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8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Outputs of CRP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Apart </a:t>
            </a:r>
            <a:r>
              <a:rPr lang="en-US" dirty="0"/>
              <a:t>from information for modification </a:t>
            </a:r>
            <a:r>
              <a:rPr lang="en-US" dirty="0" smtClean="0"/>
              <a:t>of capacity </a:t>
            </a:r>
            <a:r>
              <a:rPr lang="en-US" dirty="0"/>
              <a:t>or revision of MPS,</a:t>
            </a:r>
          </a:p>
          <a:p>
            <a:pPr marL="0" indent="0">
              <a:buNone/>
            </a:pPr>
            <a:r>
              <a:rPr lang="en-US" dirty="0"/>
              <a:t>The major outputs of CRP systems are:</a:t>
            </a:r>
          </a:p>
          <a:p>
            <a:pPr marL="0" indent="0">
              <a:buNone/>
            </a:pPr>
            <a:r>
              <a:rPr lang="en-US" dirty="0"/>
              <a:t>1. Verification of planned orders for the </a:t>
            </a:r>
            <a:r>
              <a:rPr lang="en-US" dirty="0" smtClean="0"/>
              <a:t>MRP systems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2. Load reports.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96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Enterprise Resource </a:t>
            </a:r>
            <a:r>
              <a:rPr lang="en-US" dirty="0" smtClean="0"/>
              <a:t>Planning (ERP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ERP </a:t>
            </a:r>
            <a:r>
              <a:rPr lang="en-US" dirty="0"/>
              <a:t>is helping to manage the different </a:t>
            </a:r>
            <a:r>
              <a:rPr lang="en-US" dirty="0" smtClean="0"/>
              <a:t>departments (Product</a:t>
            </a:r>
            <a:r>
              <a:rPr lang="en-US" dirty="0"/>
              <a:t>, order, purchase, production, stock, </a:t>
            </a:r>
            <a:r>
              <a:rPr lang="en-US" dirty="0" smtClean="0"/>
              <a:t>economy) of </a:t>
            </a:r>
            <a:r>
              <a:rPr lang="en-US" dirty="0"/>
              <a:t>a fashion business organization. In the ERP </a:t>
            </a:r>
            <a:r>
              <a:rPr lang="en-US" dirty="0" smtClean="0"/>
              <a:t>system, there </a:t>
            </a:r>
            <a:r>
              <a:rPr lang="en-US" dirty="0"/>
              <a:t>will be a common/central database. This </a:t>
            </a:r>
            <a:r>
              <a:rPr lang="en-US" dirty="0" smtClean="0"/>
              <a:t>database will </a:t>
            </a:r>
            <a:r>
              <a:rPr lang="en-US" dirty="0"/>
              <a:t>collect, process the information from the different </a:t>
            </a:r>
            <a:r>
              <a:rPr lang="en-US" dirty="0" smtClean="0"/>
              <a:t>are of </a:t>
            </a:r>
            <a:r>
              <a:rPr lang="en-US" dirty="0"/>
              <a:t>a industry and then it will distribute information within </a:t>
            </a:r>
            <a:r>
              <a:rPr lang="en-US" dirty="0" smtClean="0"/>
              <a:t>a Industry </a:t>
            </a:r>
            <a:r>
              <a:rPr lang="en-US" dirty="0"/>
              <a:t>as well. The information is updated </a:t>
            </a:r>
            <a:r>
              <a:rPr lang="en-US" dirty="0" smtClean="0"/>
              <a:t>continuously and </a:t>
            </a:r>
            <a:r>
              <a:rPr lang="en-US" dirty="0"/>
              <a:t>is collected in one system and it is easy to access. </a:t>
            </a:r>
            <a:r>
              <a:rPr lang="en-US" dirty="0" smtClean="0"/>
              <a:t>It is </a:t>
            </a:r>
            <a:r>
              <a:rPr lang="en-US" dirty="0"/>
              <a:t>not mandatory to have PDM and ERP system </a:t>
            </a:r>
            <a:r>
              <a:rPr lang="en-US" dirty="0" smtClean="0"/>
              <a:t>together in </a:t>
            </a:r>
            <a:r>
              <a:rPr lang="en-US" dirty="0"/>
              <a:t>an organization. Some companies are doing the </a:t>
            </a:r>
            <a:r>
              <a:rPr lang="en-US" dirty="0" smtClean="0"/>
              <a:t>work of </a:t>
            </a:r>
            <a:r>
              <a:rPr lang="en-US" dirty="0"/>
              <a:t>PDM software with their official technique. Then </a:t>
            </a:r>
            <a:r>
              <a:rPr lang="en-US" dirty="0" smtClean="0"/>
              <a:t>they are </a:t>
            </a:r>
            <a:r>
              <a:rPr lang="en-US" dirty="0"/>
              <a:t>sending it to the ERP software. PDM software </a:t>
            </a:r>
            <a:r>
              <a:rPr lang="en-US" dirty="0" smtClean="0"/>
              <a:t>works until </a:t>
            </a:r>
            <a:r>
              <a:rPr lang="en-US" dirty="0"/>
              <a:t>a collection is finalized in common. After that, </a:t>
            </a:r>
            <a:r>
              <a:rPr lang="en-US" dirty="0" smtClean="0"/>
              <a:t>data will </a:t>
            </a:r>
            <a:r>
              <a:rPr lang="en-US" dirty="0"/>
              <a:t>be processed in the ERP system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9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Resource Planning (ERP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50733" y="2133600"/>
            <a:ext cx="6792359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61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Working Process of </a:t>
            </a:r>
            <a:r>
              <a:rPr lang="en-US" dirty="0" smtClean="0"/>
              <a:t>ERP System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• </a:t>
            </a:r>
            <a:r>
              <a:rPr lang="en-US" sz="2000" b="1" dirty="0"/>
              <a:t>Product: </a:t>
            </a:r>
            <a:r>
              <a:rPr lang="en-US" sz="2000" dirty="0"/>
              <a:t>First need to forecast the consumption rate of a </a:t>
            </a:r>
            <a:r>
              <a:rPr lang="en-US" sz="2000" dirty="0" smtClean="0"/>
              <a:t>material by </a:t>
            </a:r>
            <a:r>
              <a:rPr lang="en-US" sz="2000" dirty="0"/>
              <a:t>primary calculation. Then have to make a decision for the </a:t>
            </a:r>
            <a:r>
              <a:rPr lang="en-US" sz="2000" dirty="0" smtClean="0"/>
              <a:t>price set </a:t>
            </a:r>
            <a:r>
              <a:rPr lang="en-US" sz="2000" dirty="0"/>
              <a:t>up of the material.</a:t>
            </a:r>
          </a:p>
          <a:p>
            <a:pPr marL="0" indent="0">
              <a:buNone/>
            </a:pPr>
            <a:r>
              <a:rPr lang="en-US" sz="2000" b="1" dirty="0"/>
              <a:t>• Order: </a:t>
            </a:r>
            <a:r>
              <a:rPr lang="en-US" sz="2000" dirty="0"/>
              <a:t>In this case, retailers know the demand of the </a:t>
            </a:r>
            <a:r>
              <a:rPr lang="en-US" sz="2000" dirty="0" smtClean="0"/>
              <a:t>particular garments </a:t>
            </a:r>
            <a:r>
              <a:rPr lang="en-US" sz="2000" dirty="0"/>
              <a:t>by POS data, EDI, Internet web shop. When </a:t>
            </a:r>
            <a:r>
              <a:rPr lang="en-US" sz="2000" dirty="0" smtClean="0"/>
              <a:t>something will </a:t>
            </a:r>
            <a:r>
              <a:rPr lang="en-US" sz="2000" dirty="0"/>
              <a:t>be sold in the shop, it will be updated automatically in the </a:t>
            </a:r>
            <a:r>
              <a:rPr lang="en-US" sz="2000" dirty="0" smtClean="0"/>
              <a:t>central database </a:t>
            </a:r>
            <a:r>
              <a:rPr lang="en-US" sz="2000" dirty="0"/>
              <a:t>system by ERP. Retailers have a salesman in </a:t>
            </a:r>
            <a:r>
              <a:rPr lang="en-US" sz="2000" dirty="0" smtClean="0"/>
              <a:t>the business </a:t>
            </a:r>
            <a:r>
              <a:rPr lang="en-US" sz="2000" dirty="0"/>
              <a:t>area to collect order from shops. Shop get </a:t>
            </a:r>
            <a:r>
              <a:rPr lang="en-US" sz="2000" dirty="0" smtClean="0"/>
              <a:t>customer demand </a:t>
            </a:r>
            <a:r>
              <a:rPr lang="en-US" sz="2000" dirty="0"/>
              <a:t>from sales and make order it to salesman. Then </a:t>
            </a:r>
            <a:r>
              <a:rPr lang="en-US" sz="2000" dirty="0" smtClean="0"/>
              <a:t>salesman carry </a:t>
            </a:r>
            <a:r>
              <a:rPr lang="en-US" sz="2000" dirty="0"/>
              <a:t>this order to the manufacturing plant. This is called </a:t>
            </a:r>
            <a:r>
              <a:rPr lang="en-US" sz="2000" dirty="0" smtClean="0"/>
              <a:t>B2S business</a:t>
            </a:r>
            <a:r>
              <a:rPr lang="en-US" sz="2000" dirty="0"/>
              <a:t>. If shop gives the order directly to the manufacturing </a:t>
            </a:r>
            <a:r>
              <a:rPr lang="en-US" sz="2000" dirty="0" smtClean="0"/>
              <a:t>plant by </a:t>
            </a:r>
            <a:r>
              <a:rPr lang="en-US" sz="2000" dirty="0"/>
              <a:t>internet web shop to the ERP system of the manufacturing </a:t>
            </a:r>
            <a:r>
              <a:rPr lang="en-US" sz="2000" dirty="0" smtClean="0"/>
              <a:t>plant, it </a:t>
            </a:r>
            <a:r>
              <a:rPr lang="en-US" sz="2000" dirty="0"/>
              <a:t>is called B2B system. If the customer orders directly by e-mail, it </a:t>
            </a:r>
            <a:r>
              <a:rPr lang="en-US" sz="2000" dirty="0" smtClean="0"/>
              <a:t>is called </a:t>
            </a:r>
            <a:r>
              <a:rPr lang="en-US" sz="2000" dirty="0"/>
              <a:t>B2C business system. So company can maintain the </a:t>
            </a:r>
            <a:r>
              <a:rPr lang="en-US" sz="2000" dirty="0" smtClean="0"/>
              <a:t>CRM (customer </a:t>
            </a:r>
            <a:r>
              <a:rPr lang="en-US" sz="2000" dirty="0"/>
              <a:t>relationship management) by this way. Current stock of </a:t>
            </a:r>
            <a:r>
              <a:rPr lang="en-US" sz="2000" dirty="0" smtClean="0"/>
              <a:t>a material </a:t>
            </a:r>
            <a:r>
              <a:rPr lang="en-US" sz="2000" dirty="0"/>
              <a:t>can be monitor by ERP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542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Process of ERP System: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material stock is finished, following steps should be done:</a:t>
            </a:r>
          </a:p>
          <a:p>
            <a:r>
              <a:rPr lang="en-US" dirty="0"/>
              <a:t>✔ Product requirements, customer order, forecast order items.</a:t>
            </a:r>
          </a:p>
          <a:p>
            <a:r>
              <a:rPr lang="en-US" dirty="0"/>
              <a:t>✔ Manufacturing order then</a:t>
            </a:r>
          </a:p>
          <a:p>
            <a:r>
              <a:rPr lang="en-US" dirty="0"/>
              <a:t>✔ Purchase of raw materials</a:t>
            </a:r>
          </a:p>
          <a:p>
            <a:r>
              <a:rPr lang="en-US" dirty="0"/>
              <a:t>✔ But if the supplier has the backup materials, then he will not go to the</a:t>
            </a:r>
          </a:p>
          <a:p>
            <a:r>
              <a:rPr lang="en-US" dirty="0"/>
              <a:t>manufacturing, purchase steps. He will get the order and supply it for the</a:t>
            </a:r>
          </a:p>
          <a:p>
            <a:r>
              <a:rPr lang="en-US" dirty="0"/>
              <a:t>customer again. In this way Supplier Relationship Management (SRM)</a:t>
            </a:r>
          </a:p>
          <a:p>
            <a:r>
              <a:rPr lang="en-US" dirty="0"/>
              <a:t>are maintain.</a:t>
            </a:r>
          </a:p>
        </p:txBody>
      </p:sp>
    </p:spTree>
    <p:extLst>
      <p:ext uri="{BB962C8B-B14F-4D97-AF65-F5344CB8AC3E}">
        <p14:creationId xmlns:p14="http://schemas.microsoft.com/office/powerpoint/2010/main" val="262392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Process of ERP System: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Purchase: Shortage of material are calculated by the ERP </a:t>
            </a:r>
            <a:r>
              <a:rPr lang="en-US" dirty="0" smtClean="0"/>
              <a:t>system. Automatic/Manual </a:t>
            </a:r>
            <a:r>
              <a:rPr lang="en-US" dirty="0"/>
              <a:t>purchase order for material can be made.</a:t>
            </a:r>
          </a:p>
          <a:p>
            <a:pPr marL="0" indent="0">
              <a:buNone/>
            </a:pPr>
            <a:r>
              <a:rPr lang="en-US" dirty="0" smtClean="0"/>
              <a:t>Production</a:t>
            </a:r>
            <a:r>
              <a:rPr lang="en-US" dirty="0"/>
              <a:t>: time plan for the production can be set up. </a:t>
            </a:r>
            <a:r>
              <a:rPr lang="en-US" dirty="0" smtClean="0"/>
              <a:t>After production </a:t>
            </a:r>
            <a:r>
              <a:rPr lang="en-US" dirty="0"/>
              <a:t>it will move to the stock.</a:t>
            </a:r>
          </a:p>
          <a:p>
            <a:pPr marL="0" indent="0">
              <a:buNone/>
            </a:pPr>
            <a:r>
              <a:rPr lang="en-US" dirty="0" smtClean="0"/>
              <a:t>Stock/Distribution</a:t>
            </a:r>
            <a:r>
              <a:rPr lang="en-US" dirty="0"/>
              <a:t>: The stock will transfer to the customer for selling.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Economy: Organization has all the necessary documents </a:t>
            </a:r>
            <a:r>
              <a:rPr lang="en-US" dirty="0" smtClean="0"/>
              <a:t>of transaction </a:t>
            </a:r>
            <a:r>
              <a:rPr lang="en-US" dirty="0"/>
              <a:t>with customer, supplier, stock, production which </a:t>
            </a:r>
            <a:r>
              <a:rPr lang="en-US" dirty="0" smtClean="0"/>
              <a:t>is automatically </a:t>
            </a:r>
            <a:r>
              <a:rPr lang="en-US" dirty="0"/>
              <a:t>save into the accounting </a:t>
            </a:r>
            <a:r>
              <a:rPr lang="en-US"/>
              <a:t>system</a:t>
            </a:r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59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ERP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ERP (Enterprise Resource Planning) systems typically include the following characteristics: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An integrated system that operates in real time (or next to real-time), without relying on periodic updates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common database, which supports all applications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consistent look and feel throughout each module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Installation of the system without elaborate application/data integration by the Information Technology (IT) department.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09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Capacity Requirement Planning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Capacity Requirements Planning, also </a:t>
            </a:r>
            <a:r>
              <a:rPr lang="en-US" dirty="0" smtClean="0"/>
              <a:t>known as </a:t>
            </a:r>
            <a:r>
              <a:rPr lang="en-US" dirty="0"/>
              <a:t>CRP, is the technique that allows </a:t>
            </a:r>
            <a:r>
              <a:rPr lang="en-US" dirty="0" smtClean="0"/>
              <a:t>business to </a:t>
            </a:r>
            <a:r>
              <a:rPr lang="en-US" dirty="0"/>
              <a:t>plan ahead to determine how large </a:t>
            </a:r>
            <a:r>
              <a:rPr lang="en-US" dirty="0" smtClean="0"/>
              <a:t>their future </a:t>
            </a:r>
            <a:r>
              <a:rPr lang="en-US" dirty="0"/>
              <a:t>inventory capacity needs to be in </a:t>
            </a:r>
            <a:r>
              <a:rPr lang="en-US" dirty="0" smtClean="0"/>
              <a:t>order to </a:t>
            </a:r>
            <a:r>
              <a:rPr lang="en-US" dirty="0"/>
              <a:t>meet demand.</a:t>
            </a:r>
          </a:p>
          <a:p>
            <a:pPr marL="0" indent="0">
              <a:buNone/>
            </a:pPr>
            <a:r>
              <a:rPr lang="en-US" dirty="0"/>
              <a:t>• CRP also helps companies determine </a:t>
            </a:r>
            <a:r>
              <a:rPr lang="en-US" dirty="0" smtClean="0"/>
              <a:t>how much </a:t>
            </a:r>
            <a:r>
              <a:rPr lang="en-US" dirty="0"/>
              <a:t>space they will need to hold </a:t>
            </a:r>
            <a:r>
              <a:rPr lang="en-US" dirty="0" smtClean="0"/>
              <a:t>these materials</a:t>
            </a:r>
            <a:r>
              <a:rPr lang="en-US" dirty="0"/>
              <a:t>. It verifies that they have </a:t>
            </a:r>
            <a:r>
              <a:rPr lang="en-US" dirty="0" smtClean="0"/>
              <a:t>the sufficient </a:t>
            </a:r>
            <a:r>
              <a:rPr lang="en-US" dirty="0"/>
              <a:t>capacity available to meet </a:t>
            </a:r>
            <a:r>
              <a:rPr lang="en-US" dirty="0" smtClean="0"/>
              <a:t>the capacity </a:t>
            </a:r>
            <a:r>
              <a:rPr lang="en-US" dirty="0"/>
              <a:t>requirement for the MRP plans. </a:t>
            </a:r>
            <a:r>
              <a:rPr lang="en-US" dirty="0" smtClean="0"/>
              <a:t>It thus </a:t>
            </a:r>
            <a:r>
              <a:rPr lang="en-US" dirty="0"/>
              <a:t>helps the planners to make the </a:t>
            </a:r>
            <a:r>
              <a:rPr lang="en-US" dirty="0" smtClean="0"/>
              <a:t>right decisions </a:t>
            </a:r>
            <a:r>
              <a:rPr lang="en-US" dirty="0"/>
              <a:t>on scheduling before the </a:t>
            </a:r>
            <a:r>
              <a:rPr lang="en-US" dirty="0" smtClean="0"/>
              <a:t>problem develops.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106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Inputs for CRP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Planned orders and released orders </a:t>
            </a:r>
            <a:r>
              <a:rPr lang="en-US" dirty="0" smtClean="0"/>
              <a:t>from the </a:t>
            </a:r>
            <a:r>
              <a:rPr lang="en-US" dirty="0"/>
              <a:t>MRP systems.</a:t>
            </a:r>
          </a:p>
          <a:p>
            <a:pPr marL="0" indent="0">
              <a:buNone/>
            </a:pPr>
            <a:r>
              <a:rPr lang="en-US" dirty="0"/>
              <a:t>2. Loading information from work </a:t>
            </a:r>
            <a:r>
              <a:rPr lang="en-US" dirty="0" err="1" smtClean="0"/>
              <a:t>centre</a:t>
            </a:r>
            <a:r>
              <a:rPr lang="en-US" dirty="0"/>
              <a:t> </a:t>
            </a:r>
            <a:r>
              <a:rPr lang="en-US" dirty="0" smtClean="0"/>
              <a:t>status </a:t>
            </a:r>
            <a:r>
              <a:rPr lang="en-US" dirty="0"/>
              <a:t>file.</a:t>
            </a:r>
          </a:p>
          <a:p>
            <a:pPr marL="0" indent="0">
              <a:buNone/>
            </a:pPr>
            <a:r>
              <a:rPr lang="en-US" dirty="0"/>
              <a:t>3. Routine information from the shop </a:t>
            </a:r>
            <a:r>
              <a:rPr lang="en-US" dirty="0" smtClean="0"/>
              <a:t>routing file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4. Changes which modify capacity, </a:t>
            </a:r>
            <a:r>
              <a:rPr lang="en-US" dirty="0" smtClean="0"/>
              <a:t>give alternative </a:t>
            </a:r>
            <a:r>
              <a:rPr lang="en-US" dirty="0"/>
              <a:t>routines or alter planned</a:t>
            </a:r>
          </a:p>
          <a:p>
            <a:pPr marL="0" indent="0">
              <a:buNone/>
            </a:pPr>
            <a:r>
              <a:rPr lang="en-US" dirty="0"/>
              <a:t>orders.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57756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</TotalTime>
  <Words>779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Times New Roman</vt:lpstr>
      <vt:lpstr>Wingdings 2</vt:lpstr>
      <vt:lpstr>Wingdings 3</vt:lpstr>
      <vt:lpstr>Wisp</vt:lpstr>
      <vt:lpstr>PowerPoint Presentation</vt:lpstr>
      <vt:lpstr>Enterprise Resource Planning (ERP) </vt:lpstr>
      <vt:lpstr>Enterprise Resource Planning (ERP)</vt:lpstr>
      <vt:lpstr>Working Process of ERP System: </vt:lpstr>
      <vt:lpstr>Working Process of ERP System: </vt:lpstr>
      <vt:lpstr>Working Process of ERP System: </vt:lpstr>
      <vt:lpstr>Characteristics of ERP</vt:lpstr>
      <vt:lpstr>Capacity Requirement Planning </vt:lpstr>
      <vt:lpstr>Inputs for CRP Process</vt:lpstr>
      <vt:lpstr>Outputs of CRP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AlamgirPC</dc:creator>
  <cp:lastModifiedBy>AlamgirPC</cp:lastModifiedBy>
  <cp:revision>5</cp:revision>
  <dcterms:created xsi:type="dcterms:W3CDTF">2020-12-06T04:45:16Z</dcterms:created>
  <dcterms:modified xsi:type="dcterms:W3CDTF">2020-12-07T12:37:42Z</dcterms:modified>
</cp:coreProperties>
</file>