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9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5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2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488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0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9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5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5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404C1A-12DE-4209-BCF7-3DB45129B6E8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C66CFB-4D7F-453E-97A6-11393C3D2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D8C7-5FC6-C554-88F6-2016D0045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C2835-9511-B1E8-B2CF-A54333C71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Index Number </a:t>
            </a:r>
          </a:p>
        </p:txBody>
      </p:sp>
    </p:spTree>
    <p:extLst>
      <p:ext uri="{BB962C8B-B14F-4D97-AF65-F5344CB8AC3E}">
        <p14:creationId xmlns:p14="http://schemas.microsoft.com/office/powerpoint/2010/main" val="237353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7A8606-09E7-5403-A0D8-1FEFAA6D8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5" y="1933334"/>
            <a:ext cx="10569435" cy="3248266"/>
          </a:xfrm>
        </p:spPr>
      </p:pic>
    </p:spTree>
    <p:extLst>
      <p:ext uri="{BB962C8B-B14F-4D97-AF65-F5344CB8AC3E}">
        <p14:creationId xmlns:p14="http://schemas.microsoft.com/office/powerpoint/2010/main" val="128851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D980-3CC3-36A5-F03E-7E210F4E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0965"/>
            <a:ext cx="9601196" cy="648548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Aggregate Index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9A7D46B-61E8-AB6A-D5F1-EFB531C3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307783"/>
            <a:ext cx="9601196" cy="48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A87F-B38C-CB4B-C14D-DC873C55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Aggregate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3407E8-565F-0935-A159-AA599677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" y="2782813"/>
            <a:ext cx="10524890" cy="1499625"/>
          </a:xfrm>
        </p:spPr>
      </p:pic>
    </p:spTree>
    <p:extLst>
      <p:ext uri="{BB962C8B-B14F-4D97-AF65-F5344CB8AC3E}">
        <p14:creationId xmlns:p14="http://schemas.microsoft.com/office/powerpoint/2010/main" val="342201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005A2-04E7-EAE3-BCD9-8343E31E7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59" y="957526"/>
            <a:ext cx="10276482" cy="4942948"/>
          </a:xfrm>
        </p:spPr>
      </p:pic>
    </p:spTree>
    <p:extLst>
      <p:ext uri="{BB962C8B-B14F-4D97-AF65-F5344CB8AC3E}">
        <p14:creationId xmlns:p14="http://schemas.microsoft.com/office/powerpoint/2010/main" val="44615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D8AF6-9CD0-31DE-E869-2C5A570E5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0" y="1140143"/>
            <a:ext cx="10351119" cy="4315777"/>
          </a:xfrm>
        </p:spPr>
      </p:pic>
    </p:spTree>
    <p:extLst>
      <p:ext uri="{BB962C8B-B14F-4D97-AF65-F5344CB8AC3E}">
        <p14:creationId xmlns:p14="http://schemas.microsoft.com/office/powerpoint/2010/main" val="292461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67D68C-D930-9573-AEF9-78A680ECB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1" y="826346"/>
            <a:ext cx="10561319" cy="52053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First we determine the total amount spent for the six items in the base period, 1999.</a:t>
            </a:r>
          </a:p>
          <a:p>
            <a:r>
              <a:rPr lang="en-US" dirty="0"/>
              <a:t>To find this value, we multiply the base period price for bread ($0.87) by the base period quantity of 50. </a:t>
            </a:r>
          </a:p>
          <a:p>
            <a:r>
              <a:rPr lang="en-US" dirty="0"/>
              <a:t>The result is $43.50. This indicates that a total of $43.50 was spent in the base period on bread. </a:t>
            </a:r>
          </a:p>
          <a:p>
            <a:r>
              <a:rPr lang="en-US" dirty="0"/>
              <a:t>We continue that for all items and total the results. </a:t>
            </a:r>
          </a:p>
          <a:p>
            <a:r>
              <a:rPr lang="en-US" dirty="0"/>
              <a:t>The base period total is $507.64. </a:t>
            </a:r>
          </a:p>
          <a:p>
            <a:r>
              <a:rPr lang="en-US" dirty="0"/>
              <a:t>The current period total is computed in a similar fashion. </a:t>
            </a:r>
          </a:p>
          <a:p>
            <a:r>
              <a:rPr lang="en-US" dirty="0"/>
              <a:t>For the first item, bread, we multiply the quantity in 1999 by the price of bread in 2009, that is, $1.28(50). The result is $64.00. </a:t>
            </a:r>
          </a:p>
          <a:p>
            <a:r>
              <a:rPr lang="en-US" dirty="0"/>
              <a:t>We make the same calculation for each item and total the result. The total is $695.72. </a:t>
            </a:r>
          </a:p>
        </p:txBody>
      </p:sp>
    </p:spTree>
    <p:extLst>
      <p:ext uri="{BB962C8B-B14F-4D97-AF65-F5344CB8AC3E}">
        <p14:creationId xmlns:p14="http://schemas.microsoft.com/office/powerpoint/2010/main" val="113746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24D484-1AC4-6036-5629-7145BE15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12" y="1821100"/>
            <a:ext cx="10022576" cy="32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DD8F-62F0-C31D-5A86-0A66BAFF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Paasche Price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1D3BDD-C296-EB17-516C-818D03687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" b="1"/>
          <a:stretch/>
        </p:blipFill>
        <p:spPr>
          <a:xfrm>
            <a:off x="853440" y="2148840"/>
            <a:ext cx="10454639" cy="3727027"/>
          </a:xfrm>
        </p:spPr>
      </p:pic>
    </p:spTree>
    <p:extLst>
      <p:ext uri="{BB962C8B-B14F-4D97-AF65-F5344CB8AC3E}">
        <p14:creationId xmlns:p14="http://schemas.microsoft.com/office/powerpoint/2010/main" val="193554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D109C-806D-0EC6-D648-E648893DE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23" y="1765463"/>
            <a:ext cx="9992553" cy="3096097"/>
          </a:xfrm>
        </p:spPr>
      </p:pic>
    </p:spTree>
    <p:extLst>
      <p:ext uri="{BB962C8B-B14F-4D97-AF65-F5344CB8AC3E}">
        <p14:creationId xmlns:p14="http://schemas.microsoft.com/office/powerpoint/2010/main" val="61296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683FA8-CA49-2FAF-E024-4F7C5AD0F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" y="743903"/>
            <a:ext cx="10194010" cy="5413057"/>
          </a:xfrm>
        </p:spPr>
      </p:pic>
    </p:spTree>
    <p:extLst>
      <p:ext uri="{BB962C8B-B14F-4D97-AF65-F5344CB8AC3E}">
        <p14:creationId xmlns:p14="http://schemas.microsoft.com/office/powerpoint/2010/main" val="174017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5BAA-BA78-59E1-9219-F54771FB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Number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F81F-E87D-CA92-C99B-AD3FED79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number that expresses the relative change in price, quantity, or value compared to a base period.</a:t>
            </a:r>
          </a:p>
          <a:p>
            <a:pPr algn="just"/>
            <a:r>
              <a:rPr lang="en-US" dirty="0"/>
              <a:t>If the index number is used to measure the relative change in just one variable, such as hourly wages in manufacturing, we refer to this as a simple index. </a:t>
            </a:r>
          </a:p>
          <a:p>
            <a:pPr algn="just"/>
            <a:r>
              <a:rPr lang="en-US" dirty="0"/>
              <a:t>It is the ratio of two variables converted to a percentage. </a:t>
            </a:r>
          </a:p>
        </p:txBody>
      </p:sp>
    </p:spTree>
    <p:extLst>
      <p:ext uri="{BB962C8B-B14F-4D97-AF65-F5344CB8AC3E}">
        <p14:creationId xmlns:p14="http://schemas.microsoft.com/office/powerpoint/2010/main" val="35815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4E27-EB73-C384-0875-161AF4A7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Ideal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5FA13F-CB2F-29A6-73D7-29B79F4D2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2" y="2059786"/>
            <a:ext cx="10095496" cy="3152294"/>
          </a:xfrm>
        </p:spPr>
      </p:pic>
    </p:spTree>
    <p:extLst>
      <p:ext uri="{BB962C8B-B14F-4D97-AF65-F5344CB8AC3E}">
        <p14:creationId xmlns:p14="http://schemas.microsoft.com/office/powerpoint/2010/main" val="99808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59A51-29A0-99CA-973E-AA4A695A1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9" y="1862004"/>
            <a:ext cx="11422482" cy="3133992"/>
          </a:xfrm>
        </p:spPr>
      </p:pic>
    </p:spTree>
    <p:extLst>
      <p:ext uri="{BB962C8B-B14F-4D97-AF65-F5344CB8AC3E}">
        <p14:creationId xmlns:p14="http://schemas.microsoft.com/office/powerpoint/2010/main" val="4140003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980E-AB1C-92F5-782C-F0935ADC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337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F9127-F794-173C-4EDE-12506CF5B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9" y="1459448"/>
            <a:ext cx="10124741" cy="3939104"/>
          </a:xfrm>
        </p:spPr>
      </p:pic>
    </p:spTree>
    <p:extLst>
      <p:ext uri="{BB962C8B-B14F-4D97-AF65-F5344CB8AC3E}">
        <p14:creationId xmlns:p14="http://schemas.microsoft.com/office/powerpoint/2010/main" val="194352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0A429-84E9-F3AE-4637-50AF2D5A4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" y="1589831"/>
            <a:ext cx="10358708" cy="3678338"/>
          </a:xfrm>
        </p:spPr>
      </p:pic>
    </p:spTree>
    <p:extLst>
      <p:ext uri="{BB962C8B-B14F-4D97-AF65-F5344CB8AC3E}">
        <p14:creationId xmlns:p14="http://schemas.microsoft.com/office/powerpoint/2010/main" val="416727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9B21-AE08-87DE-5C31-FE6784BC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3731"/>
            <a:ext cx="9601196" cy="922868"/>
          </a:xfrm>
        </p:spPr>
        <p:txBody>
          <a:bodyPr/>
          <a:lstStyle/>
          <a:p>
            <a:r>
              <a:rPr lang="en-US" dirty="0"/>
              <a:t>Construction of Index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1E8995-7CBF-0405-7788-BFA9C67F0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706881"/>
            <a:ext cx="9905998" cy="4217001"/>
          </a:xfrm>
        </p:spPr>
      </p:pic>
    </p:spTree>
    <p:extLst>
      <p:ext uri="{BB962C8B-B14F-4D97-AF65-F5344CB8AC3E}">
        <p14:creationId xmlns:p14="http://schemas.microsoft.com/office/powerpoint/2010/main" val="181110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BE9E-20CA-3B83-5DD3-8D07E457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2" y="688115"/>
            <a:ext cx="5545852" cy="54042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base period need not be a single year. Note in Table that if we use 2000–01  100, the base price for the stapler would be $21 [found by determining the mean price of 2000 and 2001, ($20  $22)2  $21]. </a:t>
            </a:r>
          </a:p>
          <a:p>
            <a:pPr algn="just"/>
            <a:r>
              <a:rPr lang="en-US" dirty="0"/>
              <a:t>The prices $20, $22, and $23 are averaged if 2000–02 is selected as the base. </a:t>
            </a:r>
          </a:p>
          <a:p>
            <a:pPr algn="just"/>
            <a:r>
              <a:rPr lang="en-US" dirty="0"/>
              <a:t>The mean price would be $21.67. </a:t>
            </a:r>
          </a:p>
          <a:p>
            <a:pPr algn="just"/>
            <a:r>
              <a:rPr lang="en-US" dirty="0"/>
              <a:t>The indexes constructed using the three different base periods are presented in Table. </a:t>
            </a:r>
          </a:p>
          <a:p>
            <a:pPr algn="just"/>
            <a:r>
              <a:rPr lang="en-US" dirty="0"/>
              <a:t>(Note that when 2000–02  100, the index numbers for 2000, 2001, and 2002 average 100.0, as we would expect.) </a:t>
            </a:r>
          </a:p>
          <a:p>
            <a:pPr algn="just"/>
            <a:r>
              <a:rPr lang="en-US" dirty="0"/>
              <a:t>Logically, the index numbers for 2010 using the three different bases are not the same.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5BC77-0EA4-136B-EC93-CAF4427C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74" y="1616597"/>
            <a:ext cx="6129241" cy="35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A1A8-E09F-F102-3034-C1C650A7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2180"/>
            <a:ext cx="9601196" cy="785708"/>
          </a:xfrm>
        </p:spPr>
        <p:txBody>
          <a:bodyPr/>
          <a:lstStyle/>
          <a:p>
            <a:r>
              <a:rPr lang="en-US" dirty="0"/>
              <a:t>Unweighted Indexes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CB8B3-9262-9A13-3E06-538BC2B23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3" y="1600288"/>
            <a:ext cx="10170033" cy="4343312"/>
          </a:xfrm>
        </p:spPr>
      </p:pic>
    </p:spTree>
    <p:extLst>
      <p:ext uri="{BB962C8B-B14F-4D97-AF65-F5344CB8AC3E}">
        <p14:creationId xmlns:p14="http://schemas.microsoft.com/office/powerpoint/2010/main" val="256884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8D6B7-2B2B-E6E1-5B4B-8A8EAA8AF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7" y="1428979"/>
            <a:ext cx="10555145" cy="4000042"/>
          </a:xfrm>
        </p:spPr>
      </p:pic>
    </p:spTree>
    <p:extLst>
      <p:ext uri="{BB962C8B-B14F-4D97-AF65-F5344CB8AC3E}">
        <p14:creationId xmlns:p14="http://schemas.microsoft.com/office/powerpoint/2010/main" val="397682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D66BE-7FF5-A0F6-1A09-7A96F5E52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5" y="1363240"/>
            <a:ext cx="9884270" cy="4131520"/>
          </a:xfrm>
        </p:spPr>
      </p:pic>
    </p:spTree>
    <p:extLst>
      <p:ext uri="{BB962C8B-B14F-4D97-AF65-F5344CB8AC3E}">
        <p14:creationId xmlns:p14="http://schemas.microsoft.com/office/powerpoint/2010/main" val="29137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372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Topic 11</vt:lpstr>
      <vt:lpstr>Index Number </vt:lpstr>
      <vt:lpstr>PowerPoint Presentation</vt:lpstr>
      <vt:lpstr>PowerPoint Presentation</vt:lpstr>
      <vt:lpstr>Construction of Index Numbers</vt:lpstr>
      <vt:lpstr>PowerPoint Presentation</vt:lpstr>
      <vt:lpstr>Unweighted Indexes</vt:lpstr>
      <vt:lpstr>PowerPoint Presentation</vt:lpstr>
      <vt:lpstr>PowerPoint Presentation</vt:lpstr>
      <vt:lpstr>PowerPoint Presentation</vt:lpstr>
      <vt:lpstr>Simple Aggregate Index</vt:lpstr>
      <vt:lpstr>Simple Aggregate Index</vt:lpstr>
      <vt:lpstr>PowerPoint Presentation</vt:lpstr>
      <vt:lpstr>PowerPoint Presentation</vt:lpstr>
      <vt:lpstr>PowerPoint Presentation</vt:lpstr>
      <vt:lpstr>PowerPoint Presentation</vt:lpstr>
      <vt:lpstr>Paasche Price Index</vt:lpstr>
      <vt:lpstr>PowerPoint Presentation</vt:lpstr>
      <vt:lpstr>PowerPoint Presentation</vt:lpstr>
      <vt:lpstr>Fisher’s Ideal Index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Number </dc:title>
  <dc:creator>Fariza Prodhan</dc:creator>
  <cp:lastModifiedBy>Fariza Prodhan</cp:lastModifiedBy>
  <cp:revision>24</cp:revision>
  <dcterms:created xsi:type="dcterms:W3CDTF">2022-09-24T12:20:41Z</dcterms:created>
  <dcterms:modified xsi:type="dcterms:W3CDTF">2022-09-24T15:17:28Z</dcterms:modified>
</cp:coreProperties>
</file>