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3" r:id="rId3"/>
    <p:sldId id="293" r:id="rId4"/>
    <p:sldId id="294" r:id="rId5"/>
    <p:sldId id="295" r:id="rId6"/>
    <p:sldId id="296" r:id="rId7"/>
    <p:sldId id="297" r:id="rId8"/>
    <p:sldId id="304" r:id="rId9"/>
    <p:sldId id="298" r:id="rId10"/>
    <p:sldId id="299" r:id="rId11"/>
    <p:sldId id="300" r:id="rId12"/>
    <p:sldId id="301" r:id="rId13"/>
    <p:sldId id="302" r:id="rId14"/>
    <p:sldId id="27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DF9857-55BF-45EC-9E05-3E94BAC2C63C}"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3484887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DF9857-55BF-45EC-9E05-3E94BAC2C63C}"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3940001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DF9857-55BF-45EC-9E05-3E94BAC2C63C}"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3032167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DF9857-55BF-45EC-9E05-3E94BAC2C63C}"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808719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DF9857-55BF-45EC-9E05-3E94BAC2C63C}"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2310616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DF9857-55BF-45EC-9E05-3E94BAC2C63C}"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425743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DF9857-55BF-45EC-9E05-3E94BAC2C63C}" type="datetimeFigureOut">
              <a:rPr lang="en-US" smtClean="0"/>
              <a:t>10/21/2021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1265516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DF9857-55BF-45EC-9E05-3E94BAC2C63C}" type="datetimeFigureOut">
              <a:rPr lang="en-US" smtClean="0"/>
              <a:t>10/21/2021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422371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DF9857-55BF-45EC-9E05-3E94BAC2C63C}" type="datetimeFigureOut">
              <a:rPr lang="en-US" smtClean="0"/>
              <a:t>10/21/2021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1969394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DF9857-55BF-45EC-9E05-3E94BAC2C63C}"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316663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DF9857-55BF-45EC-9E05-3E94BAC2C63C}"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895777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DF9857-55BF-45EC-9E05-3E94BAC2C63C}" type="datetimeFigureOut">
              <a:rPr lang="en-US" smtClean="0"/>
              <a:t>10/21/2021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981058-9B2A-48DC-9F61-8C8722F95C07}" type="slidenum">
              <a:rPr lang="en-US" smtClean="0"/>
              <a:t>‹#›</a:t>
            </a:fld>
            <a:endParaRPr lang="en-US"/>
          </a:p>
        </p:txBody>
      </p:sp>
    </p:spTree>
    <p:extLst>
      <p:ext uri="{BB962C8B-B14F-4D97-AF65-F5344CB8AC3E}">
        <p14:creationId xmlns:p14="http://schemas.microsoft.com/office/powerpoint/2010/main" val="2096244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762505"/>
          </a:xfrm>
        </p:spPr>
        <p:txBody>
          <a:bodyPr/>
          <a:lstStyle/>
          <a:p>
            <a:r>
              <a:rPr lang="en-US" b="1" dirty="0" smtClean="0">
                <a:solidFill>
                  <a:schemeClr val="accent6">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Nutrition Communication</a:t>
            </a:r>
            <a:endParaRPr lang="en-US" b="1" dirty="0">
              <a:solidFill>
                <a:schemeClr val="accent6">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4391696"/>
            <a:ext cx="9144000" cy="2150772"/>
          </a:xfrm>
        </p:spPr>
        <p:txBody>
          <a:bodyPr>
            <a:normAutofit/>
          </a:bodyPr>
          <a:lstStyle/>
          <a:p>
            <a:r>
              <a:rPr lang="en-US" b="1" dirty="0" smtClean="0"/>
              <a:t>Sharmin Sultana</a:t>
            </a:r>
          </a:p>
          <a:p>
            <a:r>
              <a:rPr lang="en-US" b="1" dirty="0" smtClean="0"/>
              <a:t>Research associate</a:t>
            </a:r>
          </a:p>
          <a:p>
            <a:r>
              <a:rPr lang="en-US" b="1" dirty="0" smtClean="0"/>
              <a:t>Department  of Public Health</a:t>
            </a:r>
          </a:p>
          <a:p>
            <a:r>
              <a:rPr lang="en-US" b="1" dirty="0" smtClean="0"/>
              <a:t>Daffodil International University</a:t>
            </a:r>
            <a:endParaRPr lang="en-US" b="1" dirty="0"/>
          </a:p>
        </p:txBody>
      </p:sp>
    </p:spTree>
    <p:extLst>
      <p:ext uri="{BB962C8B-B14F-4D97-AF65-F5344CB8AC3E}">
        <p14:creationId xmlns:p14="http://schemas.microsoft.com/office/powerpoint/2010/main" val="3076438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Receiver's knowledge level is again important in receiving the message, e.g., if he does not know any thing about the content of the message, he probably can not understand it. Finally receiver's culture and his position in social system determines the understanding and acceptance of the message.</a:t>
            </a:r>
            <a:br>
              <a:rPr lang="en-US" dirty="0"/>
            </a:br>
            <a:r>
              <a:rPr lang="en-US" dirty="0"/>
              <a:t>The receiver is the most important link in the communication process.</a:t>
            </a:r>
          </a:p>
          <a:p>
            <a:endParaRPr lang="en-US" dirty="0"/>
          </a:p>
        </p:txBody>
      </p:sp>
    </p:spTree>
    <p:extLst>
      <p:ext uri="{BB962C8B-B14F-4D97-AF65-F5344CB8AC3E}">
        <p14:creationId xmlns:p14="http://schemas.microsoft.com/office/powerpoint/2010/main" val="1182387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If the source does not reach the receiver with his message, he might as well have talked to himself. The identification of receiver helps in number of ways in the communication process. Therefore, one must know (a) value held by the receiver; (b) the group forces and conformity; (c) the physical, mental, social and cultural level of the receiver, (d) facts about the audience; (e) needs, interests, attitudes and knowledge of the audience; (f) nature and acquired ability of the receiver; and (g) how the receiver would react in a certain situation.</a:t>
            </a:r>
          </a:p>
          <a:p>
            <a:endParaRPr lang="en-US" dirty="0"/>
          </a:p>
        </p:txBody>
      </p:sp>
    </p:spTree>
    <p:extLst>
      <p:ext uri="{BB962C8B-B14F-4D97-AF65-F5344CB8AC3E}">
        <p14:creationId xmlns:p14="http://schemas.microsoft.com/office/powerpoint/2010/main" val="1606371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5">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Feedback</a:t>
            </a:r>
          </a:p>
        </p:txBody>
      </p:sp>
      <p:sp>
        <p:nvSpPr>
          <p:cNvPr id="3" name="Content Placeholder 2"/>
          <p:cNvSpPr>
            <a:spLocks noGrp="1"/>
          </p:cNvSpPr>
          <p:nvPr>
            <p:ph idx="1"/>
          </p:nvPr>
        </p:nvSpPr>
        <p:spPr/>
        <p:txBody>
          <a:bodyPr/>
          <a:lstStyle/>
          <a:p>
            <a:r>
              <a:rPr lang="en-US" dirty="0"/>
              <a:t>For effective communication feedback is of paramount importance. It facilitates 'to and fro' communication. It seems to control and correct the signals to go forward. Feedback is an error correcting mechanism, that can overcome "noise". It makes person interacting members of a communication system and tells us how our messages are being interpreted. An experienced communicator is attentive to feedback and constantly modifies his message in the light of what he observes in or hears from his audience.</a:t>
            </a:r>
          </a:p>
          <a:p>
            <a:endParaRPr lang="en-US" dirty="0"/>
          </a:p>
        </p:txBody>
      </p:sp>
    </p:spTree>
    <p:extLst>
      <p:ext uri="{BB962C8B-B14F-4D97-AF65-F5344CB8AC3E}">
        <p14:creationId xmlns:p14="http://schemas.microsoft.com/office/powerpoint/2010/main" val="171000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519672"/>
            <a:ext cx="11353800" cy="5897436"/>
          </a:xfrm>
        </p:spPr>
      </p:pic>
    </p:spTree>
    <p:extLst>
      <p:ext uri="{BB962C8B-B14F-4D97-AF65-F5344CB8AC3E}">
        <p14:creationId xmlns:p14="http://schemas.microsoft.com/office/powerpoint/2010/main" val="100346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833" y="114165"/>
            <a:ext cx="9959998" cy="6627926"/>
          </a:xfrm>
          <a:prstGeom prst="rect">
            <a:avLst/>
          </a:prstGeom>
        </p:spPr>
      </p:pic>
    </p:spTree>
    <p:extLst>
      <p:ext uri="{BB962C8B-B14F-4D97-AF65-F5344CB8AC3E}">
        <p14:creationId xmlns:p14="http://schemas.microsoft.com/office/powerpoint/2010/main" val="1986251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2910625"/>
            <a:ext cx="10515600" cy="3266338"/>
          </a:xfrm>
        </p:spPr>
        <p:txBody>
          <a:bodyPr>
            <a:normAutofit/>
          </a:bodyPr>
          <a:lstStyle/>
          <a:p>
            <a:pPr marL="0" indent="0" algn="ctr">
              <a:buNone/>
            </a:pPr>
            <a:r>
              <a:rPr lang="en-US" sz="8800" b="1" dirty="0" smtClean="0">
                <a:solidFill>
                  <a:schemeClr val="accent6"/>
                </a:solidFill>
                <a:effectLst>
                  <a:outerShdw blurRad="38100" dist="38100" dir="2700000" algn="tl">
                    <a:srgbClr val="000000">
                      <a:alpha val="43137"/>
                    </a:srgbClr>
                  </a:outerShdw>
                </a:effectLst>
              </a:rPr>
              <a:t>Channel ?</a:t>
            </a:r>
            <a:endParaRPr lang="en-US" sz="8800" b="1" dirty="0">
              <a:solidFill>
                <a:schemeClr val="accent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36745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Channel</a:t>
            </a:r>
            <a:endParaRPr lang="en-US" dirty="0">
              <a:solidFill>
                <a:schemeClr val="accent5">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en-US" dirty="0"/>
              <a:t>They are the physical bridges between sender and the receiver of the message, i.e., between the communicator and the receiver. A channel may be anything used by a sender of messages to connect him with the intended receivers. </a:t>
            </a:r>
            <a:r>
              <a:rPr lang="en-US" dirty="0" smtClean="0"/>
              <a:t>The </a:t>
            </a:r>
            <a:r>
              <a:rPr lang="en-US" dirty="0"/>
              <a:t>crucial point is that the communicator must get in touch with his audience. The message that get through common channels of communication are meetings of all kinds, television, telephone, radio, newspapers, books, bulletins, letters, </a:t>
            </a:r>
            <a:r>
              <a:rPr lang="en-US" dirty="0" smtClean="0"/>
              <a:t>organized </a:t>
            </a:r>
            <a:r>
              <a:rPr lang="en-US" dirty="0"/>
              <a:t>tours. All these make it possible for a communicator to transmit his message to the intended audience, thus, serves as an essential tool of communication. As these channels, are connecting links between communicator and the receiver, they must effectively join together these two essential elements i.e. sender and the receiver of the communication process.</a:t>
            </a:r>
          </a:p>
          <a:p>
            <a:endParaRPr lang="en-US" dirty="0"/>
          </a:p>
        </p:txBody>
      </p:sp>
    </p:spTree>
    <p:extLst>
      <p:ext uri="{BB962C8B-B14F-4D97-AF65-F5344CB8AC3E}">
        <p14:creationId xmlns:p14="http://schemas.microsoft.com/office/powerpoint/2010/main" val="2137195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5">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Selection of Communication Channels </a:t>
            </a:r>
          </a:p>
        </p:txBody>
      </p:sp>
      <p:sp>
        <p:nvSpPr>
          <p:cNvPr id="3" name="Content Placeholder 2"/>
          <p:cNvSpPr>
            <a:spLocks noGrp="1"/>
          </p:cNvSpPr>
          <p:nvPr>
            <p:ph idx="1"/>
          </p:nvPr>
        </p:nvSpPr>
        <p:spPr/>
        <p:txBody>
          <a:bodyPr/>
          <a:lstStyle/>
          <a:p>
            <a:r>
              <a:rPr lang="en-US" dirty="0"/>
              <a:t>Proper selection and use of channels result in successful communications. Without proper use of channels, the message, no matter how important it is, will not get through to the intended audience.</a:t>
            </a:r>
            <a:br>
              <a:rPr lang="en-US" dirty="0"/>
            </a:br>
            <a:r>
              <a:rPr lang="en-US" dirty="0"/>
              <a:t>In communicating, the source has to choose a channel. He has to choose some vehicle in which to carry his message. Suppose one is a national advertiser, should one transmit one's message through television, newspaper, direct mail or selection. Once he has chosen a particular medium, he still needs to make decision or selection.</a:t>
            </a:r>
          </a:p>
          <a:p>
            <a:endParaRPr lang="en-US" dirty="0"/>
          </a:p>
        </p:txBody>
      </p:sp>
    </p:spTree>
    <p:extLst>
      <p:ext uri="{BB962C8B-B14F-4D97-AF65-F5344CB8AC3E}">
        <p14:creationId xmlns:p14="http://schemas.microsoft.com/office/powerpoint/2010/main" val="776496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If he chooses magazines, then does he meant India Today, </a:t>
            </a:r>
            <a:r>
              <a:rPr lang="en-US" dirty="0" err="1"/>
              <a:t>Femina</a:t>
            </a:r>
            <a:r>
              <a:rPr lang="en-US" dirty="0"/>
              <a:t>, Society or Illustrated Weekly. Where the audience is illiterate, one must use pictures, spoken words. Where the audience does not have radio obviously one can't depend on the radio as a channel.</a:t>
            </a:r>
          </a:p>
          <a:p>
            <a:endParaRPr lang="en-US" dirty="0"/>
          </a:p>
        </p:txBody>
      </p:sp>
    </p:spTree>
    <p:extLst>
      <p:ext uri="{BB962C8B-B14F-4D97-AF65-F5344CB8AC3E}">
        <p14:creationId xmlns:p14="http://schemas.microsoft.com/office/powerpoint/2010/main" val="3468794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5">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Treatment </a:t>
            </a:r>
          </a:p>
        </p:txBody>
      </p:sp>
      <p:sp>
        <p:nvSpPr>
          <p:cNvPr id="3" name="Content Placeholder 2"/>
          <p:cNvSpPr>
            <a:spLocks noGrp="1"/>
          </p:cNvSpPr>
          <p:nvPr>
            <p:ph idx="1"/>
          </p:nvPr>
        </p:nvSpPr>
        <p:spPr/>
        <p:txBody>
          <a:bodyPr/>
          <a:lstStyle/>
          <a:p>
            <a:r>
              <a:rPr lang="en-US" dirty="0"/>
              <a:t>R</a:t>
            </a:r>
            <a:r>
              <a:rPr lang="en-US" dirty="0" smtClean="0"/>
              <a:t>efers </a:t>
            </a:r>
            <a:r>
              <a:rPr lang="en-US" dirty="0"/>
              <a:t>to the ways in which the message and channel is handled. Its purpose is to make the message clear, understandable and realistic to the audience</a:t>
            </a:r>
            <a:r>
              <a:rPr lang="en-US" dirty="0" smtClean="0"/>
              <a:t>. </a:t>
            </a:r>
            <a:r>
              <a:rPr lang="en-US" dirty="0"/>
              <a:t>In general, message treatment refers to the decisions, the communicator makes as to how he should deliver this message, the choice of content and method to deliver it. Communicator's own communication skills, attitudes, knowledge, culture and position in social system dictates certain choices on his part.</a:t>
            </a:r>
          </a:p>
          <a:p>
            <a:endParaRPr lang="en-US" dirty="0"/>
          </a:p>
        </p:txBody>
      </p:sp>
    </p:spTree>
    <p:extLst>
      <p:ext uri="{BB962C8B-B14F-4D97-AF65-F5344CB8AC3E}">
        <p14:creationId xmlns:p14="http://schemas.microsoft.com/office/powerpoint/2010/main" val="4068693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The content, the treatment of the message are related to our choice of channels. At the same time, knowledge of our receiver is related to the choice of channels. Source himself is related to the channels he selects. All communication elements and factors, therefore, are interlinked. When we are engaged in communication as a process, we can't pull any one of them out, or the whole structure will collapse. Clearly we can't take decisions about the channels independently. The content, the code, the treatment of a message are related to our choice of the message and choice of channels and its treatment etc. and communicator and audience have to be linked by the </a:t>
            </a:r>
            <a:r>
              <a:rPr lang="en-US" dirty="0" smtClean="0"/>
              <a:t>channel.</a:t>
            </a:r>
            <a:endParaRPr lang="en-US" dirty="0"/>
          </a:p>
          <a:p>
            <a:endParaRPr lang="en-US" dirty="0"/>
          </a:p>
        </p:txBody>
      </p:sp>
    </p:spTree>
    <p:extLst>
      <p:ext uri="{BB962C8B-B14F-4D97-AF65-F5344CB8AC3E}">
        <p14:creationId xmlns:p14="http://schemas.microsoft.com/office/powerpoint/2010/main" val="14909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2936383"/>
            <a:ext cx="10515600" cy="3240580"/>
          </a:xfrm>
        </p:spPr>
        <p:txBody>
          <a:bodyPr>
            <a:normAutofit/>
          </a:bodyPr>
          <a:lstStyle/>
          <a:p>
            <a:pPr marL="0" indent="0" algn="ctr">
              <a:buNone/>
            </a:pPr>
            <a:r>
              <a:rPr lang="en-US" sz="8000" b="1" dirty="0" smtClean="0">
                <a:solidFill>
                  <a:schemeClr val="accent5">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Receiver?</a:t>
            </a:r>
            <a:endParaRPr lang="en-US" sz="8000" dirty="0"/>
          </a:p>
        </p:txBody>
      </p:sp>
    </p:spTree>
    <p:extLst>
      <p:ext uri="{BB962C8B-B14F-4D97-AF65-F5344CB8AC3E}">
        <p14:creationId xmlns:p14="http://schemas.microsoft.com/office/powerpoint/2010/main" val="3054540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Receiver </a:t>
            </a:r>
            <a:r>
              <a:rPr lang="en-US" b="1" dirty="0">
                <a:solidFill>
                  <a:schemeClr val="accent5">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or Audience </a:t>
            </a:r>
            <a:endParaRPr lang="en-US" dirty="0">
              <a:solidFill>
                <a:schemeClr val="accent5">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t>The receiver may be a single person, when we write a letter. It may be a group of people, who read the message or the masses, who listen to radio and see television.</a:t>
            </a:r>
            <a:br>
              <a:rPr lang="en-US" dirty="0"/>
            </a:br>
            <a:r>
              <a:rPr lang="en-US" dirty="0"/>
              <a:t>The more homogenous the audience is, the greater are the chances of effective communication.</a:t>
            </a:r>
            <a:br>
              <a:rPr lang="en-US" dirty="0"/>
            </a:br>
            <a:r>
              <a:rPr lang="en-US" dirty="0"/>
              <a:t>Like communicator, if the receiver does not have the communication skill i.e., the ability to listen, to read, to think, he will not be able to receive and decode the messages that communicator has transmitted. How the receiver decodes the message is in past determined by his attitude toward himself, towards the source and towards the content of the </a:t>
            </a:r>
            <a:r>
              <a:rPr lang="en-US" dirty="0" smtClean="0"/>
              <a:t>message.</a:t>
            </a:r>
            <a:endParaRPr lang="en-US" dirty="0"/>
          </a:p>
          <a:p>
            <a:endParaRPr lang="en-US" dirty="0"/>
          </a:p>
        </p:txBody>
      </p:sp>
    </p:spTree>
    <p:extLst>
      <p:ext uri="{BB962C8B-B14F-4D97-AF65-F5344CB8AC3E}">
        <p14:creationId xmlns:p14="http://schemas.microsoft.com/office/powerpoint/2010/main" val="2454421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410</TotalTime>
  <Words>774</Words>
  <Application>Microsoft Office PowerPoint</Application>
  <PresentationFormat>Widescreen</PresentationFormat>
  <Paragraphs>21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Nutrition Communication</vt:lpstr>
      <vt:lpstr>PowerPoint Presentation</vt:lpstr>
      <vt:lpstr>Channel</vt:lpstr>
      <vt:lpstr>Selection of Communication Channels </vt:lpstr>
      <vt:lpstr>PowerPoint Presentation</vt:lpstr>
      <vt:lpstr>Treatment </vt:lpstr>
      <vt:lpstr>PowerPoint Presentation</vt:lpstr>
      <vt:lpstr>PowerPoint Presentation</vt:lpstr>
      <vt:lpstr>Receiver or Audience </vt:lpstr>
      <vt:lpstr>PowerPoint Presentation</vt:lpstr>
      <vt:lpstr>PowerPoint Presentation</vt:lpstr>
      <vt:lpstr>Feedback</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Nutrition Education and Communication</dc:title>
  <dc:creator>Sharmin Sultana</dc:creator>
  <cp:lastModifiedBy>Sharmin Sultana</cp:lastModifiedBy>
  <cp:revision>17</cp:revision>
  <dcterms:created xsi:type="dcterms:W3CDTF">2021-09-23T14:48:32Z</dcterms:created>
  <dcterms:modified xsi:type="dcterms:W3CDTF">2021-10-21T09:24:07Z</dcterms:modified>
</cp:coreProperties>
</file>