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5" r:id="rId7"/>
    <p:sldId id="263" r:id="rId8"/>
    <p:sldId id="266" r:id="rId9"/>
    <p:sldId id="267" r:id="rId10"/>
    <p:sldId id="268" r:id="rId11"/>
    <p:sldId id="272" r:id="rId12"/>
    <p:sldId id="270" r:id="rId13"/>
    <p:sldId id="277" r:id="rId14"/>
    <p:sldId id="278" r:id="rId15"/>
    <p:sldId id="279" r:id="rId16"/>
    <p:sldId id="271" r:id="rId17"/>
    <p:sldId id="273" r:id="rId18"/>
    <p:sldId id="274" r:id="rId19"/>
    <p:sldId id="275" r:id="rId20"/>
    <p:sldId id="276" r:id="rId21"/>
    <p:sldId id="280" r:id="rId22"/>
    <p:sldId id="281" r:id="rId23"/>
    <p:sldId id="282" r:id="rId24"/>
    <p:sldId id="283" r:id="rId25"/>
    <p:sldId id="284" r:id="rId26"/>
    <p:sldId id="285" r:id="rId27"/>
    <p:sldId id="286" r:id="rId28"/>
    <p:sldId id="287" r:id="rId29"/>
    <p:sldId id="288" r:id="rId30"/>
    <p:sldId id="303" r:id="rId31"/>
    <p:sldId id="290" r:id="rId32"/>
    <p:sldId id="291" r:id="rId33"/>
    <p:sldId id="292" r:id="rId34"/>
    <p:sldId id="294" r:id="rId35"/>
    <p:sldId id="304" r:id="rId36"/>
    <p:sldId id="307" r:id="rId37"/>
    <p:sldId id="308" r:id="rId38"/>
    <p:sldId id="309" r:id="rId39"/>
    <p:sldId id="296" r:id="rId40"/>
    <p:sldId id="297" r:id="rId41"/>
    <p:sldId id="295" r:id="rId42"/>
    <p:sldId id="298" r:id="rId43"/>
    <p:sldId id="299" r:id="rId44"/>
    <p:sldId id="300" r:id="rId45"/>
    <p:sldId id="301" r:id="rId46"/>
    <p:sldId id="30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2:29:41.469"/>
    </inkml:context>
    <inkml:brush xml:id="br0">
      <inkml:brushProperty name="width" value="0.05292" units="cm"/>
      <inkml:brushProperty name="height" value="0.05292" units="cm"/>
      <inkml:brushProperty name="color" value="#FF0000"/>
    </inkml:brush>
  </inkml:definitions>
  <inkml:trace contextRef="#ctx0" brushRef="#br0">18926 6350,'25'0,"24"0,1 0,24 0,-49 0,50 0,-26 0,26 0,-26 0,1 0,-1 0,1 0,0 0,-1 0,1 0,0 0,-1 0,-24 0,25 0,-1 0,-24 0,25 25,-1 0,26-25,-26 0,1 0,24 24,-24-24,24 25,-24 0,-1-25,1 0,24 0,-24 0,0 0,-25 0</inkml:trace>
  <inkml:trace contextRef="#ctx0" brushRef="#br0" timeOffset="12524.9106">19596 8086,'49'0,"100"-49,50 24,-1 0,25 0,25 25,-49 0,24 0,0 0,25 0,-124 0,-24 0,-1 0,-25 0,1 0,-51 0</inkml:trace>
  <inkml:trace contextRef="#ctx0" brushRef="#br0" timeOffset="14105.5534">26938 7888,'25'0,"99"0,99 0,-49 0,123 0,150 0,-150 0,75 0,-123 0,48 0,1 0,-125 0,-49 0,-74 0,0 0</inkml:trace>
  <inkml:trace contextRef="#ctx0" brushRef="#br0" timeOffset="23159.7906">30088 6375,'25'0</inkml:trace>
  <inkml:trace contextRef="#ctx0" brushRef="#br0" timeOffset="26829.7858">5829 7169,'50'0,"-25"0,24 0,1 0,49 0,-25 0,26 0,24 0,0-25,-50 25,50 0,-25 0,-24 0,-1-25,25 25,-49 0,24-25,1 25,-1 0,-24 0,-1 0,-24-25,25 25,24-24,1-1,-26 25,1 0,-1 0,26 0,-50-25,49 25,-49 0,25-25,-26 25,1 0,0 0,25 0,-26 0,1 0,0 0,0 0,24 0,-24-25,25 25,-25 0,-1 0,1 0,0-24,0 24,0 0,-1 0</inkml:trace>
  <inkml:trace contextRef="#ctx0" brushRef="#br0" timeOffset="28984.752">17661 7293,'50'0,"-1"0,26-25,24 0,-25 25,1 0,-1-25,-24 25,24 0,-24 0,-26 0,1 0,0 0</inkml:trace>
  <inkml:trace contextRef="#ctx0" brushRef="#br0" timeOffset="42579.8081">4638 9178,'50'0,"24"0,1 0,24 0,50 0,0 0,0 0,-25 0,24 0,-48 0,-1 0,-25 0,1 0,-26 0,1 0,-25 0,24 0,-24 0,0 0,0 0,24 0,1 0,-25 0,0 0,-1 0,26 0,-25 0,24 0,-24 0,0 0,0 0</inkml:trace>
  <inkml:trace contextRef="#ctx0" brushRef="#br0" timeOffset="51009.8056">13841 9178,'25'0,"24"0,51 0,-26 0,25-25,0 25,50-25,-25 25,0 0,0 0,-49 0,24 0,-49 0,24 0,-49 0,49 0,-24 0,-1 0,1 0,25 0,-26 0,1 0,24-25,-49 25,25 0,-26 0</inkml:trace>
  <inkml:trace contextRef="#ctx0" brushRef="#br0" timeOffset="63544.7466">19645 9227,'25'0,"25"0,49 0,-25 0,75 0,-25 0,25 0,49 0,-74 0,25 0,-49 0,-26 0,25 0,-74 0,0 0</inkml:trace>
  <inkml:trace contextRef="#ctx0" brushRef="#br0" timeOffset="64670.0327">22969 9054,'25'0,"49"0,26 0,-1 0,0 0,25 0,25 0,49 0,-74 0,25 0,-25 0,-25 0,1 0,-51 0,-24 0,0 0,0 0</inkml:trace>
  <inkml:trace contextRef="#ctx0" brushRef="#br0" timeOffset="67659.7744">28550 9203,'149'-25,"-50"0,0 25,50 0,-49 0,48 0,-24 0,-24 0,48 0,-48-25,-26 25,25 0,-24 0,-1 0,-24 0,-1-25,-24 25,50 0</inkml:trace>
  <inkml:trace contextRef="#ctx0" brushRef="#br0" timeOffset="76030.7112">9153 10145,'25'0,"24"0,1 0,49 0,25 0,-25-25,25 25,-24 0,24 0,-25 0,-25-24,1 24,-26 0,-24 0,0 0</inkml:trace>
  <inkml:trace contextRef="#ctx0" brushRef="#br0" timeOffset="104279.8419">23564 9971,'25'-24,"0"-1,25 25,-1-50,1 50,-1-25,26 1,-25 24,49-25,-25 25,1 0,24 0,-25 0,25 0,-24 0,-1 0,1 0,-26 0,-24 0,49 0,-49 0,25 0,-25 0,0 0,-1 0,1 0</inkml:trace>
  <inkml:trace contextRef="#ctx0" brushRef="#br0" timeOffset="108159.3807">7342 11088,'25'0,"49"0,26 24,-26-24,25 0,0 0,50 0,-25 0,-24 0,48 0,-48 0,-1 0,0 0,-25 0,1 0,-26 0,1 0,0 0,-1 0,-24 0,25 0,-25 0,-1 0,1 0,0 0,49 0,-24 0,-25 0,49 0,-49 0,25 0,-1 0,1 0,-1 0,-24 0,25 0,-1 0,-24 0,0 0,0 0,0 0,-1 0,1 0,0 0,0 0,0 0,-1 0,1 0</inkml:trace>
  <inkml:trace contextRef="#ctx0" brushRef="#br0" timeOffset="136319.8198">21332 12328,'25'0,"0"0,74 0,-25-25,1 25,-1 0,25-25,-24 25,-1 0,1 0,49-24,-50 24,-49 0,24 0,1 0,0 0,24 0,25 0,-24 0,49 0,-50-25,25 25,-24 0,-1 0,-24 0,-1 0,26 0,-26 0,-24 0,25 0,-25 0,-1 0,1 0</inkml:trace>
  <inkml:trace contextRef="#ctx0" brushRef="#br0" timeOffset="141989.6526">4762 13122,'50'0,"0"0,-25 0,49 0,0 0,-24 0,24 0,-49 0,0 0,0 0,24 0,-24 0,0 0,25 0,-1 0,-24 0,0 0,0 0,-1 0,1 0,0 0,0 0,24 0,26 0,-1-25,1 25,-26 0,26 0,-26 0,-24 0,50 0,-51 0,51 0,-26 0,-24 0,0 0,0 0,0 0</inkml:trace>
  <inkml:trace contextRef="#ctx0" brushRef="#br0" timeOffset="157339.9707">29666 13072,'25'0,"74"0,-24-25,-50 25,24 0,-24 0,49-25,-49 25,0 0,0 0</inkml:trace>
  <inkml:trace contextRef="#ctx0" brushRef="#br0" timeOffset="183929.4655">13816 14808,'50'0,"-25"0,-1 0,51 0,-1 0,-24 0,24 0,1 0,-1 0,-49 0,49 0,-49 0,25 0,-1 0,-24 0</inkml:trace>
  <inkml:trace contextRef="#ctx0" brushRef="#br0" timeOffset="189394.844">25053 16123,'49'0,"1"0,24-25,1 25,-1 0,1 0,-1 0,0 0,-24 0,0 0,-26 0,1 0,25 0,-1 0,-24 0</inkml:trace>
  <inkml:trace contextRef="#ctx0" brushRef="#br0" timeOffset="205709.609">6350 3894,'0'25,"0"74,0 1,0-26,0 25,0 0,0-24,0 24,0-25,0-24,0 24,0-24,0 25,0-26,0 1,0-25,0 24,0-24,0 0,0 0,0-1,0-73,0-1</inkml:trace>
  <inkml:trace contextRef="#ctx0" brushRef="#br0" timeOffset="206704.812">6325 3919,'50'0,"74"-25,25-49,-1 49,-48 25,73-49,-73 24,24 0,-75 0,-24 25,-124 99,24-24,-24-1</inkml:trace>
  <inkml:trace contextRef="#ctx0" brushRef="#br0" timeOffset="207529.7618">6375 4341,'25'0,"24"0,1-25,-25 25,24 0,-24-25,0 25,0 0,-1 0,1 0,0 0</inkml:trace>
  <inkml:trace contextRef="#ctx0" brushRef="#br0" timeOffset="211249.4138">7069 4564,'-49'0,"-1"50,1-26,24-24,-25 25,25-25,-24 50,24-25,0-25,25 24,-25 1,0 0,25 0,0 0,0 0,0-1,0 1,25-25,-25 25,25-25,0 0,24 0,-24 0,25-25,-25 0,0 1,-1-1,26 25,-50-25,25 25,-25-25,0 0,0 0,0 1,0-1,0 0,0 0,0 0,0 50,25 0,-1 25,1-26,0 26,25-50,-50 25,24-25,1 0,0 0,0 0,0 0,24-25,26-25,24 1,-74 49,49-50,-24 25,49 1,-74-26,-1 25,26-24,-25-1,-25 0,0-24,0 24,0-49,0 25,0-25,-25 24,-25-49,26 75,-1-1,-25 0,50 25,-25 1,1-51,-1 75,0 0,25 25,-25 124,-24 25,-1-1,-24 1,-1 49,75-99,-25 50,25-25,0-1,0-73,0 49,75-50,-50 1,-1-26,26 26,0-26,-26-49,1 0,0 0,0 0</inkml:trace>
  <inkml:trace contextRef="#ctx0" brushRef="#br0" timeOffset="212054.6977">7169 4192,'24'0,"51"0,-1-50,100 1,-50 24,49 0,-49 25,50-49,-25-1,-75 50,-24-25,0 0</inkml:trace>
  <inkml:trace contextRef="#ctx0" brushRef="#br0" timeOffset="213739.5671">8483 4266,'0'50,"50"-50,-1 0,1 0,-25 0,49 0,-24 0,-25 0,24 0,1 0,-25 0,24 0,-24 0,0 0,0 0,0 0,-1 0,1 0,25 0,24 0,25 0,-24 0,-1 0,-49 0,0 0,0 0</inkml:trace>
  <inkml:trace contextRef="#ctx0" brushRef="#br0" timeOffset="215209.7391">9302 4043,'25'0,"-1"25,1-25,0 25,0 0,0-1,-1-24,1 25,0-25,0 25,-25 0,25-25,-1 25,1-25,-25 74,-25-49,1 24,-1 1,-50 24,75-24,-49 0,24-26,25 51,-50-26,26 1,24-25,0 0,24-75</inkml:trace>
  <inkml:trace contextRef="#ctx0" brushRef="#br0" timeOffset="216129.418">9971 3870,'0'24,"0"1,0 0,0 0,25 24,-25 1,0-25,25 0,-25 49,0 0,25-24,-25 0,25-26,-25 26,0 0,25-26,-25 26,0-75,0-24,0-26,0 1</inkml:trace>
  <inkml:trace contextRef="#ctx0" brushRef="#br0" timeOffset="216969.7959">9674 3845,'49'0,"-24"0,25 0,24 0,-49 0,0 0,0 0,-1 0,1 0</inkml:trace>
  <inkml:trace contextRef="#ctx0" brushRef="#br0" timeOffset="218284.4192">9847 4638,'50'0,"0"0,-1-24,-24 24,25 0,-50-25,25 25,24 0,-24 0,0 0,24 0,1-25,-25 25,0 0,-1 0,1 0,0 0,0 0</inkml:trace>
  <inkml:trace contextRef="#ctx0" brushRef="#br0" timeOffset="219369.6878">10443 4490,'0'0,"0"24,0 1,25 25,-25-25,0-1,0 1,0 0,0-50,0 0,0-24,0-1,0 25,0-24,0 24,0 0,0 0,0 1,24 24,-24-25,50 25,-25-25,0 0,-1 25,-24-25,25 25,0 0,0 0,0 25,-1 0,1 25,0-1,0-24,0 25,-1-50,-24 24,50 26,-50 0,25-26</inkml:trace>
  <inkml:trace contextRef="#ctx0" brushRef="#br0" timeOffset="220085.5726">11088 3671,'0'0,"0"75,0-26,0 1,0 24,0-49,0 0,0 24,0 26,0-50,0 24,0-24,0 0,0 49,0-49,0 25,24-26,-24 26,0 0,25-1,0 1,-25-1,25 1,-25-75,-25 25,25-49,-25-1,0 0</inkml:trace>
  <inkml:trace contextRef="#ctx0" brushRef="#br0" timeOffset="220639.471">10889 4093,'50'0,"-25"0,49-25,-49 25,24-25,-24 0,25 1,0-1,-26 0,26 0,-25 0,0 25</inkml:trace>
  <inkml:trace contextRef="#ctx0" brushRef="#br0" timeOffset="221789.6805">11261 4589,'0'0,"25"-25,-25-25,25 50,-25-24,0-1,0 0,0 0,0 0,0 1,0-1,0 0,-50 50,50 0,0-1,-24 1,24 0,0 25,24-50,1 0,-25 24,25-24,0 0,0 0,-1 0,51 25,-1-25,-24 25,24-25,25 0,-49 0,-25 0,0 0,-75 0,25 0</inkml:trace>
  <inkml:trace contextRef="#ctx0" brushRef="#br0" timeOffset="222854.2896">11782 4167,'-25'25,"1"0,-1 0,25-1,-25-24,25 25,-25 0,25 0,-25 0,25-1,0 1,0 0,0 0,0 0,25-25,0 0,0 0,0-25,-1 0,1 25,0 0,-25 25,0 0,25-1,-25 1,0 25,0-25,0 24,0-24,0 0,0 24,-25-49,25 25,0 0,-25-25,25 25,-25-25,1 25,-1 0,0-25,25 24,25-48,0 24,-25-25</inkml:trace>
  <inkml:trace contextRef="#ctx0" brushRef="#br0" timeOffset="223289.6099">11981 4490</inkml:trace>
  <inkml:trace contextRef="#ctx0" brushRef="#br0" timeOffset="225654.4646">12452 4118,'-25'0,"0"0,1 0,-1 0,0 0,0 24,-24-24,24 25,0 0,0-25,0 0,75 0,-25-25,0 25,24 0,1 0,-25 0,-25-25,24 25,1 0,0 0,-25-24,50 24,-26 0,1 0,0 0,25 0,-26 0,51 0,-1 0,1 0,-26 0,1 0,-25 0,24 0,-24 0,0 0,0 0,-1 0,1 0,25 0,0 0,24 0,-24 0,24 0,-49 0,-50-50,0 25,0 0,1 1</inkml:trace>
  <inkml:trace contextRef="#ctx0" brushRef="#br0" timeOffset="227059.2886">13221 3721,'25'25,"0"24,-1-49,-24 25,25-25,-25 25,25-25,25 0,-50 25,24-1,1-24,0 25,0-25,0 50,-1-50,1 25,0-25,-50 49,-24 1,24-1,0-24,-49 25,74-1,-50 1,25 0,-24-26,24 26,0-25,25 0,-25-1,0 1,25 0,-25 0</inkml:trace>
  <inkml:trace contextRef="#ctx0" brushRef="#br0" timeOffset="236209.4015">13940 3646,'0'25,"25"0,-25 25,0-1,25 26,-25-26,25 1,-25-25,24 24,-24 1,0 24,0-49,25 0,-25 0,25-25,-25 24</inkml:trace>
  <inkml:trace contextRef="#ctx0" brushRef="#br0" timeOffset="237199.5835">13940 3770,'0'-24,"50"-1,-25 25,-1-25,1 25,0-25,0 25,-25-25,25 25,24 0,1-49,-25 49,-1 0,1-25,0 25,-25 25,-25-25</inkml:trace>
  <inkml:trace contextRef="#ctx0" brushRef="#br0" timeOffset="237949.0455">14015 3919,'24'0,"1"0,0 0,0 0,0 0,-1-25,1 25,0 0,0 0,24 0,-24 0,0 0,0 0</inkml:trace>
  <inkml:trace contextRef="#ctx0" brushRef="#br0" timeOffset="238459.5003">14387 3994,'25'0,"24"-25,1-25</inkml:trace>
  <inkml:trace contextRef="#ctx0" brushRef="#br0" timeOffset="239314.3507">14585 3522,'0'25,"0"25,0-26,0 26,0-25,0 49,0 1,25-50,0 24,-25-24,25 49,-25-49,0 0,0 0,24 24,1 1,-25 0,25-26,-25-73,0-26</inkml:trace>
  <inkml:trace contextRef="#ctx0" brushRef="#br0" timeOffset="240049.5201">14585 3621,'0'-24,"25"24,0 0,24-25,-24 25,25 0,-25 0,24-25,-24 25,-25-25,25 25</inkml:trace>
  <inkml:trace contextRef="#ctx0" brushRef="#br0" timeOffset="240734.4545">14560 3894,'75'0,"-26"0,1 0,0 0,-26 0,1-24,25 24,-1-25,1 25</inkml:trace>
  <inkml:trace contextRef="#ctx0" brushRef="#br0" timeOffset="241289.4148">15106 3597,'25'49,"0"51,-25-26,0-24,0 24,24 0,-24-24,0 0,25-26,-25 26,0-25</inkml:trace>
  <inkml:trace contextRef="#ctx0" brushRef="#br0" timeOffset="241889.3657">15007 3423</inkml:trace>
  <inkml:trace contextRef="#ctx0" brushRef="#br0" timeOffset="242769.8053">15106 3572,'74'0,"-24"0,24 0,-24 0,0 0,-25 0,-50 0,25 25,-25-1</inkml:trace>
  <inkml:trace contextRef="#ctx0" brushRef="#br0" timeOffset="243374.3892">15156 3795,'49'0,"-24"0,0 0,24 0,1 0,25 0,-51 0,1 0,0 0,0 0,-25-25</inkml:trace>
  <inkml:trace contextRef="#ctx0" brushRef="#br0" timeOffset="244604.7722">15726 3919,'0'25,"0"25,0-26,0 26,0 0,-49-1,49 1,-25-25,25-1,49-48</inkml:trace>
  <inkml:trace contextRef="#ctx0" brushRef="#br0" timeOffset="246500.3507">16495 3572,'-25'0,"-24"0,24 0,0 0,-25 0,26 0,-1 0,-25 0,-24 0,49 0,0 25,0-25,25 24,-24 1,24 0,0 0,0 0,0 0,0-1,0 1,0 0,24 0,1 0,74 24,-49-24,0-25,-1 0,-24 0,0 0,0 0,-25-25,25 25,-1-25,1 25,-25-49,25 24,0 0,-25-24,0 24,0 0,0 0,0 0,0 0,0 1,0 48,0 51,0-1,0 1,0 24,0-25,0-24,0 74,25-74,-25 24,0-49,24 49,1-24,0 24,-25-49,25 0,-25 0,25-1,-25 26,0-25,0 0,-25-25,0 0,-25 0,26 0,-1 0,0 0,0 0,-24 0,49-25,-50-25,0 25,25-24,-74-50,74 49,-24 0,49 26,-25-26,25 25,0 0,0 1,0-1,0 0,0 0,0-24,25 24,-25 0,49 0,-49 0,25 1,0-1,25 25,-26-50,1 25,50-24,-26 24,51-49</inkml:trace>
  <inkml:trace contextRef="#ctx0" brushRef="#br0" timeOffset="247289.3885">16718 3299,'0'50,"25"-1,-25-24,0 0,0 49,25-74,-25 25,0 0,0 0,0-1,0 1,0 0,0 0,25 0,-25 0,25-25</inkml:trace>
  <inkml:trace contextRef="#ctx0" brushRef="#br0" timeOffset="247889.7048">17041 3547,'-25'25,"25"0,0-1,25-24,0 0,-25-24,24 24</inkml:trace>
  <inkml:trace contextRef="#ctx0" brushRef="#br0" timeOffset="248089.5392">17090 3597,'0'24</inkml:trace>
  <inkml:trace contextRef="#ctx0" brushRef="#br0" timeOffset="249509.3332">16917 3621,'25'25,"-1"-25,1 0,0 0,-25 25,25-25,0 0,49 0,-24 0,-1 0,1 0,-25 0,-1 0,-24-25,0 50,-49 74,49-24,-50 24,25-49,1 24,24-24,-25 24,0 0,25-24,-25 49,25-24,0-51,0 26,0-25,0 0,0-75,25 0,25-49</inkml:trace>
  <inkml:trace contextRef="#ctx0" brushRef="#br0" timeOffset="250009.2569">17512 3646</inkml:trace>
  <inkml:trace contextRef="#ctx0" brushRef="#br0" timeOffset="252379.5021">18033 3572,'-25'0,"-24"0,-1 0,-24 0,24-25,0 25,26-25,-1 25,25 25,0 0,-50 0,50-1,0 26,0-25,0 25,0-1,0-24,0 0,0 24,0-24,25 0,0-25,0 0,-1 25,1-25,50 25,-26-25,-24 0,0 0,0 0,-1 0,1 0,25 0,-25 0,-1 0</inkml:trace>
  <inkml:trace contextRef="#ctx0" brushRef="#br0" timeOffset="253449.6371">18182 3200,'0'0,"0"74,0 1,25-1,-25 0,0 1,24-1,-24 1,0-1,0-49,0 0,0 0,0-100,25 50,0 1,-25-1,25 0,0 0,-1 25,-24-25,25 25,0 50,49 49,-49-49,25-1,0 1,-26 0,1-26,0 1,-25 0,0 0,25-50,-25 0</inkml:trace>
  <inkml:trace contextRef="#ctx0" brushRef="#br0" timeOffset="254619.4413">18752 3845,'0'49,"0"-24,0 0,0 25,0-26,25 1,0-25,-25 25,25-25,0-25,-25 0,24-24,26 24,-50 0,0 0,25 1,-25-1,0-25,0 25,0-24,0 24,0 0,0 0,0 0,0 1,-25 24,25-25,-25 25,0 0,1 0,24 25,-25-25,0 24,0 1,25 0,-25-25,1 25,24 0,0 0,0-1,0 1,0 0,0 0,0 0,0 24,0-24,0 25,0-26,24 26,1-25,-25 24,25-49,0-24,0-1,-25 0</inkml:trace>
  <inkml:trace contextRef="#ctx0" brushRef="#br0" timeOffset="255469.4048">19000 3150,'0'25,"0"25,0-26,0 51,0-1,0-24,25-25,-25 24,0 26,0-26,0-24,25 74,-25-74,0 25,0-1,0-24,0 0,0 0,0 0,0-1,0 1,0 0</inkml:trace>
  <inkml:trace contextRef="#ctx0" brushRef="#br0" timeOffset="256719.6107">19124 3919,'25'0,"0"0,0 0,-25-25,25 1,-1-1,1 0,0 0,-25 0,25 25,-25-24,0-26,0 25,0 0,-25 25,0 0,0 0,1 0,-1 0,25 25,-25-25,0 50,0-1,25-24,0 0,0 0,0 0,0-1,0 1,0 0,0 0,0 0,25-25,0 0,0 0,0 0,-1 0,1 0,0 0,0 0,0 0,-1 0</inkml:trace>
  <inkml:trace contextRef="#ctx0" brushRef="#br0" timeOffset="257189.7991">19496 3870</inkml:trace>
  <inkml:trace contextRef="#ctx0" brushRef="#br0" timeOffset="268539.4368">19745 3845,'24'0,"51"0,-1 0,-24 0,-1 0,1 0,0 0,-26 0,26 0,0 0,-1 0,-24 0,0 0,24 25,-24-25,25 0,-25 0,-1 0,26 0,-50 24,25-24,0 0</inkml:trace>
  <inkml:trace contextRef="#ctx0" brushRef="#br0" timeOffset="270319.4563">20315 3522,'0'25,"25"-25,0 0,-25 25,24-25,1 25,0-25,0 0,-25 24,25-24,24 0,-49 25,25-25,0 0,0 25,-1 0,1 0,0-25,-25 25,25-25,0 49,0-49,-1 25,-24 0,0 0,-24-1,24 1,-50 0,50 0,0 0,-25-25,25 24,-50 26,50-25,-24-25,24 25,0-1,-25-24,0 25,25 0,0 0,-25-25,25 25,0-1,-25-24,25 25</inkml:trace>
  <inkml:trace contextRef="#ctx0" brushRef="#br0" timeOffset="273034.5138">21208 3547,'-50'-25,"-24"25,24 0,26 0,-26 0,25 0,0 0,25 25,0 0,0 0,0 24,0 1,0-25,0 0,0-1,0 26,0-25,0 0,25 24,-25-24,0 0,25 24,-25-24,0 0,25 0,0-25,-1 0,1 0,25 0,-1 0,26 0,-26 0,-24 0,25-25,-25 25,-1 0,1-25,0 25</inkml:trace>
  <inkml:trace contextRef="#ctx0" brushRef="#br0" timeOffset="273799.6497">21555 3497,'0'50,"0"-25,0 49,0-49,0 25,0-25,25 24,-25 1,0-25,0 24,0-24,0 0,0 0,25-1,-25 1,0 0,0 0,0-75,0-24,0-1,0 26</inkml:trace>
  <inkml:trace contextRef="#ctx0" brushRef="#br0" timeOffset="276034.2689">21555 3423,'25'0,"-25"25,25 0,0-1,-25 1,0 0,24-25,-24 25,25 0,-25-1,0 1,0 0,0 0,0 0,0-50,25-25,0 25,-25 1,0-1,25 0,-25 0,0 0,25 25,-25-24,0-1,24 25,-24-25,25 25,0-25,0 0,-25 1,0 48,0 26,25 0,-1 24,-24-24,50-1,-50-24,0 0,25 25,0-50,-25 49,0-24,24 0,1 0,-25-1,0 1,25 0,-25 0,0 0,25 24,0-49,-25 50,0-25,24-1,-24 1,25-25,-25 25,0 0,0-75,0 25,0 1,-25-1</inkml:trace>
  <inkml:trace contextRef="#ctx0" brushRef="#br0" timeOffset="286294.1086">22324 3795,'25'0,"0"0,24 0,1 0,0 0,24 0,-49 0,24 0,-24 0,25 0,-25 0,0 0,24 0,1 0,24 0,1 0,-51 0,26 0,-25 0,0 0</inkml:trace>
  <inkml:trace contextRef="#ctx0" brushRef="#br0" timeOffset="288024.0957">22870 3572,'0'25,"25"-25,0 0,-1 0,1 24,0-24,0 50,0-50,-25 25,24-25,1 0,0 50,0-50,-25 24,25-24,-1 25,-24 0,25-25,0 25,-25 24,-25 1,25-25,-25 0,1-1,24 1,-25 25,0-50,25 25,0 24,-25-49,25 25</inkml:trace>
  <inkml:trace contextRef="#ctx0" brushRef="#br0" timeOffset="290519.2786">12154 12204,'0'0,"50"25,-25-25,0 0,24 0,-24 0,25 0,-26 0,1 0,0 0,0 0,24 0,26 0,-26 0,26 0,-26 25,-24-25,25 0,-25 0,-1 0,1 0,50 0,-26 0,-24 0,0 0,0 0,-1 0</inkml:trace>
  <inkml:trace contextRef="#ctx0" brushRef="#br0" timeOffset="292880.0299">23788 3448,'-25'49,"-25"-24,50 0,-25 0,1 0,24-1,0 1,-25 0,25 0,0 0,0 0,25-25,-1 0,26 0,0 0,-26 0,1 0,0 0,0 0,0 0,0 0,-1 0,-24 24,0 26,0-25,0 0,0-1,-49 51,-1-50,25-1,-24 26,24-25,0 0,0-1,0 1,1 0,-1-25,0 25</inkml:trace>
  <inkml:trace contextRef="#ctx0" brushRef="#br0" timeOffset="294549.7685">24061 3572,'24'25,"-24"24,25-49,25 0,-1 0,-24 25,0-25,25 25,-26-25,1 0,0 0,0 0,-25 25,25-25,-25-50,0 25,0 0,0 1,0 98,0-24,0-25,0 24,-50 1,50 24,0-49,-25 25,25-26,-25 51,1-50,24 24,0 1,0-1,-25-24,25 25,0-25,0-1,-25-24,25 50,0-100,25 1,24-75,1 25,0 24</inkml:trace>
  <inkml:trace contextRef="#ctx0" brushRef="#br0" timeOffset="295759.1007">24705 3547,'0'0,"-24"25,-1 24,0-49,0 25,0 0,25 0,-24 0,73-25,-24 0,0 0,24 0,-24 0,0 0,0 0,-25 25,0 24,0-24,0 0,0 24,0-24,0 0,0 0,0 0,0-1,-25 1,25 0,-25 0,0 0,1-25,-26 0,25 24,0-24,1 0</inkml:trace>
  <inkml:trace contextRef="#ctx0" brushRef="#br0" timeOffset="296219.4721">25028 3894</inkml:trace>
  <inkml:trace contextRef="#ctx0" brushRef="#br0" timeOffset="297691.4815">25524 3547,'-25'0,"0"25,1 0,24-1,-25-24,0 25,0 0,25 0,0 0,0 0,0-1,0 1,0 0,0 0,0 0,0-1,0 1,25-25,0 25,0-25,-1 25,1-25,25 0,-1 0,26 0,-26 0,26 0,24 0,-49 0,-1 0,-24 0,0 0,-25-50</inkml:trace>
  <inkml:trace contextRef="#ctx0" brushRef="#br0" timeOffset="298314.3103">26045 3597,'0'24,"0"26,0-25,0 25,0-26,0 1,0 0,0 0,0 0,0-1,0 1,0 0,0 0,0 0,0-1,0 1,0 0,-25-50,25-24,0-26</inkml:trace>
  <inkml:trace contextRef="#ctx0" brushRef="#br0" timeOffset="298804.1713">26045 3249,'0'25</inkml:trace>
  <inkml:trace contextRef="#ctx0" brushRef="#br0" timeOffset="300264.5235">26194 3621,'25'50,"-25"-25,0 0,24 24,-24-24,0 25,25-1,-25-24,25 25,-25-1,25 1,-25 0,0-26,25-24,-50-49,25 24,0-25,0 1,0 24,0 0,0 0,0 1,25 24,-25-25,24 0,1 0,0 25,0-49,0 49,-1 0,-24-50,25 50,0 0,0 25,-25 0,25 24,-25-24,0 0,0 0,0-1,0 1,0 0,0 0,-25-25,25 25,-25-25,25 24,-25-24,25-24,-25 24,25-25,0 0,0 0,0 0,0 1,25 24</inkml:trace>
  <inkml:trace contextRef="#ctx0" brushRef="#br0" timeOffset="305629.623">26913 3820,'25'0,"24"0,-24 0,25 0,24 0,-49 0,25 0,-1 0,-24 0,0 0,0 0,0 0,-1 0,1 0,25 0,-25 0</inkml:trace>
  <inkml:trace contextRef="#ctx0" brushRef="#br0" timeOffset="307369.2766">27335 3572,'-25'0,"25"25,0 24,25-49,-25 25,25-25,-25 25,24-25,1 25,0 0,0-25,-25 24,25-24,-1 25,-24 0,25-25,-25 25,0 0,-25-1,25 26,-24-50,-1 50,25-26,-25 1,25 0,0 0,0 0,0-1,-25 1,25 0,-25-25,25 25,0 0,0-1,0 1,-24 0,24 0</inkml:trace>
  <inkml:trace contextRef="#ctx0" brushRef="#br0" timeOffset="308727.4166">27756 3572,'0'-25,"0"99,0-24,0 0,0-1,0-24</inkml:trace>
  <inkml:trace contextRef="#ctx0" brushRef="#br0" timeOffset="310169.203">27781 3572,'0'25,"0"-1,0 1,0 0,25 50,0-75,-25 24,0 51,0-26,0 26,0-50,0-1,0 26,0-25,0 0,25-1,-25 1,0 0,24 0</inkml:trace>
  <inkml:trace contextRef="#ctx0" brushRef="#br0" timeOffset="311514.4445">27806 3572,'25'0,"0"0,-1 0,1 0,0 0,0 0,0 0,-1 0,-24 25,25-25,-25 24,25 1,0-25,0 0,-25 25,25-25,-25 25,24 0,1-25,-25 25,0-1,25-24,-25 25,0 0,0 0,0 0,-25 24,-24 26,24-51,0-24,0 50,0-50,0 0</inkml:trace>
  <inkml:trace contextRef="#ctx0" brushRef="#br0" timeOffset="313604.2929">27831 4192,'0'25,"0"24,0-24,25 0,-25 0,0 0,0-1,0 1,0 0,0 25,0-26,0 1,0 0,0 0,0-50,0-25,0 26,0-26,0 0</inkml:trace>
  <inkml:trace contextRef="#ctx0" brushRef="#br0" timeOffset="314994.3471">28104 4018,'-25'0,"25"25,-25-25,0 0,25 25,-25-25,1 25,-1-25,0 0,0 0,0 25,1-1,-1-24,0 25,50-50,0 25</inkml:trace>
  <inkml:trace contextRef="#ctx0" brushRef="#br0" timeOffset="316509.7038">28401 3870,'25'0,"0"0,-25 24,25-24,0 0,-25-24,24 24,-24-50,25 25,-25 0,0 1,0-1,0 0,0 0,0 0,0 0,-25 25,25-24,-24 24,-1 0,0 0,0 24,25 1,-25-25,1 0,24 25,-25 0,25 0,0 0,0-1,0 1,0 0,0 0,0 0,0 24,0-24,25 0,-25 0,24-25,51 24,-50 1,-1-25,26 25,-25-25,0 25,-1-25,1 0,0 0,-25-75</inkml:trace>
  <inkml:trace contextRef="#ctx0" brushRef="#br0" timeOffset="317894.1563">28724 3572,'0'0,"25"49,-25-24,24 0,-24 0,0 0,25 0,-25-1,0 1,0 0,0 25,25-26,0 1,-25 0,0 0,0 0,0-1,0 1,25-25,-25 25,0 0,0-100,0 26,-25-26,25 26,-25-1,25 25,0-24,0 24,0 0,0 0,0 0,25 1,0-1,-25 0,49 25,-24-25,25 25,-50 50,24-25,1-1,-25 26,25 0,0-25,-25-1,0 1,0 0,0 0,0 0,0-1,0 1,0 0,-25-25,0 0,0 0,25-25,-24 0,24 1,0-1,0-25,0 25,0 1,0-1,0 0,24 0</inkml:trace>
  <inkml:trace contextRef="#ctx0" brushRef="#br0" timeOffset="318634.4683">29195 3572,'50'49,"-50"1,25-25,-1 25,-24-1,25 1,0-1,0 1,-25 0,25-26,-1 26,-24 0,25-26,-25 1,0-74,-25 24,-24-50,49 1,-50-25</inkml:trace>
  <inkml:trace contextRef="#ctx0" brushRef="#br0" timeOffset="319169.2598">29121 3324</inkml:trace>
  <inkml:trace contextRef="#ctx0" brushRef="#br0" timeOffset="319699.3897">29542 3795</inkml:trace>
  <inkml:trace contextRef="#ctx0" brushRef="#br0" timeOffset="329319.1447">29567 3795,'50'0,"-25"-25,-1 25,26-49,0 49,-1 0,1-25,-25 0,49 25,-49 0,0 0,-25-25,24 25,1 0,0 0,0 0,0 0,-25-25,24 25</inkml:trace>
  <inkml:trace contextRef="#ctx0" brushRef="#br0" timeOffset="331199.2265">29914 3423,'50'0,"-25"25,24-25,-49 25,50-25,-25 24,-25 1,49 0,1-25,-50 25,25-25,0 0,-25 49,0-24,0 25,-25 24,25-49,-50 25,50-1,0 1,0-25,-25 0,25 24,0-24</inkml:trace>
  <inkml:trace contextRef="#ctx0" brushRef="#br0" timeOffset="352651.1458">30262 3249,'49'0,"1"0,24 0,-49 0,0 0,0 0,0 0,24 0,-24 0,49 0,1 0,-26 0,1 0,24 0,1 0,24 0,0 0,-24 25,-1-25,-24 25,-125 0,51-25</inkml:trace>
  <inkml:trace contextRef="#ctx0" brushRef="#br0" timeOffset="353779.0688">30609 3274,'0'25,"0"25,0-1,0 26,0-26,0 1,0-1,0 1,0 0,0-1,0-24,0 25,0-25,0-1,0 1,0 0,0-50</inkml:trace>
  <inkml:trace contextRef="#ctx0" brushRef="#br0" timeOffset="355609.5984">30956 3398,'0'0,"-25"0,25 25,-24-25,-1 50,0-26,0 26,0 0,1-1,-1-24,25 0,0 25,0-26,0 1,0 0,0 0,0 24,49-24,1-25,0 0,-1 0,1 0,-25 0,24 0,-24 0,0 0,-25-25,-25 25,0 0,0-24,-24 24,24 0,0 0,0 0,1-25,-1 0,-25 25,25 0,1 0,-1-25,50 25,24-25,26 25,-51-24,26-1,24 0,1 25,-26 0,-24-25,25 25,-25-25,-50 75,0-25,25 0,0-1,0 1,0 25,0-25,0-1,25-24,0 0,0 25,-1-25,1 0,25 25,-25-124</inkml:trace>
  <inkml:trace contextRef="#ctx0" brushRef="#br0" timeOffset="357019.3067">31800 3448,'-25'25,"25"24,-25 1,25-25,0 49,0-49,0 25,0-26,0 1,0 25,25-50,-25 25,25-25,-1 24,1-24,0 0,0 0,-25 25,25-25,-1 0,1 0,0 0,74 25,-74-25,0 0,-25-50,0 1,0 24,0 0,0 0,0 1,-25 24,0-25,25 0,-25 25,25-25,-24 25,24-25,-25 25,0-25,0 1,0 24,1 0,-1 0,0 0,25-25,-25 25,0 0,50 0,25 0</inkml:trace>
  <inkml:trace contextRef="#ctx0" brushRef="#br0" timeOffset="358129.3112">32569 4043,'0'-25,"0"-74,-25-25,-25 50,25-1,1-24,24 25,0 24,-25 0,25 26,0-26,0 25,0 0,0 1,0-1,0 0,0 0,0 0,0-74,25 25,-25 49,0 0,24-24,-24 24,25 0,0 0,0 25,0 0,-1 0,1 0,-25 25</inkml:trace>
  <inkml:trace contextRef="#ctx0" brushRef="#br0" timeOffset="358899.4133">32271 3349,'25'0,"24"0,26 0,24-25,-49 0,24 25,-49 0,24-25,-24 0,0 25,0 0</inkml:trace>
  <inkml:trace contextRef="#ctx0" brushRef="#br0" timeOffset="363429.1345">17611 4837,'0'-25,"-24"25,-1 0,-25 0,25 0,0 0,25 25,-24-25,-1 0,0 0,25 25,-25 0,0-25,25 24,0 1,0 0,0 0,0 0,0-1,25 1,-25 0,25-25,-25 25,74-25,-49 0,0 0,0 0,0 0,0 0,-1 0,26 0,0 0,-26 0,26 0,-25 0,0 0,-1 0</inkml:trace>
  <inkml:trace contextRef="#ctx0" brushRef="#br0" timeOffset="366414.2805">17810 4762,'0'25,"0"0,0 0,0 0,0 0,25-1,-25 1,0 0,24 25,-24-1,25-24,-25 25,0-26,0 26,0-25,0-100,0 51,0-1,0-25,0 1,0 24,0 0,0 0,0 0,0-24,0 24,0 0,50 25,-25 0,-1 25,1 0,-25 0,25-25,0 0,-25 24,25-24,-25 25,49-50,-24 25,0-49,0 49,-1 0,-24-25,25 25,0-25,0 25,-25-25,0 100,25-50,-25-1,24 1,1 0,-25 0,0 0,0 24,25 1,-25-1,25 1,-25-25,25 0,-25 24,24-24,-24 0,0 0</inkml:trace>
  <inkml:trace contextRef="#ctx0" brushRef="#br0" timeOffset="367694.1431">18703 5035,'-25'0,"50"0,124 0,-1 0,-73 0,49 0,-25 0,0-24,-24 24,-26-25,1 0,0 25,24 0,-49 0,0-25,-1 25,26 0,24 0,50 0,-24 0,24 0,0 0,0 0,-25 0,25 0,-50 0,1 0,-1 0,25 0,-24 0,-1-25,-49 25,0 0,0-24,-1 24,26 0,24 0,1 0,-26 0,75 24,25 1,-49-25,48 25,-73-25,49 25,-50-25,-49 0,0 0,-25-50,-25 50</inkml:trace>
  <inkml:trace contextRef="#ctx0" brushRef="#br0" timeOffset="369109.1764">22002 4614,'49'24,"-24"-24,0 25,25 0,-1 0,-24-25,0 49,0-49,-1 50,1-50,0 25,0-25,24 74,-24-49,25 0,-1 25,1-26,-50 1,25 0,0 0,-1-25,-24 25,0-1,-124-24,-49 0,123 25,-24 0,-1-25,26 50,-1-26,-24 1,49 0,-25 0,-24 24,49-24,0-25,1 25</inkml:trace>
  <inkml:trace contextRef="#ctx0" brushRef="#br0" timeOffset="370989.3119">18777 4291,'0'25,"0"0,0 0,0-1,0 26,0-25,0 0,0 24,0-24,0 25,0-26,0 1,25 25,-25-25,0-1,0 1,0-50,0-24,0 24,0 0,0 0,25 1,0 24,-1 0,1 0,0 0,0 49,0-24,-25 0,0 0,24-25,1 0,0 24,0-24,-25 25</inkml:trace>
  <inkml:trace contextRef="#ctx0" brushRef="#br0" timeOffset="371769.4108">19100 4539,'24'0,"1"25,0-25,-25 25,25 0,0-25,-1 24,1-24,-25 25,25-25,0-25</inkml:trace>
  <inkml:trace contextRef="#ctx0" brushRef="#br0" timeOffset="372379.1534">19397 4514,'0'25,"-25"0,1 0,-1 49,0-24,-25 24,50-49,-49 25,49-1,-25 1,-25 0,50-26,0 1,-24 0,-1 25,0-26,25 1,0-50,74-24,-24-1,0-49,24 0,-49-1</inkml:trace>
  <inkml:trace contextRef="#ctx0" brushRef="#br0" timeOffset="374288.8927">19645 4217,'0'25,"0"-1,0 1,0 0,0 0,0 0,0-1,0 26,0 0,0-26,0 26,0 0,0-1,0-24,0 25,0-1,-24-74,-1 1,25-1,-25 0,25 0,-25 25,0 0,0 0,1 0,-1 0,0 0,0 0,25 25,-25 0,25 0,0-1,0 1,0 0,0 0,0 0,0 24,25-49,0 0,0 0,0 0,-1 0,1 0,25 0,-25 0,0 0,-1-24,1-1,0 0,25-25,-50 25,0 1,24-1,-24 0</inkml:trace>
  <inkml:trace contextRef="#ctx0" brushRef="#br0" timeOffset="375489.4107">19794 4638,'25'0,"0"50,24 0,-24-26,-25 1,25-25,-25 25,0 0,25 0,-25 24,0-73,0-1,0 0,0 0,0 0,0-24,0 24,0-25,0 25,0 1,0-1,25 25,-1 0,1 0,0 0,-25 25,25-1,-25 1,25 0,-25 0,0-50,0 0,24 25,-24-25,0 75,-24-50,24 25</inkml:trace>
  <inkml:trace contextRef="#ctx0" brushRef="#br0" timeOffset="377429.2528">20365 4614,'0'24,"0"1,0 0,0 25,0-26,0 1,0 0,0 0,0 0,0 0,0-1,0 1,24-25,26-25,0-24,-1 49,-24 0,0-25,0 0,-1 25,-24-25,0 0,0 1,0-1,0 0,0 0,0 0,0 1,0-1,0 0,-24 25,-1 0,0 0,0 0,0 0,1 0,-1 0,25 25,0 0,-25-25,0 0,25 24,-25-24,25 25,-24-25,48 0,1 0</inkml:trace>
  <inkml:trace contextRef="#ctx0" brushRef="#br0" timeOffset="377928.9918">21034 4688</inkml:trace>
  <inkml:trace contextRef="#ctx0" brushRef="#br0" timeOffset="387708.8929">19050 5159,'0'25,"0"0,0 0,0 0,0 24,0 1,0-25,0-1,0 1,0 0,0 0,0 0,0-1,0 1,0 0,25-25,0 0,-1 0,1 0,0 0,0 0,0 0,-1 0,1 0,0 0,0 0,0 0,-1 0</inkml:trace>
  <inkml:trace contextRef="#ctx0" brushRef="#br0" timeOffset="388924.2767">19422 5135,'0'24,"0"1,0 25,0-25,25 24,-25-24,0 0,0 0,0-1,0 1,0 0,0 0,0 0,0-1,0 26,0 0,0-26,0-73,0-26</inkml:trace>
  <inkml:trace contextRef="#ctx0" brushRef="#br0" timeOffset="391573.9935">19447 5060,'25'0,"-1"0,1 25,0-25,0 0,0 0,-25 25,25-25,-25 25,0-1,24-24,1 25,-25 0,0 0,25-25,-25 25,0-1,0 26,25 0,-25 24,25-24,-25-26,0 26,0-25,0 0,0-1,-50-24,0 0,26 0,-1 0,0 0,25-24,0-1,0 0,0 0,0 0,0 1,0-1,0-25,0 25,0 1,0-1,0 0,0 0,0 0,-25 1,25-1</inkml:trace>
  <inkml:trace contextRef="#ctx0" brushRef="#br0" timeOffset="392874.0075">19075 5259,'25'0,"24"0,-24 0,25 0,-1 0,26 0,-26 0,-24 0,0 0,0 0,-1 0,1 0,25 0,-25 24,24-24,-24 0,0 0</inkml:trace>
  <inkml:trace contextRef="#ctx0" brushRef="#br0" timeOffset="394143.9557">20117 5110,'0'25,"0"-1,0 1,0 25,0-25,0-1,0 1,0 0,0 0,0 24,0-24,0 0,0 0,0 0,0-1,24-24,26 0,-25 0,0 0,-1 0,1 0,0 0,-25-24,0-1,0-25</inkml:trace>
  <inkml:trace contextRef="#ctx0" brushRef="#br0" timeOffset="395139.3917">20365 5085,'-25'25,"25"0,0-1,0 1,0 0,0 0,0 0,0 24,0-24,0 0,0 0,0-1,0 1,0 25,0-25,0-1,-25-24</inkml:trace>
  <inkml:trace contextRef="#ctx0" brushRef="#br0" timeOffset="396799.2913">20389 5011,'25'0,"0"0,0 0,0 0,-1 0,1 0,0 0,-25 24,0 1,0 0,25 0,-25 0,0-1,0 1,0 0,0 0,0 0,0-1,-25 1,0 0,25 0,-25-25,1 0,-1 0,0 0,0 0,25-25,0 0</inkml:trace>
  <inkml:trace contextRef="#ctx0" brushRef="#br0" timeOffset="398479.1449">20786 4887,'0'24,"0"1,0 0,0 0,0 0,0 24,0-24,0 25,0-26,0 1,0 0,0 0,0 0,0-1,0 1,0 0,0 0,0 0,0 49,0-49,0 0,25-25,0 0,0 0,0 0,-1 0,1 0,0 0,0 0,24 0,1 0</inkml:trace>
  <inkml:trace contextRef="#ctx0" brushRef="#br0" timeOffset="401289.0136">19075 5531,'25'0,"-1"25,26-25,-25 0,24 0,1 0,0 0,-1 0,-24 0,0 0,0 0,-1 0,1 0,0 0,0 0,0 0,0 0,-1 0,26 0,-25 0,0 0,24 0,-24 0,0 0,-50 0,0 0,0 0</inkml:trace>
  <inkml:trace contextRef="#ctx0" brushRef="#br0" timeOffset="402179.4662">19199 5482,'0'0,"25"0,-1 0,1 0,0 25,0-25,0 0,-1 0,26 0,-25 0,0 0,24 0,-24 0,0 0,0 0,0 0,-1 0,1 0,0 0,0 0,0 0,-25-25,24 25</inkml:trace>
  <inkml:trace contextRef="#ctx0" brushRef="#br0" timeOffset="410659.1878">22895 4762,'0'50,"0"0,0-1,0-24,0 0,0 49,0-49,0 0,0 49,0-24,0 0,0-1,0 26,0-51,25 26,-25-25,0 24,0-24,24-25,-24 25,0-99,0 49</inkml:trace>
  <inkml:trace contextRef="#ctx0" brushRef="#br0" timeOffset="411674.4019">22895 4862,'25'0,"-1"0,1 0,-25-25,25 25,0 0,0 0,-1 0,1-25,25 25,-25 0,24 0,26 0,-1-25,-24 25,-1 0,-98 0,24 0</inkml:trace>
  <inkml:trace contextRef="#ctx0" brushRef="#br0" timeOffset="412374.167">22895 5035,'0'25,"49"-25,-24 0,0 0,0 0,0 0,49 0,-49 0</inkml:trace>
  <inkml:trace contextRef="#ctx0" brushRef="#br0" timeOffset="413059.2943">23515 4837,'0'50,"0"-1,0-24,0 0,0 24,25 1,-25 0,0 24,0-49,0 0,0 49,0-24,0-26,0 1,24-25,-24-25,0-24,0-1</inkml:trace>
  <inkml:trace contextRef="#ctx0" brushRef="#br0" timeOffset="413839.5293">23490 4911,'74'-24,"26"24,-26-25,-24 25,24-25,-24 25,-1-25,-24 0,-74 25,24 25,-50-25</inkml:trace>
  <inkml:trace contextRef="#ctx0" brushRef="#br0" timeOffset="414698.8905">23515 5184,'25'0,"-1"0,26 0,-25 0,0 0,-1 0,26-25,-25 1</inkml:trace>
  <inkml:trace contextRef="#ctx0" brushRef="#br0" timeOffset="415359.3133">24061 4787,'0'25,"0"0,0 25,0-26,0 26,0 0,0-26,24 26,1-25,-25 0,0-1,25 1,-25 0,0 0,0 0,0-50,0-25</inkml:trace>
  <inkml:trace contextRef="#ctx0" brushRef="#br0" timeOffset="416154.1917">24110 4738,'25'0,"0"0,24 0,-24 0,0 0,0 0</inkml:trace>
  <inkml:trace contextRef="#ctx0" brushRef="#br0" timeOffset="416854.291">24110 4961,'50'0,"-25"0,24 0,-24 0,0 0,0 0,-1 0</inkml:trace>
  <inkml:trace contextRef="#ctx0" brushRef="#br0" timeOffset="417653.9407">24656 5085,'0'25,"-25"24,0-24,-24 25,49-25,-25-1,0 1,25-50</inkml:trace>
  <inkml:trace contextRef="#ctx0" brushRef="#br0" timeOffset="419906.446">25152 4787,'-25'0,"0"0,1 0,-1 0,25 25,-25-25,25 25,0 0,0 0,0-1,0 1,0 0,25 0,0-25,-1 25,1-25,0 24,25-24,-26 0,1 0,0 0,0 0,0 0,-25-24,0-1,0 0,0 0,0 0,0 1,-25 24,25-25,-25 25,25-25,-25 0,0 25,25-25,0 75,0-25,25 0,-25-1,0 1,25 25,0-25,-25-1,25 26,-1-50,-24 25,0 0,25 24,-25-24,25 0,-25 24,0 1,25-50,-25 25,0 24,0-24,0 25,0-25,0-1,0 1,0 0,0 0,0 0,0-1,-25 26,25-25,-25-25,-24 0,-1 0,25 0,0 0,1 0,-1-25,0 0,-25-74,26 25,-1 49,0-25,25 25,-25-24,25 24,-25 0,25 0,0 1,25 24,25 0,-1-25,-24 25,0-25,25 0,-26 25,-24-25,25 25,0-24,0 24,-25-25,25 0,-1 25</inkml:trace>
  <inkml:trace contextRef="#ctx0" brushRef="#br0" timeOffset="420704.0969">25400 4490,'0'24,"0"1,0 0,0 25,0-26,25 1,-25 25,0-25,25 24,-25-24,24 25,-24-25,0-1,0 1,0 0,25-25,-25 25,0 0,0-50,0 0</inkml:trace>
  <inkml:trace contextRef="#ctx0" brushRef="#br0" timeOffset="421358.8987">25598 4762,'0'25,"25"0,0-25,-25 25,25-25,0 25,-1 0,1-25,0 0,25 0</inkml:trace>
  <inkml:trace contextRef="#ctx0" brushRef="#br0" timeOffset="422154.2544">25871 4738,'0'24,"0"1,0 25,0-25,0 24,0-24,0 0,0 0,0 24,0 1,0 0,0-26,-25 51,25-26,-24-24,24 25,0-25,0-1,0 1,0 0</inkml:trace>
  <inkml:trace contextRef="#ctx0" brushRef="#br0" timeOffset="435665.1854">26268 5011,'174'0,"-25"0,-1 0,-48 0,-1 0,-50 0,1 0,0 0</inkml:trace>
  <inkml:trace contextRef="#ctx0" brushRef="#br0" timeOffset="437339.0763">26715 4688,'24'0,"-24"25,50-25,-25 0,0 25,-1-25,1 0,0 24,0-24,0 0,-1 0,1 0,25 25,-25-25,0 0,-25 25,24-25,1 0,-25 25,25-25,0 25,-25 0,0-1,-25 51,0-26,-24 26,24-1,0-24,0-1,25 1,0-25</inkml:trace>
  <inkml:trace contextRef="#ctx0" brushRef="#br0" timeOffset="446339.2802">27682 4837,'0'-25,"0"0,0 0,0 1,-25 24,0 0,1 0,-1 0,0 0,0 0,0 0,25 24,-24-24,-1 25,25 0,-25-25,25 25,0 0,0 0,0-1,0 1,0 0,0 0,0 0,0-1,0 1,0 25,0-25,25-1,-25 26,0-25,0 0,25-25,-1 24,-24 1,25-25,0 0,-25 25,25-25,0 0,99 0,-75-25,1 25,-1 0,-24 0</inkml:trace>
  <inkml:trace contextRef="#ctx0" brushRef="#br0" timeOffset="447684.1363">27905 5283,'0'-24,"25"24,0-25,0 0,-1 0,26 0,-50 1,25 24,0-25,-25 0,25 0,-25 0,0 1,0-1,0 0,24 25,-24-25,0 0,-24 25,24 25,-25-25,0 25,0-25,25 25,-25 0,0-1,1-24,24 25,-25-25,25 25,-25 0,25 0,-25-1,25 1,-25 25,25-25,0-1,0 1,0 0,0 0,25-25,0 0,25 0,-26 0,26 0,0 0,-25 0,-1 0</inkml:trace>
  <inkml:trace contextRef="#ctx0" brushRef="#br0" timeOffset="448794.1719">28327 4589,'0'49,"0"-24,0 0,0 25,0-26,0 26,0 0,0-25,0-1,0 26,0-25,0 0,0 24,0-24,0 25,0-26,0 1,0 0,0 0,0 0,0-1,0 1,0 0,25 0,-25-100,25 1</inkml:trace>
  <inkml:trace contextRef="#ctx0" brushRef="#br0" timeOffset="449734.0943">28476 4614,'25'0,"-25"24,24 1,-24 25,0-25,0-1,0 26,0-25,0 0,0 24,0-24,0 0,0 0,0 24,0-24,0 0,0 0,0 0,25-25,-25 24,0 1,0 0,0 0,0 0,0-1,0 1,0 0,0 0,25-50</inkml:trace>
  <inkml:trace contextRef="#ctx0" brushRef="#br0" timeOffset="450903.6611">28749 4837,'0'25,"0"0,0-1,74-24,25 0,0 0,-24-24,-1 24,-49 0</inkml:trace>
  <inkml:trace contextRef="#ctx0" brushRef="#br0" timeOffset="452309.1884">29096 4638,'25'0,"0"0,-25 25,24 0,1-25,0 25,-25 0,25-25,0 24,24 1,-24 0,0 0,0-25,-25 25,24-25,1 25,0-1,-50 1,0 0,1-25,-1 25,0 24,-49-24,74 25,-50-25,25-1,0 1,25 0,-24-25,24 50</inkml:trace>
  <inkml:trace contextRef="#ctx0" brushRef="#br0" timeOffset="454959.3672">29518 4663,'49'0,"26"-25,-1 25,25-24,-24-1,24 25,0 0,-25-25,-49 25,0 0,-75 0</inkml:trace>
  <inkml:trace contextRef="#ctx0" brushRef="#br0" timeOffset="455959.1626">29890 4614,'0'24,"0"1,0 0,0 25,24-1,-24-24,0 0,0 0,0 0,0-1,0 1,0 0,0 0,0 0,0-1,0 1,0 0,0 0,0 0,0-1,0 1,25-74</inkml:trace>
  <inkml:trace contextRef="#ctx0" brushRef="#br0" timeOffset="458222.4292">30510 4490,'-25'0,"-25"0,1 24,24-24,0 25,0 0,25 0,-24 0,-1-1,0-24,25 25,0 0,0 0,0 0,0-1,0 1,0 0,0 25,0-25,0-1,0 1,0 0,25 0,-25 0,25-25,-25 24,24-24,-24 25,25-25,0 0,0 0,0 0,-25-25,0 1,24 24,-24-25,0 0,0 0,0 0,-24 1,-1 24,0-25,0 25,25-25,25 0,25 25,-26 0,1 0,-25 25,25 0,-25 0,0 24,0-24,0 25,0-26,0 26,0-25,0 0,0-1,25 1,-25 25,25-1,-1-24,1-74</inkml:trace>
  <inkml:trace contextRef="#ctx0" brushRef="#br0" timeOffset="459469.3578">30857 4862,'-25'0,"50"0,-25-25,25 25,0 0,-1-25,1 25,74-25,-74 25,50 0,74 0,74-49,-74 49,49 0,-99 0,-24 0,-100 0,0 0,0 0,0 0,-24 0,24 0,-25 0,26 0</inkml:trace>
  <inkml:trace contextRef="#ctx0" brushRef="#br0" timeOffset="460619.0329">31849 4366,'0'24,"25"1,25 0,-50 0,24 0,1-1,-25 1,25-25,-25 25,25 0,-25 0,25-1,-1 1,-24 0,25 0,-25 0,25 24,0-49,-25 25,0 0,25-25,-25 25,-50 0,25-1,0 51,1-50,-1-1,0 26,0-25,75-75,-25 25,-1-24</inkml:trace>
  <inkml:trace contextRef="#ctx0" brushRef="#br0" timeOffset="461818.8826">32469 4242,'-24'24,"-1"1,-25 0,50 0,-49 0,24-1,25 1,0 0,-25 0,50 0,0-25,-1 0,1 0,0 0,0 0,0 0,-1 0,1 0,-25 24,0 1,25-25,-25 25,0 0,0 49,0-24,0-25,-25 24,-24-49,24 50,0-50,-25 25,26 0,-1-25,74 0,-24-25</inkml:trace>
  <inkml:trace contextRef="#ctx0" brushRef="#br0" timeOffset="462504.2476">32618 4118,'0'24,"0"1,0 25,25-1,0 26,-25-50,25 49,-25-49,0 24,24 1,1-25,-25 24,0 1,25 0,0-1,0-24,-25 25,0-25,0-1,-25-24,-25-49,50 24</inkml:trace>
  <inkml:trace contextRef="#ctx0" brushRef="#br0" timeOffset="463138.8222">32569 4490,'0'-25,"0"0,24 0,1 25,0-25,0 25</inkml:trace>
  <inkml:trace contextRef="#ctx0" brushRef="#br0" timeOffset="464118.6318">32965 4440,'0'0,"0"25,-24-25,-1 49,0-24,0 0,25 49,0-49,0 0,0 0,0 0,0-1,25-24,0 0,0 0,-1 0,1-24,0-1,-25 0,25 0,-25 0,0 1,0-1,0 0,-50 0,25 25,1 0,-1 0,0 0</inkml:trace>
  <inkml:trace contextRef="#ctx0" brushRef="#br0" timeOffset="464978.8293">33089 4415,'0'25,"25"25,-25-26,25 1,-25 0,0 25,25-26,-25 1,25 25,-25-25,24-1,1 1,-25 0,0-75,0 1,0-26,0 51,0-26,0 25,0 0,0 1,0-1,0 0,25 25,0 0,0-25,-1 25,1 0,-25 25,25-25,-25 25,0 0,25-1,-25 1,0 0</inkml:trace>
  <inkml:trace contextRef="#ctx0" brushRef="#br0" timeOffset="465968.8138">32494 4415,'25'0,"0"0,0 0,24 0,26-49,-51 49,1 0,25-25,-25 0,24 0,-24 25,0 0,0 0,-25-25,24 25,1 0,0 0</inkml:trace>
  <inkml:trace contextRef="#ctx0" brushRef="#br0" timeOffset="467464.1236">33362 4564,'25'0,"0"25,0-25,0 0,-1 0,1 0,0 0,-25-25,25 25,0-25,-1 0,1 1,-25-1,25 0,-25 0,0 0,-25 25,0 0,1 0,-1 50,25-25,0 0,0-1,0 1,-25 0,25 0,0 0,0-1,0 1,0 0,0 0,0 0,0-1,0 1,0 0,25-25,24 0,51 0,24 0,-100 0,-24 25,0 0</inkml:trace>
  <inkml:trace contextRef="#ctx0" brushRef="#br0" timeOffset="484998.3894">17487 3671,'0'25,"0"0,0 0,0-1,0 1</inkml:trace>
  <inkml:trace contextRef="#ctx0" brushRef="#br0" timeOffset="530078.9912">32221 5283,'100'0,"73"0,-24 0,49 0,-49 0,25 0,-50 0,0 0,-74 0,-1 0,-24 0</inkml:trace>
  <inkml:trace contextRef="#ctx0" brushRef="#br0" timeOffset="583898.6054">30138 4266,'-50'0,"0"0,-24 0,24 0,-24 0,24 0,26 0,-1 0,0 0,25 25,-25-25,0 0,25 25,-24-25,24 25,-25-25,25 25,0-1,-25-24,25 25,-25 0,25 0,0 0,0-1,-25 26,25 0,0-26,0 1,0 0,0 0,0 0,0-1,0 1,0 0,0 0,0 0,0 0,0-1,0 1,0 0,0 0,0 0,0-1,25-24,0 0,-25 25,0 0,25 0,0-25,-1 25,1 24,-25-24,25-25,0 25,0 0,-25-1,24 1,1-25,0 25,0-25,24 25,-49 0,50-1,-25 1,-25 0,25-25,-1 25,1-25,0 25,0-1,0-24,-1 0,1 25,25-25,-25 0,0 0,24 0,-24 0,0 0,0 0,-1 0,1 0,0 0,25 0,-1 0,-24 0,25 0,-26 0,26-25,0 1,-26-1,26 0,-25 25,0-50,-1 50,1-24,-25-1,0 0,0 0,0 0,0 1,25-26,-25 25,0-24,0 24,0 0,25-25,-25 26,0-1,0 0,0 0,25 0,-25-24,0 24,0 0,0 0,0 0,0 1,-50-1,50 0,-25 25,-24-25,24 25,0-49,0 49,-24-50,24 50,0-25,-25 0,26 1,-1 24,-25-25,25 0,-24 25,24-25,0 25,0 0,1-25,-1 25,0 0,0-24,0 24,1 0,-1 0,-25 0,25-25,-24 25</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16:51.543"/>
    </inkml:context>
    <inkml:brush xml:id="br0">
      <inkml:brushProperty name="width" value="0.05292" units="cm"/>
      <inkml:brushProperty name="height" value="0.05292" units="cm"/>
      <inkml:brushProperty name="color" value="#FF0000"/>
    </inkml:brush>
  </inkml:definitions>
  <inkml:trace contextRef="#ctx0" brushRef="#br0">6573 3448,'25'0,"25"0,24 0,-24 0,-1 0,26 0,-26 0,26 0,-26 0,-24 0,0 0</inkml:trace>
  <inkml:trace contextRef="#ctx0" brushRef="#br0" timeOffset="5269.4449">21258 3621,'74'0,"50"0,-25 0,75 0,-50 0,74 0,1 0,-26 0,-24 0,0 0,-25 0,-49 0,-1 0,-24 0,-1 0</inkml:trace>
  <inkml:trace contextRef="#ctx0" brushRef="#br0" timeOffset="50253.2286">10096 5333,'24'0,"1"0,25 0,24 0,1 0,49 0,49 0,1 0,-1 0,-49 0,50 0,-25 0,-25 0,0 0,-50 0,-49 0,25 0</inkml:trace>
  <inkml:trace contextRef="#ctx0" brushRef="#br0" timeOffset="59005.4099">3448 6598,'49'0,"-24"-25,50 0,-51 25,26 0,25 0,-1-24,-24 24,24 0,-24 0,-26-25,26 25,-25 0,0 0,-1 0,26 0,0 0,-26 0,26 0,0 0,-1 0,1 0,-1 0,1 0,-25 0,0 0,24 0,1 0,-1 0,-24 0,0 0,0 0</inkml:trace>
  <inkml:trace contextRef="#ctx0" brushRef="#br0" timeOffset="60452.4407">9079 6424,'124'0,"-50"-24,-24 24,24 0,0 0,-24 0,24 0,-24 0,24 0,1 0,-26 0,1 0,0 0,-1 0,1 0,-25 0,24 0,-24 0,0 0</inkml:trace>
  <inkml:trace contextRef="#ctx0" brushRef="#br0" timeOffset="67512.1536">16619 9624,'25'0,"25"0,-1 0,1 0,24 0,1-25,49 25,-25 0,-25 0,-24 0,24-24,-24 24,-1 0,1 0,0 0,-25 0,-1 0,1 0,0 0,25 0,-26 0,26 0,-25 0,0 0,-1 0,26 0,0 0,24 0,-49-25,49 25,1 0,-26-25,26 25,-26 0,1 0,24 0,1 0,-1 0,-24 0,24 0,-24 0,-1 0,-24 0,25 0,24 0,-24 0,-25 0,74 0,-25 0,1 0,24 0,-25 0,1 0,24 0,-49 0,-1 0,26 0,-26 0,1 0,-25 0,-1 0,26 0,-25 0,0 0,-1 0</inkml:trace>
  <inkml:trace contextRef="#ctx0" brushRef="#br0" timeOffset="68992.7414">22349 5581,'25'-25,"49"-24,-49-1,49-24,-24-1,49-24,-24 0,24 24,25-49,-74 100,98-76,26-24,99-49,-100 98,-24-24,75 25,-100-1,49-24,1 49,-25-49,-50 50,75-26,-75 50,-25-24,-24 24,-25 25,24-25,-24 25,-25-25,25 25</inkml:trace>
  <inkml:trace contextRef="#ctx0" brushRef="#br0" timeOffset="70214.5816">22622 6251,'0'25,"49"-25,76-75,-26 50,0-49,50 24,-25 1,0-26,0 51,-25-51,25 25,25-24,-50 0,50 24,-25 0,-25 26,50-51,-75 50,1-24,49-26,0 51,-50-26,75-24,-50 49,25-50,25 26,25-1,-50 50,74-25,1-24,-26 49,1 0,-25 0,-50 0,25 0,-74 0,24-25,-24 25,24 0,-49 0</inkml:trace>
  <inkml:trace contextRef="#ctx0" brushRef="#br0" timeOffset="72822.7302">22994 5085,'25'0,"0"0,24 0,26 0,-26 0,1-25,24 0,1 25,-51 0,26-24,-25 24,0 0,-1-25,1 25,0 0,0 0,24-25,-24 0,25 25,-1 0,1 0,25 0,-51 0,26 0,0 0,-1-25,1 1,-25 24,24 0,-24-25,25 25,-26 0,26 0,-25-25,24 25,26-25,-26 0,1 25,-25-25,49 1,-49 24,25-25,-26 25,51-25,49 0,-124 0,50 25,-26-49,1 49,0-25,0 0,24 0,-49 1,25-1,25 0,-25-25,24 26,-24-26,25 0,-26 26,1-26,0 25,25 0,-50-24,24 24,26-25,-25 26,-25-1,25 0,-1 25,-24-50,25 26,0-1,0-25,0 25,-1-24,1 24,-25 0,50 0,-50 0</inkml:trace>
  <inkml:trace contextRef="#ctx0" brushRef="#br0" timeOffset="74551.7296">22547 6152,'0'-25,"0"0,25 0,0 0,0-49,24 24,-24 50,0-49,-25 24,50 25,-50-25,0 0,25 25,-25-25,24 25,1-24,0 24,-25-25,25 25,0-25,24 25,-24-25,25 25,-26 0,1-25,25 1,-25 24,-1 0,1-25,25 25,-1-25,-24 25,0 0,0-25,0 25,-1 0,26 0,-25 0,0 0,-1-25,1 25,0 0,0 0,24 0,-24 0,0 0,0 0,0 0,-1 0,1 0,99 0,-74 0,-25 0,24 0,1 0,24 0,-24 0,-25 0,0 0,-1 0,1 0,0 0,0 0,24 0,-24 0,0 0</inkml:trace>
  <inkml:trace contextRef="#ctx0" brushRef="#br0" timeOffset="76716.4858">23812 5556,'-24'0,"-26"50,-24-50,49 49,-25-49,1 50,24-25,0-25,-25 49,1-24,24 0,0 0,-24 25,24-50,0 0,0 24,0 1,1 0,-26-25,0 50,26-50,-1 24,-25 26,1-50,24 25,0 0,0-1,25-48,25-1,0 0,0-25,-1 26,1-26,0 50,-25-25,25 0,0 1,-25-1,24 25,-24-25,-24 25,-51 0,1 25,24 0,25-1,-24-24,-1 25,0 0,1-25,24 0,0 25,-24 0,49-50,74-25,25-24,-49 24,49-24,-49 49,24-25,-24 25,-25 1,-1 24,-48 24,-1 1,0 0,0 0,0-25,1 25,24-1,-25 1,0 0,0-25,25 25,-25-25,1 25,123-25,-25-25,75 0,-99-25,49 50,25-24,-25-26,-49 50,-1-25,-24 25,-50 25,-49 25,24-1,-24 1,-50 0,49-26,26 26,-26-25,-73 49,48-24,51-25,-1-1,25-24,0 0,25-24,100-26,-26-49,25 0,1-1</inkml:trace>
  <inkml:trace contextRef="#ctx0" brushRef="#br0" timeOffset="79468.9049">25276 4018,'-25'25,"-24"0,-26 0,1 0,-1-1,26 1,24 0,-99-25,49 25,1 49,-25-49,0-25,24 25,1 24,-25-24,49-25,0 50,26-25,-1-25,-25 24,1 1,24-25,-25 25,25 0,0-25,-24 25,-1-1,25-24,-24 25,49 0,-25-25,0 25,0-25,1 0,24 25,74-100,149-24,50-50,-50 50,-24 25,-50-26,-1 26,1 0,-74 49,-26 25,-49-25,-99 99,0-24,-50 49,0-24,0-1,1-24,-1-1,-50 50,26-24,24-26,0 1,0 0,25-1,0 1,50 0,24-50,25 0,1 24,-1-24,25 25,-50-25,50 25,-25-25,25 25,124-25,174-50,148-49,-148 49,-25-24,-75 24,-24 25,-75 1,-49 24,-25-25,-50 50,-25-1,1 26,-51 0,1 24,0-24,0 24,24-74,-49 75,0-26,100-49,-26 25,25-25,0 25,0-25,75-75,99-24,25-25,74-25,-149 75,0 24,-25 25,-49-24,-50 49,-123 49,24 1,24 0,-48-1,48 1,26-50,24 25,50-1,0-48,124-76,0 26,50-25,-50 24,74-24,-74 25,1 24,-26 1,0-1,-25 0,-49 50,-99 25,-1 74,-49-74,50 50,-75 24,25-50,74-24,26 0,48-25,51-74,-1 24,75-49,-25 24,-25 1,50 0,-25 24,-49 25,-26-24,-24 49,0 0</inkml:trace>
  <inkml:trace contextRef="#ctx0" brushRef="#br0" timeOffset="94058.6647">28649 8855,'25'0,"0"0,0 0,24 0,-24 0,0 0,25 0,24 0,-24 0,24 0,1 0,-1-25,0 25,1 0,-1 0,-24 0,24 0,25 0,1 0,-26 0,25 0,-24 0,-1 0,-49 0,0 0,-1 0,1 0,0 0,0 0,0 0,0 0</inkml:trace>
  <inkml:trace contextRef="#ctx0" brushRef="#br0" timeOffset="95961.3075">2877 9599,'50'0,"24"0,1 0,-1-24,1 24,49-25,0 0,-50 25,-24-25,-26 25,26 0,-25 0</inkml:trace>
  <inkml:trace contextRef="#ctx0" brushRef="#br0" timeOffset="103964.3376">23515 5680,'-25'0,"-25"0,26 0,-1 0,-25 0,1 0,24 0,-25 0,25 0,1 0,-1 0,0 0,0 0,0 0,25 25,-24-25,-1 25,0-25,0 25,25-1,-49-24,49 25,-25 0,0 0,0-25,0 25,25 0,-49-1,24-24,25 25,-25-25,25 25,0 0,0 0,0-1,0 1,0 0,-50 0,26 0,-1-25,0 24,0-24,25 25,-25 0,1 0</inkml:trace>
  <inkml:trace contextRef="#ctx0" brushRef="#br0" timeOffset="105157.4297">22572 6176,'25'0,"0"-24,0 24,-25-25,24 0,26 25,-25-25,25 25,-1 0,-24 0,0 0,0 0,-1 0,1 0,0 0,25 0,-26 0,26 0,0 0,-26 0,1 0,0 0,0-25,0 25,-1 0,-24-24,25 24,25-25,-1 25,-24 0,25-25,-25 0,-1 25,1 0,0-25,0 1,0 24,-1 0,1 0,-25-25,25 25</inkml:trace>
  <inkml:trace contextRef="#ctx0" brushRef="#br0" timeOffset="110959.9348">24011 5680,'-25'0,"-49"-25,24 25,0-24,26 24,-1 0,0 0,0 0,0 0,1 0,-26 0,0 0,26 0,-1 0,0 0,0 0,0 0,25 24,-49-24,49 25,-25-25,0 0,25 25,0-50,25 25,0-25,0 25,-25-24,24 24,-48 0,-1 0,0 0,0 0,0 0,1 0,-1 0,0 0,0 0,-24 0,24 0,-25 24,25-24,25 25,-24-25,-1 0,25 25,-25-25,25 25,-25-25,0 25,1-1,-1-24,0 25,-25 0,26 0,-1 0,0 0,0-25,25 24,-25-24,0 25,25 0,25-25,0-25,25 0,-1 25,26-24,-1-1,1 25,-26-25,1 25,-1-25,1 25,-25 0,0 0,-1 0,26 0,0 0,-1 0,1 0,24 25,-24 0,-1-25,1 0,-25 0,0 0,24 0,1 0,-25 0,0 0,-1 0,-48 0,-1 0,0 0,0 0,0 0,0 0,1 0,-1 0,0 0,0-25,0 25,1 0,-1 0,0 0,0 0,0 0,1 0,-1 0,0 0,0 0,0 0,-24 0,24 25,0-25,0 0,1 25,-26-1,25-24,-24 25,24 0,-25 0,25-25,25 25,-49-25,24 24,0-24,0 25,1-25,-1 0,25 25,-50-25,25 0,1 25,-1-25,25-25,0 0,0 0,0 1,0-1,25 0,-25 0,24 0,-24 1,25-1,0 0,0 0,0 0,-1 25,-24-25,25 25,0 0,-25-24,25 24,0 0,-1 0,1 0,-25-25,25 25,0 0</inkml:trace>
  <inkml:trace contextRef="#ctx0" brushRef="#br0" timeOffset="114611.877">8210 9674,'50'0,"0"0,-1 0,1 0,-1 0,26-25,24 25,0 0,-74 0,74-50,-24 50,-1 0,-24-24,49-1,-49 25,-1 0,1-25,-1 0,1 25,24 0,-49-25,0 25,0 0,49-24,1-1,-51 25,51 0,-26-25,1 25,49-25,-74 25,25-25,-25 25,24 0,-24 0,25 0,-26 0,1 0,25 0,-25 0,24 0,-24 0,0 0,0 0,24 0,-24 0,25 0,-26 0,26 0,-25 0,0 0,-1 0</inkml:trace>
  <inkml:trace contextRef="#ctx0" brushRef="#br0" timeOffset="117327.7267">23391 4713,'25'0,"-1"0,1 0,25 0,-1-25,51 0,-1 0,-25 1,1-1,49 0,0-25,-25 1,0 24,-24 0,-1 25,0-25,1-24,-26 49,-24 0,0 0,25 0,-26 0,1 0</inkml:trace>
  <inkml:trace contextRef="#ctx0" brushRef="#br0" timeOffset="118589.4914">24333 4911,'25'0,"25"0,-1-49,-24 24,25-25,24 25,-24 1,-1-26,1 25,0-24,-26 49,26-25,-25 0,0 25,0-25,-25 0,24 25,1-24,0-1,0 25,0-25,-25 0,24 25,1-25,-25 1,0-1,25 25,0-25,-25 0,25 25,-1-25,-24 1,25-1,0 25,0-25,-25 0,25 25,-1-25,-24 1,25 24</inkml:trace>
  <inkml:trace contextRef="#ctx0" brushRef="#br0" timeOffset="130092.6291">4390 9971,'-24'50,"-26"-25,25 0,0 0,1-1,-1-24,25 25,0 0,-25-25,0 0,25 25,0 0,0-1,-25-24,25 25,25 0,0-25,0 0,0 0,-1 0,1 0,0 0,0 0,-25-50,25 50,-1-24,-24-26,25 50,0-25,-25 0,0 1,0-1,25 25,-25 74,0-24,0 24,0-49,-25 25,25-1,0-24,0 0,0 0,0-1,0 1,0 0,0 0,50-25,-1 0,1 0,24 0,-24 0,24 0,1 0,-50 0,24 0,1 0,-25 0</inkml:trace>
  <inkml:trace contextRef="#ctx0" brushRef="#br0" timeOffset="152037.0516">27583 3572,'25'-75,"49"1,-49 49,74-74,-49 49,74-24,-50 0,75-26,0 26,-50 49,75-74,-75 25,50-1,-50 25,50-24,-50 49,0 25,-24-25,-1 1,0 24,1-25,-50 25,24 0,1-25,-1 25,1-25,-25 25,0 0,49-25,-49 25</inkml:trace>
  <inkml:trace contextRef="#ctx0" brushRef="#br0" timeOffset="153420.5804">27930 4341,'25'0,"0"-25,24 0,1 0,0 1,-26-1,1 0,50-25,-51 26,1-1,74-25,-49 1,0 24,-1-25,26 25,-26 1,1-1,-1 0,1 25,-25-25,24 0,1-24,24 49,-24-25,25 25,-26-25,1 0,-1 0,75 1,-74-1,74 0,-50 0,75-24,-50 24,25 0,50-49,-99 49,73 0,-73 0,24 0,-25 25,-49 0,0 0</inkml:trace>
  <inkml:trace contextRef="#ctx0" brushRef="#br0" timeOffset="166121.7717">23812 5680,'-24'0,"-1"0,0 0,-25 0,26 0,-26 0,0 0,1 0,24 0,25 25,-25-25,0 0,50 0,0 0,0 0,0 0,-1 0,1 0,0 0,25 0,-26 0,1 0,0 0,0 0,-75 0,25 0,1 0,-26 0,0 0,1 0,-1 0,-24 0,49 0,0 0,0 0,1 0,-1 0,25 25,-25-25,25 25,-25-25,0 49,1-49,-1 25,0 0,25 0,-50 0,26-1,24 1,-50 0,50 0,-25 0</inkml:trace>
  <inkml:trace contextRef="#ctx0" brushRef="#br0" timeOffset="167714.8318">22523 6028,'49'-25,"1"25,-1-50,-24 50,25-49,24 24,-24 25,0 0,-1-50,1 25,-1 25,1 0,-25-25,24 1,26 24,-26-25,1 0,24 0,-24 25,0-25,-1 25,1 0,-1 0,-24 0,0 0,-75 0,26 0,-26 25,0-25,26 25,-1-25,-25 0,25 0,1 25,-1-25,0 25,-25-1,26-24,24 25,-50 0,25-25,0 25,1 0,-1 0,25-1</inkml:trace>
  <inkml:trace contextRef="#ctx0" brushRef="#br0" timeOffset="171413.6528">23391 6003,'0'25,"0"-1,0 1,0 0,0 0,0 0,0 24,0-24,0 0,0 0,0-1,0 1,0 0,0 0</inkml:trace>
  <inkml:trace contextRef="#ctx0" brushRef="#br0" timeOffset="190333.8986">3894 13543,'25'0,"0"0,25 0,-1 0,1 0,-25 0,24 0,26 0,-1 0,0 0,-24 0,24 0,1 0,-26 0,26 0,-26 0,1 0,0 0,-25 0,-1 0,1 0</inkml:trace>
  <inkml:trace contextRef="#ctx0" brushRef="#br0" timeOffset="197204.1966">20290 4887,'50'-50,"-25"25,24 0,50 0,-49 1,24-26,-24 50,25 0,-26-50,-24 50,25-24,-26 24,51-25,24 0,-49 0,-1 25,1 0,24-25,-24 25,24 0,-24 0,24 0,1 0,-51 0,51 0,-50 0,24 0,1 0,0 25,-1-25,26 50,-26-50,1 25,-50-1,49-24,1 50,-25-50,49 50,-49-50,-25 24</inkml:trace>
  <inkml:trace contextRef="#ctx0" brushRef="#br0" timeOffset="198652.6553">22126 4242,'49'49,"-24"1,25-1,-25-24,-1 25,1-25,-25-1,25-24,-25 25,50 0,-50 0,24-25,1 49,0-49,-25 25,0 0,25 0,0 0,-1-1,1 1,-25 0,-49-25,-26 50,50-25,-24-1,49 1,-25-25,-25 50,50-25,-24-25</inkml:trace>
  <inkml:trace contextRef="#ctx0" brushRef="#br0" timeOffset="201045.5193">24904 13419,'25'0,"-25"25,74 25,75-50,-50 0,0 0,-24 0,24 0,-49 0,24 0,0 0,-49 0,0 0,0 0,0 0</inkml:trace>
  <inkml:trace contextRef="#ctx0" brushRef="#br0" timeOffset="206894.6131">6598 14287,'25'0,"24"0,26-24,-26-1,1 25,25 0,-1 0,0 0,1 0,-1 0,-24 0,-25 0,49 0,-24 0,24 0,-49 0,24 0,-24 0,0 0</inkml:trace>
  <inkml:trace contextRef="#ctx0" brushRef="#br0" timeOffset="214973.9449">19025 14337,'25'0,"0"0,49 0,-24 0,24 0,1 0,-1 0,25 0,1-25,-1 25,25-25,-25 25,-49-24,24 24,0 0,26 0,-26 0,-24-25,24 25,-74-25,25 25,24 0,-24 0,0 0,0 0,24 0,51-50,-26 50,1-24,-1 24,-24 0,-1 0,1 0,24-25,-24 25,-1 0,1-25,24 25,26 0,-51 0,26 0,-26 0,1 0,0 0,24 0,0 0,-24 0,49 0,-24 0,49 0,-25 0,-25 0,25 0,-24 0,-1 0,1 0,-50 0,24 0,-24 0,0 0,0 0</inkml:trace>
  <inkml:trace contextRef="#ctx0" brushRef="#br0" timeOffset="230933.6094">21580 6449,'25'0,"0"0,49-25,-49-24,0 49,0-25,-1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21:23.622"/>
    </inkml:context>
    <inkml:brush xml:id="br0">
      <inkml:brushProperty name="width" value="0.05292" units="cm"/>
      <inkml:brushProperty name="height" value="0.05292" units="cm"/>
      <inkml:brushProperty name="color" value="#FF0000"/>
    </inkml:brush>
  </inkml:definitions>
  <inkml:trace contextRef="#ctx0" brushRef="#br0">22572 12452,'0'25,"0"0,0 24,-25-24,25 0,0 0,-24-1,24 26,-25-25,0 0,25-1,-25 1,25 0,-25 0,25 0,-24-1,24 1,-25 0,25 0,0 0,-25-1,25 1,-25-25,25 25,0 25,-25-50,25 24,0 51,0-25,0-26,0 1,-24 25,-1-1,25-24,0 0,0 25,0-26,0 1,0 0,0 0,0 0,0-1,0 1,0 0,25-25,-25 25,0 0,0-1,24 26,-24-25,25 0,-25-1,0 1,25 0,-25 0,0 0,25-1,-25 1,0 0,0 0,0 0,25-1,-25 1,0 0,0 0,24 0,-24-1,25-24,-25 25,25 0,0 0,0 0,-1-25,1 0,0 0,0 0,0 0,-1 0,1 0,0 0,-25-25,25 25,0-25,24 25,-49-25,25 0,0 1,0-1,-25 0,25 25,-25-25,24 0,1 1,0-1,-25-25,25 50,-25-25,25 1,-25-1,24 25,-24-25,0 0,25-24,-25 24,0-25,25 50,-25-25,0 1,0-1,0 0,25 0,-25-24,0 24,0 0,0 0,0 0,0 1,0-1,0-74,0 49,0 25,0-24,0 24,0-25,0 25,0 0,0 1,0-1,0 0,-25 0,0 0,25 1,0-1,-25-25,25 25,-24 1,24-1,-25 25,25-25,0 0,-25 0,25 1,-25 24,0-25,25 0,-24 25,24-25,-25 25,25-25,-25 25,25-24,-25 24,25-25,-25 0,1 25,24-25,-25 25,-50 0,50 0,1 0,-26 0,25 0</inkml:trace>
  <inkml:trace contextRef="#ctx0" brushRef="#br0" timeOffset="29581.9738">19100 12948,'-25'0,"-25"-25,-99-24,-24-1,74 25,-125-24,51 24,-1-25,-49 1,74 24,50 0,-25 0,24 0,-24 25,50 0,0 0,-1-24,-24 24,49 0,-74 0,25 0,25 0,-50 0,24 0,-48 0,48 0,1 0,0 0,49 0</inkml:trace>
  <inkml:trace contextRef="#ctx0" brushRef="#br0" timeOffset="30331.2362">18207 13022,'-50'0,"-24"0,-1 0,-24 0,0 0,-25 0,25 0,-75 0,0 0,50 0,-49 0,49 0,-50 25,75-25,24 25,1 0,24-25,-24 0,24 25,25-25,1 0,-1 24,-25-24,25 0,1 25</inkml:trace>
  <inkml:trace contextRef="#ctx0" brushRef="#br0" timeOffset="38365.9375">19819 13370,'-25'0,"0"0,25 25,-24-25,-1 0,-25 24,25-24,1 0,-26 25,0-25,1 25,-51 0,51-25,-1 0,-24 0,24 25,1-25,-26 24,26-24,-1 0,25 0,0 0,1 0,-1 0,0 0,0 0,0 0,-24 0,24 0,0 0,0 0,-24 0,-26 0,50 0,-24 0,-125 0,100 0,49 0,-49 0,24 0,0 0,1 0,24 0,-25 0,26 0,-26 0,25 0,-24 0,-1 0,25 0,-24 0,-1 0,25 0,-25 0,26 0,-1 0,0 0,-25 0,1 0,24 0,-25 0,26 0,-1 0,0 0,0 0,0 0,1 0,-1 0,0 0,0 0,-24-24,-1 24,0-25,26 25,-1 0,0 0,0 0,0-25,1 25,-26 0,25-25,0 25,1 0,-26 0,25 0,0 0,1 0,-1-25,0 25,0 0,-25-24,1 24,-1 0,-24 0,49 0,-49-25,49 25,0 0,-25-25,26 25,-26 0,0 0,26 0,24-25,-25 25,0-25,0 25,-24 0,-1 0,-24-24,49 24,-25 0,25-25,1 25,-1 0,0 0,0 0,-49-50,24 25,0-24,26 49,-1-25,0 25,0-25,25 0,0 0,-25 1,25-1,-24 25,24-25,-25 0,25 0,0 1,0-1,0 0,0 0,25 25,-1-49,-24 24,50 25,-50-25,25 0,-25 0,25 25,-1-24,1 24,25-25,-50 0,25 25,-1 0,1-25,25 25,-25 0,0 0,-1 0,1 0,25 0,-25 0,24 0,26-25,-51 25,51 0,-1 0,-24 0,-1 0,-24 0,0 0,0 0,0 0,-1 0,1 0,0 0,25 0,49 50,-50-25,1 0,0-25,49 49,-74-49,0 25,-1-25,26 25,-25-25,0 0,-1 0,1 25,0-25,-25 24,50-24,-26 0,-24 25,50-25,0 25,-1 0,-24 0,25-25,-26 0,1 24,25-24,-1 0,1 25,-25-25,24 0,1 0,0 0,-26 0,26 25,-25-25,0 0,74 50,-49-50,24 49,0-24,-24-25,24 50,1-50,-26 24,1 1,0-25,24 25,-24-25,-1 25,75 0,-99-25,50 25,-51-25,26 0,-25 24,24-24,-24 0,25 0,-25 25,-1-25,1 0,25 25,-25-25,-1 0</inkml:trace>
  <inkml:trace contextRef="#ctx0" brushRef="#br0" timeOffset="40688.605">16222 12725,'25'-25,"74"25,100 0,24 0,-49 0,49 0,-50 0,26 25,-25 0,-26-25,-73 24,-50-24,-1 0,-48 0,-51 25,1-25,-1 25,-73 0,-51 0,50-1,-24 1,73 0,1-25,-50 25,75 0,-25-25,74 0,-25 0,50 24,-24-24,48 50,26-25,24 0,1-1,74 1,-25-25,24 25,-73-25,-50 25,24-25,-24 0,-50 0,-99 0,0 0,-25 0,75 0,-75 0,25 0,-25 25,100-25,-1 25,0-1,26-24,-1 0,50 25,74 25,50-1,-25-24,49 25,51-1,-1-24,-25 0,1 0,-75 0,-25-25,-49 0,-26 0,-73 24,-100 26,75-50,-51 25,51-25,-25 49,49-49,-24 0,49 0,0 0,0 0,-49 0,0 0,-1 0,1 0,-25 0,-50 0,74 0,1 0,49 0,0 0,0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22:25.560"/>
    </inkml:context>
    <inkml:brush xml:id="br0">
      <inkml:brushProperty name="width" value="0.05292" units="cm"/>
      <inkml:brushProperty name="height" value="0.05292" units="cm"/>
      <inkml:brushProperty name="color" value="#FF0000"/>
    </inkml:brush>
  </inkml:definitions>
  <inkml:trace contextRef="#ctx0" brushRef="#br0">7243 5755,'25'0,"24"0,-24 0,0 0,0 0,0 0,-1 0,1 0,0 0,0 0,24 0,26 0,-26 0,51 0,-26 0,0 0,26 0,24 0,-25 0,0 0,0 0,-24 0,-50 0,-1 0</inkml:trace>
  <inkml:trace contextRef="#ctx0" brushRef="#br0" timeOffset="2122.8541">7243 6623,'25'0,"24"0,-24 0,0 0,0 0,24 0,-24 0,50 0,-26-25,1 25,24-50,-24 50,-1 0,1-24,0 24,-1 0,-24-25,25 25,-25 0,-1 0,1 0,0 0,0 0,0-25,-1 25,100 0,-74 0,24 0,1-25,-1 25,25-25,-49 25,-25 0,24 0,26-24,-26 24,26 0,-50-25,24 25,-24 0,0 0,0 0,0 0,-1 0,1 0,0 0,0 0,0 0,-1 0,1 0,0 0,0 0,0 0,-1 0,1 0,0 0,0 0,0 0,-1 0,1 0,0 0,0 0</inkml:trace>
  <inkml:trace contextRef="#ctx0" brushRef="#br0" timeOffset="8641.3498">8260 8111,'25'0,"0"0,-1 0,125 0,25 0,-1 0,-73 0,49 0,24 0,-24 0,-25 0,-25 0,-24 0,-26 0,1 0</inkml:trace>
  <inkml:trace contextRef="#ctx0" brushRef="#br0" timeOffset="10326.1214">7913 9302,'49'0,"51"25,-26-25,0 0,-49 0</inkml:trace>
  <inkml:trace contextRef="#ctx0" brushRef="#br0" timeOffset="20798.1387">19000 5804,'25'0,"0"0,0 0,24 0,1 0,0 0,24 0,0 0,1 0,-1 0,-24 0,49 0,-49 0,-25 0,-1 0,1 0,0 0,0 0,0 0,24 0,-24-25,0 25,24 0,1 0,-25 0,0 0,-25-24,24 24</inkml:trace>
  <inkml:trace contextRef="#ctx0" brushRef="#br0" timeOffset="23078.1395">21654 6499,'25'0,"0"0,0 0,0 0,49 0,-24 0,-1 0,26 0,-1 0,-24 0,24 0,1 0,-26 0,-24 0,25 0,-1 0,-24 0,0 0,0 0,-1 0,1 0,0 0</inkml:trace>
  <inkml:trace contextRef="#ctx0" brushRef="#br0" timeOffset="24787.281">21555 7144,'25'0,"0"0,49 49,50-49,100 0,24 0,-50 0,50 0,25 0,-99 0,49 0,0 0,-124 0,-24 0,-1 0,-49 0,0 0</inkml:trace>
  <inkml:trace contextRef="#ctx0" brushRef="#br0" timeOffset="27865.271">20067 9451,'99'-25,"50"-25,0 1,24 24,-48 25,23 0,-24 0,-24 0,48 0,-98 0,0 0,-26 0,1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2:39:10.238"/>
    </inkml:context>
    <inkml:brush xml:id="br0">
      <inkml:brushProperty name="width" value="0.05292" units="cm"/>
      <inkml:brushProperty name="height" value="0.05292" units="cm"/>
      <inkml:brushProperty name="color" value="#FF0000"/>
    </inkml:brush>
  </inkml:definitions>
  <inkml:trace contextRef="#ctx0" brushRef="#br0">21258 5978,'24'0,"26"0,-25 0,49 0,-24 0,-1-25,-24 25,25 0,-25 0,-1 0,1 0,0 0,25 0,-50-25,49 25,-24 0,0 0</inkml:trace>
  <inkml:trace contextRef="#ctx0" brushRef="#br0" timeOffset="104549.4084">17016 8260,'50'0,"98"0,-24 0,75 0,-25 0,-50 0,24 0,-48 0,24 0,-25 0,-25 0,1 0,-26 0,26 0,24 0,-25 0,1 0,-26 0,26 0,24 0,-49 0,-1 0,1 0,24 0,-49 0,49 0,1 0,-1 0,1 0,24 0,25 0,74 0,-74 0,75 0,-26 0,51 0,-26 0,-24 0,-1 0,-49 0,50 0,-75 0,75 0,-75 0,-49 0,-1 0,1 0</inkml:trace>
  <inkml:trace contextRef="#ctx0" brushRef="#br0" timeOffset="130319.6369">4638 10046</inkml:trace>
  <inkml:trace contextRef="#ctx0" brushRef="#br0" timeOffset="132114.4779">12601 10170,'25'0,"24"0,1 0,-25 0,49 0,0 0,26 0,24 0,-50 0,1 0,-1-25,-24 25,24 0,-49 0,49 0,-49-25,25 25,-1 0,-24 0,0 0,24 0,-24 0,0 0,0 0,24 0,-24 0,0 0,0 0,0 0,-1 0,1 0,25 0,-25-24,-1 24,1 0,25 0,-1 0,-24 0,0 0,25 0</inkml:trace>
  <inkml:trace contextRef="#ctx0" brushRef="#br0" timeOffset="145839.4725">27756 10220,'50'-25,"0"25,24-25,-24 0,-26 25,1 0,25-25,0 25,-26 0,1 0,25 0,-25 0,-1 0</inkml:trace>
  <inkml:trace contextRef="#ctx0" brushRef="#br0" timeOffset="184744.57">7590 10815,'75'0,"24"0,0 0,0 0,1 0,-1 0,0 0,-25 0,1 0,-1 0,1 0,-51 0,51 0,-50 0</inkml:trace>
  <inkml:trace contextRef="#ctx0" brushRef="#br0" timeOffset="185828.7711">12005 10815,'25'0,"25"0,49 0,75 0,-1 0,1 0,49 0,0 0,75 0,-25 0,-50 0,-24 0,-51 0,-48 0,-26 0,-49 0,0 0</inkml:trace>
  <inkml:trace contextRef="#ctx0" brushRef="#br0" timeOffset="199579.0463">12303 12030,'25'0,"25"0,-1 0,1 0,-1 0,1 0,24-25,-49 25,25 0,-1 0,-24 0,0 0,0 0</inkml:trace>
  <inkml:trace contextRef="#ctx0" brushRef="#br0" timeOffset="206124.6795">29021 12030,'25'0,"0"0,50 0,-26 0,1 0,-1 0,1 0,24 0,-24 0,-25 0,24 0,-24 0,0 0,0 0,0 0,-1 0,1 0</inkml:trace>
  <inkml:trace contextRef="#ctx0" brushRef="#br0" timeOffset="233376.8748">4614 13543,'49'0,"1"0,24 0,1 0,-26 0,75-24,-49 24,-50 0,24 0,1-25,-25 25,24 0</inkml:trace>
  <inkml:trace contextRef="#ctx0" brushRef="#br0" timeOffset="263469.293">21679 13444</inkml:trace>
  <inkml:trace contextRef="#ctx0" brushRef="#br0" timeOffset="303199.1447">10393 13469,'75'0,"-1"0,100 0,-1-25,1 25,-50 0,50-25,-1 25,-74 0,1-24,-51 24,1 0</inkml:trace>
  <inkml:trace contextRef="#ctx0" brushRef="#br0" timeOffset="306604.2926">20414 14362,'25'0,"0"0,0 0</inkml:trace>
  <inkml:trace contextRef="#ctx0" brushRef="#br0" timeOffset="309548.9283">3473 15032,'24'0,"1"0,25 0,-25 0,74 0,-25 0,1 0,-1 0,1 0,-1 0,25 0,-24 0,-1 0,-49 0,24 0,-24 0,0 0</inkml:trace>
  <inkml:trace contextRef="#ctx0" brushRef="#br0" timeOffset="310937.1173">9525 15056,'50'0,"49"0,99 0,-74 0,50 0,-25 0,99 25,-50 0,-49 0,25 0,-50-25,0 24,0 1,-50-25,25 0,-49 25,0-25,-1 0,-24 0</inkml:trace>
  <inkml:trace contextRef="#ctx0" brushRef="#br0" timeOffset="312619.0346">14932 15503,'25'0,"25"0,24-25,50 25,-25 0,1 0,24 0,0-25,0 25,25-24,-50 24,0 0,-25 0,26-25,-26 25,25 0,-24-25,-1 25,1-25,73 25,-73 0,-1 0,25-25,-49 25,0 0,24-25,0 25,-24 0,0 0,74-24,-75 24,1 0,0 0,-26 0</inkml:trace>
  <inkml:trace contextRef="#ctx0" brushRef="#br0" timeOffset="322898.9297">21506 14337,'24'0,"1"0,0 0,0 0,24 0,51 0,24 0,0 0,-25 0,0 0,-24 0,49 0,-25 0,-25-25,-24 25,-25 0,-1 0</inkml:trace>
  <inkml:trace contextRef="#ctx0" brushRef="#br0" timeOffset="335284.2036">13568 14337,'-25'0,"1"0,-1 0,0 0,0 0,0 25,1-25,-1 0,-25 25,25-25,1 25,-1-25,-25 0,50 24,-25 1,0 0,1 0,24 0,0-1,-25-24,0 50,25-25,0 0,0 24,0-24,0 25,0-1,25-49,-25 25,25-25,-1 0,1 0,25 0,24 25,1-25,-1 25,1-1,49-24,-50 25,25 0,25 0,-49 0,-26-25,50 49,-24-24,-1 0,-24-25,24 25,-49-25,0 0,25 24,-26-24,1 0,0 0,0 0,0 0,-1 0,26 0,-25 0,0 0,-1 0,26 0,0 0,-26 0,26 0,0 0,-1 0,1 0,24 0,-49 0,25 0,-26 0,26 0,-25 0,0 0,24 0,1 0,-25 0,0 0,24 0,-24 25,25-25,-1 0,-24 0,0 0,24 0,1 0,-25 0,0 0,24 0,-24 0,0 0,24 0,1 0,0 0,-26 0,1 0,25 0,-25 0,-1 0,1 0,0 0,0 0,0 0,0 0,-1 0,1 0,0 0,0 0,0 25,24-25,-24 0,0 0,0 0,49 0,-24 0,-26 25,1-25,50 0,-51 25,26-25,-25 0,24 0,-24 0,25 0,-25 0,24 0,1 0,-1 0,1 0,24-25,1 25,-1 0,-24 0,-25 0,0-25,24 25,-24 0,0-25,0 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2:44:52.451"/>
    </inkml:context>
    <inkml:brush xml:id="br0">
      <inkml:brushProperty name="width" value="0.05292" units="cm"/>
      <inkml:brushProperty name="height" value="0.05292" units="cm"/>
      <inkml:brushProperty name="color" value="#FF0000"/>
    </inkml:brush>
  </inkml:definitions>
  <inkml:trace contextRef="#ctx0" brushRef="#br0">16396 6325,'25'0,"74"0,-25 0,1 0,24 0,25 0,50 0,-75 0,0 0,0 0,-24 0,-1 0,-49 0,25 0,-26 0</inkml:trace>
  <inkml:trace contextRef="#ctx0" brushRef="#br0" timeOffset="32994.9162">24879 6226,'25'0,"0"0,24 0,1 0,24 0,1 0,24 0,-49 0,49 0,-25 0,1 0,-1 0,0 0,-49 0,25 0,-25 0</inkml:trace>
  <inkml:trace contextRef="#ctx0" brushRef="#br0" timeOffset="58175.0539">4266 7714,'25'0,"50"0,-1 0,75 0,0 0,0 0,-25 0,24 0,-48-25,73 25,-74 0,-24 0,-1 0,-49 0,25 0,-1 0,-24 0,25 0,-25 0,24 0,-24 0,25 0,-1 0,1 0,24 0,1 0,-1 0,-24 0,49 0,-25 0,-24 0,24 0,1 0,-1 0,-49 0,49 0,-24 0,0 0,-1 0,-24 0,0 0</inkml:trace>
  <inkml:trace contextRef="#ctx0" brushRef="#br0" timeOffset="62584.8853">18058 7789,'49'0,"51"-25,-1 0,0 0,-25 25,26-25,24 1,-50 24,1 0,-1 0,0 0,-24 0,0 0,-26 0,26 0,-25 0,0 0,-1 0,26 0,0 0,-26 0,26 0,-25 0,24 0,-24 0,0 0,50 0,-51 0,26 24,0-24,-1 0,-24 0,0 0</inkml:trace>
  <inkml:trace contextRef="#ctx0" brushRef="#br0" timeOffset="64222.5137">23341 7739,'50'0,"-1"0,51 0,-1 0,25 0,-25 0,25 0,0 0,-25 0,50 0,-74 0,-1 0,-24 0,-26 0</inkml:trace>
  <inkml:trace contextRef="#ctx0" brushRef="#br0" timeOffset="67727.4099">3547 8756,'25'0,"0"0,-1 0,1 0,0 0,0 0,49 0,-24 0,-25 0,24 0,1 0,0 0,49 0,-25 0,1 0,-1 0,0 0,1 0,-1 0,1 0,24 0,-50 0,26 0,-1 0,1 0,24 0,-25 0,-24-25,24 25,-24-25,24 1,26 24,-26 0,-24 0,-26 0,26 0,-25 0,24 0</inkml:trace>
  <inkml:trace contextRef="#ctx0" brushRef="#br0" timeOffset="85249.9483">14784 14560,'24'0,"76"0,73 0,-24 0,0 0,25 0,-1 0,-49 0,50 0,-50 0,25 0,-50 0,0 0,0 0,-49 0,0 0,24 0,-49 0,0 0</inkml:trace>
  <inkml:trace contextRef="#ctx0" brushRef="#br0" timeOffset="89554.6356">5928 10071,'100'0,"24"0,24 0,26 0,-50 0,50 0,-75 0,0 0,-24 0,-1 0,-49 0,0 0</inkml:trace>
  <inkml:trace contextRef="#ctx0" brushRef="#br0" timeOffset="94364.9066">17636 10244,'25'0,"0"0,0 0,24 0,26 0,-26 0,26 0,-1 0,0 0,-24 0,24 0,-24 0,24 0,-49 0,50 0,-1 0,-24 0,24 0,-24 0,49 0,-49 0,-1 0,1 0,24 0,1 0,-51 0,51 0,-26 0,1 0,24 0,1 0,-1 0,-24 0,24 0,26 0,-51 0,50 0,-24 0,-1 0,-49 0,25 0,-1 0,-24 0,0 0,0 0,24 0,-24 0,0 0,24 0,-24 0,0-24,0 24,0 0,-1 0,26 0,-25 0,0 0,-1 0,1 0,0 0,0 0,0 0,0 0,-1 0,26 0,49 0,-49 0,-25 0,24 0,1 0,-1 0,1 0,-25 0,0 0,-1 0,1 0,0 0</inkml:trace>
  <inkml:trace contextRef="#ctx0" brushRef="#br0" timeOffset="97094.6634">2877 11162,'50'0,"0"0,24 0,-24 0,24 0,-24 0,-1 25,26-25,-26 0,1 0,-1 0</inkml:trace>
  <inkml:trace contextRef="#ctx0" brushRef="#br0" timeOffset="101164.9367">11658 11212,'50'0,"24"0,25 0,-24 0,49 0,-25 0,50 0,-25 0,-25 0,-24 0,24 0,-25 25,-24-25,24 0,1 0,-26 0,1 0,-1 0,1 0,0 0,-25 0,49 0,-49 0,49 0,-24 0,-25 0,24 0,-24 0,25 0,-1 0,-24 0,25 0,-26 0,1 0,0 0,0 0,24 0,-24 0,0 0,0 0,24 0,-24 0,25 0,-1 0,1 0,-25 0,24 0,1 0,0 0,-25 0,24 0,-24 0,25 0,-1 0,-24 0,0 0,49 0,-49 0,0 0,24 0,1 0,-25 0,0-25,24 25,1 0,-25-25,-1 25,26 0,0 0,-1 0,-24 0,0 0,0 0,-1 0,125-25,-74 25,-26 0,1 0,24 0,-24 0,24 0,-24 0,24 0,-24 0,-25 0,24 0,-24 0,25 0,-25 0,24 0,1 0,-25 0,24 0,1 0,0 0,-1 0,1 0,-1 0,26-25,-26 0,-24 25,25 0,-1 0,1 0,0-24,-26 24,51-25,-50 25,-1 0,1 0,0 0,25 25,-1-25,-24 0,0 24,0-24,-1 0,1 0,25 50,-25-50,-1 25,26 0,-25-25,0 0,0 25,-1-25,1 0,0 0,0 0,24 0,-24 0,0 0,0 24,24-24,-24 0,25 0,-25 0,-1 0,1 0,0 0</inkml:trace>
  <inkml:trace contextRef="#ctx0" brushRef="#br0" timeOffset="114744.7586">7169 12254,'24'0,"26"0,24 0,1 0,24 0,0 0,50 0,-50 0,25 0,0 0,0 0,0 0,0 0,-24 0,-26 0,0 0,26 0,-51 0,26 0,-26 0,26 0,49 0,-99 0,49 0,0 0,1 0,-26 0,51 0,-51 0,1 0,-1 0,26 0,-26 0,1 0,0 0,-1 0,26 0,-26 0,51 0,-51 0,26 0,-1 0,0 0,1 0,24 0,-25 0,-24 0,24 0,1 0,-1 0,-24 0,24 0,-24 0,-25 0,49 0,-24 0,-25 0,24 0,-24 0,25 0,-1 0,1 0,-25 0,-1 0,1 0,25 0,-25 0,-1 0,1 0,25 0,-25 0,24 0,1 0,-1 24,1-24,-25 25,24-25,26 0,-50 0,24 0,-24 0,25 25,24-25,1 0,-26 0,1 0,-1 0,-24 0,25 0,24 0,-49 0,0 0,0 0,49 0,-49 0,24 0,1 0,-25 0,49 0,-24 0,0 0,123 0,-98 0,-1 0,0 0,26 0,-1 0,-50 0,26 0,-26 0,51 0,-1 0,-25 0,-24 0,24 0,1 0,-50 0,49 0,-24 0,-26 0,51 0,-50 0,24 0,-24 0,25 0,-26 0,26 0,-25 0,0 0,99 0,-50 0,-24 0,74 0,-25 0,0 0,25 0,-99 0,99 0,-25 0,-49 0,24 0,-49 0,49 0,-49 0,0 0,-25-25</inkml:trace>
  <inkml:trace contextRef="#ctx0" brushRef="#br0" timeOffset="128524.9003">19720 12402,'173'0,"-49"0,-24 0,-1 0,25 0,-50 0,25 0,-49 0,24 0,-24 0,-25 0,0 0,24 0,-24 0,0 0,0 0,0 0,-1 0,1 0,25 0,-1 0,1 0,0 0,-1 0,-24 0,25 0,-26 0,1 0,0 0,25 0,-26 0,1 0,0 0,25 0,-26 0,1 0,25-24,-1 24,1 0,0 0,-1 0,1 0,-25 0,0 0,-1 0,26 0,-25 0,0 0,-1 0,1 0,0 0,0 0,0 0,-1 0,1 0,0 0,0-25,24 25,1 0,0-25,-26 25,26 0,-25 0,49 0,-49 0,0 0,24 0,-24 0,0 0,0 0,0 0,0 0,-1-25,1 25,25 0,-25-25,-1 25,26 0,-25 0,24 0,-24 0,0 0</inkml:trace>
  <inkml:trace contextRef="#ctx0" brushRef="#br0" timeOffset="170885.1234">23019 13246,'49'0,"75"0,25 0,-25 0,25 0,0 0,49 0,50 0,-24 0,-26 0,-24 0,-50 0,25 0,-50 0,-50 0,-24 0,25 0,-25 0,24 0,1 0,-25 0,24 0,-24 0,0 0,0 0</inkml:trace>
  <inkml:trace contextRef="#ctx0" brushRef="#br0" timeOffset="174009.7364">14932 14536,'25'0,"50"-50,-26 50,1 0,24 0,1 0,-26 0,26 0,-26 0,1-25,-25 25,0 0,-1 0,1 0,0 0,25 0,-26 0,1 0,25 0,-1 0,1 0,-25 0,24 0,-24 0,25 0,-25 0,-1 0,1 0,0 0,0 0,0 0,-1 0,1 0,0 0,0 0,0 0,24 0</inkml:trace>
  <inkml:trace contextRef="#ctx0" brushRef="#br0" timeOffset="202254.3031">16570 5085,'-25'25,"-50"74,51-74,-26 0,25-1,0 26,0-50,1 25,24 0,-25-1,0-24,0 25,0-25,25 25,-24-25,24 25,-25 0,0-25,25 24,-25 1,0-25,25 25,0 0,-24 0,24-1,-25-24,25 25,0 0,-25 25,25-26,0 1,0 0,0 0,0 25,0-26,0 1,0 0,0 0,0 24,0-24,25 0,-25 0,25 0,-1-1,1 1,-25 0,25 0,-25 0,25-1,0 1,-1-25,1 25,-25 0,25-25,0 0,0 25,-1-25,76 24,-75 1,24-25,-24 0,0 0,0 0,-1 25,26-25,-25 0,24 25,1-25,-25 0,24 0,-24 0,25 0,-25 0,-1 0,26 0,0 0,-26 0,1 0,0 0,0 0,0 0,-1 0,26 0,0 0,-26 0,26 0,-25 0,0 0,-25-25,24 25,1 0,0-25,0 25,0-25,0 1,-1 24,-24-25,25 25,0 0,0-25,-25 0,25 25,24-25,-24 25,-25-24,25 24,0-25,-1 0,1 25,0 0,0-25,-25 0,25 25,-25-24,24 24,1-25,0 0,-25 0,50 25,-26-49,1 49,0-25,0 0,0-25,-1 26,1 24,-25-25,0 0,0 0,0 0,0 0,0 1,0-1,0 0,0 0,0 0,0 1,0-1,-25 25,1-25,24 0,-25 25,25-25,-25 25,0-49,0 49,-24-25,24 0,0 0,-24 25,-1 0,25-49,0 49,1 0,-1-25,0 25,0 0,0 0,1 0,-1 0,0 0,0 0,0 0,1 0,24-25,-50 25,25 0,0 0,-24 0,24 0,0 0,0 0,0 0,1 0,-1 0,0 0,0 0,0 0,1 0,-1 0,-25 0,1-25,24 25,0 0,0 0,0 0,1 0,-1 0,25-24,0-1,-25 25,0 0,0-25,1 25,-1 0,0-25,0 25,0-25,1 1,-1 24</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2:49:11.606"/>
    </inkml:context>
    <inkml:brush xml:id="br0">
      <inkml:brushProperty name="width" value="0.05292" units="cm"/>
      <inkml:brushProperty name="height" value="0.05292" units="cm"/>
      <inkml:brushProperty name="color" value="#FF0000"/>
    </inkml:brush>
  </inkml:definitions>
  <inkml:trace contextRef="#ctx0" brushRef="#br0">6424 3721,'25'0,"25"0,-1 0,1 0,24 0,26 0,-26 0,25 0,1 0,-26 0,0 0,1 0,-26 0,26 0,-50 0,24 0,-24 0,0 0,0 0,-1 0,1 0,0 0,0 0,0 0,-1 0,1 0,25 0,-1 0,1 0,24 0,1 0,-1 0,1 0,-26 0,26 0,-26 0,1 0,-25 0,24 0,1 0,-25 0,0 0,-1 0,1 0,50 0,-1 0,-24 0,-1 0,26 0,-26 25,26-25,-26 0,1 0,0 0,-26 0,1 0,0 24,0-24,0 0,-1 0,1 0,0 0,0 0,24 0,1 0,0 0,-1 0,1 0,24 0,1 0,-51 0,51 0,-26 0,1 0,25 0,-26 0,1 0,-1 0,1 0,0 0,24 0,-49 0,0 0,-1 0</inkml:trace>
  <inkml:trace contextRef="#ctx0" brushRef="#br0" timeOffset="28350.0588">10443 4539,'25'0,"-1"0,1 0,25 0,-1 0,1 0,-25 0,24 0,1 0,-25 0,0 0,-1 0,1 0,25 0,-25 0,24 0,1 0,-25 0,-1 0,26 0,-25 0,0 0,24 0,-24 0,25 0,-1 0,1 0,0 0,-1 0,-24 0,49 0,-49 25,0-25,0 0,24 0,1 0,24 0,-49 0,25 0,-25 0,49 25,-49-25,0 0,24 0,1 0,-25 0,24 25,-24-25</inkml:trace>
  <inkml:trace contextRef="#ctx0" brushRef="#br0" timeOffset="39199.8419">27285 4614,'50'0,"-25"0,-1 0,26 0,24 0,1 0,24 0,50 0,-50 0,0 0,1 0,-26 0,0 0,1 0,-26 0,1 0,24 0,-24 0,-25 0,24 0,1 0,24 0,1 0,-26 0,26 0,-26 0,1 0,0 0,-1 0,-24 0,25 0,-25 0,-1 0,26 0,-25 0,0 0,-1 0,1 0,0 0,0 0</inkml:trace>
  <inkml:trace contextRef="#ctx0" brushRef="#br0" timeOffset="45809.8278">17636 5308,'50'0,"24"0,25 0,-24 0,24 0,0 0,-49 0,74 0,-50 0,1 0,-1 0,-24 0,-1 0,1 0,-25 0,0 0,24 0,-24 0,0 0,0 0,24 0,1 0,-25 0,24 0,-24 0,25 0,-26 0,1 0,25 0,-25 0,-1 0,1 0</inkml:trace>
  <inkml:trace contextRef="#ctx0" brushRef="#br0" timeOffset="107759.9411">19348 7218,'24'0,"1"0,25 0,24 0,50 0,-24 0,24 0,24 0,-24 0,-24 0,24 0,-25 0,0 0,-74 0,0 0</inkml:trace>
  <inkml:trace contextRef="#ctx0" brushRef="#br0" timeOffset="134354.9191">10120 7863,'50'0,"24"0,26 0,-1 0,25 0,25 0,-1 0,26 0,-50 0,25 0,25 0,-50 0,0 0,-50 0,25 0,25 0,-49 0,-26 0,1 0,24 0,-24 0,24 0,1 0,-1 0,-24 0,-1 0,26 0,-26 0,1 0,24 0,-49 0,50 0,-26 0,1 0,24 0,-24 0,24 0,-24 0,24 0,1 0,-26 0,26 0,-26 0,1 25,-25-25,24 0,26 0,-50 0,-1 0,1 0,25 0,-1 0,-24 0,0 0,0 0,0 0</inkml:trace>
  <inkml:trace contextRef="#ctx0" brushRef="#br0" timeOffset="165714.3847">26541 10195</inkml:trace>
  <inkml:trace contextRef="#ctx0" brushRef="#br0" timeOffset="188617.774">15429 7764,'0'25,"0"24,0 26,-25-26,25 1,-25 0,25 24,0-49,0 0,0-1</inkml:trace>
  <inkml:trace contextRef="#ctx0" brushRef="#br0" timeOffset="190019.7434">15503 7764,'-25'25,"-24"24,49 1,-50-1,25 1,0-25,0 0,1 24,-1-49,25 25,0 0,0 0,-25-25,25 25,0 24,0-24,0 0,0 24,0 1,0 0,0-1,-25-24,25 49,0-49,-25 50,25-51,0 1,0 0,0 0,0 0,0-1,0 1,0-99,0-1,0-24,0 0,0-50,0 25</inkml:trace>
  <inkml:trace contextRef="#ctx0" brushRef="#br0" timeOffset="191029.4739">15478 7838,'25'50,"-25"-25,0-1,25 26,0-50,-25 50,0-1,24 1,-24-25,50 49,-50-24,25 49,0-74,-1 49,1 1,0-1,0 0,24 50,-49-24,0-51,25 26,0-75,-25 25,-25-25,-24-50,24-25,-25 26</inkml:trace>
  <inkml:trace contextRef="#ctx0" brushRef="#br0" timeOffset="191819.3967">15131 8434,'25'0,"49"-25,-24 25,-1-25,1 0,-25 25,24 0,-24 0,-25-25,50 25,-25-24,-1 24,1 0,0-25,0 25</inkml:trace>
  <inkml:trace contextRef="#ctx0" brushRef="#br0" timeOffset="192559.6726">16024 8334,'0'75,"0"-1,25 1,-25-26,0 50,24-24,1-1,-25-24,0-1,0 1,25-50,-25 25,0-50</inkml:trace>
  <inkml:trace contextRef="#ctx0" brushRef="#br0" timeOffset="194852.8659">15999 8384,'0'-25,"0"0,0 1,0-1,25 25,-25-25,25 25,-25-25,0 0,49 1,-24 24,-25-25,25 25,-25-25,25 25,-1 0,-24-25,25 25,0 0,-25-25,50 25,-26 0,1 0,0 0,0 0,0 0,0 0,-1 0,-24 25,25-25,-25 25,0 0,0 0,0-1,0 1,-25 0,1 0,-1-25,0 25,-25-1,25-24,1 0,-1 0,-25 25,25-25,25 25,-24-25,-1 0,0 0,-25 0,26 0,-26 0,25 0,0 0,1 0,-1 0,0 0,25 25,-25-25</inkml:trace>
  <inkml:trace contextRef="#ctx0" brushRef="#br0" timeOffset="196849.9055">16892 8111,'-25'0,"0"0,1 0,-1 0,0 0,-25 25,50 0,-24-25,24 25,-25-25,0 24,25 1,0 0,0 0,-25-25,25 25,0-1,25-24,0 25,-25 0,25 0,-1-25,-24 25,25-1,0-24,-25 25,25 0,0 0,24 0,-49-1,25-24,0 0,0 0,-1 0,1 0,0 0,0 0,0 0,24-24,-24-26,0 25,0 25,-25-25,0 1,0-1,0 0,0 0,0-24,-25 49,25-25,-25 0,25-25,-50 50,50-24,-24 24,-1-25,0 0,-25 0,26 25,-1-49,0 49,0 0,0 0,25-25,-24 25,-1 0</inkml:trace>
  <inkml:trace contextRef="#ctx0" brushRef="#br0" timeOffset="197884.8031">17438 7615,'0'25,"0"49,0-24,0 24,0-49,0 49,0-49,0 25,0 24,0-49,0 0,0 25,0-1,0 1,0-1,0-24,0 0,0 25,0-26,0 26,0-25,0 0,0-1,0 1,0-74</inkml:trace>
  <inkml:trace contextRef="#ctx0" brushRef="#br0" timeOffset="198679.7854">17438 7541,'24'49,"1"-24,0 0,0 49,0-24,0-1,-1-24,1 50,0-75,-25 49,50 1,-50 0,0-26,49 26,-49-25,25 0,0 24,-25-24,0 0,0 0</inkml:trace>
  <inkml:trace contextRef="#ctx0" brushRef="#br0" timeOffset="199529.5355">17487 7987,'50'0,"0"0,-1 0,-24 0,25 0,-26 0,1 0,0 0</inkml:trace>
  <inkml:trace contextRef="#ctx0" brushRef="#br0" timeOffset="200284.4895">17983 7590,'25'0,"0"25,-25 25,0-1,25 1,0-1,-25-24,24 25,-24-1,25 26,-25-1,25-24,-25 0,0-1,25 26,-25-26,25 1,-1-25,-24 49,25-24,-25-26,25 1,-25-149,-50 50,26-25,-1-50,-25 50</inkml:trace>
  <inkml:trace contextRef="#ctx0" brushRef="#br0" timeOffset="201269.844">17959 7392,'0'25,"0"-1,0 1,0 0,0 25,0-26,0 1,0 0,0 0,0 0,-25-1,25 1,-25-25,25 25,0 0,0 0,25 24</inkml:trace>
  <inkml:trace contextRef="#ctx0" brushRef="#br0" timeOffset="202044.8048">18132 8657,'25'0,"25"0,-1 0,1 0,-25 0,-1 0,1 0,50 0,-51 0,1 0,0 0,25 0,-25 0</inkml:trace>
  <inkml:trace contextRef="#ctx0" brushRef="#br0" timeOffset="207229.7364">7888 8086,'0'50,"0"0,-25 24,0-24,0 24,1-24,24 24,0 0,-25 1,0-26,25 26,0-50,0 24,0-24,0 0,25-25,0 0,24 0,26 0,24 0,-49 0,-1 0,1 0,-1 0</inkml:trace>
  <inkml:trace contextRef="#ctx0" brushRef="#br0" timeOffset="207899.5122">8458 8706,'0'25,"-24"0,24 0,0 0,0-1,0 1,0 0,0 0,0 0,0-1,0 1,0-74</inkml:trace>
  <inkml:trace contextRef="#ctx0" brushRef="#br0" timeOffset="208409.9372">8508 8533,'0'25</inkml:trace>
  <inkml:trace contextRef="#ctx0" brushRef="#br0" timeOffset="209419.4921">8632 8731,'25'0,"-25"25,25 0,-1 24,-24-24,0 0,25-25,0 0,0-50,-25 1,25 24</inkml:trace>
  <inkml:trace contextRef="#ctx0" brushRef="#br0" timeOffset="211079.746">8682 8781,'49'-25,"-24"25,25 0,-26 50,1-50,25 49,-25-24,-1 0,26 0,-50-1,25-24,-25 25,25-25,-25 25,0 0,0 0,0 0,25-25,-25-100,0 1,0 49,0 26,24-26,-24 0,25 50,-25-49,0 24,25 0</inkml:trace>
  <inkml:trace contextRef="#ctx0" brushRef="#br0" timeOffset="212359.6313">9128 8979,'25'0,"0"0,0-25,49-24,0 24,-24 25,-25-25,0 0,-25 1,24 24,-24-25,0 0,0 0,-24 0,-1 1,0-1,0 25,25-25,-25 25,1 0,24-25,-25 25,0 25,0-25,0 50,1-26,-1-24,25 50,-25-50,25 25,0 0,0-1,0 1,0 0,0 0,50 24,-50-24,24 0,26 25,-25-25,24-1,-24-24,25 50,-1-50,1 0,-25 0,49 25,-24-25,-1 0,1 0,-50-25</inkml:trace>
  <inkml:trace contextRef="#ctx0" brushRef="#br0" timeOffset="213549.3776">9674 8558,'0'49,"0"-24,0 0,25 49,-25-49,24 25,-24-26,25 51,-25-50,25-1,-25 26,0 0,25-50,-25 25,25-1,-25 1,-25-50,0-74,0 25,25-1,-25 1,25 24,0 1,0-1,0 25,0 0,0-24,0 24,0 0,25 25,0 25,25 49,-26-24,26-25,-25 24,0 26,-1-26,-24 1,0 0,0-26,0 1,0 0,0 0,-24-75,24 1,0-1,0 25,0-24,0 24,0 0,0 0,0 0</inkml:trace>
  <inkml:trace contextRef="#ctx0" brushRef="#br0" timeOffset="214604.6884">10517 9079,'25'-50,"49"0,-49 1,25-51,-25 26,49-50,-24 25,-26-50,1 25,-25-50,0 75,0 25,0 24,0 0,-124 125,75-26,-1 1,25-25,0 0,-49 49,24-24,50-1,-24-24,24 0,0 0,0 0,0-1,49 1,-24-25,49 25,75 0,-74 24,-26-24,26 0,-51 0,1 0,0-1,-25 1,0 0,0 25,0-26,0 1,0 0,0 0,-50 0,26 24,-1-49,-25 50,1-25,-1-1,25-24,-49 50,24-50,25 0,1 0,24-25,74 0</inkml:trace>
  <inkml:trace contextRef="#ctx0" brushRef="#br0" timeOffset="215249.4167">11336 8359,'0'25,"0"49,25-24,24 24,-49 1,50-26,-25 26,-25-26,24-24,-24 25,25-50,-25 25,0-1,0 1,0 0,0 0,0 0,0 0,0-1,0 1,0 0,0 0,0-100,0-49,-49 25</inkml:trace>
  <inkml:trace contextRef="#ctx0" brushRef="#br0" timeOffset="216114.7099">11286 8210,'-25'0,"1"0,24 25,-25 0,0 0,25 0,-25-25,-25 49,100-74,0-24,-1 24,1-25,24 26,-49 24,25-25,-1 0,1 0,-25 25,-25 25,0 25,0-26</inkml:trace>
  <inkml:trace contextRef="#ctx0" brushRef="#br0" timeOffset="216829.5373">11485 9277,'24'0,"1"-50,25 26,-50-1,25 0,-1 25,1 0,-25-25,25 0,0 1,0 24</inkml:trace>
  <inkml:trace contextRef="#ctx0" brushRef="#br0" timeOffset="218994.5621">12129 8756,'25'0,"0"0,25-25,24 0,1 1,24 24,0-25,0 0,25 0,-25 0,1 25,48-49,-48 49,-26 0,1 0,-1-25,0 25,26 0,48 0,-73 0,-1 0,25 0,-24 0,-26 0,26 0,-1 0,-24 0,0 0,-1 0,-24 0,25 0,-50-50,-25 26,0-26,-25 50,1-50,-1 26,0-1,1 0,24 0,0-24,-24 49,49-25,0 0,0 0,0 75,24-1,26-24,-25 25,0-1,-1-49,1 25,0 0,25 25,-50-26,49-24,-24 50,0-25,0 0,0-25,-25 24,24-24,-48 0,-26 0,0 0,1 25,24 0,-25-25,1 25,49 0,-25-25,25 24,-25 1,0 0,0 0,1 0,24-1,-25-24,0 50,0-25,25 0,-25-1,25 1</inkml:trace>
  <inkml:trace contextRef="#ctx0" brushRef="#br0" timeOffset="226309.5498">18231 7417,'25'-25,"50"0,-1 0,-24 25,24-25,-24 25,-25 0,24 0,-49-24</inkml:trace>
  <inkml:trace contextRef="#ctx0" brushRef="#br0" timeOffset="227374.8397">18579 7169,'0'24,"25"-24,-25 25,24-25,1 0,-25 25,25-25,25 25,-26-25,-24 25,25-25,0 0,-25 24,25-24,-75 25,50 0,-25-25,1 25,24 0,-25-1,25 26,-25-25,0 0,25 24,-25-24,25 0,-24 24,24 1,0-25,24-25,26-50</inkml:trace>
  <inkml:trace contextRef="#ctx0" brushRef="#br0" timeOffset="227989.4062">19199 7342,'0'25,"0"25,25-26,-25 1,24 50,-24-51,25 26,-25-25,0 24,0 26,25-26,-25-24,25-25,-25-25</inkml:trace>
  <inkml:trace contextRef="#ctx0" brushRef="#br0" timeOffset="228769.5811">19496 7317,'0'50,"0"-25,25-25,-25 49,0-24,0 0,0 0,-49-25,24 25,0-25,0 0,0 24,1-24,-1 0,0 0</inkml:trace>
  <inkml:trace contextRef="#ctx0" brushRef="#br0" timeOffset="229344.3725">19298 7491,'-25'0</inkml:trace>
  <inkml:trace contextRef="#ctx0" brushRef="#br0" timeOffset="230544.5452">19199 7441,'0'-24,"0"-1,0 0,0 0,25 0,-1 25,1-24,0 24,0 0,0 0,-1 0,1 0,0 0,-25 24,50-24,-26 0,1 25,0-25,0 0</inkml:trace>
  <inkml:trace contextRef="#ctx0" brushRef="#br0" timeOffset="231429.5675">19720 7119,'0'25,"0"0,0-1,0 26,0-25,0 0,0-1,0 26,0-25,0 0,0-1,0 1,0 0,0 0,0 0,0 24,0-24,0 0,0 0,25-25,-1-50,-24 0,25 26,0-1</inkml:trace>
  <inkml:trace contextRef="#ctx0" brushRef="#br0" timeOffset="232829.7261">19968 7342,'-25'0,"25"25,0 0,0 24,0-24,0 0,0 0,0 0,0-1,0 1,0 0,25 25,0-50,-25 24,24-24,1 0,-25-49,0-1,0 25,0 1,0-1,0 0,0 0,0 0,0 1,0-1,0 0,-25 25,25-25,0 75,25-50,-25 25,25-1,0 1,0-25,-1 25,1 0,0-25,0 25,0-25,-1 24,26 26,0-25,-1 0,1 49,-1-74,-24 25,0-25,-50 0,25-25,-25-25,1-24</inkml:trace>
  <inkml:trace contextRef="#ctx0" brushRef="#br0" timeOffset="233709.3582">20464 7342,'-25'0,"25"25,0 0,0 0,25-25,0 0,-1 0,1 0,0 0,-25 24,0 1,0 0,0 0,0 0,0-1,0 1,0 0,-25 0,0 0,1-25,-1 0,0 0,75 0,-26 0</inkml:trace>
  <inkml:trace contextRef="#ctx0" brushRef="#br0" timeOffset="235269.6239">20737 7317,'0'25,"0"0,0 25,25-50,-25 24,0 1,0 0,0 0,0 0,0-1,0 1,0 0,0-50,-25-24,25-1,0 0,0 1,0 24,0 0,0 0,0 1,0-1,0-25,49 25,-49 1,25 24,0 24,-25 1,25 25,-25-25,25-1,-25 26,0-75,0 0,0 1,0-1,24-25,-24 25,25 25,0-24,0-1,0 25,-25-25,24 50,1 0,-25-1,25 26,-25-25,0 0,0-1,25-24,24 0,-24 0,0 0,25 0</inkml:trace>
  <inkml:trace contextRef="#ctx0" brushRef="#br0" timeOffset="236339.5775">21307 7144,'0'25,"0"-1,-25 26,1-50,24 50,0-26,0 1,-25 25,25-25,0-1,0 1,0 0,0 0,0 0,0-1,0 1,25-50,-1 1,1-1,-25 0,0-25,0 26,0-1,25 0,-25 0,0 0,0 1,0-1,0 0,25 50,0 0,-25-1,74 1,0 0,50 0,-24 0,49-1,-25 1,-25-25,-50 0,-24 0</inkml:trace>
  <inkml:trace contextRef="#ctx0" brushRef="#br0" timeOffset="242139.9301">18852 8483,'24'0,"76"0,-26 0,50 0,0 0,50 0,-1 0,1 0,-50 0,0 0,-50 0,1 0,-26 0,-98-25,-1 1</inkml:trace>
  <inkml:trace contextRef="#ctx0" brushRef="#br0" timeOffset="242844.3396">19745 8086,'0'50,"0"-25,0 49,0-24,0 24,0 1,24-1,1 0,-25-24,25 49,-25-49,0 24,0 1,25-26,0 51,-25-76,0 1,24 0,-24 0,25-25,-25-25,0 0</inkml:trace>
  <inkml:trace contextRef="#ctx0" brushRef="#br0" timeOffset="244619.6971">21679 8334,'0'-24,"0"-1,0 0,-25 25,25-25,-24 25,-1-25,0 1,0 24,25-25,-49 25,24-25,-25 25,25 0,1 0,-1 0,0 0,0 0,0 0,1 0,24 25,-25-25,0 25,0-1,25 1,-25-25,25 25,0 0,-24-25,24 49,0-24,-25 25,25-25,0-1,0 1,0 0,0 0,0 0,25-1,-1-24,1 0,0 0,25 0,-1 0,1 0,-1 0,1 0,-25 0,-25-24,25-1,-25-25,0 25,0-24,0-1,0 1,0-1,0 0,-25 1,0-1,0 25,0-24,25 24,-24 0,24 0,0 50,0 25,0-1,24 26,1-26,25 26,-25-26,24 26,1-1,-1 25,1-74,0 25,-1-25,-24 24,0-24,49 0,-49 0,0-1,25-24,-26 0,-48-49,-1-26,0 1,-25 0</inkml:trace>
  <inkml:trace contextRef="#ctx0" brushRef="#br0" timeOffset="246029.4506">21754 7689,'0'50,"0"0,25-1,-1 1,-24-1,25 26,-25-1,0-49,25 25,-25 24,25-49,-25 25,0-26,0 1,25 0,-25 0,0-50,0-25,0 26,0-1,0 0,0 0,0 0,0 1,0-1,0 0,24 0,-24 0,25 25,-25-24,25 24,0 0,0 0,-1 0,1 0,0 0,0 24,-25 1,25 0,-1-25,-24 50,25-26,-25 1,25 0,-25 0,0 0,0-1,0 1,-25 0,0 0,1 0,-1-1,0-24,0 25,0-25,1 0,-1 0,0 0,0 0,0-25,1 25,48 0,26-24,-25-26</inkml:trace>
  <inkml:trace contextRef="#ctx0" brushRef="#br0" timeOffset="247309.6268">22523 8062,'0'-25,"-25"25,0 25,25-1,-25 1,0-25,25 25,-24-25,24 25,0 0,-50-25,50 24,-25 1,0-25,25 25,0 0,0 0,0-1,0 1,0 0,50 25,0-26,-50 1,24 0,26 0,0 0,-26-25,26 24,-25-24,24 0,-24 0,25 0,-50-24</inkml:trace>
  <inkml:trace contextRef="#ctx0" brushRef="#br0" timeOffset="248679.3626">22895 8062,'0'0,"-25"0,0 0,0 0,1 0,-1 24,25 1,-25-25,25 25,-25-25,0 0,25 25,0 0,0-1,0 1,0 0,0 0,0 24,0-24,0 0,0 0,25 0,-25 24,25-49,-25 25,25 0,0-25,-1 0,1 0,0-50,-25 25,25 1,-25-1,0-25,0 1,0 24,0-25,0 25,0 1,0-1,0 0,0 0,0 50,0 25,25-26,-25 1,24 0,1 0,-25 0,25-1,0 1,0-25,-1 25,1-25,25 25,-50 0,74-25,-49 0,49 49,1-24,-1-25,-49 25,25 24,-26-49,-48-24,-1-51,-50-49</inkml:trace>
  <inkml:trace contextRef="#ctx0" brushRef="#br0" timeOffset="249639.7753">23316 7441,'0'75,"25"-50,-25 24,50 1,-50 24,25 1,-25-51,24 1,1 25,-25 24,25-24,-25-25,25 24,0 1,-25-25,0 0,0-1,24-24,-24 25,0 0,25 0,-25-50,-49-49,-1 24,25-49,-24-1</inkml:trace>
  <inkml:trace contextRef="#ctx0" brushRef="#br0" timeOffset="250754.5368">23292 7317,'-25'25,"25"0,0 0,-25 0,25-1,0 1,-25-25,25 25,-25 0,25 0,-24-1,24 1,0 0,-25-25,25 25,-25-25,25 25,0-1,-25-24,25 25,25-25,-25 25</inkml:trace>
  <inkml:trace contextRef="#ctx0" brushRef="#br0" timeOffset="251759.5952">23391 8334,'74'0,"-49"0,0-24,0 24,-1 0,1 0,0 0,0 0,0-25,-1 25,1 0,0 0,-25-25</inkml:trace>
  <inkml:trace contextRef="#ctx0" brushRef="#br0" timeOffset="274559.6629">24061 7937,'49'0,"-24"0,0 0,0 0,-1 0,1 0,0 0,25 0,-26 0,26 0,-25 0,0 0,-1 0,26 0,-25 0,0 0,-1 0,51 0,-50 0,-1 0,1 0,0 0,25 0,-26 0,26 0,-25 0,0 0</inkml:trace>
  <inkml:trace contextRef="#ctx0" brushRef="#br0" timeOffset="276489.7566">24457 7466,'25'0,"0"0,0 25,0-25,-1 50,1-26,25 26,-25-25,-1 0,26 24,-25-49,0 25,-1 0,1-25,-25 25,25-25,0 0,25 0,24 24,-49 1,0-25,-1 0,-48 25,-1-25,-25 25,50 0,-25-25,1 24,-1 1,25 0,-25-25,25 25,-50 0,25 0,1-1,-1 1,25 0,-50 0,50 0,-25-25,25 24,0 1,0 0,-24 0,-1 0,25 24,0-24,25-50</inkml:trace>
  <inkml:trace contextRef="#ctx0" brushRef="#br0" timeOffset="277899.5361">25598 7640,'0'-25,"0"0,0 0,-24 25,-1 0,0 0,0 0,0 0,1 0,-1 25,0-25,0 25,0 0,1 0,-1-1,25 1,-25 0,0-25,25 50,-25-26,25 1,0 0,0 0,0 0,0-1,0 1,0 0,0 0,0 0,0 0,50-25,0 0,-26 0,26 0,0 0,-1 0,1 0,-1 0,1 0,-25 0</inkml:trace>
  <inkml:trace contextRef="#ctx0" brushRef="#br0" timeOffset="279389.6397">25822 7342,'0'25,"0"25,0-26,0 26,0-25,0 0,0-1,0 1,0 0,24-25,-24 25,0 0,0-1,0 1,25-25,-25 25,0 0,0 0,0-1,0 1,0 0,0 0,0 0,0-1,0 26,0-25,0 25,0-26,0-98,0 24,0 25,25 1,-25-1,25 25,0 0,-25-25,25 25,-1-25,26 25,0 50,-50-1,49-49,-49 50,25-25,-25 0,50 0,-50-1,24 1,-24-50</inkml:trace>
  <inkml:trace contextRef="#ctx0" brushRef="#br0" timeOffset="280688.9772">26392 7789,'0'0,"0"49,0-24,0 0,0 0,0 24,0-24,0 0,0 0,0 0,25-1,0-24,0 0,-25-24,24 24,-24-25,25 25,-25-25,25 0,0 25,-25-25,25 0,-25 1,0-1,0 0,0 0,0 0,0 1,-25 24,0 0,25-25,-25 25,0 0,1 0,-1 0,0 0,0 25,0-1,1-24</inkml:trace>
  <inkml:trace contextRef="#ctx0" brushRef="#br0" timeOffset="281639.507">26665 7342,'0'50,"0"-25,0 24,0-24,0 25,25-50,-25 24,0 26,0-25,0 0,0-1,0 1,0 0,25 25,-25-26,0 1,0 25,24-25,-24-1,0 1,0 0,0 0,25 0,0 24,-25-24,0 0,0-50</inkml:trace>
  <inkml:trace contextRef="#ctx0" brushRef="#br0" timeOffset="283474.7576">27087 7789,'49'0,"1"0,0 0,49 0,0 0,-25 0,26 0,-26 0,25 0,-74 0,49 0</inkml:trace>
  <inkml:trace contextRef="#ctx0" brushRef="#br0" timeOffset="284659.2295">27533 7516,'0'49,"0"1,0-25,0 24,0 1,0-25,0 24,0 1,0 0,25-1,0-24,-25 25,25-1,-25-24,0 25,0-1,24-24,-24 25,25-25,-25-1,0 1,0 0,25 0,-25 0</inkml:trace>
  <inkml:trace contextRef="#ctx0" brushRef="#br0" timeOffset="285759.4496">28253 7565,'0'50,"0"-25,0 24,0 1,0 24,0-49,0 25,0-25,0-1,0 1,0 0,0 0,0 0,24-25,-24 25,0-1,0 1,0 0</inkml:trace>
  <inkml:trace contextRef="#ctx0" brushRef="#br0" timeOffset="287129.1697">28253 7615,'0'-25,"0"0,24 25,1 0,0 0,0 0,0 0,-25 25,24 0,1-25,-25 25,25-25,-25 25,25-25,-25 24,0 1,0 0,0 0,0 0,0-1,-25 1,0-25,0 25,1 0,-1-25,0 0,25 25,-25-25,0 0,1 0,-1 0,0 24,0-24,0 0,75 0,-25 0</inkml:trace>
  <inkml:trace contextRef="#ctx0" brushRef="#br0" timeOffset="288244.2586">28699 7417,'0'49,"-25"-24,25 0,0 0,0 24,0 1,0-25,0-1,0 1,0 0,0 0,0 0,0-1,0 1,0 0,0 0,0 0,50-25,24 0,-24 0,-1 0,1 0,-25 0,24 0,-24 0,0 0</inkml:trace>
  <inkml:trace contextRef="#ctx0" brushRef="#br0" timeOffset="289379.1513">29146 7590,'0'0,"-25"25,25 0,0 0,-25-25,25 24,0 1,0 0,50 0,-26-25,1 0,0 0,0 0,49 25,-24-25,-25 24,24-24,-24 0,-25 25,0 0,0 0,0 0,0-1,0 1,-25 0,25 0,-25-25,1 25,-1 0,-25-1,50 1,-25-25,1 0</inkml:trace>
  <inkml:trace contextRef="#ctx0" brushRef="#br0" timeOffset="290403.0292">29865 7665,'49'0,"1"-25,24 25,-24-25,24 0,-49 25,0 0</inkml:trace>
  <inkml:trace contextRef="#ctx0" brushRef="#br0" timeOffset="291620.5809">30063 7243,'0'25,"25"-25,-25 49,25-49,-25 25,49 0,-49 0,50 0,-50-1,50-24,-25 50,-1-50,-24 25,0 0,25-1,-25 1,25-25,-25 25,50 25,-26-50,-24 24,-24-24,-1 25,0-25,0 25,0 0,1 24,-1-49,25 25,-25 25,0-50,0 25,25-1,-49 1,49 0,0 0,-25 0,0-25,25 25,-25-1,25 1</inkml:trace>
  <inkml:trace contextRef="#ctx0" brushRef="#br0" timeOffset="293494.4721">30609 7193,'0'25,"25"25,-25-25,25 24,-25-24,0 0,0 0,0-1,24-24,-24 25,0 0,25 0,-25 0,0 24,25-24,-25-75</inkml:trace>
  <inkml:trace contextRef="#ctx0" brushRef="#br0" timeOffset="294839.3713">30634 7144,'25'25,"24"-1,-24 1,0-25,0 25,-1-25,1 25,0 0,25-1,-26 1,26-25,-25 25,0-25,-1 0,26 25,-25 0,24-1,-49 1,25 0,-25 0,0-50,0 0,-25-24,1-1,-1 0,25 26,0-1,0 0,0-25,0 26,0-1,0-50,0 51,74-51,-74 26,25-26,25 25,-1-24,-24 24,25 1,-25 24,-25 0,24 25</inkml:trace>
  <inkml:trace contextRef="#ctx0" brushRef="#br0" timeOffset="296414.3841">31676 7144,'0'0,"-25"25,-25-25,25 24,1 1,-1 0,25 0,0 0,0 24,0-24,0 25,0-26,0 1,0 0,0 25,0-1,25-49,-25 25,24-25,1 25,-25 0,25-25,0 0,0-25,-1 0,-24 0,0 0,25 25,-25-24,0-1,0 0,0 0,0 0,0 1,0-1,0 0,-25 0,25 0,-24 25,24-24,0-1,0 0,49 99,-24-74,-25 25,25-25,0 25,-1 0,-24 0,50-25,-50 24,25-24,-25 25,25-25,-1-25</inkml:trace>
  <inkml:trace contextRef="#ctx0" brushRef="#br0" timeOffset="297279.4257">31899 7119,'0'0,"0"25,-25 0,25-1,-25 1,25 0,0 0,0 0,0-1,25-24,0 0,0 0,-1 0,1 0,0 0,0 0,0 0,-1 0,-24 25,0 0,0 0,-24 0,24-1,-25 1,0 0,25 0,-25 0,0-25,50 0</inkml:trace>
  <inkml:trace contextRef="#ctx0" brushRef="#br0" timeOffset="298189.2079">32271 6995,'-25'0,"0"0,0 0,1 50,24-26,-25 1,0 25,25-1,0-24,0 0,0 0,0 0,0-1,0 1,0 0,0 0,0 0,0-1,25-24,-25 25,25-25,24 0,-24 0,0 0,49 0,1-25,24-24,0 24,25 0,-49 0,-1 1,-49 24,0 0,-1 0,-48 0,-1 0</inkml:trace>
  <inkml:trace contextRef="#ctx0" brushRef="#br0" timeOffset="298499.3899">32916 7169,'-25'0,"0"0</inkml:trace>
  <inkml:trace contextRef="#ctx0" brushRef="#br0" timeOffset="299589.4954">32717 7218,'0'25,"0"0,25-25,0 0,0 0,0-25,-1 25,1-25,-25 0,25 1,-25-1,0-25,0 25,0-24,0 24,-25 0,0 0,1 25,24-49,-25 49,0 0,0 0,0 0,1 0,-1 74,25-49,0 25,0-26,0 1,0 25,0-25,0-1,0 26,25-25,-1 0,1-1,0-24,25 50,-26-50,26 0,0 0,-1 0,-49-25,0 0</inkml:trace>
  <inkml:trace contextRef="#ctx0" brushRef="#br0" timeOffset="300631.8277">32916 6896,'0'25,"0"-1,25 1,-1 0,-24 0,0 0,0-1,25 1,0 0,-25 0,0 24,0-73,0-26,0 0,0 26,0-26,0 0,0 1,0-26,0 50,25 1,-25-1,0 0,25 0,-1 25,1 0,0 0,0 0,0 50,-25-25,0 24,24-24,-24 25,0-25,0-1,25 26,-25-25,0 0,0 24,0-24,0 0,0-75,0-24,0-25</inkml:trace>
  <inkml:trace contextRef="#ctx0" brushRef="#br0" timeOffset="301254.1534">33238 6052,'0'75,"25"-1,0-24,0 24,-25 1,49-1,-24 0,0 1,-25-26,25 1,0-25,-1 49,26-24,-50 0,25-26,24 51,-49-50,-49-50,49 0,-50 0</inkml:trace>
  <inkml:trace contextRef="#ctx0" brushRef="#br0" timeOffset="301919.082">33238 6548,'25'-24,"49"-26,-24 25,0 0,-25 1,-1 24,1-25,0 25,25 0,-26 0,1 0,-25-25,25 25</inkml:trace>
  <inkml:trace contextRef="#ctx0" brushRef="#br0" timeOffset="303074.2094">30584 8062,'0'74,"25"0,-25 1,0-1,0 25,0-49,0 24,0 1,0-1,25-24,0 24,-1-24,-24-25,0-50,25-50,25-24,-25 0</inkml:trace>
  <inkml:trace contextRef="#ctx0" brushRef="#br0" timeOffset="303624.5055">30981 7987,'0'50,"0"-1,0 1,0 0,0 49,0-25,0 1,0-1,0-24,0-1,0 1,0-1,0-24,0 0,0 0,0 0,0-1,-25-48,-49-26</inkml:trace>
  <inkml:trace contextRef="#ctx0" brushRef="#br0" timeOffset="304724.1136">30683 8409,'25'0,"25"0,-25 0,-1-25,1 25,0-25,0 25,0 0,-1 0,-24-25,50 25,0 0</inkml:trace>
  <inkml:trace contextRef="#ctx0" brushRef="#br0" timeOffset="306259.1301">31204 8062,'0'49,"0"1,0-1,0 1,0 0,0-1,25 1,0-1,-25 1,0-25,0 24,25-49,-25 25,0-50,0 1,0-51,-25-24,0 49,25 26,0-1,0-25,-25 1,25 24,0 0,0-25,0 26,0-1,0 0,50 25,0 0,-26 0,1 0,0 0,25 0,-26 25,26 0,0-25,-26 49,26-49,-25 25,-25 0,0 0,-25-1,0 1,25 0,-49 0,24-25,0 25,-25-1,26 1,-1-25,0 50,0-50,25 25,-25-25,1 0,24 24,-25-24,99 0,-49 0,25-49,-1 24</inkml:trace>
  <inkml:trace contextRef="#ctx0" brushRef="#br0" timeOffset="307204.5863">31725 7888,'0'25,"25"24,-25-24,0 25,25-1,-25 1,0-25,0 0,0-1,0 1,0 25,49-1,-49 1,0 0,25-26,0 1,-25 0,0 0,25-25,24 0,51 0,-1 0,-25-25,75 25,-50 0,-24 0,-50 0,-1 0</inkml:trace>
  <inkml:trace contextRef="#ctx0" brushRef="#br0" timeOffset="342588.9992">29666 9079,'25'0,"0"0,25 0,24 0,75-25,49 25,-24 0,24 0,1 0,74 25,0-25,-50 24,-25 1,25 0,-74-25,25 0,-75 0,0 0,-49 0,0 0,-26 0,1 0</inkml:trace>
  <inkml:trace contextRef="#ctx0" brushRef="#br0" timeOffset="362189.0527">5879 10889,'25'0,"24"0,-24 0,49 0,1 0,-26 25,26-25,-1 0,-49 0,25 0,-1 0,-24 0,0 0</inkml:trace>
  <inkml:trace contextRef="#ctx0" brushRef="#br0" timeOffset="375729.8285">10269 11782,'25'0,"74"0,75 0,24-25,75-24,-25 24,25 25,-75 0,1 0,-26 0,-73 0,-26 0,1-25</inkml:trace>
  <inkml:trace contextRef="#ctx0" brushRef="#br0" timeOffset="378979.4546">31477 9227,'0'25,"0"0,0 0,0 0,0-1,0 1,0 0,0 0,0 0,0-1,0 26,0-25,0 0,0-1,0 1,0 0,0 0,0 0,0-1,0 1,0 0,0 0,0 0,0-1,0 1,0 0,0 0,0 0,0-1,0 1,0 0,0 0,0 0,0 0,0-1,0 1,0 0,0 0,0 0,0-1,0 1,0 0,0 0,0 0,0-1,0 1,0 0,0 0,0 0</inkml:trace>
  <inkml:trace contextRef="#ctx0" brushRef="#br0" timeOffset="380784.8015">31179 10344,'25'0,"0"0,0 0,0 0,0 24,-1 1,26 0,-50 0,25-25,-25 25,25-1,-1-24,-24 25,25-25,-25 25,25-50,25-24,-1 49,-49-25,25 25,74-50,-49 25,24 1,1-1,-26 0,1 25,-25-25,-1 25,1 0,0-25,0 1</inkml:trace>
  <inkml:trace contextRef="#ctx0" brushRef="#br0" timeOffset="382939.0644">31775 9327,'0'24,"0"26,0-25,0 0,0-1,0 1,0 25,0-25,0-1,0 1,0 0,0 0,0 0,0-1,74-24,1-24,-1-1,-24 25,-1 0,-24 0,0 0</inkml:trace>
  <inkml:trace contextRef="#ctx0" brushRef="#br0" timeOffset="383564.2911">32246 9302,'25'0,"0"0,-25-25,-25 0</inkml:trace>
  <inkml:trace contextRef="#ctx0" brushRef="#br0" timeOffset="383979.5053">32196 9252,'0'0,"-24"25,-1-25,25 50,-25-50,25 24,-25 1,25 0,0 0,0 0,0-1,0 1,0 0,0 0,0 0</inkml:trace>
  <inkml:trace contextRef="#ctx0" brushRef="#br0" timeOffset="386063.9475">32246 9277,'-25'0,"0"0,1 0,24 25,-25 0,0-1,25 26,0-25,-25-25,25 25,0-1,-25-24,25 25,0 0,-24-25,24 25,-25 0,25-1,0 1,0 0,0 0,0 0,0-1,0 1,0 0,25-25,-25 25,24-25,1 0,0 0,0 0,0 0,-1 0,26 0,-25 0,-25-25</inkml:trace>
  <inkml:trace contextRef="#ctx0" brushRef="#br0" timeOffset="386909.0685">32469 9277,'0'50,"0"-26,0 26,0-25,0 49,0-49,0 25,0-1,0 1,0-1,0 1,0 0,0-26,0 1,0 0,0-75,0-24,0-25,0 24</inkml:trace>
  <inkml:trace contextRef="#ctx0" brushRef="#br0" timeOffset="387688.9192">32445 9178,'24'0,"1"25,0-1,0-24,-25 50,25-50,-1 74,1-49,-25 0,0 0,25 0,0-1,-25 1,0 0,0 0,49 0,-24 24,0 1,-25-1,25-24,0 0,-50-25,-25-25,25 0,1 1,-1 24</inkml:trace>
  <inkml:trace contextRef="#ctx0" brushRef="#br0" timeOffset="388529.0408">32445 9575,'24'0,"1"-25,0 0,0 25,0 0,-1-25</inkml:trace>
  <inkml:trace contextRef="#ctx0" brushRef="#br0" timeOffset="389694.2921">32742 9227,'25'0,"0"0,0 0,-25-24,24 24,1-25,25 25,-25 0,49-50,50 50,-74 0,-26 0,-48 0,-26 0,25 0</inkml:trace>
  <inkml:trace contextRef="#ctx0" brushRef="#br0" timeOffset="390409.1298">32866 9203,'25'0,"0"0,0 24,-1 1,1-25,-25 25,25-25,-25 25,25 24,0 1,-25-25,0 24,0-24,0 25,24-1,1 26,25-1,-50-49</inkml:trace>
  <inkml:trace contextRef="#ctx0" brushRef="#br0" timeOffset="393979.4096">28674 11013,'0'25,"0"25,0-1,0 1,0-25,0 24,0 1,-25 24,25 1,-24-75,24 25,0 24,0 1,0-25,0-1,0 1,0 0,0 0,0-50,0-25,0 1,0 24</inkml:trace>
  <inkml:trace contextRef="#ctx0" brushRef="#br0" timeOffset="394834.3185">28625 11063,'49'-25,"1"0,-25 25,-25-25,24 25,1-24,0 24,0 0,24-25,-24 25,25-25,-25 25,-1-25,-48 25,-1 0</inkml:trace>
  <inkml:trace contextRef="#ctx0" brushRef="#br0" timeOffset="395744.1015">28674 11212,'25'0,"25"0,-26 0,-24-25,25 25,0 0,0 0,0 0,24 0</inkml:trace>
  <inkml:trace contextRef="#ctx0" brushRef="#br0" timeOffset="397443.9898">28997 11385,'0'0,"24"50,-24 0,25-1,-25-24,0 25,0-1,0-74,0-24,25 49,-25-25,0 0,25 25,0-25,-25 1,25 24,-1-25,1 25,0 0,0 0,0 0,-1 0,1 0,0 0,0 25,0-1,-1 1,-24 0,0 0,0 0,0-1,0 1,0 0,0 0,-49 24,24-49,0 0,0 0,25-24,0-1,0 0,0-25</inkml:trace>
  <inkml:trace contextRef="#ctx0" brushRef="#br0" timeOffset="398514.017">29443 11559,'25'0,"25"0,-50 25,24-25,1 0,0 0,0 0,0 0,-1-25,1 0,0 25,-25-25,0 1,0-1,0 0,0 0,0 0,-25 1,0 24,1 0,24-25,-25 25,0 0,0 49,0-24,25 0,-24 25,24-26,0 1,0 0,0 0,0 0,0-1,24 1,1-25,50 25,-26 0,-24-25,0 0,24 0,-24 0,25 0,-25 0</inkml:trace>
  <inkml:trace contextRef="#ctx0" brushRef="#br0" timeOffset="399713.8932">29865 11559,'25'0,"-1"0,1 0,0 0,0 0,0 0,-1 0,1-50,0 50,0-24,0-26,-25 25,24-24,1 24,-25 0,0 0,-25 25,1 0,-1 0,0 0,0 0,0 0,1 0,-1 0,0 25,0 25,0-26,25 1,-24-25,24 25,0 0,0 0,0-1,0 1,0 0,0 0,0 0,49-25,-24 0,25 0,-1 0,1 0,-1-25,-24 0,25 25,-25 0,0 0,-1 0,1 0,25 0,74 25,-50 0,-24-25,24 24,-49 1,25-25,-75 0,0 0,0 0</inkml:trace>
  <inkml:trace contextRef="#ctx0" brushRef="#br0" timeOffset="401114.1623">31229 10988,'-25'0,"0"0,25 25,-24 0,-1-25,0 0,0 0,0 0,-24 0,49 25,-25-25,25 49,-25-24,25 0,0 0,0 0,0 0,0-1,0 1,0 0,0 0,0 24,0-24,25 0,0-25,0 0,-1 0,26 0,-25 0,0 0,-1 0,26 0,-25 0,0 0,24 0,-24 0,-25-25,0-24,0-1,0 0</inkml:trace>
  <inkml:trace contextRef="#ctx0" brushRef="#br0" timeOffset="402179.1198">31353 10790,'0'25,"0"49,0-24,0-1,25 1,-25-25,0 24,0 1,0 0,0-25,25-1,-25 26,25 0,-25-26,0 26,0-25,0 0,24-1,-24 1,0 0,0 25,25-50,-25 24,0-73,0-1,0-24,0-1,0 1,0 24,0 26,0-26,0 25,0 0,0 0,25 25,0 0,0 0,24 50,26-25,24 49,-74-74,-1 50,26-25</inkml:trace>
  <inkml:trace contextRef="#ctx0" brushRef="#br0" timeOffset="403268.9797">31849 11088,'0'0,"0"24,0 26,0-25,0 25,0-1,0-24,0 0,25 0,-25-1,25 1,0-25,-1 25,1-25,0 0,0 0,0 0,-25-25,24 0,1 1,0-1,-25 0,25 0,-25 0,25 1,-25-1,0-25,0 25,0 0,0 1,-25-1,-50-25,51 25,-1 25,0 0,0 0,0 0,1 0,-1 0,0 25,25 0,0 0,0 0,0-1,0 1,0 0</inkml:trace>
  <inkml:trace contextRef="#ctx0" brushRef="#br0" timeOffset="404519.2041">32271 10443,'25'0,"0"0,24 49,1 1,-1 0,-24-1,0-24,0 0,0 24,-1-24,1 0,0 49,0-49,0 0,-1 0,-24 0,0-1,0 1,0 0,0 0,0 0,0-1,0 1,0 0,0 0,0 0</inkml:trace>
  <inkml:trace contextRef="#ctx0" brushRef="#br0" timeOffset="407259.0021">32023 11733,'0'49,"0"-24,0 0,25 0,-25 24,24-24,-24 0,0 0,0-1,0 26,0-25,0 0,0-1,0 1,0 0,0 0</inkml:trace>
  <inkml:trace contextRef="#ctx0" brushRef="#br0" timeOffset="408518.9964">32048 11782,'0'25,"24"0,-24 0,25-25,-25 24,0 1,0 0,25 25,-25-26,25 1,-25 0,0 25,0-26,0 1,25 0,-25 0,0 0,0 0,0-1,24 1,-24 0,25 25,-25-26</inkml:trace>
  <inkml:trace contextRef="#ctx0" brushRef="#br0" timeOffset="409798.8337">31874 12378,'25'0,"0"0,-1 24,26 1,-25-25,0 25,-1 0,1-25,0 0,0 25,0-1,-1-24,-24 25,25-25,0 25,0-25,-25 25,0-50,0-49,0 24,50-24,-1-50,-49 74,25-25,-25 51,50-51</inkml:trace>
  <inkml:trace contextRef="#ctx0" brushRef="#br0" timeOffset="411104.4576">30460 13246,'-25'0,"1"0,-1 49,0-24,25 0,-25-25,25 25,0 0,0-1,0 1,0 0,0 0,0 0,0-1,0 1,25 0,25 25,-26-50,1 24,0-24,0 0,49 0,1 0,-1 0,0 0,-49 0,25 0,-1 0,-24 0,0 0,-50 0,0-24,1-26,-1 0,25 1,-25-1</inkml:trace>
  <inkml:trace contextRef="#ctx0" brushRef="#br0" timeOffset="412068.8884">30832 13072,'0'0,"0"25,0 24,25-24,0 25,-25 0,0-1,25 1,-1 24,1-24,-25-25,0-1,25 1,-25 0,0 0,25-25,-25 25,0-1,0-73,0-26,0 1,0 24,0-24,0 24,0 26,25-1,-25 0,0 0,24 25,1-25,-25 0,25 25,0 25,0 0,-1-25,-24 50,25-50,0 25,0-1,-25 1,0 0,25-25,0 50,-25-26,0-48,0-1</inkml:trace>
  <inkml:trace contextRef="#ctx0" brushRef="#br0" timeOffset="412994.1191">31378 13097,'0'25,"0"24,0 1,0 0,0-1,0-24,0 0,0 24,0 1,0-25,0 24,25-49,-25 25,25-25,-1 0,1-25,0 1,0-1,-25 0,0 0,0 0,0 1,0-26,0 25,0 0,0 1,0-1,0 0,-25 25,25-25,-25 0,-24 25,24 0,0 0,75 0</inkml:trace>
  <inkml:trace contextRef="#ctx0" brushRef="#br0" timeOffset="413558.8575">31676 12750,'0'0,"0"49,0-24,0 49,0-24,0 49,0-24,0 24,24 0,1 0,0 25,-25-74,50 24,-26 1,-24-26,25 26,-25-50,25-25,-25 24,-25-24</inkml:trace>
  <inkml:trace contextRef="#ctx0" brushRef="#br0" timeOffset="413969.3129">31924 13494,'24'0</inkml:trace>
  <inkml:trace contextRef="#ctx0" brushRef="#br0" timeOffset="414983.9997">32072 13320,'25'0,"0"0,-25-25,25-24,-25 24,0 0,0 0,0 0,0 1,0-1,0 0,0 0,-25 25,0 0,0 0,1 0,-1 0,25 25,0 0,0 24,0-24,-25 0,25 0,0 0,0 0,0 24,0-24,0 0,0 0,0-1,25 1,-25 0,49 25,-24-50,0 0,0 0,0 0,-1 0,1 0,0 0,0 0,-25-25,0-25,0 1</inkml:trace>
  <inkml:trace contextRef="#ctx0" brushRef="#br0" timeOffset="416309.1661">32321 12799,'0'25,"0"74,0-74,0 0,0 24,0-24,0 0,0 0,0 0,0-1,0 1,0 0,24-25,1 0,0 0,-25-50,25 50,0-24,-1 24,-24-25,25 25,-25 25,25-25,-25 24,0 1,0 0,0 0,0 0,0 0,0 24,-74 50,49-24,-50-26,26-24,24 25,0-50,0 49,75-73</inkml:trace>
  <inkml:trace contextRef="#ctx0" brushRef="#br0" timeOffset="417164.3075">32544 12576,'0'0,"25"0,-25 25,24 0,-24-1,25 1,-25 0,25 0,0 24,-25 1,25-50,-25 50,24-1,-24-24,25 0,-25 24,0-24,25 50,0-51,0 26,-25 0,0-1,49 1,-49-25,0 24,50 26,-50-50,0-1,0 1,0-50,0 1,0-1,0-25,-25-24,-49-1,49 26</inkml:trace>
  <inkml:trace contextRef="#ctx0" brushRef="#br0" timeOffset="417949.2801">32445 12824,'24'0,"26"0,-25 0,24 0,26-50,-26 50,-24 0,0-24,0-1,0 25,-1 0</inkml:trace>
  <inkml:trace contextRef="#ctx0" brushRef="#br0" timeOffset="419494.2531">32891 12973,'25'0,"0"0,-1 0,1 0,0 0,0-25,-25 0,25 0,-25 1,0-1,0 0,0 0,0 0,0 1,-25 24,0 0,0 0,0 0,1 0,-1 49,25-24,-25 25,25-26,0 26,0-25,-25 0,25 24,0 1,0-25,0-1,0 1,0 0,25-25,0 25,0-25,-1 0,1 0,0 0,0 0,0 0,24 0,1 0,24 25,-49-25,25 0,-75-25,-25 25,-24-25,49 0,0 25,0-49,1 24,24 0,0-49</inkml:trace>
  <inkml:trace contextRef="#ctx0" brushRef="#br0" timeOffset="421158.3757">33189 12626,'24'24,"1"1,-25 0,25 0,-25 0,25-1,-25 1,0 25,25-25,-25-1,0 1,24 0,-24 0,0 0,0-1,0 1,0 0,25-25,0-124,-25 50,0-1,0 50,25-24,-25 24,25 0,-25 0,0 1,25 24,-1 0,-24-25,25 25,0 0,0 0,0 25,-1-1,1-24,-25 25,25-25,-25 25,25 25,-25-26,0 1,0 25,0-25,-25 24,25-24,-50 0,26 0,-1-1,0 1,0-25,0-25,1-24,-1 24,25-25,-25 26,25-26,0 25,0 0,25 1,0 24,-1 0,1 0,0 0,25 0,-26 0</inkml:trace>
  <inkml:trace contextRef="#ctx0" brushRef="#br0" timeOffset="461256.653">25375 12799,'25'0,"0"0,24 0,1-25,24 25,-24 0,49 0,0 0,1 0,-1 0,-25 0,1 0,-26 0,1 0,-25 0,0 0,-1 0,26 0,24-24,-24 24,-25 0,24 0,1 0,49 0,-24 0,-26 0,1 0,-25 0,24 0,-24 0,0 0,0 0,24 0,-24 0,0 0,0 0,0 0,24 0,-24 0,25 0,-26 0,1 0,0 0,25 0,-26 0,26 0,0 0,-26 0,1 0,0 0,0 0,0 0</inkml:trace>
  <inkml:trace contextRef="#ctx0" brushRef="#br0" timeOffset="468608.2832">32147 14039,'0'50,"25"-50,-25 25,0 0,0-1,24-24,-24 25,0 25,0-25,0-1,0 1,0 0,25-25,-25 25,0 0,0 0,0-1,0 1,0 0,0 0,0 24,25 1,-25 0,25 24,0 0,-25-49,25 0,-25 0,0 0</inkml:trace>
  <inkml:trace contextRef="#ctx0" brushRef="#br0" timeOffset="470174.6824">31948 14858,'25'0,"0"0,25 0,-26 0,1 25,0-25,25 25,-26-1,1-24,25 0,-25 25,0 0,24-25,-49 25,25-25,0 0,0 0,-25-25,49-74,-24 74,0-25,24-74,1 50,0 0,-26-1,26 1,-25 24,24 25,-49-24,25 24,-25 0,25 25,0-25,-25 0,0 1,0-1</inkml:trace>
  <inkml:trace contextRef="#ctx0" brushRef="#br0" timeOffset="482066.5541">32172 15577,'-25'-24,"0"-51,0 50,0 1,-24-26,24 25,-25 0,1 25,49 25,-25 0,-25 0,50 0,0-1,0 1,0 0,0 0,25 0,-25 24,25-49,-25 25,25 25,24-26,-49 1,0 0,25 0,0 0,0-25,-25 24,25-24,-25 25,49-25,1 0,-1 0,1 0,0 0,-1 0,-24 25,25-25,-25 0</inkml:trace>
  <inkml:trace contextRef="#ctx0" brushRef="#br0" timeOffset="482620.399">32767 15528,'-25'0,"-24"0,-1 0</inkml:trace>
  <inkml:trace contextRef="#ctx0" brushRef="#br0" timeOffset="484574.8985">32345 15751,'25'0,"0"0,25 0,-50-25,24 25,1 0,0-25,25 1,-26-1,1 0,25-25,-25 26,-25-1,0 0,-25 50,0-25,25 25,-25-25,25 24,0 1,-25-25,25 25,0 0,0 0,0-1,0 1,0 0,0 25,0-26,0 26,0-25,0 0,0-1,0 1,25-25,50 0,-1 0,0 0,-24 0,-25 0,0 0</inkml:trace>
  <inkml:trace contextRef="#ctx0" brushRef="#br0" timeOffset="485948.7621">32941 15528,'0'49,"0"-24,24 25,-24-25,0-1,0 1,25 0,-25 0,0 0,0 24,0-24,0-50,0 0,0-24,0-26,-25 26,25 24,0-25,0 26,0-1,0 0,25-25,-25 26,50-26,-25 0,-1 50,1-25,0 25,0 0,-25 25,25 0,-1 25,1-25,0-1,-25 26,0-25,0 0,25-1,-25 1,0 0,25 0,-25 0,0-1,0 26,0-25,24-25,-24 25,0-1,0 1,0-50,-24-24,24 24,0 0</inkml:trace>
  <inkml:trace contextRef="#ctx0" brushRef="#br0" timeOffset="486728.8675">33437 14734,'0'74,"0"-24,0 0,0-1,0 26,0-26,0 26,0-26,0 1,0 24,0-49,0 0,0 0,25 24,-75-98,25-1,-25 0</inkml:trace>
  <inkml:trace contextRef="#ctx0" brushRef="#br0" timeOffset="487272.0805">33313 15081,'0'0,"49"-25,1 1,24-1,1 0,-50 0,-1 0,1 25,0 0</inkml:trace>
  <inkml:trace contextRef="#ctx0" brushRef="#br0" timeOffset="489312.0816">28674 16718,'25'25,"-25"50,25-1,-25-49,25 24,-25 1,0 0,0-26,0 1,0 25,0-25,0 24,0-24,0 25,0-26,0 1,0-99,0 24,0 25</inkml:trace>
  <inkml:trace contextRef="#ctx0" brushRef="#br0" timeOffset="490263.9971">28773 16818,'50'0,"0"49,-1 1,1-25,-1 24,1 1,-25-25,0-25,0 24,-50-24,25-24,-25-51,0 1,25 24,0 1,0-1,0 25,0-24,0-1,50 0,-25-24,49 24,-49 1,24-1,1 25,-25 0,0 1,-1 24,1-25,0 25,0 0,0 0,-50 74,25-24,-25 24</inkml:trace>
  <inkml:trace contextRef="#ctx0" brushRef="#br0" timeOffset="490673.7478">29493 16942</inkml:trace>
  <inkml:trace contextRef="#ctx0" brushRef="#br0" timeOffset="491546.5242">30113 16495,'0'50,"0"-25,25 24,-25-24,24 0,-24 49,0-49,25-25,-25 50,25 24,-25-49,0 0,0-1,0 26,25-50,-25 50,25-50,-25 24,0 1,0-50,0-24,25-26,-1 26</inkml:trace>
  <inkml:trace contextRef="#ctx0" brushRef="#br0" timeOffset="492113.1988">30510 16545,'0'0,"0"25,25 49,-1-49,-24 0,25 24,0-49,-25 25,0 0,0 0,0-1,0 1,0 0,25 0,0 24,-25-24,0 0,0 0,0 0,-100-75,1 0,25 1</inkml:trace>
  <inkml:trace contextRef="#ctx0" brushRef="#br0" timeOffset="492947.7189">30088 16818,'25'0,"0"0,-1 0,1 0,25 0,-25 0,0 0,-1-25,1 25,-25-25,25 25,0 0,0 0,-1 0,1 0,50 0,-26 0,-24 0,0 0,-25-25,25 0</inkml:trace>
  <inkml:trace contextRef="#ctx0" brushRef="#br0" timeOffset="494937.5797">30733 16446,'0'24,"25"-24,-25 50,25-25,-25 24,24-24,1 74,0-49,0-25,0 24,-25-24,24 0,-24 0,25-25,-25-25,-49-74,24 49,25-24,0 24,-25 25,0-24,25 24,0 0,0 0,0 1,0-1,0 0,0 0,50 25,24 0,1 25,49 49,25-24,-1 24,-24 1,-24-50,-1 24,-99-24,25-25,-25 25,-50 0,25-1,-49 1,49 0,-49 0,24 0,0-25,1 24,24-24,-25 25,26 0,-1-25,0 0,-25 50,25-50,25 24,-24-24,-1 0,0 25,0-50,25 1,0-1,-25 25,25-25,-24 25,24-25,-25 0,25-24,-25 49,0-25,25 0,-25 25,25-25,0 1,50 24,24 0,-24-25</inkml:trace>
  <inkml:trace contextRef="#ctx0" brushRef="#br0" timeOffset="496107.9042">31800 16346,'0'0,"0"25,24 0,1 25,0-26,-25 26,25-25,0 0,-25-1,24 1,1 25,-25-25,0-1,25 26,-25-25,0 0,25-25,-25 24,0 1,0 0,0 0,25 0,-25-1,74-24,125 0,-26 0,-74 0,100 0,-75 0,49 0,-123 0,-25 0</inkml:trace>
  <inkml:trace contextRef="#ctx0" brushRef="#br0" timeOffset="504112.305">28228 17016,'0'25,"-50"-25,-24 0,24 0,-24 0,-1 0,-49 0,25-25,0 25,-50-25,75 0,-26 1,26 24,0 0,-1 0,25 0,-24 0,24 0,26 0,-26 0,25 0,-49 0,49 0,0 0,0 0,-24 0,-1 0,25 0,1 0,-51 0,50 0,-24 24</inkml:trace>
  <inkml:trace contextRef="#ctx0" brushRef="#br0" timeOffset="505290.6273">26491 16669,'-49'0,"-26"0,26 25,-1-1,1-24,24 0,0 25,0 0,0-25,1 0,-1 25,0-25,0 0,25 25,-25-25,25 24,-24-24,-1 25,0-25,0 50,50 24,49 1,26-1,-1 0,25 1,0-26,-25 1,25 0,-50-50,-24 24,-25-24,-75 0</inkml:trace>
  <inkml:trace contextRef="#ctx0" brushRef="#br0" timeOffset="506137.706">23713 16594,'0'50,"0"24,0-49,0 25,0 24,0 1,0-26,0 1,0 24,-25-24,25-25,-24 49,24-24,0-26,-25 26,25 0,0-26,0 26,0-75,0-24</inkml:trace>
  <inkml:trace contextRef="#ctx0" brushRef="#br0" timeOffset="507011.7191">24185 16619,'0'25,"0"25,0-1,24-24,-24 25,0-1,0-24,0 25,0 24,0-49,0 24,0-24,0 25,0-1,0-24,0 0,0 0,0 24,0-24,0-99,0 49</inkml:trace>
  <inkml:trace contextRef="#ctx0" brushRef="#br0" timeOffset="508160.0608">23688 17041,'0'-25,"25"0,0 25,0-25,0 25,-1 0,26-24,0-1,-25 25,-1-25,1 25,-25-25,25 25,0 0,-25-25,25 25,-1 0,26 0,-50-24,25 24,0 0</inkml:trace>
  <inkml:trace contextRef="#ctx0" brushRef="#br0" timeOffset="509444.5161">24482 16619,'0'25,"0"0,0 24,0 1,0-25,0 0,25-1,-25 1,0 0,0 25,25-50,-25 24,0 26,25-25,-25 0,0-1,0 1,0 25,0-25,0-1,0 1,0 0,0 0,0-75,0 1,0-26,0 26,0 24,0-25,0 25,0 1,24-1,1 0,0 25,-25-25,25 25,0-25,-25 1,24 24,-24-25</inkml:trace>
  <inkml:trace contextRef="#ctx0" brushRef="#br0" timeOffset="510933.3107">24433 16644,'24'0,"26"0,0 0,-1 0,1 0,24 0,-49 25,25 0,-1-25,-24 0,-25 24,0 1,0 0,0 0,0 0,0-1,0 1,0 25,0-25,-25 24,25-24,-25-25,25 25,-24 0,-1-25,25 24,-25-24,0 0,0 50,1-50,-1 0,0 25,-25 24,26-49,-1 25</inkml:trace>
  <inkml:trace contextRef="#ctx0" brushRef="#br0" timeOffset="512706.6686">25202 16520,'0'25,"0"0,0-1,0 1,0 0,0 0,0 0,0-1,0 1,0 0,0 0,0 24,0-24,0 0,0 0,0 0,0-1,0 1,0 25,0-25,0-1,0 1,0 0,0 0,0 0,0-1,49-24,26 0,24 0,-25 0,1 25,-26-25,1 0,-25 0,-1 0,1 0</inkml:trace>
  <inkml:trace contextRef="#ctx0" brushRef="#br0" timeOffset="520427.7968">23341 17041,'-25'0,"1"25,-1-25,25 24,-25 1,0-25,0 0,1 0,-26 25,25-25,-24 0,-1 0,25 25,-24-25,-1 0,25 0,0 25,-49-1,49-24,-25 0,26 0,-26 0,0 0,1 25,24-25,25 25,-25-25,0 0,1 0,-1 0,0 0</inkml:trace>
  <inkml:trace contextRef="#ctx0" brushRef="#br0" timeOffset="522729.1832">22473 16768,'-25'25,"-24"0,49-1,-25 1,0 0,0 25,0-26,25 1,-24-25,24 25,-25-25,25 25,-25 0,0-1,-24 1,24 25,0-25,0-1,0 26,1-50,24 25,-50-25,50 25,-25-1,50 26,25 0,-26-50,1 49,50-24,-26 0,-24 0,0 0,0-25,-1 0,-24 24,25 1,0-25,0 0,24 25,-24 0,25 0,-1-1,1 1,0-25,-26 25,26-25,0 25</inkml:trace>
  <inkml:trace contextRef="#ctx0" brushRef="#br0" timeOffset="525686.7918">19025 17041,'0'25,"0"49,-25 0,25 1,0-1,0-24,0 24,0 1,0-50,0 24,0-24,-24 25,24-1,0-24,0 0,0 0,24-25,26 0,0 0,24 24,0-24,1 0,-26 0,1 0,0 0</inkml:trace>
  <inkml:trace contextRef="#ctx0" brushRef="#br0" timeOffset="526371.3905">19645 17537,'25'25,"-25"0,0-1,0 1,25 25,-25-25,0-1,25-24,-25 25,0 0,0 0,0 0,0-1,-25-48</inkml:trace>
  <inkml:trace contextRef="#ctx0" brushRef="#br0" timeOffset="526960.7556">19621 17190</inkml:trace>
  <inkml:trace contextRef="#ctx0" brushRef="#br0" timeOffset="527925.2105">19844 17462,'49'25,"1"0,-25 0,24 0,-24 0,0-1,0-24,0 25,-25-50,0-49,24 49,-24 0,25-24,25-26,-25 26,-1-1,26 0,-25-24,0 49,-1-24,-24 24,25 25,-25-25</inkml:trace>
  <inkml:trace contextRef="#ctx0" brushRef="#br0" timeOffset="529117.5183">20365 17462,'24'0,"1"25,0-25,25 0,-1-25,-24 1,0-1,-25 0,25 0,-25 0,0 1,-25 24,0 0,0 0,0 0,1 0,24 24,-25 26,25 0,-25-50,25 24,-25-24,25 50,-25-25,25 0,0 0,0-1,0 1,0 0,0 0,0 0,25-1,25 1,-25 0,24-25,26 50,-1-26,1-24,-26 0,1 25,-1-25,1 25,-25-25,0 0,-50-50,25 26,0-26,0 0</inkml:trace>
  <inkml:trace contextRef="#ctx0" brushRef="#br0" timeOffset="530354.8057">20960 17363,'0'50,"0"-25,25-1,-25 26,25 0,-25-25,0 24,24 1,-24-25,25 24,-25-24,0 0,25 0,-25-1,0-73,0-26,0 51,0-51,0 1,0 49,25-50,-25 26,25-1,-25 25,24-24,-24 24,25 0,-25 0,25 25,0-24,0 24,-1 0,1 0,0 0,0 0,0 24,-1-24,1 0,-25 25,25 0,0 25,0-1,-25 1,0-25,0-1,0 1,0 25,0-25,0 24,0-24,-25-25,0 0,0 0,0-25,1-24,24 24,0 0,0 0,0 0,0-24,24 24,1 0,-25 0,25 1,25 24,-50-25,24 25,1-25,0 25</inkml:trace>
  <inkml:trace contextRef="#ctx0" brushRef="#br0" timeOffset="535309.9589">18529 17338,'-25'0,"-24"0,-1 0,0 0,26 0,-1 0,-25 0,1 0,-1 0,0 0,26 0,-1 25,-50-25,51 0,-1 0,0 0,0 0,-49 25,24-25,1 25,-1-25,0 0,26 0</inkml:trace>
  <inkml:trace contextRef="#ctx0" brushRef="#br0" timeOffset="536444.3077">17686 16966,'-50'50,"1"-25,24 0,0-25,0 24,0 26,-24-25,49 0,-50-1,25 1,-24-25,49 50,-25-50,0 0,0 25,0-1,1-24,24 25,-25-25,0 0,25 25,-25-25,75 50,-1 24,26-74,-50 50,-1-50</inkml:trace>
  <inkml:trace contextRef="#ctx0" brushRef="#br0" timeOffset="537554.6677">17165 17413,'25'25,"49"74,-24-25,49 26,-50-26,26 25,-1-49,1 49,24-25,-74-24,74 49,-74-74,24 25,-24-26,0 1,25 0,-50 0,-124-75</inkml:trace>
  <inkml:trace contextRef="#ctx0" brushRef="#br0" timeOffset="540085.2291">13667 17190,'0'24,"0"51,0-1,0 1,0-26,0 26,0-1,0-24,0 24,0-49,0 25,0-1,0 26,0-26,0-24,0 0,-49-75,-1-49,25 0,-24-25,-1 25,50-50,-49 74,49 26,0-1,-25 0,25 1,0-26,0 26,0 24,0 0,25 0,24 1,-49-1,50 25,-25 0,49 0,-24 0,-26 0,1 0,25 0,-1 0,-24 0,0 0,25 0,-26 25,1-25,0 24,-25 26,25 24,-25-49,0 0,25 25,-25-1,0 1,0-1,0-24,-25-25,0 25,-25 0,26-25,-1 25,0-25,-49 0,-1 0,1 0,-1 0,26 0,24 0,25 49,50-24,-50 25,74-25,-24 49,-1-49,26 49,-1-74,0 50,-49-25,0-1,25 1,-26 0,1-25,0 0,0 0,24-50,-49 26,25-1,0-25,0 1,-25 24,25 0,-25 0,0 0,0 1,0-1,0 0,0 0,0 0,-25 25,0 0,0 50,25-25,0 0,0-1,0 1,0 25,0-25,0 24,0-24,0 0,0 0,0-1,25-24,0 25,0 0,24-25,1 25,0-25,24 25,-24-1,24-24,-24 0,-26 0,1 0,-50-24,-24-26</inkml:trace>
  <inkml:trace contextRef="#ctx0" brushRef="#br0" timeOffset="541604.3014">14511 17636,'25'0,"-25"25,24-25,-24 25,0 24,50 1,-25-25,-25 24,0-24,25 0,-1 25,-24-26,-24-48,-1-51,0 1,25 24,0 1,0 24,0 0,0 0,0 0,0 1,0-1,25 25,0-25,-1 25,26 0,-25 0,0 0,-1 0,1 0,0 0,0 25,0 24,-1 1,-24-25,25 0,-25 24,25-49,-25 25,0 25,-25-75,25 0,-25 0,25-24,0 24,0 0,0 0,0 0,0 1,25 24,0-25,-25 0,25 25,24 0,-49-25,25 25,0 0,0 0,0 0,-1 25,26 49,-25-49,-25 0,25 0,-25 0,0-1,24-24,1-24,25-1,-50-25</inkml:trace>
  <inkml:trace contextRef="#ctx0" brushRef="#br0" timeOffset="542556.1136">15602 17438,'-25'0,"1"0,24 24,-25 1,0-25,0 25,0 0,25 0,-24 0,24-1,0 1,0 0,0 25,0-26,0 1,0 0,0 0,24-25,-24 25,25-25,0 0,25 0,-1 0,-24 0,25-25,-26 25,1 0,0-25,-25 0,0 0,0 1,0-1,0 0,0 0,0-24,0 24,0 0,0 0,-25 0,-24-24,24 24,0 25,25-25,-25 25,0 0</inkml:trace>
  <inkml:trace contextRef="#ctx0" brushRef="#br0" timeOffset="543281.0937">15801 17363,'74'75,"-24"24,-1-49,1 24,-1 0,1-24,-25-50,0 50,-1-50,-24-124,0 24,25 26,0 24,-25-24,0-1,25 1,-25 0,0 24,0 25,0-24,25 24,-25 0,0 0</inkml:trace>
  <inkml:trace contextRef="#ctx0" brushRef="#br0" timeOffset="544462.0668">16446 17636,'0'0,"0"25,24-25,-24 25,25-25,-25 25,25-25,0 0,24 0,1-25,-25 0,24-25,-24 26,25-1,-50-25,25 25,-25-24,24 24,-24 0,0-25,-24 50,-26 0,0 0,1 0,24 0,-49 0,24 0,25 25,0 0,-24 0,49 0,-25-25,-25 49,25-24,1 0,24 0,-25 0,25-1,0 1,0 0,0 0,0 24,25-49,-1 25,26 25,25-50,-1 25,50 24,-50-24,75 25,-74-50,-1 0,-24 24,-26-24,26 25,0-25,-26 0,1 0,-50 0,-74 0</inkml:trace>
  <inkml:trace contextRef="#ctx0" brushRef="#br0" timeOffset="545691.7851">14660 18405,'-25'0,"0"0,0 0,0 0,-24 0,24 0,0 0,0 0,1 0,-1 0,0 50,0-26,0 1,0 25,1-25,24 0,0-1,0 26,0-25,24-25,26 49,0-49,-1 25,1 0,0 0,49 0,-74-25,49 24,-49-24,0 0,-25-24,0-1,0 0</inkml:trace>
  <inkml:trace contextRef="#ctx0" brushRef="#br0" timeOffset="546738.5842">14957 18281,'0'25,"0"24,0 1,0-25,0 24,0-24,0 25,0-25,0 0,0 24,0-24,0 0,0 0,0-1,25-48,25-51,-26 75,1-74,25 49,-25 0,-1-25,1 50,-25-24,25 24,0 24,0-24,-25 25,24 0,1 0,0 0,0 0,-25-1,25 1,0 0,-1 0,-24 0,25-25</inkml:trace>
  <inkml:trace contextRef="#ctx0" brushRef="#br0" timeOffset="547935.9045">15553 18579,'0'25,"-25"-25,0 24,25 1,0 0,0 0,0 0,0-1,0 1,25-25,-25 25,49 0,1-25,0 0,-50 25,49-25,-24 0,0 0,0 0,-1 0,1-50,0 25,-25 0,25 25,-25-24,0-1,0-25,0 25,0 1,0-26,0 25,0-25,-25 26,25-1,-25 0,25 0,-49 0,24 25,25-24,-25 24,-25 24,26 1,-1 0,0 0,0-25,25 25,-25-1,1-24,24 25,-25 0,25 0,-25-25,25 25,-25 0,0-25</inkml:trace>
  <inkml:trace contextRef="#ctx0" brushRef="#br0" timeOffset="549037.2601">15949 18132,'25'0,"0"25,-25 49,25-49,0 25,-25-1,0-24,24 0,-24 25,25-26,-25 1,0 25,25-25,-25 0,25-25,-25 24,0 1,0 0,25-25,-25 25,0 0,0-1</inkml:trace>
  <inkml:trace contextRef="#ctx0" brushRef="#br0" timeOffset="549535.9731">16346 18678</inkml:trace>
  <inkml:trace contextRef="#ctx0" brushRef="#br0" timeOffset="674894.2063">22225 15453</inkml:trace>
  <inkml:trace contextRef="#ctx0" brushRef="#br0" timeOffset="763220.0778">12898 17562,'-74'0,"0"0,24 0,25 0,-24-25,-1 25,0 0,1 0,24 0,0 0,0 0,1 0,-1 0,0 0,0 0,0 0,-24 0,-1 0,0 0,1 0,-1 0,25 0,1 0,-1 0,-50 0,51 0,-1 0,0 0,-25 0,1 0,49 25</inkml:trace>
  <inkml:trace contextRef="#ctx0" brushRef="#br0" timeOffset="764591.0663">11956 17264,'-50'0,"100"0,-125 0,51 0,-26 0,25 0,0 0,1 0,-1 0,0 0,0 25,25 0,-25-25,1 24,24 1,0 0,-25-25,0 25,25 0,-25-1,0 26,1-25,24 0,0 0,-50-1,50 1,-25-25,25 25,0 0,-25 0,25-1,-24 1,98 25,149 49,-24-25,73 26,-23-1,-76-25,-49-24,0-25,-49-1,-51-24,-148 0</inkml:trace>
  <inkml:trace contextRef="#ctx0" brushRef="#br0" timeOffset="766108.1964">9178 17066,'0'24,"0"51,0-26,0 75,25-49,-25 24,24 25,-24-49,0-51,0 26,25 24,-25-49,0 25,0-25,0-1,0 1,0-99,25 49,-25 0,25-24,0-26,-1 50,-24 1,25-1,0 0,0 0,24-24,-24 49,0 0,0 0,0 0,-1 24,-24 1,25-25,-25 25,0 0,-49 0,49-1,-25 1,-50 0,51-25,-1 25,-25-25,-24 25,24-25,25 24,50-24,0 0</inkml:trace>
  <inkml:trace contextRef="#ctx0" brushRef="#br0" timeOffset="767157.1887">9798 17611,'0'50,"25"-25,-25 24,0-24,24 0,-24 0,25 24,-25-24,0-50</inkml:trace>
  <inkml:trace contextRef="#ctx0" brushRef="#br0" timeOffset="767614.39">9748 17165</inkml:trace>
  <inkml:trace contextRef="#ctx0" brushRef="#br0" timeOffset="768473.8963">10021 17214,'25'50,"-50"-100,75 199,-50-99,25 24,-1-24,1 0,0 24,-25-24,25-26,0 76,-25-76,0 1,0 0,24-25,-24 25</inkml:trace>
  <inkml:trace contextRef="#ctx0" brushRef="#br0" timeOffset="769656.048">10319 17884,'25'0,"24"0,1-25,-1 1,-24-1,25 0,-25 0,24 0,1-24,-25 24,24-25,-24 50,0-49,24-1,-49 25,25 25,-25-25,0 1,-25-1,1 0,-26 25,25-25,-24 0,24 25,0 0,-25-24,26 24,-1-25,0 25,0 0,0 0,25 25,-24-1,-1 1,25 25,-25-1,0 26,25-25,0-26,0 26,25 0,-25-26,25 1,0 0,-1 25,1-50,-25 49,50-24,-25 0,-1 0,1-1,0 1,25 0,-26-25,26 25,-25 0,0-25,24 0,1 0,-1 0,-24 0,25 24,-1-24,-24 0,0 0,-25-24,0-1</inkml:trace>
  <inkml:trace contextRef="#ctx0" brushRef="#br0" timeOffset="770804.9052">8855 17785,'-25'0,"-24"0,-26 0,1 0,-25 0,24 0,1 0,49 0,0 0,1 0,-1 0,-25 0,25 0,1 0,-1 0,0 0,0 0,0 0,1 0,-1 0,0 0,0 0,50 0,25-50,-1 26</inkml:trace>
  <inkml:trace contextRef="#ctx0" brushRef="#br0" timeOffset="772120.1475">8409 17413,'-25'25,"0"-1,-49 1,49 0,0-25,0 25,1-25,-1 25,-25 0,1-1,24 1,0-25,0 0,0 25,0-25,25 25,-24 0,-1-1,0-24,25 25,-25 0,25 0,0 0,75-1,-1 26,50 0,-99-26,49 1,-24 0,-25 0,0 0</inkml:trace>
  <inkml:trace contextRef="#ctx0" brushRef="#br0" timeOffset="773073.5989">6474 17587,'-25'0,"25"49,0-24,0 0,0 24,0-24,0 0,0 0,0 49,0-49,0 0,0 24,0-24,0 0,0 0,-49-25</inkml:trace>
  <inkml:trace contextRef="#ctx0" brushRef="#br0" timeOffset="773934.1109">5978 17487,'25'0,"0"0,24 0,-24 0,0 0,24 0,-24-25,50 25,-51 0,1 0,0 0,0 0,0 0,-25-24,24 24,1 0,25 0,-1 0,-24 0,0 0,0 0,0 0,-1 0,-48 0,-26 0</inkml:trace>
  <inkml:trace contextRef="#ctx0" brushRef="#br0" timeOffset="774838.589">6251 18058,'25'0,"-1"0,26 25,24-25,-24 0,0 0,24 24,-49-24,0 0</inkml:trace>
  <inkml:trace contextRef="#ctx0" brushRef="#br0" timeOffset="775917.9737">6648 17909,'0'0,"0"50,0-26,0 1,24 25,-24-1,0-24,25 0,0 0,-25 0,0-1,0-73,0-1,0 1,0-1,0 25,25 0,-25 1,0-1,25 0,-1 25,-24-25,25 25,0 0,0 0,0 0,0 0,24 75,-24-26,49 50,-74-49,75 0,-26 49,1-74,-25 24,0 1,-1-25,-24-1,0-48,0-1,0-25,-49 25</inkml:trace>
  <inkml:trace contextRef="#ctx0" brushRef="#br0" timeOffset="776947.3749">6028 17959,'-25'0,"-50"0,-24-25,0 25,24 0,-24-25,25 25,-1 0,26 0,-26 0,26 0,-1 0,-24 0,49 0,-49 0,49 0,-50-25,26 25,-26-25,26 25,24 0,-25-24,25 24,1 0,-1 0,25-25</inkml:trace>
  <inkml:trace contextRef="#ctx0" brushRef="#br0" timeOffset="777996.7718">4787 17487,'0'25,"-25"-25,25 25,-24-25,-1 25,0 0,0-1,0 1,1-25,-1 25,0 0,0-25,0 25,-24-25,49 24,-25 1,0 0,25 0,-25-25,1 25,24-1,24 1,26 0,-25 0,24 0,-24-1,25 1,-1-25,-24 50,25-50,-50 25,25-1,-1-24,1 0</inkml:trace>
  <inkml:trace contextRef="#ctx0" brushRef="#br0" timeOffset="800004.4728">21555 15478,'25'0,"25"-25,49 25,-49 0,24 0,-24-24,-1 24,1-25,-25 25,24 0,-24 0,0 0,0 0,-1 0,1 0,0 0,0 0,0 0,-1 0</inkml:trace>
  <inkml:trace contextRef="#ctx0" brushRef="#br0" timeOffset="877194.6127">9575 18207,'24'0,"51"-25,-1 0,1 25,-1-25,-24 25,-1-25,26 25,-26 0,-24 0</inkml:trace>
  <inkml:trace contextRef="#ctx0" brushRef="#br0" timeOffset="882780.6725">2604 17537,'25'0,"-25"74,0 1,0-26,0 1,0 24,0-24,0 24,0 1,0-50,0-1,0 26,0 0,0-26,0 1,0 0,0-75</inkml:trace>
  <inkml:trace contextRef="#ctx0" brushRef="#br0" timeOffset="884153.3571">2555 17438,'25'0,"-1"0,1 24,0-24,-25 25,25-25,0 0,0 25,-1 0,-24 0,25-25,-25 25,25-1,0-24,-25 25,25 0,-25 0,24-25,-24 25,0-1,25 26,-25-25,0 24,25-24,-25 25,0-25,0-1,0 26,0-25,0 0,-25 24,0-24,25 0,-24 0,24-1,-25 1,0 0,25 0,-25-25,0 25,1-1,-1-24,0 0,25-24,0-26</inkml:trace>
  <inkml:trace contextRef="#ctx0" brushRef="#br0" timeOffset="884961.8917">3125 17785,'25'0,"-25"25,0 0,0-1,0 26,0-25,0 24,0-24,0 25,0-75,0-49,0 49</inkml:trace>
  <inkml:trace contextRef="#ctx0" brushRef="#br0" timeOffset="885394.6421">3150 17388</inkml:trace>
  <inkml:trace contextRef="#ctx0" brushRef="#br0" timeOffset="886709.6021">3324 17835,'0'0,"25"0,-1 24,1-24,0 0,0 0,24-24,-49-26,25 25,-25 0,0 1,-25 24,1 0,-1 0,0 0,0 24,0-24,25 25,-49-25,49 25,-25-25,25 50,-25-50,25 24,-25-24,25 50,0-25,0 0,0-1,0 1,0 0,25 0,0-25,25 25,-26-1,1-24,50 0,-26 0,26 0,-26 0,26 0,-50 0,-1 0,1 0</inkml:trace>
  <inkml:trace contextRef="#ctx0" brushRef="#br0" timeOffset="887386.1449">3770 17363,'-24'0,"24"50,0-1,0 1,0 0,0 24,0 1,24-26,-24 1,0 24,0-49,0 49,0-24,0-25,0 0,25 24,0-49</inkml:trace>
  <inkml:trace contextRef="#ctx0" brushRef="#br0" timeOffset="888077.7908">3696 17711,'25'0,"0"-25,-1 25,1-25,0 25,0-25,0 25,-1 0</inkml:trace>
  <inkml:trace contextRef="#ctx0" brushRef="#br0" timeOffset="889287.9702">3969 17735,'0'25,"0"0,-25-25,25 25,0 0,0-1,0 1,0 0,0 0,0 0,0-1,0 1,25-25,-25 25,25-25,-25-25,24 0,-24 1,0-26,0 25,0 0,0 1,0-1,0 50,0 24,50-24,-50 0,25 0,0-1,-1-24,-24-24,0-1</inkml:trace>
  <inkml:trace contextRef="#ctx0" brushRef="#br0" timeOffset="889999.5605">4118 17859,'0'0,"0"25,0 0,0 0,24 0,-24-1,0-73,0-26,0 51,0-1,0-25,0 25,0 1,25-1,0 0,0 25,0 25,-25 0,24-1,1-24</inkml:trace>
  <inkml:trace contextRef="#ctx0" brushRef="#br0" timeOffset="890523.2783">4316 17537,'25'0,"-25"25,25 0,-1-1,1 1,0-25,-25-25</inkml:trace>
  <inkml:trace contextRef="#ctx0" brushRef="#br0" timeOffset="890935.0615">4465 17512,'0'25,"-50"49,25-24,1 49,-1-49,-25 49,25-25,25 1,-24-26,-1 26,0-26,25 1,0 0,-25-26,0-24,1 0,-1 0</inkml:trace>
  <inkml:trace contextRef="#ctx0" brushRef="#br0" timeOffset="893684.5506">5110 17537,'0'0,"0"74,0-24,0-25,0 49,25-24,-1-1,-24-24</inkml:trace>
  <inkml:trace contextRef="#ctx0" brushRef="#br0" timeOffset="894285.212">5159 17487,'0'-25,"0"-24,0 24,50-25,0 1,-50-1,49 25,-24 1,0-1,0 0,-1-25,1 50,0 0</inkml:trace>
  <inkml:trace contextRef="#ctx0" brushRef="#br0" timeOffset="895400.8942">5234 17512</inkml:trace>
  <inkml:trace contextRef="#ctx0" brushRef="#br0" timeOffset="896516.5988">5234 17562,'25'-25,"24"0,-24 0,25 0,-1-24,-24 24,0 25,0-25,-1 25,1-25,0 25</inkml:trace>
  <inkml:trace contextRef="#ctx0" brushRef="#br0" timeOffset="898242.0042">5556 17438,'0'0,"-25"24,1 1,-1 0,25 0,0 0,0 0,0 24,0-24,0 25,25-26,24 26,-49-25,25-25,-25 25,25-25,-25-25,-25-25,25 1,0 24,0-50,0 26,0 24,0 0,0 0,0 75,0 0,25-1,0 1,-25-25,24 49,1-24,-25-26,50 26,-50-25,25-25,-1 0,1 0,25 25,-25-25,0-25,-25-25,0 1,24-26,-24 26,0-26,0 1,0-26,0 1,-24 50,-1-100,0 74,0 1,25 49,-25 0,25 1,0 123,0 0,0-25,0-49,0 99,0 0,0-24,0-1,0-25,25-24,-25-1,25-24,0-25,0 0,-1 0,-24-25</inkml:trace>
  <inkml:trace contextRef="#ctx0" brushRef="#br0" timeOffset="898958.693">5556 17462,'25'0,"25"0,-1-49,-24 24,49-25,26-24,-1 49,0-74,-49 74,-1 0,-24-24,0 49,-25-25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04:57.170"/>
    </inkml:context>
    <inkml:brush xml:id="br0">
      <inkml:brushProperty name="width" value="0.05292" units="cm"/>
      <inkml:brushProperty name="height" value="0.05292" units="cm"/>
      <inkml:brushProperty name="color" value="#FF0000"/>
    </inkml:brush>
  </inkml:definitions>
  <inkml:trace contextRef="#ctx0" brushRef="#br0">14709 3051,'25'0,"0"0,0 0,24 0,-24 0,25 0,24 0,0 0,75 0,-25 0,25 0,25 0,-25 0,-1 0,1 0,25 25,-25-25,-25 0,74 25,-49-25,49 49,-24-49,-50 0,50 0,-75 0,0 25,25 0,-25-25,-24 0,-1 0,-24 0,24 0,-24 0,24 0,-49 0,0 0,0 0,-1 0</inkml:trace>
  <inkml:trace contextRef="#ctx0" brushRef="#br0" timeOffset="5660.2339">6796 8285,'25'0,"0"0,0 0,49 0,1 0,74 0,24 0,1 0,24 0,25 0,50 0,-25 0,50 0,0 0,-1 0,-73 0,48 0,-48 0,-26 0,-49 0,-50 0,-24 0,-51 0</inkml:trace>
  <inkml:trace contextRef="#ctx0" brushRef="#br0" timeOffset="13324.8201">7193 10790,'100'25,"24"24,24-24,26 0,-25 25,74-26,-24 1,73 0,-48 0,49 0,-25-1,-124 1,24 0,-48-25,-1 25,-50-25,-24 0</inkml:trace>
  <inkml:trace contextRef="#ctx0" brushRef="#br0" timeOffset="27743.5641">8830 15999,'25'0,"50"0,49 0,49 0,51 0,73 0,-24-25,25 25,-1 0,1 0,0 0,-75 0,-25 0,-24 0,-50 0,-74 0,-1 0,-24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07:18.263"/>
    </inkml:context>
    <inkml:brush xml:id="br0">
      <inkml:brushProperty name="width" value="0.05292" units="cm"/>
      <inkml:brushProperty name="height" value="0.05292" units="cm"/>
      <inkml:brushProperty name="color" value="#FF0000"/>
    </inkml:brush>
  </inkml:definitions>
  <inkml:trace contextRef="#ctx0" brushRef="#br0">15429 14932,'74'50,"50"-50,50 25,-100-25,25 25,0-25,-49 0,0 24,-1-24,-24 0,0 0,0 0</inkml:trace>
  <inkml:trace contextRef="#ctx0" brushRef="#br0" timeOffset="14998.0035">11832 16222,'0'-25,"49"1,26-1,-50 0,24 0,26 25,-51-25,1 1,25 24,-25 0,0 0,24-25,-24 0,0 0,24 25,-24 0,25 0,-25 0,-1 0,26-25,0 25,-26 0,1 0,25 0,-25 0,-1 0,1 0,0 0,0 0,0 0,-1 0</inkml:trace>
  <inkml:trace contextRef="#ctx0" brushRef="#br0" timeOffset="16987.5683">12675 15627,'50'0,"-1"25,-24 0,50 24,-51-49,1 25,25 0,-25 0,-1-1,1-24,-25 25,0 0,0 0,25 0,0 24,-50 1,0-25,0-25,25 24,-24 1,-1 0,25 0,-25 0,25-1,-25-24,25 25,0 0,-25-25,1 25,24 0,-25-1,0 26,25-25</inkml:trace>
  <inkml:trace contextRef="#ctx0" brushRef="#br0" timeOffset="156153.5703">24011 12278,'0'-24,"25"24,0 0,-1 0,1 0,-25-25,25 25,0 0,-25-25,25 25,-1-25,1 0,0 25,-25-25,25 25,-25-24,25 24,-1 0,-24-25,50 0,-25 25,-25-25,25 25,-1-25,1 1,-25-1,25 25,-25-25,25 25,0-25,-25 0,0 1,0-1,0 0,0 0,0 0,24-24,-24 24,0 0,0 0,0 1,0-1,0 0,0 0</inkml:trace>
  <inkml:trace contextRef="#ctx0" brushRef="#br0" timeOffset="161088.4624">23366 12973,'50'-25,"-50"0,24 25,-24-25,0 1,25 24,-25-25,25 25,-25-25,25 25,-25-25,25 0,-1 25,1 0,-25-24,25 24,0 0,-25-25,25 25,-1 0,1-25,0 25,0 0,0 0,-1 0,1-25,0 25,0 0,0 0,-25-25,25 25,-1 0,1 0,0-24,0 24,0-25,-1 25,1-25,0 0,0 25,0 0,-25-25,24 25,-24-24,25 24,-25-25,25 0,0 0,0 25,-25-25,24 1,-24-1,25 0,-25 0,0 0,25 1,0 24,-25-25,0 0,25 25,-25-25,0 0,24 25,-24-25,25 1,0-1,-25 0,25 25,0-25,-1 25,1-25,0 25,-25-24,25 24,0 0,-1 0,-24-25,25 25,0 0,0 0,0 0,-1 0,1 0,0 0,0 25,0-25,0 0,-25 24,24-24,51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12:20.584"/>
    </inkml:context>
    <inkml:brush xml:id="br0">
      <inkml:brushProperty name="width" value="0.05292" units="cm"/>
      <inkml:brushProperty name="height" value="0.05292" units="cm"/>
      <inkml:brushProperty name="color" value="#FF0000"/>
    </inkml:brush>
  </inkml:definitions>
  <inkml:trace contextRef="#ctx0" brushRef="#br0">20613 6896,'24'0,"1"0,0 0,0 0,0 0,24 0,1 0,24-50,1 50,24 0,0-25,0 0,1 25,-1 0,0-24,-25 24,1 0,-1 0,-24-25,-25 25,0 0,24 0,-24 0,0 0,0 0,24 0,-24 0,0-25,0 25,-1 0,1 0,0 0,0 0,0 0,24 0,-24 0,25 0,24 0,0 0,1 0,-26 0,51 0,-1 0,-49 25,-1-25,26 0,-1 0,-24 0,49 25,-25-25,1 0,-1 24,25-24,25 25,-25 0,1-25,49 0,-50 25,0-25,50 0,-75 0,1 0,24 25,-25-25,1 0,49 25,-50-25,1 24,-1-24,-24 0,-1 0,1 0,-1 0,-24 0</inkml:trace>
  <inkml:trace contextRef="#ctx0" brushRef="#br0" timeOffset="5248.8602">11832 8260,'25'0,"-1"0,26 0,24 0,-24 0,49 0,1 0,-1 0,0 0,0 0,0 0,1 0,-26 0,25 0,-24 0,-26 0,1 0,24 0,1 0,-1 0,25 0,-49 0,0 0,-1 0,1 0,24 0,-49 0,0 0</inkml:trace>
  <inkml:trace contextRef="#ctx0" brushRef="#br0" timeOffset="7216.1694">18579 8285,'25'0,"-1"0,1 0,0 0,49 0,1 0,-1 0,25 0,1 0,-1 0,0 0,50 0,-75 0,-24 0,24 0,-24 0,0 0,-26 0,26 0,-25 0</inkml:trace>
  <inkml:trace contextRef="#ctx0" brushRef="#br0" timeOffset="9687.2722">27980 8334,'24'0,"1"0,0 0,50 0,-1 0,-49 0,49 0,-24 0,24 0,-24 0,-1 0,26 0,-50 0,24 0,-24 0,0 0</inkml:trace>
  <inkml:trace contextRef="#ctx0" brushRef="#br0" timeOffset="20044.5793">12725 9674,'74'0,"25"0,1 0,24 0,0 0,-25 0,-25 0,26 0,-26 0,-24 0,-1 0,-24 0,0 0</inkml:trace>
  <inkml:trace contextRef="#ctx0" brushRef="#br0" timeOffset="23011.9297">22721 9823,'25'0,"0"0,0 0,-1 0,1 0,0 0</inkml:trace>
  <inkml:trace contextRef="#ctx0" brushRef="#br0" timeOffset="34793.7384">4688 11063,'74'0,"1"0,-1 0,1 0,24 0,0 0,-24 0,-26 0,26 0,-51 0</inkml:trace>
  <inkml:trace contextRef="#ctx0" brushRef="#br0" timeOffset="36137.9189">7665 11112,'24'0,"1"0,50 0,49 0,74 0,-24 0,24 0,1 0,-1 0,-74 0,25 0,-75 0,-49 0,0 0</inkml:trace>
  <inkml:trace contextRef="#ctx0" brushRef="#br0" timeOffset="39753.3898">14560 11286,'50'0,"49"-25,0 25,1-24,-1 24,25-25,-50 25,1 0,-51 0,51 0,-25-25,-1 25,26-25,-51 25,26 0,-25 0,24 0,-24-25,0 25,0 0,24 0,-24 0,0 0,0 0,0 0</inkml:trace>
  <inkml:trace contextRef="#ctx0" brushRef="#br0" timeOffset="42988.0701">20489 11112,'74'0,"100"0,-1 0,-24 0,25 0,-1 0,1 0,-75 0,1 0,-26 0,-24 0,-26 0</inkml:trace>
  <inkml:trace contextRef="#ctx0" brushRef="#br0" timeOffset="63230.4457">7342 13345,'25'0,"0"0,24 0,26 0,24 0,0 0,-24 0,24 0,-25 0,1 0,-1 0,1 0,-26 0,1 0,-1 0,26 0,-50 0,-1 0,26 0,0 0,-1 0,1 0,24 0,-24 0,-1 0,1 0,0 0,-1 0,26 0,-50 0,-1 0,1 0,0 0,0 0,0 0,-1 0</inkml:trace>
  <inkml:trace contextRef="#ctx0" brushRef="#br0" timeOffset="66527.5122">18876 13469,'25'0,"25"0,24 0,50 0,50 0,49 0,50 0,-50 0,0 0,25 0,-99 0,50 0,-50 0,-25 0,-25 0,25 0,-75 0,1 0</inkml:trace>
  <inkml:trace contextRef="#ctx0" brushRef="#br0" timeOffset="73436.9551">4316 14908,'25'0,"24"0,51 0,73 0,26 0,-1 0,-24 0,24 0,1 0,-51 0,26 0,-50 0,-49 0,24 0</inkml:trace>
  <inkml:trace contextRef="#ctx0" brushRef="#br0" timeOffset="86536.4918">8979 16346,'50'0,"0"0,24-25,25 1,-24 24,-1 0,25 0,50-25,0 0,-25 25,25-25,-50 25,0 0,0 0,-24 0,-26 0,26 0,-26 0,1 0,24 0,-49 0,25 0,-25 0,-1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13:57.690"/>
    </inkml:context>
    <inkml:brush xml:id="br0">
      <inkml:brushProperty name="width" value="0.05292" units="cm"/>
      <inkml:brushProperty name="height" value="0.05292" units="cm"/>
      <inkml:brushProperty name="color" value="#FF0000"/>
    </inkml:brush>
  </inkml:definitions>
  <inkml:trace contextRef="#ctx0" brushRef="#br0">5407 5854,'25'0,"25"0,24 0,25 0,25 0,50 0,25-25,24 25,0-25,0 0,-24 25,-26 0,-24 0,-25 0,-25-24,1-1,-26 25,-24 0,-26 0,1 0</inkml:trace>
  <inkml:trace contextRef="#ctx0" brushRef="#br0" timeOffset="7892.1598">22820 6672,'25'0,"0"0,0 0,0 0,24 0,26 0,-1 0,-24 0,49-24,-50 24,51 0,-1-25,-25 25,1 0,-1 0,0 0,-24 0,25 0,-51 0,26 0,0-25,-1 25,26-25,-26 25,1-25,74 25,-75-24,51 24,-51 0,1 0,-25 0,24 0,-24-25,49 25,-24 0,-25-25,25 25,-1-25,-24 25,0 0,0 0,-1 0,1-25,25 25,-25 0,24 0,-24 0</inkml:trace>
  <inkml:trace contextRef="#ctx0" brushRef="#br0" timeOffset="28012.9925">9277 8855,'25'0,"24"0,-24 25,0-25,25 0,24 25,-24-25,49 0,0 0,25 0,25 0,49 0,-74 0,50 0,-50 0,0 25,-25-1,0-24,-24 0,-1 0,1 0,-26 0,1 0,-25 25,0-25,24 0,1 0,-25 0,24 0,1 0,-1 0,26 0,-1 0,1 0,73 0,-48 0,-1 0,0 0,25 0,0 25,-25-25,1 25,-26-25,25 0,-24 0,-51 0,1 25,0-25,49 0,-24 0,-25 0,25 0,-26 0,26 0,-25 0,24 0,1 0,-25 0,0 0,24-25,1 25,-25 0,-1-25,1 25,0 0,0 0,0 0,24 0,-24 0,25-25,-1 25,-24 0,0 0,0 0,49 0,-49 0,0 0,-1 0,51-25,-26 25,1 0,0-24,-25 24,49 0,-24-25,-26 25,26 0,0 0,-1 0,-24 0,25-25,-1 25,1 0,74-25,0 25,-50 0,1-25,-1 25,1 0,-26 0,1-24,-1 24,1-25,-25 25,24-25,26 25,-50 0,-1 0</inkml:trace>
  <inkml:trace contextRef="#ctx0" brushRef="#br0" timeOffset="39842.1091">22671 11112,'50'0,"0"0,49 0,50 0,-25 0,-25 0,75 0,-75 0,0 0,50-24,-124 24</inkml:trace>
  <inkml:trace contextRef="#ctx0" brushRef="#br0" timeOffset="88210.6111">20191 16644,'25'0,"0"0,24 0,-24 0,0 0,0 0,-1 0,26 0,-25 0,24 0,26 0,-26 0,1 0,-25 0,49 0,1 0,-26-25,1 25,24 0,-24 0,-25 0,0 0,-1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06452" units="1/cm"/>
          <inkml:channelProperty channel="Y" name="resolution" value="44.13793" units="1/cm"/>
        </inkml:channelProperties>
      </inkml:inkSource>
      <inkml:timestamp xml:id="ts0" timeString="2020-10-02T03:15:44.204"/>
    </inkml:context>
    <inkml:brush xml:id="br0">
      <inkml:brushProperty name="width" value="0.05292" units="cm"/>
      <inkml:brushProperty name="height" value="0.05292" units="cm"/>
      <inkml:brushProperty name="color" value="#FF0000"/>
    </inkml:brush>
  </inkml:definitions>
  <inkml:trace contextRef="#ctx0" brushRef="#br0">11981 9525,'24'0,"1"0,0 0,0 0,24 0,26 0,-25 0,-1 0,26 0,-1 0,-24 0,-1 25,1-25,-1 0,26 0,-26 25,1-25,0 0,-1 0,-24 0,0 0,24 0,-24 0,0 0,25 0,-1 24,1-24,-25 0,24 0,1 0,-25 0,24 0,-24 0,50 25,-26-25,26 0,-1 25,0-25,1 25,-26-25,51 0,-51 0,-24 0,0 0,0 0,-1 0,1 0,0 0,0 0,0 0,223 0,49 0,26 0,99 49,198 26,-248-50,0-1,74 1,-74 25,149 24,-223-74,0 25,-26 0,-73-25,-125 25,-49-25,0 0</inkml:trace>
  <inkml:trace contextRef="#ctx0" brushRef="#br0" timeOffset="10748.807">992 7094,'75'-25,"49"-74,24 0,-73 24,74-24,-25 25,49-25,-24 24,-50 26,1-1,-51 25,26 0,-51 1,1-1,25 0,-25 0,-1 25,-24-25,25 25</inkml:trace>
  <inkml:trace contextRef="#ctx0" brushRef="#br0" timeOffset="12794.8198">1067 7193,'24'0,"26"-49,0 49,-1-50,-24 25,49 1,-49-1,25-25,-1 25,1 1,0-26,-1 25,1 0,-25 0,24-24,-24 49,0-25,0 0,0 0,24 1,-24-1,0 25,24-25,-24 25,0-25,25 0,-26 1,1-26,25 50,-25 0,-1-25,1 25,0-49,0 49,0-25,24 25,-24 0,0 0,0-25,-1 25,1-25,25 25,-25 0,-25-25,24 25</inkml:trace>
  <inkml:trace contextRef="#ctx0" brushRef="#br0" timeOffset="14927.2173">2282 6102,'25'0,"-25"25,25-25,-1 25,1-25,-25 24,25-24,0 25,0-25,-1 25,26-25,-25 0,0 25,-1 0,1-25,0 0,-50 0,0 49,-24 1,24-25,0-1,0 51,-24-26,49 1,-25-25,0 0,0 49,1-49,-1 0,25 24,-25-24,25 0,-25 0,25 0,-25 24,25-24,-24 0</inkml:trace>
  <inkml:trace contextRef="#ctx0" brushRef="#br0" timeOffset="19342.2552">11063 7392,'25'0,"-1"0,1 0,0 0,0 0,0 0,24 0,-24 0,0 0,0 0,0 0,24 0,-24 0,25 0,-1 0,-24 0,49 0,1 0,-26 0,1 0,-25 0,24 0,1 0,0 0,-26 0,26 0,-25 0,24 0,-24 0,25 0,-25-25,24 25,-24 0,0 0,25 0,-1 0,-24 0,25 0,-26 0,26 0,-25 0,0 0,-1 0,1 0,0 0,0 0,24 0,-24 0,25 0,-25 0,24 0,-24 0,49 0,-24 0,0 0,-1 0,1 0,0 0,24 0,-24 0,-1 0,1 0,-1 0,1 0,-25 0</inkml:trace>
  <inkml:trace contextRef="#ctx0" brushRef="#br0" timeOffset="35324.5016">11385 12774,'75'0,"49"0,49 0,1 0,24 0,-49 0,50 0,-1 0,50 0,-25 0,50 25,-74-25,24 0,-49 0,-50 0,24 0,-98 0,-25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541EE-1E48-402A-9D7E-73A19ECC23B7}"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360177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541EE-1E48-402A-9D7E-73A19ECC23B7}"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144815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541EE-1E48-402A-9D7E-73A19ECC23B7}"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93364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541EE-1E48-402A-9D7E-73A19ECC23B7}"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3400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541EE-1E48-402A-9D7E-73A19ECC23B7}"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107174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541EE-1E48-402A-9D7E-73A19ECC23B7}"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104125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541EE-1E48-402A-9D7E-73A19ECC23B7}"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394936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541EE-1E48-402A-9D7E-73A19ECC23B7}"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2375082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541EE-1E48-402A-9D7E-73A19ECC23B7}"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53149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541EE-1E48-402A-9D7E-73A19ECC23B7}"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424433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541EE-1E48-402A-9D7E-73A19ECC23B7}"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3FC33-7D16-42E2-92FD-6606A3A96523}" type="slidenum">
              <a:rPr lang="en-US" smtClean="0"/>
              <a:t>‹#›</a:t>
            </a:fld>
            <a:endParaRPr lang="en-US"/>
          </a:p>
        </p:txBody>
      </p:sp>
    </p:spTree>
    <p:extLst>
      <p:ext uri="{BB962C8B-B14F-4D97-AF65-F5344CB8AC3E}">
        <p14:creationId xmlns:p14="http://schemas.microsoft.com/office/powerpoint/2010/main" val="177568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541EE-1E48-402A-9D7E-73A19ECC23B7}"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3FC33-7D16-42E2-92FD-6606A3A96523}" type="slidenum">
              <a:rPr lang="en-US" smtClean="0"/>
              <a:t>‹#›</a:t>
            </a:fld>
            <a:endParaRPr lang="en-US"/>
          </a:p>
        </p:txBody>
      </p:sp>
    </p:spTree>
    <p:extLst>
      <p:ext uri="{BB962C8B-B14F-4D97-AF65-F5344CB8AC3E}">
        <p14:creationId xmlns:p14="http://schemas.microsoft.com/office/powerpoint/2010/main" val="9549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customXml" Target="../ink/ink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Lipids</a:t>
            </a:r>
            <a:endParaRPr lang="en-US" dirty="0"/>
          </a:p>
        </p:txBody>
      </p:sp>
      <p:sp>
        <p:nvSpPr>
          <p:cNvPr id="3" name="Subtitle 2"/>
          <p:cNvSpPr>
            <a:spLocks noGrp="1"/>
          </p:cNvSpPr>
          <p:nvPr>
            <p:ph type="subTitle" idx="1"/>
          </p:nvPr>
        </p:nvSpPr>
        <p:spPr/>
        <p:txBody>
          <a:bodyPr>
            <a:normAutofit lnSpcReduction="10000"/>
          </a:bodyPr>
          <a:lstStyle/>
          <a:p>
            <a:r>
              <a:rPr lang="en-US" b="1" dirty="0" smtClean="0">
                <a:solidFill>
                  <a:schemeClr val="tx1"/>
                </a:solidFill>
                <a:latin typeface="Times New Roman" pitchFamily="18" charset="0"/>
                <a:cs typeface="Times New Roman" pitchFamily="18" charset="0"/>
              </a:rPr>
              <a:t>-</a:t>
            </a:r>
            <a:r>
              <a:rPr lang="en-US" b="1" dirty="0" err="1" smtClean="0">
                <a:solidFill>
                  <a:schemeClr val="tx1"/>
                </a:solidFill>
                <a:latin typeface="Times New Roman" pitchFamily="18" charset="0"/>
                <a:cs typeface="Times New Roman" pitchFamily="18" charset="0"/>
              </a:rPr>
              <a:t>Effat</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Ara</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Jahan</a:t>
            </a:r>
            <a:endParaRPr lang="en-US" b="1" dirty="0" smtClean="0">
              <a:solidFill>
                <a:schemeClr val="tx1"/>
              </a:solidFill>
              <a:latin typeface="Times New Roman" pitchFamily="18" charset="0"/>
              <a:cs typeface="Times New Roman" pitchFamily="18" charset="0"/>
            </a:endParaRPr>
          </a:p>
          <a:p>
            <a:r>
              <a:rPr lang="en-US" b="1" dirty="0" smtClean="0">
                <a:solidFill>
                  <a:schemeClr val="tx1"/>
                </a:solidFill>
                <a:latin typeface="Times New Roman" pitchFamily="18" charset="0"/>
                <a:cs typeface="Times New Roman" pitchFamily="18" charset="0"/>
              </a:rPr>
              <a:t>Sr. Lecturer</a:t>
            </a:r>
          </a:p>
          <a:p>
            <a:r>
              <a:rPr lang="en-US" b="1" dirty="0" smtClean="0">
                <a:solidFill>
                  <a:schemeClr val="tx1"/>
                </a:solidFill>
                <a:latin typeface="Times New Roman" pitchFamily="18" charset="0"/>
                <a:cs typeface="Times New Roman" pitchFamily="18" charset="0"/>
              </a:rPr>
              <a:t>Dept. of Nutrition and Food</a:t>
            </a:r>
          </a:p>
          <a:p>
            <a:r>
              <a:rPr lang="en-US" b="1" dirty="0" smtClean="0">
                <a:solidFill>
                  <a:schemeClr val="tx1"/>
                </a:solidFill>
                <a:latin typeface="Times New Roman" pitchFamily="18" charset="0"/>
                <a:cs typeface="Times New Roman" pitchFamily="18" charset="0"/>
              </a:rPr>
              <a:t>Engineering, DIU</a:t>
            </a:r>
          </a:p>
          <a:p>
            <a:endParaRPr lang="en-US" dirty="0"/>
          </a:p>
        </p:txBody>
      </p:sp>
    </p:spTree>
    <p:extLst>
      <p:ext uri="{BB962C8B-B14F-4D97-AF65-F5344CB8AC3E}">
        <p14:creationId xmlns:p14="http://schemas.microsoft.com/office/powerpoint/2010/main" val="701425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1850"/>
          </a:xfrm>
        </p:spPr>
        <p:txBody>
          <a:bodyPr>
            <a:normAutofit fontScale="90000"/>
          </a:bodyPr>
          <a:lstStyle/>
          <a:p>
            <a:r>
              <a:rPr lang="en-US" dirty="0" smtClean="0"/>
              <a:t>Fatty acids</a:t>
            </a:r>
            <a:endParaRPr lang="en-US" dirty="0"/>
          </a:p>
        </p:txBody>
      </p:sp>
      <p:sp>
        <p:nvSpPr>
          <p:cNvPr id="3" name="Content Placeholder 2"/>
          <p:cNvSpPr>
            <a:spLocks noGrp="1"/>
          </p:cNvSpPr>
          <p:nvPr>
            <p:ph idx="1"/>
          </p:nvPr>
        </p:nvSpPr>
        <p:spPr>
          <a:xfrm>
            <a:off x="838200" y="965915"/>
            <a:ext cx="10515600" cy="5211048"/>
          </a:xfrm>
        </p:spPr>
        <p:txBody>
          <a:bodyPr>
            <a:normAutofit lnSpcReduction="10000"/>
          </a:bodyPr>
          <a:lstStyle/>
          <a:p>
            <a:r>
              <a:rPr lang="en-US" b="1" i="1" dirty="0" smtClean="0"/>
              <a:t>Trans </a:t>
            </a:r>
            <a:r>
              <a:rPr lang="en-US" b="1" dirty="0"/>
              <a:t>fatty acid: </a:t>
            </a:r>
            <a:r>
              <a:rPr lang="en-US" dirty="0"/>
              <a:t>In </a:t>
            </a:r>
            <a:r>
              <a:rPr lang="en-US" i="1" dirty="0"/>
              <a:t>trans</a:t>
            </a:r>
            <a:r>
              <a:rPr lang="en-US" dirty="0"/>
              <a:t>-fatty acids the </a:t>
            </a:r>
            <a:r>
              <a:rPr lang="en-US" dirty="0">
                <a:solidFill>
                  <a:srgbClr val="FF0000"/>
                </a:solidFill>
              </a:rPr>
              <a:t>hydrogen atoms are on opposite sides of the double bond</a:t>
            </a:r>
            <a:r>
              <a:rPr lang="en-US" dirty="0"/>
              <a:t> of an unsaturated fatty acid. </a:t>
            </a:r>
            <a:endParaRPr lang="en-US" dirty="0" smtClean="0"/>
          </a:p>
          <a:p>
            <a:r>
              <a:rPr lang="en-US" i="1" dirty="0" smtClean="0"/>
              <a:t>Trans </a:t>
            </a:r>
            <a:r>
              <a:rPr lang="en-US" dirty="0"/>
              <a:t>fatty acids have structure more closely resemble saturated fatty acids. </a:t>
            </a:r>
            <a:endParaRPr lang="en-US" dirty="0" smtClean="0"/>
          </a:p>
          <a:p>
            <a:r>
              <a:rPr lang="en-US" i="1" dirty="0" smtClean="0"/>
              <a:t>Trans </a:t>
            </a:r>
            <a:r>
              <a:rPr lang="en-US" dirty="0"/>
              <a:t>fatty acids </a:t>
            </a:r>
            <a:r>
              <a:rPr lang="en-US" dirty="0">
                <a:solidFill>
                  <a:srgbClr val="FF0000"/>
                </a:solidFill>
              </a:rPr>
              <a:t>are found </a:t>
            </a:r>
            <a:r>
              <a:rPr lang="en-US" dirty="0"/>
              <a:t>in </a:t>
            </a:r>
            <a:r>
              <a:rPr lang="en-US" dirty="0">
                <a:solidFill>
                  <a:srgbClr val="FF0000"/>
                </a:solidFill>
              </a:rPr>
              <a:t>small amounts in milk and meat </a:t>
            </a:r>
            <a:r>
              <a:rPr lang="en-US" dirty="0"/>
              <a:t>(3-10% of total fats) </a:t>
            </a:r>
            <a:r>
              <a:rPr lang="en-US" dirty="0" smtClean="0"/>
              <a:t>obtained </a:t>
            </a:r>
            <a:r>
              <a:rPr lang="en-US" dirty="0"/>
              <a:t>from ruminant animals and in larger amounts in </a:t>
            </a:r>
            <a:r>
              <a:rPr lang="en-US" dirty="0">
                <a:solidFill>
                  <a:srgbClr val="FF0000"/>
                </a:solidFill>
              </a:rPr>
              <a:t>partially hydrogenated unsaturated fatty acids in oil </a:t>
            </a:r>
            <a:r>
              <a:rPr lang="en-US" dirty="0"/>
              <a:t>(up to 60%; e.g., margarine) and </a:t>
            </a:r>
            <a:r>
              <a:rPr lang="en-US" dirty="0">
                <a:solidFill>
                  <a:srgbClr val="FF0000"/>
                </a:solidFill>
              </a:rPr>
              <a:t>repeatedly heated frying oil </a:t>
            </a:r>
            <a:r>
              <a:rPr lang="en-US" dirty="0"/>
              <a:t>(e.g., oil reused in fast food and thereby in snack food, biscuits, </a:t>
            </a:r>
            <a:r>
              <a:rPr lang="en-US" dirty="0" err="1"/>
              <a:t>chanachur</a:t>
            </a:r>
            <a:r>
              <a:rPr lang="en-US" dirty="0"/>
              <a:t>, chips </a:t>
            </a:r>
            <a:r>
              <a:rPr lang="en-US" dirty="0" err="1"/>
              <a:t>etc</a:t>
            </a:r>
            <a:r>
              <a:rPr lang="en-US" dirty="0"/>
              <a:t>). </a:t>
            </a:r>
            <a:endParaRPr lang="en-US" dirty="0" smtClean="0"/>
          </a:p>
          <a:p>
            <a:r>
              <a:rPr lang="en-US" dirty="0" smtClean="0"/>
              <a:t>Daily </a:t>
            </a:r>
            <a:r>
              <a:rPr lang="en-US" dirty="0"/>
              <a:t>consumption about 5 g </a:t>
            </a:r>
            <a:r>
              <a:rPr lang="en-US" i="1" dirty="0"/>
              <a:t>trans </a:t>
            </a:r>
            <a:r>
              <a:rPr lang="en-US" dirty="0"/>
              <a:t>fats increase the risk of heart diseases, type 2 diabetes and cancer in adults by </a:t>
            </a:r>
            <a:r>
              <a:rPr lang="en-US" dirty="0" smtClean="0"/>
              <a:t>23%.</a:t>
            </a:r>
            <a:endParaRPr lang="en-US" dirty="0"/>
          </a:p>
          <a:p>
            <a:pPr marL="0" indent="0">
              <a:buNone/>
            </a:pPr>
            <a:r>
              <a:rPr lang="en-US" dirty="0"/>
              <a:t/>
            </a:r>
            <a:br>
              <a:rPr lang="en-US" dirty="0"/>
            </a:br>
            <a:endParaRPr lang="en-US" dirty="0"/>
          </a:p>
        </p:txBody>
      </p:sp>
    </p:spTree>
    <p:extLst>
      <p:ext uri="{BB962C8B-B14F-4D97-AF65-F5344CB8AC3E}">
        <p14:creationId xmlns:p14="http://schemas.microsoft.com/office/powerpoint/2010/main" val="4154973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Trans</a:t>
            </a:r>
            <a:r>
              <a:rPr lang="en-US" dirty="0"/>
              <a:t>-oleic acid</a:t>
            </a:r>
            <a:br>
              <a:rPr lang="en-US" dirty="0"/>
            </a:br>
            <a:endParaRPr lang="en-US" dirty="0"/>
          </a:p>
        </p:txBody>
      </p:sp>
      <p:pic>
        <p:nvPicPr>
          <p:cNvPr id="4" name="image59.png"/>
          <p:cNvPicPr>
            <a:picLocks noGrp="1"/>
          </p:cNvPicPr>
          <p:nvPr>
            <p:ph idx="1"/>
          </p:nvPr>
        </p:nvPicPr>
        <p:blipFill>
          <a:blip r:embed="rId2" cstate="print"/>
          <a:stretch>
            <a:fillRect/>
          </a:stretch>
        </p:blipFill>
        <p:spPr>
          <a:xfrm>
            <a:off x="1476952" y="2791770"/>
            <a:ext cx="9238095" cy="2419048"/>
          </a:xfrm>
          <a:prstGeom prst="rect">
            <a:avLst/>
          </a:prstGeom>
        </p:spPr>
      </p:pic>
    </p:spTree>
    <p:extLst>
      <p:ext uri="{BB962C8B-B14F-4D97-AF65-F5344CB8AC3E}">
        <p14:creationId xmlns:p14="http://schemas.microsoft.com/office/powerpoint/2010/main" val="1287013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3365"/>
          </a:xfrm>
        </p:spPr>
        <p:txBody>
          <a:bodyPr>
            <a:normAutofit fontScale="90000"/>
          </a:bodyPr>
          <a:lstStyle/>
          <a:p>
            <a:r>
              <a:rPr lang="en-US" dirty="0" smtClean="0"/>
              <a:t>Fatty acids</a:t>
            </a:r>
            <a:endParaRPr lang="en-US" dirty="0"/>
          </a:p>
        </p:txBody>
      </p:sp>
      <p:sp>
        <p:nvSpPr>
          <p:cNvPr id="3" name="Content Placeholder 2"/>
          <p:cNvSpPr>
            <a:spLocks noGrp="1"/>
          </p:cNvSpPr>
          <p:nvPr>
            <p:ph idx="1"/>
          </p:nvPr>
        </p:nvSpPr>
        <p:spPr>
          <a:xfrm>
            <a:off x="838200" y="1120462"/>
            <a:ext cx="10515600" cy="5056501"/>
          </a:xfrm>
        </p:spPr>
        <p:txBody>
          <a:bodyPr>
            <a:normAutofit lnSpcReduction="10000"/>
          </a:bodyPr>
          <a:lstStyle/>
          <a:p>
            <a:r>
              <a:rPr lang="en-US" dirty="0" smtClean="0"/>
              <a:t>4. </a:t>
            </a:r>
            <a:r>
              <a:rPr lang="en-US" b="1" dirty="0"/>
              <a:t>Essential and nonessential fatty acids: </a:t>
            </a:r>
            <a:endParaRPr lang="en-US" b="1" dirty="0" smtClean="0"/>
          </a:p>
          <a:p>
            <a:endParaRPr lang="en-US" b="1" dirty="0" smtClean="0"/>
          </a:p>
          <a:p>
            <a:pPr lvl="0"/>
            <a:r>
              <a:rPr lang="en-US" dirty="0"/>
              <a:t>The body is capable of synthesizing most of the </a:t>
            </a:r>
            <a:r>
              <a:rPr lang="en-US" b="1" dirty="0"/>
              <a:t>fatty acids</a:t>
            </a:r>
            <a:r>
              <a:rPr lang="en-US" dirty="0"/>
              <a:t> it needs from food. </a:t>
            </a:r>
            <a:r>
              <a:rPr lang="en-US" dirty="0" smtClean="0"/>
              <a:t>The body is capable of synthesizing most of the necessary fatty acids from absorbed nutrients These</a:t>
            </a:r>
            <a:r>
              <a:rPr lang="en-US" dirty="0"/>
              <a:t> </a:t>
            </a:r>
            <a:r>
              <a:rPr lang="en-US" b="1" dirty="0"/>
              <a:t>fatty acids</a:t>
            </a:r>
            <a:r>
              <a:rPr lang="en-US" dirty="0"/>
              <a:t> are known as </a:t>
            </a:r>
            <a:r>
              <a:rPr lang="en-US" b="1" dirty="0"/>
              <a:t>nonessential fatty </a:t>
            </a:r>
            <a:r>
              <a:rPr lang="en-US" b="1" dirty="0" err="1" smtClean="0"/>
              <a:t>acids</a:t>
            </a:r>
            <a:r>
              <a:rPr lang="en-US" dirty="0" err="1" smtClean="0"/>
              <a:t>.e.g</a:t>
            </a:r>
            <a:r>
              <a:rPr lang="en-US" dirty="0" smtClean="0"/>
              <a:t>. </a:t>
            </a:r>
            <a:r>
              <a:rPr lang="en-US" dirty="0"/>
              <a:t>stearic, oleic, </a:t>
            </a:r>
            <a:r>
              <a:rPr lang="en-US" dirty="0" err="1"/>
              <a:t>palmitic</a:t>
            </a:r>
            <a:r>
              <a:rPr lang="en-US" dirty="0"/>
              <a:t>, </a:t>
            </a:r>
            <a:r>
              <a:rPr lang="en-US" dirty="0" err="1" smtClean="0"/>
              <a:t>lauric</a:t>
            </a:r>
            <a:r>
              <a:rPr lang="en-US" dirty="0" smtClean="0"/>
              <a:t> acids etc.</a:t>
            </a:r>
          </a:p>
          <a:p>
            <a:pPr lvl="0"/>
            <a:r>
              <a:rPr lang="en-US" dirty="0" smtClean="0"/>
              <a:t>However</a:t>
            </a:r>
            <a:r>
              <a:rPr lang="en-US" dirty="0"/>
              <a:t>, there are some </a:t>
            </a:r>
            <a:r>
              <a:rPr lang="en-US" b="1" dirty="0"/>
              <a:t>fatty acids</a:t>
            </a:r>
            <a:r>
              <a:rPr lang="en-US" dirty="0"/>
              <a:t> that the body cannot synthesize and these are called </a:t>
            </a:r>
            <a:r>
              <a:rPr lang="en-US" b="1" dirty="0"/>
              <a:t>essential fatty </a:t>
            </a:r>
            <a:r>
              <a:rPr lang="en-US" b="1" dirty="0" smtClean="0"/>
              <a:t>acids e.g. </a:t>
            </a:r>
            <a:r>
              <a:rPr lang="en-US" dirty="0" smtClean="0"/>
              <a:t>α-</a:t>
            </a:r>
            <a:r>
              <a:rPr lang="en-US" dirty="0" err="1" smtClean="0"/>
              <a:t>linolenic</a:t>
            </a:r>
            <a:r>
              <a:rPr lang="en-US" dirty="0" smtClean="0"/>
              <a:t> (ω-3) and linoleic (ω-6).</a:t>
            </a:r>
            <a:r>
              <a:rPr lang="en-US" dirty="0"/>
              <a:t> </a:t>
            </a:r>
            <a:r>
              <a:rPr lang="en-US" dirty="0" smtClean="0"/>
              <a:t>The </a:t>
            </a:r>
            <a:r>
              <a:rPr lang="en-US" dirty="0"/>
              <a:t>three main omega-3 fatty acids are </a:t>
            </a:r>
            <a:r>
              <a:rPr lang="en-US" b="1" dirty="0"/>
              <a:t>alpha-</a:t>
            </a:r>
            <a:r>
              <a:rPr lang="en-US" b="1" dirty="0" err="1"/>
              <a:t>linolenic</a:t>
            </a:r>
            <a:r>
              <a:rPr lang="en-US" b="1" dirty="0"/>
              <a:t> acid</a:t>
            </a:r>
            <a:r>
              <a:rPr lang="en-US" dirty="0"/>
              <a:t> (</a:t>
            </a:r>
            <a:r>
              <a:rPr lang="en-US" b="1" dirty="0"/>
              <a:t>ALA</a:t>
            </a:r>
            <a:r>
              <a:rPr lang="en-US" dirty="0"/>
              <a:t>), </a:t>
            </a:r>
            <a:r>
              <a:rPr lang="en-US" b="1" dirty="0" err="1"/>
              <a:t>eicosapentaenoic</a:t>
            </a:r>
            <a:r>
              <a:rPr lang="en-US" b="1" dirty="0"/>
              <a:t> acid (EPA</a:t>
            </a:r>
            <a:r>
              <a:rPr lang="en-US" dirty="0"/>
              <a:t>), and </a:t>
            </a:r>
            <a:r>
              <a:rPr lang="en-US" b="1" dirty="0" err="1"/>
              <a:t>docosahexaenoic</a:t>
            </a:r>
            <a:r>
              <a:rPr lang="en-US" b="1" dirty="0"/>
              <a:t> acid (DHA</a:t>
            </a:r>
            <a:r>
              <a:rPr lang="en-US" dirty="0"/>
              <a:t>). </a:t>
            </a:r>
            <a:r>
              <a:rPr lang="en-US" b="1" dirty="0"/>
              <a:t>ALA</a:t>
            </a:r>
            <a:r>
              <a:rPr lang="en-US" dirty="0"/>
              <a:t> is found mainly in plant oils such as flaxseed, soybean, and canola oils. </a:t>
            </a:r>
            <a:r>
              <a:rPr lang="en-US" b="1" dirty="0"/>
              <a:t>DHA</a:t>
            </a:r>
            <a:r>
              <a:rPr lang="en-US" dirty="0"/>
              <a:t> and </a:t>
            </a:r>
            <a:r>
              <a:rPr lang="en-US" b="1" dirty="0"/>
              <a:t>EPA</a:t>
            </a:r>
            <a:r>
              <a:rPr lang="en-US" dirty="0"/>
              <a:t> are found in fish and other seafood.</a:t>
            </a:r>
          </a:p>
          <a:p>
            <a:pPr marL="0" indent="0">
              <a:buNone/>
            </a:pPr>
            <a:endParaRPr lang="en-US" dirty="0"/>
          </a:p>
        </p:txBody>
      </p:sp>
    </p:spTree>
    <p:extLst>
      <p:ext uri="{BB962C8B-B14F-4D97-AF65-F5344CB8AC3E}">
        <p14:creationId xmlns:p14="http://schemas.microsoft.com/office/powerpoint/2010/main" val="2460640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81850"/>
          </a:xfrm>
        </p:spPr>
        <p:txBody>
          <a:bodyPr>
            <a:normAutofit fontScale="90000"/>
          </a:bodyPr>
          <a:lstStyle/>
          <a:p>
            <a:r>
              <a:rPr lang="en-US" dirty="0" smtClean="0"/>
              <a:t>Fatty Acids</a:t>
            </a:r>
            <a:endParaRPr lang="en-US" dirty="0"/>
          </a:p>
        </p:txBody>
      </p:sp>
      <p:sp>
        <p:nvSpPr>
          <p:cNvPr id="3" name="Content Placeholder 2"/>
          <p:cNvSpPr>
            <a:spLocks noGrp="1"/>
          </p:cNvSpPr>
          <p:nvPr>
            <p:ph idx="1"/>
          </p:nvPr>
        </p:nvSpPr>
        <p:spPr>
          <a:xfrm>
            <a:off x="838200" y="875763"/>
            <a:ext cx="10515600" cy="5301200"/>
          </a:xfrm>
        </p:spPr>
        <p:txBody>
          <a:bodyPr>
            <a:normAutofit lnSpcReduction="10000"/>
          </a:bodyPr>
          <a:lstStyle/>
          <a:p>
            <a:r>
              <a:rPr lang="en-US" dirty="0"/>
              <a:t>Essential fatty acids must be obtained from food</a:t>
            </a:r>
            <a:r>
              <a:rPr lang="en-US" dirty="0" smtClean="0"/>
              <a:t>.</a:t>
            </a:r>
          </a:p>
          <a:p>
            <a:r>
              <a:rPr lang="en-US" dirty="0" smtClean="0"/>
              <a:t> </a:t>
            </a:r>
            <a:r>
              <a:rPr lang="en-US" dirty="0"/>
              <a:t>They fall into two categories—omega-3 and omega-6. The </a:t>
            </a:r>
            <a:r>
              <a:rPr lang="en-US" dirty="0">
                <a:solidFill>
                  <a:srgbClr val="FF0000"/>
                </a:solidFill>
              </a:rPr>
              <a:t>3 and 6 refer to the position of the first carbon double bond and the omega refers to the methyl end of the chain</a:t>
            </a:r>
            <a:r>
              <a:rPr lang="en-US" dirty="0" smtClean="0">
                <a:solidFill>
                  <a:srgbClr val="FF0000"/>
                </a:solidFill>
              </a:rPr>
              <a:t>.</a:t>
            </a:r>
            <a:r>
              <a:rPr lang="en-US" dirty="0" smtClean="0"/>
              <a:t>. Essential </a:t>
            </a:r>
            <a:r>
              <a:rPr lang="en-US" dirty="0"/>
              <a:t>fatty acids play an important role in the life and death of cardiac cells, immune system function, and blood pressure regulation</a:t>
            </a:r>
            <a:r>
              <a:rPr lang="en-US" dirty="0" smtClean="0"/>
              <a:t>.</a:t>
            </a:r>
          </a:p>
          <a:p>
            <a:r>
              <a:rPr lang="en-US" dirty="0" smtClean="0"/>
              <a:t> </a:t>
            </a:r>
            <a:r>
              <a:rPr lang="en-US" dirty="0" err="1"/>
              <a:t>Docosahexaenoic</a:t>
            </a:r>
            <a:r>
              <a:rPr lang="en-US" dirty="0"/>
              <a:t> acid (DHA) is an omega-3 essential fatty acid shown to play important roles in synaptic transmission in the brain during fetal development.</a:t>
            </a:r>
          </a:p>
          <a:p>
            <a:r>
              <a:rPr lang="en-US" dirty="0"/>
              <a:t>Some excellent sources of omega-3 and omega-6 essential fatty acids are fish, flaxseed oil, hemp, walnuts, and leafy vegetables. Because these essential fatty acids are easily accessible, essential fatty acid deficiency is extremely rare.</a:t>
            </a:r>
          </a:p>
          <a:p>
            <a:endParaRPr lang="en-US" dirty="0"/>
          </a:p>
        </p:txBody>
      </p:sp>
    </p:spTree>
    <p:extLst>
      <p:ext uri="{BB962C8B-B14F-4D97-AF65-F5344CB8AC3E}">
        <p14:creationId xmlns:p14="http://schemas.microsoft.com/office/powerpoint/2010/main" val="1977916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conditionally essential fatty acids</a:t>
            </a:r>
          </a:p>
        </p:txBody>
      </p:sp>
      <p:sp>
        <p:nvSpPr>
          <p:cNvPr id="3" name="Content Placeholder 2"/>
          <p:cNvSpPr>
            <a:spLocks noGrp="1"/>
          </p:cNvSpPr>
          <p:nvPr>
            <p:ph idx="1"/>
          </p:nvPr>
        </p:nvSpPr>
        <p:spPr/>
        <p:txBody>
          <a:bodyPr/>
          <a:lstStyle/>
          <a:p>
            <a:r>
              <a:rPr lang="en-US" dirty="0"/>
              <a:t>The LC-PUFA (C-20) of the omega-3 and omega-6 fatty acid families is considered as conditionally essential fatty acids if the endogenous production from the parent fatty acids is inefficient to meet nutritional requirements. This may happen in certain disease conditions or developmental stage. The most important conditionally EFAs are EPA, DHA and ARA.</a:t>
            </a:r>
          </a:p>
          <a:p>
            <a:endParaRPr lang="en-US" dirty="0"/>
          </a:p>
        </p:txBody>
      </p:sp>
    </p:spTree>
    <p:extLst>
      <p:ext uri="{BB962C8B-B14F-4D97-AF65-F5344CB8AC3E}">
        <p14:creationId xmlns:p14="http://schemas.microsoft.com/office/powerpoint/2010/main" val="1291615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245" y="0"/>
            <a:ext cx="11475076" cy="6858000"/>
          </a:xfrm>
        </p:spPr>
      </p:pic>
    </p:spTree>
    <p:extLst>
      <p:ext uri="{BB962C8B-B14F-4D97-AF65-F5344CB8AC3E}">
        <p14:creationId xmlns:p14="http://schemas.microsoft.com/office/powerpoint/2010/main" val="374383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essential fatty acids, w-3 and w-6</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5253002"/>
              </p:ext>
            </p:extLst>
          </p:nvPr>
        </p:nvGraphicFramePr>
        <p:xfrm>
          <a:off x="1043189" y="1996225"/>
          <a:ext cx="10310611" cy="4456090"/>
        </p:xfrm>
        <a:graphic>
          <a:graphicData uri="http://schemas.openxmlformats.org/drawingml/2006/table">
            <a:tbl>
              <a:tblPr firstRow="1" firstCol="1" lastRow="1" lastCol="1" bandRow="1" bandCol="1">
                <a:tableStyleId>{5C22544A-7EE6-4342-B048-85BDC9FD1C3A}</a:tableStyleId>
              </a:tblPr>
              <a:tblGrid>
                <a:gridCol w="1690139"/>
                <a:gridCol w="5193396"/>
                <a:gridCol w="3427076"/>
              </a:tblGrid>
              <a:tr h="358743">
                <a:tc>
                  <a:txBody>
                    <a:bodyPr/>
                    <a:lstStyle/>
                    <a:p>
                      <a:pPr marL="0" marR="0">
                        <a:spcBef>
                          <a:spcPts val="0"/>
                        </a:spcBef>
                        <a:spcAft>
                          <a:spcPts val="0"/>
                        </a:spcAft>
                      </a:pPr>
                      <a:r>
                        <a:rPr lang="en-US" sz="1600" dirty="0">
                          <a:effectLst/>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465"/>
                        </a:lnSpc>
                        <a:spcBef>
                          <a:spcPts val="0"/>
                        </a:spcBef>
                        <a:spcAft>
                          <a:spcPts val="0"/>
                        </a:spcAft>
                      </a:pPr>
                      <a:r>
                        <a:rPr lang="en-US" sz="1600" dirty="0">
                          <a:effectLst/>
                        </a:rPr>
                        <a:t>w-3 fatty acids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lnSpc>
                          <a:spcPts val="1465"/>
                        </a:lnSpc>
                        <a:spcBef>
                          <a:spcPts val="0"/>
                        </a:spcBef>
                        <a:spcAft>
                          <a:spcPts val="0"/>
                        </a:spcAft>
                      </a:pPr>
                      <a:r>
                        <a:rPr lang="en-US" sz="1600">
                          <a:effectLst/>
                        </a:rPr>
                        <a:t>w-6 fatty acids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6389">
                <a:tc gridSpan="3">
                  <a:txBody>
                    <a:bodyPr/>
                    <a:lstStyle/>
                    <a:p>
                      <a:pPr marL="67945" marR="0">
                        <a:lnSpc>
                          <a:spcPts val="1350"/>
                        </a:lnSpc>
                        <a:spcBef>
                          <a:spcPts val="0"/>
                        </a:spcBef>
                        <a:spcAft>
                          <a:spcPts val="0"/>
                        </a:spcAft>
                      </a:pPr>
                      <a:r>
                        <a:rPr lang="en-US" sz="1600" dirty="0">
                          <a:effectLst/>
                        </a:rPr>
                        <a:t>Short chain form from plants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r>
              <a:tr h="359809">
                <a:tc>
                  <a:txBody>
                    <a:bodyPr/>
                    <a:lstStyle/>
                    <a:p>
                      <a:pPr marL="67945" marR="0">
                        <a:spcBef>
                          <a:spcPts val="15"/>
                        </a:spcBef>
                        <a:spcAft>
                          <a:spcPts val="0"/>
                        </a:spcAft>
                      </a:pPr>
                      <a:r>
                        <a:rPr lang="en-US" sz="1600">
                          <a:effectLst/>
                        </a:rPr>
                        <a:t>Name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440"/>
                        </a:lnSpc>
                        <a:spcBef>
                          <a:spcPts val="0"/>
                        </a:spcBef>
                        <a:spcAft>
                          <a:spcPts val="0"/>
                        </a:spcAft>
                      </a:pPr>
                      <a:r>
                        <a:rPr lang="en-US" sz="1600" dirty="0">
                          <a:effectLst/>
                        </a:rPr>
                        <a:t>a-</a:t>
                      </a:r>
                      <a:r>
                        <a:rPr lang="en-US" sz="1600" dirty="0" err="1">
                          <a:effectLst/>
                        </a:rPr>
                        <a:t>linolenic</a:t>
                      </a:r>
                      <a:r>
                        <a:rPr lang="en-US" sz="1600" dirty="0">
                          <a:effectLst/>
                        </a:rPr>
                        <a:t> acid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spcBef>
                          <a:spcPts val="15"/>
                        </a:spcBef>
                        <a:spcAft>
                          <a:spcPts val="0"/>
                        </a:spcAft>
                      </a:pPr>
                      <a:r>
                        <a:rPr lang="en-US" sz="1600">
                          <a:effectLst/>
                        </a:rPr>
                        <a:t>Linoleic acid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350879">
                <a:tc>
                  <a:txBody>
                    <a:bodyPr/>
                    <a:lstStyle/>
                    <a:p>
                      <a:pPr marL="0" marR="0">
                        <a:spcBef>
                          <a:spcPts val="0"/>
                        </a:spcBef>
                        <a:spcAft>
                          <a:spcPts val="0"/>
                        </a:spcAft>
                      </a:pPr>
                      <a:r>
                        <a:rPr lang="en-US" sz="1600">
                          <a:effectLst/>
                        </a:rPr>
                        <a:t> </a:t>
                      </a:r>
                    </a:p>
                    <a:p>
                      <a:pPr marL="67945" marR="0">
                        <a:spcBef>
                          <a:spcPts val="860"/>
                        </a:spcBef>
                        <a:spcAft>
                          <a:spcPts val="0"/>
                        </a:spcAft>
                      </a:pPr>
                      <a:r>
                        <a:rPr lang="en-US" sz="1600">
                          <a:effectLst/>
                        </a:rPr>
                        <a:t>Main sources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94615">
                        <a:lnSpc>
                          <a:spcPct val="115000"/>
                        </a:lnSpc>
                        <a:spcBef>
                          <a:spcPts val="0"/>
                        </a:spcBef>
                        <a:spcAft>
                          <a:spcPts val="0"/>
                        </a:spcAft>
                      </a:pPr>
                      <a:r>
                        <a:rPr lang="en-US" sz="1600" dirty="0">
                          <a:effectLst/>
                        </a:rPr>
                        <a:t>Green leafy vegetables, legumes, fatty fish, nuts, seeds, whole grain, and vegetable oil (such as soybean, canola, wheat germ, walnuts</a:t>
                      </a:r>
                    </a:p>
                    <a:p>
                      <a:pPr marL="67945" marR="0">
                        <a:spcBef>
                          <a:spcPts val="0"/>
                        </a:spcBef>
                        <a:spcAft>
                          <a:spcPts val="0"/>
                        </a:spcAft>
                      </a:pPr>
                      <a:r>
                        <a:rPr lang="en-US" sz="1600" dirty="0">
                          <a:effectLst/>
                        </a:rPr>
                        <a:t>and flaxseed)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7630" marR="140970" indent="-21590">
                        <a:lnSpc>
                          <a:spcPct val="115000"/>
                        </a:lnSpc>
                        <a:spcBef>
                          <a:spcPts val="760"/>
                        </a:spcBef>
                        <a:spcAft>
                          <a:spcPts val="0"/>
                        </a:spcAft>
                      </a:pPr>
                      <a:r>
                        <a:rPr lang="en-US" sz="1600" dirty="0">
                          <a:effectLst/>
                        </a:rPr>
                        <a:t>All nuts, seeds and vegetable oils (corn, sunflower, safflower, soybean)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339583">
                <a:tc gridSpan="3">
                  <a:txBody>
                    <a:bodyPr/>
                    <a:lstStyle/>
                    <a:p>
                      <a:pPr marL="67945" marR="0">
                        <a:lnSpc>
                          <a:spcPts val="1355"/>
                        </a:lnSpc>
                        <a:spcBef>
                          <a:spcPts val="0"/>
                        </a:spcBef>
                        <a:spcAft>
                          <a:spcPts val="0"/>
                        </a:spcAft>
                      </a:pPr>
                      <a:r>
                        <a:rPr lang="en-US" sz="1600" dirty="0">
                          <a:effectLst/>
                        </a:rPr>
                        <a:t>Long-chain form from animals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tr>
              <a:tr h="673843">
                <a:tc>
                  <a:txBody>
                    <a:bodyPr/>
                    <a:lstStyle/>
                    <a:p>
                      <a:pPr marL="67945" marR="0">
                        <a:spcBef>
                          <a:spcPts val="760"/>
                        </a:spcBef>
                        <a:spcAft>
                          <a:spcPts val="0"/>
                        </a:spcAft>
                      </a:pPr>
                      <a:r>
                        <a:rPr lang="en-US" sz="1600">
                          <a:effectLst/>
                        </a:rPr>
                        <a:t>Names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lnSpc>
                          <a:spcPts val="1350"/>
                        </a:lnSpc>
                        <a:spcBef>
                          <a:spcPts val="0"/>
                        </a:spcBef>
                        <a:spcAft>
                          <a:spcPts val="0"/>
                        </a:spcAft>
                      </a:pPr>
                      <a:r>
                        <a:rPr lang="en-US" sz="1600" dirty="0">
                          <a:effectLst/>
                        </a:rPr>
                        <a:t>EPA (</a:t>
                      </a:r>
                      <a:r>
                        <a:rPr lang="en-US" sz="1600" dirty="0" err="1">
                          <a:effectLst/>
                        </a:rPr>
                        <a:t>eicosapentaenoic</a:t>
                      </a:r>
                      <a:r>
                        <a:rPr lang="en-US" sz="1600" dirty="0">
                          <a:effectLst/>
                        </a:rPr>
                        <a:t> acid), DHA</a:t>
                      </a:r>
                    </a:p>
                    <a:p>
                      <a:pPr marL="89535" marR="0">
                        <a:spcBef>
                          <a:spcPts val="205"/>
                        </a:spcBef>
                        <a:spcAft>
                          <a:spcPts val="0"/>
                        </a:spcAft>
                      </a:pPr>
                      <a:r>
                        <a:rPr lang="en-US" sz="1600" dirty="0">
                          <a:effectLst/>
                        </a:rPr>
                        <a:t>(</a:t>
                      </a:r>
                      <a:r>
                        <a:rPr lang="en-US" sz="1600" dirty="0" err="1">
                          <a:effectLst/>
                        </a:rPr>
                        <a:t>docosahexaenoic</a:t>
                      </a:r>
                      <a:r>
                        <a:rPr lang="en-US" sz="1600" dirty="0">
                          <a:effectLst/>
                        </a:rPr>
                        <a:t> acid)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0">
                        <a:spcBef>
                          <a:spcPts val="760"/>
                        </a:spcBef>
                        <a:spcAft>
                          <a:spcPts val="0"/>
                        </a:spcAft>
                      </a:pPr>
                      <a:r>
                        <a:rPr lang="en-US" sz="1600" dirty="0" err="1">
                          <a:effectLst/>
                        </a:rPr>
                        <a:t>Arachidonic</a:t>
                      </a:r>
                      <a:r>
                        <a:rPr lang="en-US" sz="1600" dirty="0">
                          <a:effectLst/>
                        </a:rPr>
                        <a:t> acid (ARA)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1036844">
                <a:tc>
                  <a:txBody>
                    <a:bodyPr/>
                    <a:lstStyle/>
                    <a:p>
                      <a:pPr marL="0" marR="0">
                        <a:spcBef>
                          <a:spcPts val="0"/>
                        </a:spcBef>
                        <a:spcAft>
                          <a:spcPts val="0"/>
                        </a:spcAft>
                      </a:pPr>
                      <a:r>
                        <a:rPr lang="en-US" sz="1600">
                          <a:effectLst/>
                        </a:rPr>
                        <a:t> </a:t>
                      </a:r>
                    </a:p>
                    <a:p>
                      <a:pPr marL="67945" marR="0">
                        <a:spcBef>
                          <a:spcPts val="5"/>
                        </a:spcBef>
                        <a:spcAft>
                          <a:spcPts val="0"/>
                        </a:spcAft>
                      </a:pPr>
                      <a:r>
                        <a:rPr lang="en-US" sz="1600">
                          <a:effectLst/>
                        </a:rPr>
                        <a:t>Main sources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9535" marR="0" indent="-21590">
                        <a:lnSpc>
                          <a:spcPct val="115000"/>
                        </a:lnSpc>
                        <a:spcBef>
                          <a:spcPts val="0"/>
                        </a:spcBef>
                        <a:spcAft>
                          <a:spcPts val="0"/>
                        </a:spcAft>
                      </a:pPr>
                      <a:r>
                        <a:rPr lang="en-US" sz="1600">
                          <a:effectLst/>
                        </a:rPr>
                        <a:t>Oily fishes (salmon, tuna, sardines), red meat, egg yolk, human milk or can be synthesized</a:t>
                      </a:r>
                    </a:p>
                    <a:p>
                      <a:pPr marL="89535" marR="0">
                        <a:lnSpc>
                          <a:spcPts val="1445"/>
                        </a:lnSpc>
                        <a:spcBef>
                          <a:spcPts val="0"/>
                        </a:spcBef>
                        <a:spcAft>
                          <a:spcPts val="0"/>
                        </a:spcAft>
                      </a:pPr>
                      <a:r>
                        <a:rPr lang="en-US" sz="1600">
                          <a:effectLst/>
                        </a:rPr>
                        <a:t>from a-linolenic acid</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6675" marR="299085" indent="-10795">
                        <a:lnSpc>
                          <a:spcPct val="115000"/>
                        </a:lnSpc>
                        <a:spcBef>
                          <a:spcPts val="30"/>
                        </a:spcBef>
                        <a:spcAft>
                          <a:spcPts val="0"/>
                        </a:spcAft>
                      </a:pPr>
                      <a:r>
                        <a:rPr lang="en-US" sz="1600" dirty="0">
                          <a:effectLst/>
                        </a:rPr>
                        <a:t>Fish, meat and egg yolk or can be synthesized from</a:t>
                      </a:r>
                    </a:p>
                    <a:p>
                      <a:pPr marL="66675" marR="0">
                        <a:lnSpc>
                          <a:spcPts val="1375"/>
                        </a:lnSpc>
                        <a:spcBef>
                          <a:spcPts val="0"/>
                        </a:spcBef>
                        <a:spcAft>
                          <a:spcPts val="0"/>
                        </a:spcAft>
                      </a:pPr>
                      <a:r>
                        <a:rPr lang="en-US" sz="1600" dirty="0">
                          <a:effectLst/>
                        </a:rPr>
                        <a:t>linoleic acid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095487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Fatty acid content in different dietary fat sources per 100 g.</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614624"/>
              </p:ext>
            </p:extLst>
          </p:nvPr>
        </p:nvGraphicFramePr>
        <p:xfrm>
          <a:off x="1043189" y="1571223"/>
          <a:ext cx="10676586" cy="5100031"/>
        </p:xfrm>
        <a:graphic>
          <a:graphicData uri="http://schemas.openxmlformats.org/drawingml/2006/table">
            <a:tbl>
              <a:tblPr firstRow="1" firstCol="1" lastRow="1" lastCol="1" bandRow="1" bandCol="1">
                <a:tableStyleId>{5C22544A-7EE6-4342-B048-85BDC9FD1C3A}</a:tableStyleId>
              </a:tblPr>
              <a:tblGrid>
                <a:gridCol w="1922302"/>
                <a:gridCol w="1936908"/>
                <a:gridCol w="1858263"/>
                <a:gridCol w="1733555"/>
                <a:gridCol w="1613341"/>
                <a:gridCol w="1612217"/>
              </a:tblGrid>
              <a:tr h="266181">
                <a:tc>
                  <a:txBody>
                    <a:bodyPr/>
                    <a:lstStyle/>
                    <a:p>
                      <a:pPr marL="67945" marR="0">
                        <a:lnSpc>
                          <a:spcPts val="1280"/>
                        </a:lnSpc>
                        <a:spcBef>
                          <a:spcPts val="0"/>
                        </a:spcBef>
                        <a:spcAft>
                          <a:spcPts val="0"/>
                        </a:spcAft>
                      </a:pPr>
                      <a:r>
                        <a:rPr lang="en-US" sz="1600" dirty="0">
                          <a:effectLst/>
                        </a:rPr>
                        <a:t>Dietary fat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4935" algn="ctr">
                        <a:lnSpc>
                          <a:spcPts val="1280"/>
                        </a:lnSpc>
                        <a:spcBef>
                          <a:spcPts val="0"/>
                        </a:spcBef>
                        <a:spcAft>
                          <a:spcPts val="0"/>
                        </a:spcAft>
                      </a:pPr>
                      <a:r>
                        <a:rPr lang="en-US" sz="1600">
                          <a:effectLst/>
                        </a:rPr>
                        <a:t>Saturated fats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7810" algn="ctr">
                        <a:lnSpc>
                          <a:spcPts val="1280"/>
                        </a:lnSpc>
                        <a:spcBef>
                          <a:spcPts val="0"/>
                        </a:spcBef>
                        <a:spcAft>
                          <a:spcPts val="0"/>
                        </a:spcAft>
                      </a:pPr>
                      <a:r>
                        <a:rPr lang="en-US" sz="1600">
                          <a:effectLst/>
                        </a:rPr>
                        <a:t>MUFAs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12090" algn="ctr">
                        <a:lnSpc>
                          <a:spcPts val="1280"/>
                        </a:lnSpc>
                        <a:spcBef>
                          <a:spcPts val="0"/>
                        </a:spcBef>
                        <a:spcAft>
                          <a:spcPts val="0"/>
                        </a:spcAft>
                      </a:pPr>
                      <a:r>
                        <a:rPr lang="en-US" sz="1600">
                          <a:effectLst/>
                        </a:rPr>
                        <a:t>ω-6 FAs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8435" algn="ctr">
                        <a:lnSpc>
                          <a:spcPts val="1280"/>
                        </a:lnSpc>
                        <a:spcBef>
                          <a:spcPts val="0"/>
                        </a:spcBef>
                        <a:spcAft>
                          <a:spcPts val="0"/>
                        </a:spcAft>
                      </a:pPr>
                      <a:r>
                        <a:rPr lang="en-US" sz="1600">
                          <a:effectLst/>
                        </a:rPr>
                        <a:t>ω-3 FAs</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dirty="0">
                          <a:effectLst/>
                        </a:rPr>
                        <a:t>ω-6:ω-3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dirty="0">
                          <a:effectLst/>
                        </a:rPr>
                        <a:t>Chia seed oil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 marR="0" algn="ctr">
                        <a:lnSpc>
                          <a:spcPts val="1280"/>
                        </a:lnSpc>
                        <a:spcBef>
                          <a:spcPts val="0"/>
                        </a:spcBef>
                        <a:spcAft>
                          <a:spcPts val="0"/>
                        </a:spcAft>
                      </a:pPr>
                      <a:r>
                        <a:rPr lang="en-US" sz="1600">
                          <a:effectLst/>
                        </a:rPr>
                        <a:t>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5260" algn="ctr">
                        <a:lnSpc>
                          <a:spcPts val="1280"/>
                        </a:lnSpc>
                        <a:spcBef>
                          <a:spcPts val="0"/>
                        </a:spcBef>
                        <a:spcAft>
                          <a:spcPts val="0"/>
                        </a:spcAft>
                      </a:pPr>
                      <a:r>
                        <a:rPr lang="en-US" sz="1600">
                          <a:effectLst/>
                        </a:rPr>
                        <a:t>64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7150">
                <a:tc>
                  <a:txBody>
                    <a:bodyPr/>
                    <a:lstStyle/>
                    <a:p>
                      <a:pPr marL="67945" marR="0">
                        <a:lnSpc>
                          <a:spcPts val="1280"/>
                        </a:lnSpc>
                        <a:spcBef>
                          <a:spcPts val="0"/>
                        </a:spcBef>
                        <a:spcAft>
                          <a:spcPts val="0"/>
                        </a:spcAft>
                      </a:pPr>
                      <a:r>
                        <a:rPr lang="en-US" sz="1600" dirty="0">
                          <a:effectLst/>
                        </a:rPr>
                        <a:t>Flaxseed oil</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marR="0" algn="ctr">
                        <a:lnSpc>
                          <a:spcPts val="1280"/>
                        </a:lnSpc>
                        <a:spcBef>
                          <a:spcPts val="0"/>
                        </a:spcBef>
                        <a:spcAft>
                          <a:spcPts val="0"/>
                        </a:spcAft>
                      </a:pPr>
                      <a:r>
                        <a:rPr lang="en-US" sz="1600" dirty="0">
                          <a:effectLst/>
                        </a:rPr>
                        <a:t>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18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5260" algn="ctr">
                        <a:lnSpc>
                          <a:spcPts val="1280"/>
                        </a:lnSpc>
                        <a:spcBef>
                          <a:spcPts val="0"/>
                        </a:spcBef>
                        <a:spcAft>
                          <a:spcPts val="0"/>
                        </a:spcAft>
                      </a:pPr>
                      <a:r>
                        <a:rPr lang="en-US" sz="1600">
                          <a:effectLst/>
                        </a:rPr>
                        <a:t>57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Canola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marR="0" algn="ctr">
                        <a:lnSpc>
                          <a:spcPts val="1280"/>
                        </a:lnSpc>
                        <a:spcBef>
                          <a:spcPts val="0"/>
                        </a:spcBef>
                        <a:spcAft>
                          <a:spcPts val="0"/>
                        </a:spcAft>
                      </a:pPr>
                      <a:r>
                        <a:rPr lang="en-US" sz="1600" dirty="0">
                          <a:effectLst/>
                        </a:rPr>
                        <a:t>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61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5260" algn="ctr">
                        <a:lnSpc>
                          <a:spcPts val="1280"/>
                        </a:lnSpc>
                        <a:spcBef>
                          <a:spcPts val="0"/>
                        </a:spcBef>
                        <a:spcAft>
                          <a:spcPts val="0"/>
                        </a:spcAft>
                      </a:pPr>
                      <a:r>
                        <a:rPr lang="en-US" sz="1600">
                          <a:effectLst/>
                        </a:rPr>
                        <a:t>11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2:1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8117">
                <a:tc>
                  <a:txBody>
                    <a:bodyPr/>
                    <a:lstStyle/>
                    <a:p>
                      <a:pPr marL="67945" marR="0">
                        <a:lnSpc>
                          <a:spcPts val="1290"/>
                        </a:lnSpc>
                        <a:spcBef>
                          <a:spcPts val="0"/>
                        </a:spcBef>
                        <a:spcAft>
                          <a:spcPts val="0"/>
                        </a:spcAft>
                      </a:pPr>
                      <a:r>
                        <a:rPr lang="en-US" sz="1600">
                          <a:effectLst/>
                        </a:rPr>
                        <a:t>Sunflower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90"/>
                        </a:lnSpc>
                        <a:spcBef>
                          <a:spcPts val="0"/>
                        </a:spcBef>
                        <a:spcAft>
                          <a:spcPts val="0"/>
                        </a:spcAft>
                      </a:pPr>
                      <a:r>
                        <a:rPr lang="en-US" sz="1600">
                          <a:effectLst/>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90"/>
                        </a:lnSpc>
                        <a:spcBef>
                          <a:spcPts val="0"/>
                        </a:spcBef>
                        <a:spcAft>
                          <a:spcPts val="0"/>
                        </a:spcAft>
                      </a:pPr>
                      <a:r>
                        <a:rPr lang="en-US" sz="1600">
                          <a:effectLst/>
                        </a:rPr>
                        <a:t>16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90"/>
                        </a:lnSpc>
                        <a:spcBef>
                          <a:spcPts val="0"/>
                        </a:spcBef>
                        <a:spcAft>
                          <a:spcPts val="0"/>
                        </a:spcAft>
                      </a:pPr>
                      <a:r>
                        <a:rPr lang="en-US" sz="1600">
                          <a:effectLst/>
                        </a:rPr>
                        <a:t>57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90"/>
                        </a:lnSpc>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90"/>
                        </a:lnSpc>
                        <a:spcBef>
                          <a:spcPts val="0"/>
                        </a:spcBef>
                        <a:spcAft>
                          <a:spcPts val="0"/>
                        </a:spcAft>
                      </a:pPr>
                      <a:r>
                        <a:rPr lang="en-US" sz="1600">
                          <a:effectLst/>
                        </a:rPr>
                        <a:t>57:1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Corn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dirty="0">
                          <a:effectLst/>
                        </a:rPr>
                        <a:t>13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dirty="0">
                          <a:effectLst/>
                        </a:rPr>
                        <a:t>29</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57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80"/>
                        </a:lnSpc>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57:1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Olive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dirty="0">
                          <a:effectLst/>
                        </a:rPr>
                        <a:t>75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620" marR="0" algn="ctr">
                        <a:lnSpc>
                          <a:spcPts val="1280"/>
                        </a:lnSpc>
                        <a:spcBef>
                          <a:spcPts val="0"/>
                        </a:spcBef>
                        <a:spcAft>
                          <a:spcPts val="0"/>
                        </a:spcAft>
                      </a:pPr>
                      <a:r>
                        <a:rPr lang="en-US" sz="1600">
                          <a:effectLst/>
                        </a:rPr>
                        <a:t>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80"/>
                        </a:lnSpc>
                        <a:spcBef>
                          <a:spcPts val="0"/>
                        </a:spcBef>
                        <a:spcAft>
                          <a:spcPts val="0"/>
                        </a:spcAft>
                      </a:pPr>
                      <a:r>
                        <a:rPr lang="en-US" sz="1600">
                          <a:effectLst/>
                        </a:rPr>
                        <a: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9:1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Soybean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dirty="0">
                          <a:effectLst/>
                        </a:rPr>
                        <a:t>23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dirty="0">
                          <a:effectLst/>
                        </a:rPr>
                        <a:t>54</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80"/>
                        </a:lnSpc>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7:1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Coconut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92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810" marR="0" algn="ctr">
                        <a:lnSpc>
                          <a:spcPts val="128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620" marR="0" algn="ctr">
                        <a:lnSpc>
                          <a:spcPts val="1280"/>
                        </a:lnSpc>
                        <a:spcBef>
                          <a:spcPts val="0"/>
                        </a:spcBef>
                        <a:spcAft>
                          <a:spcPts val="0"/>
                        </a:spcAft>
                      </a:pPr>
                      <a:r>
                        <a:rPr lang="en-US" sz="1600" dirty="0">
                          <a:effectLst/>
                        </a:rPr>
                        <a:t>2</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ts val="128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Palm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51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39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dirty="0">
                          <a:effectLst/>
                        </a:rPr>
                        <a:t>10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ts val="128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10:0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8117">
                <a:tc>
                  <a:txBody>
                    <a:bodyPr/>
                    <a:lstStyle/>
                    <a:p>
                      <a:pPr marL="67945" marR="0">
                        <a:lnSpc>
                          <a:spcPts val="1290"/>
                        </a:lnSpc>
                        <a:spcBef>
                          <a:spcPts val="0"/>
                        </a:spcBef>
                        <a:spcAft>
                          <a:spcPts val="0"/>
                        </a:spcAft>
                      </a:pPr>
                      <a:r>
                        <a:rPr lang="en-US" sz="1600">
                          <a:effectLst/>
                        </a:rPr>
                        <a:t>Butter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90"/>
                        </a:lnSpc>
                        <a:spcBef>
                          <a:spcPts val="0"/>
                        </a:spcBef>
                        <a:spcAft>
                          <a:spcPts val="0"/>
                        </a:spcAft>
                      </a:pPr>
                      <a:r>
                        <a:rPr lang="en-US" sz="1600">
                          <a:effectLst/>
                        </a:rPr>
                        <a:t>68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90"/>
                        </a:lnSpc>
                        <a:spcBef>
                          <a:spcPts val="0"/>
                        </a:spcBef>
                        <a:spcAft>
                          <a:spcPts val="0"/>
                        </a:spcAft>
                      </a:pPr>
                      <a:r>
                        <a:rPr lang="en-US" sz="1600">
                          <a:effectLst/>
                        </a:rPr>
                        <a:t>28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7620" marR="0" algn="ctr">
                        <a:lnSpc>
                          <a:spcPts val="1290"/>
                        </a:lnSpc>
                        <a:spcBef>
                          <a:spcPts val="0"/>
                        </a:spcBef>
                        <a:spcAft>
                          <a:spcPts val="0"/>
                        </a:spcAft>
                      </a:pPr>
                      <a:r>
                        <a:rPr lang="en-US" sz="1600" dirty="0">
                          <a:effectLst/>
                        </a:rPr>
                        <a:t>3</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90"/>
                        </a:lnSpc>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90"/>
                        </a:lnSpc>
                        <a:spcBef>
                          <a:spcPts val="0"/>
                        </a:spcBef>
                        <a:spcAft>
                          <a:spcPts val="0"/>
                        </a:spcAft>
                      </a:pPr>
                      <a:r>
                        <a:rPr lang="en-US" sz="1600">
                          <a:effectLst/>
                        </a:rPr>
                        <a:t>3:1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Safflower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175" marR="0" algn="ctr">
                        <a:lnSpc>
                          <a:spcPts val="1280"/>
                        </a:lnSpc>
                        <a:spcBef>
                          <a:spcPts val="0"/>
                        </a:spcBef>
                        <a:spcAft>
                          <a:spcPts val="0"/>
                        </a:spcAft>
                      </a:pPr>
                      <a:r>
                        <a:rPr lang="en-US" sz="1600">
                          <a:effectLst/>
                        </a:rPr>
                        <a:t>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77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14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80"/>
                        </a:lnSpc>
                        <a:spcBef>
                          <a:spcPts val="0"/>
                        </a:spcBef>
                        <a:spcAft>
                          <a:spcPts val="0"/>
                        </a:spcAft>
                      </a:pPr>
                      <a:r>
                        <a:rPr lang="en-US" sz="1600" dirty="0">
                          <a:effectLst/>
                        </a:rPr>
                        <a:t>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14:1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Peanut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48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33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ts val="1280"/>
                        </a:lnSpc>
                        <a:spcBef>
                          <a:spcPts val="0"/>
                        </a:spcBef>
                        <a:spcAft>
                          <a:spcPts val="0"/>
                        </a:spcAft>
                      </a:pPr>
                      <a:r>
                        <a:rPr lang="en-US"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a:effectLst/>
                        </a:rPr>
                        <a:t>33:0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7150">
                <a:tc>
                  <a:txBody>
                    <a:bodyPr/>
                    <a:lstStyle/>
                    <a:p>
                      <a:pPr marL="67945" marR="0">
                        <a:lnSpc>
                          <a:spcPts val="1280"/>
                        </a:lnSpc>
                        <a:spcBef>
                          <a:spcPts val="0"/>
                        </a:spcBef>
                        <a:spcAft>
                          <a:spcPts val="0"/>
                        </a:spcAft>
                      </a:pPr>
                      <a:r>
                        <a:rPr lang="en-US" sz="1600">
                          <a:effectLst/>
                        </a:rPr>
                        <a:t>Cotton seed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27</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19</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54</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ts val="1280"/>
                        </a:lnSpc>
                        <a:spcBef>
                          <a:spcPts val="0"/>
                        </a:spcBef>
                        <a:spcAft>
                          <a:spcPts val="0"/>
                        </a:spcAft>
                      </a:pPr>
                      <a:r>
                        <a:rPr lang="en-US" sz="1600" dirty="0">
                          <a:effectLst/>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dirty="0">
                          <a:effectLst/>
                        </a:rPr>
                        <a:t>54:0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4572">
                <a:tc>
                  <a:txBody>
                    <a:bodyPr/>
                    <a:lstStyle/>
                    <a:p>
                      <a:pPr marL="67945" marR="0">
                        <a:lnSpc>
                          <a:spcPts val="1340"/>
                        </a:lnSpc>
                        <a:spcBef>
                          <a:spcPts val="0"/>
                        </a:spcBef>
                        <a:spcAft>
                          <a:spcPts val="0"/>
                        </a:spcAft>
                      </a:pPr>
                      <a:r>
                        <a:rPr lang="en-US" sz="1600">
                          <a:effectLst/>
                        </a:rPr>
                        <a:t>Sesame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340"/>
                        </a:lnSpc>
                        <a:spcBef>
                          <a:spcPts val="0"/>
                        </a:spcBef>
                        <a:spcAft>
                          <a:spcPts val="0"/>
                        </a:spcAft>
                      </a:pPr>
                      <a:r>
                        <a:rPr lang="en-US" sz="1600">
                          <a:effectLst/>
                        </a:rPr>
                        <a:t>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340"/>
                        </a:lnSpc>
                        <a:spcBef>
                          <a:spcPts val="0"/>
                        </a:spcBef>
                        <a:spcAft>
                          <a:spcPts val="0"/>
                        </a:spcAft>
                      </a:pPr>
                      <a:r>
                        <a:rPr lang="en-US" sz="1600">
                          <a:effectLst/>
                        </a:rPr>
                        <a:t>42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340"/>
                        </a:lnSpc>
                        <a:spcBef>
                          <a:spcPts val="0"/>
                        </a:spcBef>
                        <a:spcAft>
                          <a:spcPts val="0"/>
                        </a:spcAft>
                      </a:pPr>
                      <a:r>
                        <a:rPr lang="en-US" sz="1600">
                          <a:effectLst/>
                        </a:rPr>
                        <a:t>42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7165" algn="ctr">
                        <a:lnSpc>
                          <a:spcPts val="1375"/>
                        </a:lnSpc>
                        <a:spcBef>
                          <a:spcPts val="0"/>
                        </a:spcBef>
                        <a:spcAft>
                          <a:spcPts val="0"/>
                        </a:spcAft>
                      </a:pPr>
                      <a:r>
                        <a:rPr lang="en-US" sz="1600">
                          <a:effectLst/>
                        </a:rPr>
                        <a:t>&lt;1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340"/>
                        </a:lnSpc>
                        <a:spcBef>
                          <a:spcPts val="0"/>
                        </a:spcBef>
                        <a:spcAft>
                          <a:spcPts val="0"/>
                        </a:spcAft>
                      </a:pPr>
                      <a:r>
                        <a:rPr lang="en-US" sz="1600" dirty="0">
                          <a:effectLst/>
                        </a:rPr>
                        <a:t>42:0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82636">
                <a:tc>
                  <a:txBody>
                    <a:bodyPr/>
                    <a:lstStyle/>
                    <a:p>
                      <a:pPr marL="67945" marR="0">
                        <a:lnSpc>
                          <a:spcPts val="1340"/>
                        </a:lnSpc>
                        <a:spcBef>
                          <a:spcPts val="0"/>
                        </a:spcBef>
                        <a:spcAft>
                          <a:spcPts val="0"/>
                        </a:spcAft>
                      </a:pPr>
                      <a:r>
                        <a:rPr lang="en-US" sz="1600">
                          <a:effectLst/>
                        </a:rPr>
                        <a:t>Avocado</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340"/>
                        </a:lnSpc>
                        <a:spcBef>
                          <a:spcPts val="0"/>
                        </a:spcBef>
                        <a:spcAft>
                          <a:spcPts val="0"/>
                        </a:spcAft>
                      </a:pPr>
                      <a:r>
                        <a:rPr lang="en-US" sz="1600">
                          <a:effectLst/>
                        </a:rPr>
                        <a:t>13</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340"/>
                        </a:lnSpc>
                        <a:spcBef>
                          <a:spcPts val="0"/>
                        </a:spcBef>
                        <a:spcAft>
                          <a:spcPts val="0"/>
                        </a:spcAft>
                      </a:pPr>
                      <a:r>
                        <a:rPr lang="en-US" sz="1600">
                          <a:effectLst/>
                        </a:rPr>
                        <a:t>76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340"/>
                        </a:lnSpc>
                        <a:spcBef>
                          <a:spcPts val="0"/>
                        </a:spcBef>
                        <a:spcAft>
                          <a:spcPts val="0"/>
                        </a:spcAft>
                      </a:pPr>
                      <a:r>
                        <a:rPr lang="en-US" sz="1600">
                          <a:effectLst/>
                        </a:rPr>
                        <a:t>10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80975" marR="177165" algn="ctr">
                        <a:lnSpc>
                          <a:spcPts val="1360"/>
                        </a:lnSpc>
                        <a:spcBef>
                          <a:spcPts val="0"/>
                        </a:spcBef>
                        <a:spcAft>
                          <a:spcPts val="0"/>
                        </a:spcAft>
                      </a:pPr>
                      <a:r>
                        <a:rPr lang="en-US" sz="1600">
                          <a:effectLst/>
                        </a:rPr>
                        <a:t>&lt;1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1770" marR="187960" algn="ctr">
                        <a:lnSpc>
                          <a:spcPts val="1340"/>
                        </a:lnSpc>
                        <a:spcBef>
                          <a:spcPts val="0"/>
                        </a:spcBef>
                        <a:spcAft>
                          <a:spcPts val="0"/>
                        </a:spcAft>
                      </a:pPr>
                      <a:r>
                        <a:rPr lang="en-US" sz="1600" dirty="0">
                          <a:effectLst/>
                        </a:rPr>
                        <a:t>10:0.5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Mustard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12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60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15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80"/>
                        </a:lnSpc>
                        <a:spcBef>
                          <a:spcPts val="0"/>
                        </a:spcBef>
                        <a:spcAft>
                          <a:spcPts val="0"/>
                        </a:spcAft>
                      </a:pPr>
                      <a:r>
                        <a:rPr lang="en-US" sz="1600">
                          <a:effectLst/>
                        </a:rPr>
                        <a:t>6</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1770" marR="187960" algn="ctr">
                        <a:lnSpc>
                          <a:spcPts val="1280"/>
                        </a:lnSpc>
                        <a:spcBef>
                          <a:spcPts val="0"/>
                        </a:spcBef>
                        <a:spcAft>
                          <a:spcPts val="0"/>
                        </a:spcAft>
                      </a:pPr>
                      <a:r>
                        <a:rPr lang="en-US" sz="1600">
                          <a:effectLst/>
                        </a:rPr>
                        <a:t>2.5:1</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8117">
                <a:tc>
                  <a:txBody>
                    <a:bodyPr/>
                    <a:lstStyle/>
                    <a:p>
                      <a:pPr marL="67945" marR="0">
                        <a:lnSpc>
                          <a:spcPts val="1290"/>
                        </a:lnSpc>
                        <a:spcBef>
                          <a:spcPts val="0"/>
                        </a:spcBef>
                        <a:spcAft>
                          <a:spcPts val="0"/>
                        </a:spcAft>
                      </a:pPr>
                      <a:r>
                        <a:rPr lang="en-US" sz="1600">
                          <a:effectLst/>
                        </a:rPr>
                        <a:t>Rice bran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90"/>
                        </a:lnSpc>
                        <a:spcBef>
                          <a:spcPts val="0"/>
                        </a:spcBef>
                        <a:spcAft>
                          <a:spcPts val="0"/>
                        </a:spcAft>
                      </a:pPr>
                      <a:r>
                        <a:rPr lang="en-US" sz="1600">
                          <a:effectLst/>
                        </a:rPr>
                        <a:t>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90"/>
                        </a:lnSpc>
                        <a:spcBef>
                          <a:spcPts val="0"/>
                        </a:spcBef>
                        <a:spcAft>
                          <a:spcPts val="0"/>
                        </a:spcAft>
                      </a:pPr>
                      <a:r>
                        <a:rPr lang="en-US" sz="1600">
                          <a:effectLst/>
                        </a:rPr>
                        <a:t>38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90"/>
                        </a:lnSpc>
                        <a:spcBef>
                          <a:spcPts val="0"/>
                        </a:spcBef>
                        <a:spcAft>
                          <a:spcPts val="0"/>
                        </a:spcAft>
                      </a:pPr>
                      <a:r>
                        <a:rPr lang="en-US" sz="1600">
                          <a:effectLst/>
                        </a:rPr>
                        <a:t>35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715" marR="0" algn="ctr">
                        <a:lnSpc>
                          <a:spcPts val="1290"/>
                        </a:lnSpc>
                        <a:spcBef>
                          <a:spcPts val="0"/>
                        </a:spcBef>
                        <a:spcAft>
                          <a:spcPts val="0"/>
                        </a:spcAft>
                      </a:pPr>
                      <a:r>
                        <a:rPr lang="en-US" sz="1600">
                          <a:effectLst/>
                        </a:rPr>
                        <a:t>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1770" marR="187960" algn="ctr">
                        <a:lnSpc>
                          <a:spcPts val="1290"/>
                        </a:lnSpc>
                        <a:spcBef>
                          <a:spcPts val="0"/>
                        </a:spcBef>
                        <a:spcAft>
                          <a:spcPts val="0"/>
                        </a:spcAft>
                      </a:pPr>
                      <a:r>
                        <a:rPr lang="en-US" sz="1600">
                          <a:effectLst/>
                        </a:rPr>
                        <a:t>17.5:2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66181">
                <a:tc>
                  <a:txBody>
                    <a:bodyPr/>
                    <a:lstStyle/>
                    <a:p>
                      <a:pPr marL="67945" marR="0">
                        <a:lnSpc>
                          <a:spcPts val="1280"/>
                        </a:lnSpc>
                        <a:spcBef>
                          <a:spcPts val="0"/>
                        </a:spcBef>
                        <a:spcAft>
                          <a:spcPts val="0"/>
                        </a:spcAft>
                      </a:pPr>
                      <a:r>
                        <a:rPr lang="en-US" sz="1600">
                          <a:effectLst/>
                        </a:rPr>
                        <a:t>Groundnut oil</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4300" marR="111125" algn="ctr">
                        <a:lnSpc>
                          <a:spcPts val="1280"/>
                        </a:lnSpc>
                        <a:spcBef>
                          <a:spcPts val="0"/>
                        </a:spcBef>
                        <a:spcAft>
                          <a:spcPts val="0"/>
                        </a:spcAft>
                      </a:pPr>
                      <a:r>
                        <a:rPr lang="en-US" sz="1600">
                          <a:effectLst/>
                        </a:rPr>
                        <a:t>20</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0" marR="256540" algn="ctr">
                        <a:lnSpc>
                          <a:spcPts val="1280"/>
                        </a:lnSpc>
                        <a:spcBef>
                          <a:spcPts val="0"/>
                        </a:spcBef>
                        <a:spcAft>
                          <a:spcPts val="0"/>
                        </a:spcAft>
                      </a:pPr>
                      <a:r>
                        <a:rPr lang="en-US" sz="1600">
                          <a:effectLst/>
                        </a:rPr>
                        <a:t>48</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5900" marR="208280" algn="ctr">
                        <a:lnSpc>
                          <a:spcPts val="1280"/>
                        </a:lnSpc>
                        <a:spcBef>
                          <a:spcPts val="0"/>
                        </a:spcBef>
                        <a:spcAft>
                          <a:spcPts val="0"/>
                        </a:spcAft>
                      </a:pPr>
                      <a:r>
                        <a:rPr lang="en-US" sz="1600">
                          <a:effectLst/>
                        </a:rPr>
                        <a:t>32</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445" marR="0" algn="ctr">
                        <a:lnSpc>
                          <a:spcPts val="1280"/>
                        </a:lnSpc>
                        <a:spcBef>
                          <a:spcPts val="0"/>
                        </a:spcBef>
                        <a:spcAft>
                          <a:spcPts val="0"/>
                        </a:spcAft>
                      </a:pPr>
                      <a:r>
                        <a:rPr lang="en-US" sz="1600">
                          <a:effectLst/>
                        </a:rPr>
                        <a: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3675" marR="187960" algn="ctr">
                        <a:lnSpc>
                          <a:spcPts val="1280"/>
                        </a:lnSpc>
                        <a:spcBef>
                          <a:spcPts val="0"/>
                        </a:spcBef>
                        <a:spcAft>
                          <a:spcPts val="0"/>
                        </a:spcAft>
                      </a:pPr>
                      <a:r>
                        <a:rPr lang="en-US" sz="1600" dirty="0">
                          <a:effectLst/>
                        </a:rPr>
                        <a:t>32:0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917983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2. Hydrogenated fats</a:t>
            </a:r>
            <a:br>
              <a:rPr lang="en-US" b="1" dirty="0" smtClean="0"/>
            </a:br>
            <a:endParaRPr lang="en-US" dirty="0"/>
          </a:p>
        </p:txBody>
      </p:sp>
      <p:sp>
        <p:nvSpPr>
          <p:cNvPr id="3" name="Content Placeholder 2"/>
          <p:cNvSpPr>
            <a:spLocks noGrp="1"/>
          </p:cNvSpPr>
          <p:nvPr>
            <p:ph idx="1"/>
          </p:nvPr>
        </p:nvSpPr>
        <p:spPr/>
        <p:txBody>
          <a:bodyPr/>
          <a:lstStyle/>
          <a:p>
            <a:r>
              <a:rPr lang="en-US" dirty="0" smtClean="0">
                <a:solidFill>
                  <a:srgbClr val="FF0000"/>
                </a:solidFill>
              </a:rPr>
              <a:t>Hydrogenation </a:t>
            </a:r>
            <a:r>
              <a:rPr lang="en-US" dirty="0">
                <a:solidFill>
                  <a:srgbClr val="FF0000"/>
                </a:solidFill>
              </a:rPr>
              <a:t>(hardening) is the process of adding H-atom to the double of unsaturated fatty acids in vegetable oils</a:t>
            </a:r>
            <a:r>
              <a:rPr lang="en-US" dirty="0"/>
              <a:t>. This process turns unsaturated vegetable oils into saturated fats. </a:t>
            </a:r>
            <a:endParaRPr lang="en-US" dirty="0" smtClean="0"/>
          </a:p>
          <a:p>
            <a:r>
              <a:rPr lang="en-US" dirty="0" smtClean="0"/>
              <a:t>The </a:t>
            </a:r>
            <a:r>
              <a:rPr lang="en-US" dirty="0"/>
              <a:t>hydrogenation process tends to flip some of the carbon-carbon double bonds into the "</a:t>
            </a:r>
            <a:r>
              <a:rPr lang="en-US" i="1" dirty="0"/>
              <a:t>trans</a:t>
            </a:r>
            <a:r>
              <a:rPr lang="en-US" dirty="0"/>
              <a:t>" form. </a:t>
            </a:r>
            <a:endParaRPr lang="en-US" dirty="0" smtClean="0"/>
          </a:p>
          <a:p>
            <a:r>
              <a:rPr lang="en-US" dirty="0" smtClean="0"/>
              <a:t>Hydrogenated </a:t>
            </a:r>
            <a:r>
              <a:rPr lang="en-US" dirty="0"/>
              <a:t>fats are solid at room temperature which may contain up to 45 % </a:t>
            </a:r>
            <a:r>
              <a:rPr lang="en-US" i="1" dirty="0"/>
              <a:t>trans </a:t>
            </a:r>
            <a:r>
              <a:rPr lang="en-US" dirty="0"/>
              <a:t>and are less likely to spoil. </a:t>
            </a:r>
            <a:endParaRPr lang="en-US" dirty="0" smtClean="0"/>
          </a:p>
          <a:p>
            <a:r>
              <a:rPr lang="en-US" dirty="0" smtClean="0"/>
              <a:t>Margarine </a:t>
            </a:r>
            <a:r>
              <a:rPr lang="en-US" dirty="0"/>
              <a:t>is made in this way from corn which may contain 15% </a:t>
            </a:r>
            <a:r>
              <a:rPr lang="en-US" i="1" dirty="0"/>
              <a:t>trans </a:t>
            </a:r>
            <a:r>
              <a:rPr lang="en-US" dirty="0"/>
              <a:t>fats. Trans fats have numerous negative health effect (see above </a:t>
            </a:r>
            <a:r>
              <a:rPr lang="en-US" i="1" dirty="0"/>
              <a:t>trans </a:t>
            </a:r>
            <a:r>
              <a:rPr lang="en-US" dirty="0"/>
              <a:t>fatty acids).</a:t>
            </a:r>
          </a:p>
          <a:p>
            <a:endParaRPr lang="en-US" dirty="0"/>
          </a:p>
        </p:txBody>
      </p:sp>
    </p:spTree>
    <p:extLst>
      <p:ext uri="{BB962C8B-B14F-4D97-AF65-F5344CB8AC3E}">
        <p14:creationId xmlns:p14="http://schemas.microsoft.com/office/powerpoint/2010/main" val="2521153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63.jpeg"/>
          <p:cNvPicPr>
            <a:picLocks noGrp="1"/>
          </p:cNvPicPr>
          <p:nvPr>
            <p:ph idx="1"/>
          </p:nvPr>
        </p:nvPicPr>
        <p:blipFill>
          <a:blip r:embed="rId2" cstate="print"/>
          <a:stretch>
            <a:fillRect/>
          </a:stretch>
        </p:blipFill>
        <p:spPr>
          <a:xfrm>
            <a:off x="1017431" y="1825625"/>
            <a:ext cx="9762186" cy="4351338"/>
          </a:xfrm>
          <a:prstGeom prst="rect">
            <a:avLst/>
          </a:prstGeom>
        </p:spPr>
      </p:pic>
    </p:spTree>
    <p:extLst>
      <p:ext uri="{BB962C8B-B14F-4D97-AF65-F5344CB8AC3E}">
        <p14:creationId xmlns:p14="http://schemas.microsoft.com/office/powerpoint/2010/main" val="1585746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Define lipids</a:t>
            </a:r>
          </a:p>
        </p:txBody>
      </p:sp>
      <p:sp>
        <p:nvSpPr>
          <p:cNvPr id="3" name="Content Placeholder 2"/>
          <p:cNvSpPr>
            <a:spLocks noGrp="1"/>
          </p:cNvSpPr>
          <p:nvPr>
            <p:ph idx="1"/>
          </p:nvPr>
        </p:nvSpPr>
        <p:spPr/>
        <p:txBody>
          <a:bodyPr/>
          <a:lstStyle/>
          <a:p>
            <a:r>
              <a:rPr lang="en-US" dirty="0"/>
              <a:t>Lipids (Greek meaning fats) are a diverse group of organic compounds that are </a:t>
            </a:r>
            <a:r>
              <a:rPr lang="en-US" b="1" dirty="0"/>
              <a:t>mainly insoluble in water </a:t>
            </a:r>
            <a:r>
              <a:rPr lang="en-US" dirty="0"/>
              <a:t>and </a:t>
            </a:r>
            <a:r>
              <a:rPr lang="en-US" b="1" dirty="0"/>
              <a:t>soluble in organic solvents </a:t>
            </a:r>
            <a:r>
              <a:rPr lang="en-US" dirty="0"/>
              <a:t>such as hexane, chloroform, benzene, etc. Like carbohydrates, fats are composed of carbon, hydrogen but with a substantially lower proportion of oxygen.</a:t>
            </a:r>
          </a:p>
          <a:p>
            <a:r>
              <a:rPr lang="en-US" dirty="0"/>
              <a:t>A</a:t>
            </a:r>
            <a:r>
              <a:rPr lang="en-US" dirty="0" smtClean="0"/>
              <a:t> </a:t>
            </a:r>
            <a:r>
              <a:rPr lang="en-US" dirty="0"/>
              <a:t>class of organic compounds that are fatty acids or their derivatives and are insoluble in water but soluble in organic solvents. They include many natural oils, waxes, and steroids.</a:t>
            </a:r>
          </a:p>
        </p:txBody>
      </p:sp>
    </p:spTree>
    <p:extLst>
      <p:ext uri="{BB962C8B-B14F-4D97-AF65-F5344CB8AC3E}">
        <p14:creationId xmlns:p14="http://schemas.microsoft.com/office/powerpoint/2010/main" val="378025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3781872"/>
          </a:xfrm>
        </p:spPr>
        <p:txBody>
          <a:bodyPr/>
          <a:lstStyle/>
          <a:p>
            <a:r>
              <a:rPr lang="en-US" dirty="0" smtClean="0"/>
              <a:t>          To </a:t>
            </a:r>
            <a:r>
              <a:rPr lang="en-US" smtClean="0"/>
              <a:t>be continued…</a:t>
            </a:r>
            <a:endParaRPr lang="en-US" dirty="0"/>
          </a:p>
        </p:txBody>
      </p:sp>
    </p:spTree>
    <p:extLst>
      <p:ext uri="{BB962C8B-B14F-4D97-AF65-F5344CB8AC3E}">
        <p14:creationId xmlns:p14="http://schemas.microsoft.com/office/powerpoint/2010/main" val="1772596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smtClean="0"/>
              <a:t>3.Triglycerides </a:t>
            </a:r>
            <a:r>
              <a:rPr lang="en-US" b="1" dirty="0"/>
              <a:t>(Triacylglycerol)</a:t>
            </a:r>
            <a:r>
              <a:rPr lang="en-US" dirty="0"/>
              <a:t/>
            </a:r>
            <a:br>
              <a:rPr lang="en-US" dirty="0"/>
            </a:br>
            <a:endParaRPr lang="en-US" dirty="0"/>
          </a:p>
        </p:txBody>
      </p:sp>
      <p:sp>
        <p:nvSpPr>
          <p:cNvPr id="4" name="Content Placeholder 3"/>
          <p:cNvSpPr>
            <a:spLocks noGrp="1"/>
          </p:cNvSpPr>
          <p:nvPr>
            <p:ph idx="1"/>
          </p:nvPr>
        </p:nvSpPr>
        <p:spPr/>
        <p:txBody>
          <a:bodyPr/>
          <a:lstStyle/>
          <a:p>
            <a:r>
              <a:rPr lang="en-US" dirty="0"/>
              <a:t>The most plentiful lipids in our body and diet are triglycerides. </a:t>
            </a:r>
            <a:endParaRPr lang="en-US" dirty="0" smtClean="0"/>
          </a:p>
          <a:p>
            <a:r>
              <a:rPr lang="en-US" dirty="0" smtClean="0"/>
              <a:t>A </a:t>
            </a:r>
            <a:r>
              <a:rPr lang="en-US" dirty="0"/>
              <a:t>triglyceride is a </a:t>
            </a:r>
            <a:r>
              <a:rPr lang="en-US" dirty="0">
                <a:solidFill>
                  <a:srgbClr val="FF0000"/>
                </a:solidFill>
              </a:rPr>
              <a:t>molecule consisting of three (tri) fatty acids attached to a three-carbon glycerol backbone. </a:t>
            </a:r>
            <a:endParaRPr lang="en-US" dirty="0" smtClean="0">
              <a:solidFill>
                <a:srgbClr val="FF0000"/>
              </a:solidFill>
            </a:endParaRPr>
          </a:p>
          <a:p>
            <a:r>
              <a:rPr lang="en-US" dirty="0" smtClean="0"/>
              <a:t>When </a:t>
            </a:r>
            <a:r>
              <a:rPr lang="en-US" dirty="0"/>
              <a:t>only </a:t>
            </a:r>
            <a:r>
              <a:rPr lang="en-US" dirty="0">
                <a:solidFill>
                  <a:srgbClr val="FF0000"/>
                </a:solidFill>
              </a:rPr>
              <a:t>one fatty acid combines </a:t>
            </a:r>
            <a:r>
              <a:rPr lang="en-US" dirty="0"/>
              <a:t>with glycerol then it is called </a:t>
            </a:r>
            <a:r>
              <a:rPr lang="en-US" dirty="0" err="1">
                <a:solidFill>
                  <a:srgbClr val="FF0000"/>
                </a:solidFill>
              </a:rPr>
              <a:t>monoglyceride</a:t>
            </a:r>
            <a:r>
              <a:rPr lang="en-US" dirty="0">
                <a:solidFill>
                  <a:srgbClr val="FF0000"/>
                </a:solidFill>
              </a:rPr>
              <a:t> </a:t>
            </a:r>
            <a:r>
              <a:rPr lang="en-US" dirty="0"/>
              <a:t>and when </a:t>
            </a:r>
            <a:r>
              <a:rPr lang="en-US" dirty="0">
                <a:solidFill>
                  <a:srgbClr val="92D050"/>
                </a:solidFill>
              </a:rPr>
              <a:t>two is called </a:t>
            </a:r>
            <a:r>
              <a:rPr lang="en-US" dirty="0" err="1">
                <a:solidFill>
                  <a:srgbClr val="92D050"/>
                </a:solidFill>
              </a:rPr>
              <a:t>diglycerides</a:t>
            </a:r>
            <a:r>
              <a:rPr lang="en-US" dirty="0" smtClean="0"/>
              <a:t>.</a:t>
            </a:r>
          </a:p>
          <a:p>
            <a:r>
              <a:rPr lang="en-US" dirty="0" smtClean="0"/>
              <a:t> </a:t>
            </a:r>
            <a:r>
              <a:rPr lang="en-US" dirty="0"/>
              <a:t>Their fatty acid composition determines their taste, texture, physical characteristics, and health effects.</a:t>
            </a:r>
          </a:p>
          <a:p>
            <a:pPr marL="0" indent="0">
              <a:buNone/>
            </a:pPr>
            <a:endParaRPr lang="en-US" dirty="0"/>
          </a:p>
        </p:txBody>
      </p:sp>
    </p:spTree>
    <p:extLst>
      <p:ext uri="{BB962C8B-B14F-4D97-AF65-F5344CB8AC3E}">
        <p14:creationId xmlns:p14="http://schemas.microsoft.com/office/powerpoint/2010/main" val="35962284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Structure of Triglycerides </a:t>
            </a:r>
            <a:r>
              <a:rPr lang="en-US" b="1" dirty="0"/>
              <a:t>(Triacylglycerol)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4704" y="2101056"/>
            <a:ext cx="10259096" cy="4467169"/>
          </a:xfrm>
        </p:spPr>
      </p:pic>
    </p:spTree>
    <p:extLst>
      <p:ext uri="{BB962C8B-B14F-4D97-AF65-F5344CB8AC3E}">
        <p14:creationId xmlns:p14="http://schemas.microsoft.com/office/powerpoint/2010/main" val="3722599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trigycerides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Triglycerides are two types-</a:t>
            </a:r>
          </a:p>
          <a:p>
            <a:pPr lvl="0"/>
            <a:r>
              <a:rPr lang="en-US" b="1" dirty="0"/>
              <a:t>Fats</a:t>
            </a:r>
            <a:r>
              <a:rPr lang="en-US" dirty="0"/>
              <a:t>: When </a:t>
            </a:r>
            <a:r>
              <a:rPr lang="en-US" dirty="0">
                <a:solidFill>
                  <a:srgbClr val="FF0000"/>
                </a:solidFill>
              </a:rPr>
              <a:t>triglycerides containing a high proportion of saturated fatty </a:t>
            </a:r>
            <a:r>
              <a:rPr lang="en-US" dirty="0"/>
              <a:t>acids are referred to as </a:t>
            </a:r>
            <a:r>
              <a:rPr lang="en-US" dirty="0">
                <a:solidFill>
                  <a:srgbClr val="FF0000"/>
                </a:solidFill>
              </a:rPr>
              <a:t>fats.</a:t>
            </a:r>
            <a:r>
              <a:rPr lang="en-US" dirty="0"/>
              <a:t> Saturated fats are found primarily in animal foods such as meat, milk, and cheese; also found in palm oil, palm kernel oil, and coconut oil (also called tropical oils because they are from plants that commonly grow in tropical climates).</a:t>
            </a:r>
          </a:p>
          <a:p>
            <a:r>
              <a:rPr lang="en-US" dirty="0"/>
              <a:t> </a:t>
            </a:r>
          </a:p>
          <a:p>
            <a:pPr lvl="0"/>
            <a:r>
              <a:rPr lang="en-US" b="1" dirty="0"/>
              <a:t>Oils: </a:t>
            </a:r>
            <a:r>
              <a:rPr lang="en-US" dirty="0"/>
              <a:t>When </a:t>
            </a:r>
            <a:r>
              <a:rPr lang="en-US" dirty="0">
                <a:solidFill>
                  <a:srgbClr val="FF0000"/>
                </a:solidFill>
              </a:rPr>
              <a:t>triglycerides containing a high proportion of unsaturated fatty acids a</a:t>
            </a:r>
            <a:r>
              <a:rPr lang="en-US" dirty="0"/>
              <a:t>re referred as </a:t>
            </a:r>
            <a:r>
              <a:rPr lang="en-US" dirty="0">
                <a:solidFill>
                  <a:srgbClr val="FF0000"/>
                </a:solidFill>
              </a:rPr>
              <a:t>oils</a:t>
            </a:r>
            <a:r>
              <a:rPr lang="en-US" dirty="0"/>
              <a:t>. Oils are liquid at room temperature. Dietary sources of unsaturated fatty acids are olive oil, canola oil, peanut oil, etc.</a:t>
            </a:r>
          </a:p>
          <a:p>
            <a:r>
              <a:rPr lang="en-US" dirty="0"/>
              <a:t> </a:t>
            </a:r>
          </a:p>
          <a:p>
            <a:endParaRPr lang="en-US" dirty="0"/>
          </a:p>
        </p:txBody>
      </p:sp>
    </p:spTree>
    <p:extLst>
      <p:ext uri="{BB962C8B-B14F-4D97-AF65-F5344CB8AC3E}">
        <p14:creationId xmlns:p14="http://schemas.microsoft.com/office/powerpoint/2010/main" val="2504944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8971"/>
          </a:xfrm>
        </p:spPr>
        <p:txBody>
          <a:bodyPr>
            <a:normAutofit fontScale="90000"/>
          </a:bodyPr>
          <a:lstStyle/>
          <a:p>
            <a:pPr lvl="0"/>
            <a:r>
              <a:rPr lang="en-US" b="1" dirty="0" smtClean="0"/>
              <a:t>4. Phospholipids </a:t>
            </a:r>
            <a:r>
              <a:rPr lang="en-US" b="1" dirty="0"/>
              <a:t>(PLs)</a:t>
            </a:r>
            <a:r>
              <a:rPr lang="en-US" dirty="0"/>
              <a:t/>
            </a:r>
            <a:br>
              <a:rPr lang="en-US" dirty="0"/>
            </a:br>
            <a:endParaRPr lang="en-US" dirty="0"/>
          </a:p>
        </p:txBody>
      </p:sp>
      <p:sp>
        <p:nvSpPr>
          <p:cNvPr id="3" name="Content Placeholder 2"/>
          <p:cNvSpPr>
            <a:spLocks noGrp="1"/>
          </p:cNvSpPr>
          <p:nvPr>
            <p:ph idx="1"/>
          </p:nvPr>
        </p:nvSpPr>
        <p:spPr>
          <a:xfrm>
            <a:off x="838200" y="837127"/>
            <a:ext cx="10515600" cy="5339836"/>
          </a:xfrm>
        </p:spPr>
        <p:txBody>
          <a:bodyPr>
            <a:normAutofit fontScale="92500" lnSpcReduction="20000"/>
          </a:bodyPr>
          <a:lstStyle/>
          <a:p>
            <a:r>
              <a:rPr lang="en-US" dirty="0"/>
              <a:t>Phospholipids consist of a </a:t>
            </a:r>
            <a:r>
              <a:rPr lang="en-US" dirty="0">
                <a:solidFill>
                  <a:srgbClr val="92D050"/>
                </a:solidFill>
              </a:rPr>
              <a:t>glycerol backbone </a:t>
            </a:r>
            <a:r>
              <a:rPr lang="en-US" dirty="0"/>
              <a:t>with </a:t>
            </a:r>
            <a:r>
              <a:rPr lang="en-US" dirty="0">
                <a:solidFill>
                  <a:srgbClr val="92D050"/>
                </a:solidFill>
              </a:rPr>
              <a:t>fatty acids attached at the first two carbons and a nitrogenous base that </a:t>
            </a:r>
            <a:r>
              <a:rPr lang="en-US" dirty="0">
                <a:solidFill>
                  <a:srgbClr val="FF0000"/>
                </a:solidFill>
              </a:rPr>
              <a:t>contains a phosphate group attached at the third carbon.</a:t>
            </a:r>
            <a:r>
              <a:rPr lang="en-US" dirty="0"/>
              <a:t> This unique structure makes phospholipids water soluble due to </a:t>
            </a:r>
            <a:r>
              <a:rPr lang="en-US" b="1" dirty="0" err="1"/>
              <a:t>amphiphilic</a:t>
            </a:r>
            <a:r>
              <a:rPr lang="en-US" b="1" dirty="0"/>
              <a:t> </a:t>
            </a:r>
            <a:r>
              <a:rPr lang="en-US" dirty="0"/>
              <a:t>in nature; fatty-acid sides are hydrophobic (dislike water) and the phosphate group is hydrophilic (likes water).</a:t>
            </a:r>
          </a:p>
          <a:p>
            <a:endParaRPr lang="en-US" dirty="0"/>
          </a:p>
          <a:p>
            <a:r>
              <a:rPr lang="en-US" dirty="0">
                <a:solidFill>
                  <a:srgbClr val="FF0000"/>
                </a:solidFill>
              </a:rPr>
              <a:t>Cell membranes consist of two layers of phospholipid molecules called a lipid bilayer. </a:t>
            </a:r>
            <a:endParaRPr lang="en-US" dirty="0" smtClean="0">
              <a:solidFill>
                <a:srgbClr val="FF0000"/>
              </a:solidFill>
            </a:endParaRPr>
          </a:p>
          <a:p>
            <a:r>
              <a:rPr lang="en-US" dirty="0" smtClean="0"/>
              <a:t>Phospholipids </a:t>
            </a:r>
            <a:r>
              <a:rPr lang="en-US" dirty="0"/>
              <a:t>help to transport substances into and out of the cell. </a:t>
            </a:r>
            <a:endParaRPr lang="en-US" dirty="0" smtClean="0"/>
          </a:p>
          <a:p>
            <a:r>
              <a:rPr lang="en-US" dirty="0" smtClean="0"/>
              <a:t>It </a:t>
            </a:r>
            <a:r>
              <a:rPr lang="en-US" dirty="0"/>
              <a:t>acts as emulsifiers which break oils into small droplets so they can mix with water; also help to digest dietary fats. They are abundant, for example, in egg yolks, peanuts, soybeans and meat.</a:t>
            </a:r>
          </a:p>
          <a:p>
            <a:pPr marL="0" indent="0">
              <a:buNone/>
            </a:pPr>
            <a:r>
              <a:rPr lang="en-US" dirty="0"/>
              <a:t/>
            </a:r>
            <a:br>
              <a:rPr lang="en-US" dirty="0"/>
            </a:br>
            <a:endParaRPr lang="en-US" dirty="0"/>
          </a:p>
        </p:txBody>
      </p:sp>
    </p:spTree>
    <p:extLst>
      <p:ext uri="{BB962C8B-B14F-4D97-AF65-F5344CB8AC3E}">
        <p14:creationId xmlns:p14="http://schemas.microsoft.com/office/powerpoint/2010/main" val="412221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phospholipid bilayer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327783" cy="5032375"/>
          </a:xfrm>
        </p:spPr>
      </p:pic>
    </p:spTree>
    <p:extLst>
      <p:ext uri="{BB962C8B-B14F-4D97-AF65-F5344CB8AC3E}">
        <p14:creationId xmlns:p14="http://schemas.microsoft.com/office/powerpoint/2010/main" val="4281438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Cholesterol and other sterols</a:t>
            </a:r>
          </a:p>
        </p:txBody>
      </p:sp>
      <p:sp>
        <p:nvSpPr>
          <p:cNvPr id="3" name="Content Placeholder 2"/>
          <p:cNvSpPr>
            <a:spLocks noGrp="1"/>
          </p:cNvSpPr>
          <p:nvPr>
            <p:ph idx="1"/>
          </p:nvPr>
        </p:nvSpPr>
        <p:spPr/>
        <p:txBody>
          <a:bodyPr>
            <a:normAutofit lnSpcReduction="10000"/>
          </a:bodyPr>
          <a:lstStyle/>
          <a:p>
            <a:r>
              <a:rPr lang="en-US" dirty="0"/>
              <a:t>Cholesterol is probably the best-known sterol. It </a:t>
            </a:r>
            <a:r>
              <a:rPr lang="en-US" dirty="0">
                <a:solidFill>
                  <a:srgbClr val="FF0000"/>
                </a:solidFill>
              </a:rPr>
              <a:t>contains multiple-ring structure </a:t>
            </a:r>
            <a:r>
              <a:rPr lang="en-US" dirty="0"/>
              <a:t>which is quite different from that of triglycerides or phospholipids</a:t>
            </a:r>
            <a:r>
              <a:rPr lang="en-US" dirty="0" smtClean="0"/>
              <a:t>.</a:t>
            </a:r>
          </a:p>
          <a:p>
            <a:r>
              <a:rPr lang="en-US" dirty="0" smtClean="0"/>
              <a:t> </a:t>
            </a:r>
            <a:r>
              <a:rPr lang="en-US" dirty="0"/>
              <a:t>In food, </a:t>
            </a:r>
            <a:r>
              <a:rPr lang="en-US" dirty="0">
                <a:solidFill>
                  <a:srgbClr val="FF0000"/>
                </a:solidFill>
              </a:rPr>
              <a:t>cholesterol is found primarily as cholesterol esters, in which a fatty acid is attached to the cholesterol ring structure</a:t>
            </a:r>
            <a:r>
              <a:rPr lang="en-US" dirty="0" smtClean="0"/>
              <a:t>.</a:t>
            </a:r>
          </a:p>
          <a:p>
            <a:r>
              <a:rPr lang="en-US" dirty="0" smtClean="0"/>
              <a:t> </a:t>
            </a:r>
            <a:r>
              <a:rPr lang="en-US" dirty="0"/>
              <a:t>Cholesterol is a common constituent (part) of one’s daily diet because it is found so abundantly in egg yolk, fatty meats, shrimp, butter, cream, cheese, whole milk, and organ meats (liver, kidneys and brains) Plant foods do not contain cholesterol. </a:t>
            </a:r>
            <a:endParaRPr lang="en-US" dirty="0" smtClean="0"/>
          </a:p>
          <a:p>
            <a:r>
              <a:rPr lang="en-US" dirty="0" smtClean="0"/>
              <a:t>The </a:t>
            </a:r>
            <a:r>
              <a:rPr lang="en-US" dirty="0">
                <a:solidFill>
                  <a:srgbClr val="FF0000"/>
                </a:solidFill>
              </a:rPr>
              <a:t>body manufactures 800 to 1,000 mg of cholesterol a day in the liver</a:t>
            </a:r>
          </a:p>
          <a:p>
            <a:pPr marL="0" indent="0">
              <a:buNone/>
            </a:pPr>
            <a:endParaRPr lang="en-US" dirty="0"/>
          </a:p>
        </p:txBody>
      </p:sp>
    </p:spTree>
    <p:extLst>
      <p:ext uri="{BB962C8B-B14F-4D97-AF65-F5344CB8AC3E}">
        <p14:creationId xmlns:p14="http://schemas.microsoft.com/office/powerpoint/2010/main" val="2442785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cholesterol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887" y="1690688"/>
            <a:ext cx="9633398" cy="4362381"/>
          </a:xfrm>
        </p:spPr>
      </p:pic>
    </p:spTree>
    <p:extLst>
      <p:ext uri="{BB962C8B-B14F-4D97-AF65-F5344CB8AC3E}">
        <p14:creationId xmlns:p14="http://schemas.microsoft.com/office/powerpoint/2010/main" val="2758230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6.</a:t>
            </a:r>
            <a:r>
              <a:rPr lang="en-US" b="1" dirty="0"/>
              <a:t> </a:t>
            </a:r>
            <a:r>
              <a:rPr lang="en-US" b="1" dirty="0" smtClean="0"/>
              <a:t>Lipoproteins</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a:solidFill>
                  <a:schemeClr val="accent6"/>
                </a:solidFill>
              </a:rPr>
              <a:t>Lipids are transported in the blood by lipoproteins </a:t>
            </a:r>
            <a:r>
              <a:rPr lang="en-US" dirty="0" smtClean="0">
                <a:solidFill>
                  <a:srgbClr val="FF0000"/>
                </a:solidFill>
              </a:rPr>
              <a:t>which </a:t>
            </a:r>
            <a:r>
              <a:rPr lang="en-US" dirty="0" smtClean="0"/>
              <a:t>made </a:t>
            </a:r>
            <a:r>
              <a:rPr lang="en-US" dirty="0"/>
              <a:t>up of </a:t>
            </a:r>
            <a:r>
              <a:rPr lang="en-US" dirty="0">
                <a:solidFill>
                  <a:srgbClr val="FF0000"/>
                </a:solidFill>
              </a:rPr>
              <a:t>a hydrophobic lipid core </a:t>
            </a:r>
            <a:r>
              <a:rPr lang="en-US" dirty="0"/>
              <a:t>that </a:t>
            </a:r>
            <a:r>
              <a:rPr lang="en-US" dirty="0">
                <a:solidFill>
                  <a:srgbClr val="FF0000"/>
                </a:solidFill>
              </a:rPr>
              <a:t>consists of cholesterol ester and triglycerides. </a:t>
            </a:r>
            <a:endParaRPr lang="en-US" dirty="0" smtClean="0">
              <a:solidFill>
                <a:srgbClr val="FF0000"/>
              </a:solidFill>
            </a:endParaRPr>
          </a:p>
          <a:p>
            <a:r>
              <a:rPr lang="en-US" dirty="0" smtClean="0"/>
              <a:t>This </a:t>
            </a:r>
            <a:r>
              <a:rPr lang="en-US" dirty="0"/>
              <a:t>hydrophobic core is surrounded by a single surface layer of amphipathic phospholipid and cholesterol molecules. These are oriented so that their polar groups face outward to the aqueous medium. </a:t>
            </a:r>
            <a:endParaRPr lang="en-US" dirty="0" smtClean="0"/>
          </a:p>
          <a:p>
            <a:r>
              <a:rPr lang="en-US" dirty="0" smtClean="0"/>
              <a:t>There </a:t>
            </a:r>
            <a:r>
              <a:rPr lang="en-US" dirty="0"/>
              <a:t>are supporting proteins on the surface of the lipoproteins called </a:t>
            </a:r>
            <a:r>
              <a:rPr lang="en-US" dirty="0" err="1"/>
              <a:t>apoproteins</a:t>
            </a:r>
            <a:r>
              <a:rPr lang="en-US" dirty="0"/>
              <a:t>. Because lipoproteins are soluble in blood, they are commonly called blood lipids</a:t>
            </a:r>
            <a:r>
              <a:rPr lang="en-US" i="1" dirty="0"/>
              <a:t>.</a:t>
            </a:r>
            <a:endParaRPr lang="en-US" dirty="0"/>
          </a:p>
          <a:p>
            <a:endParaRPr lang="en-US" dirty="0"/>
          </a:p>
        </p:txBody>
      </p:sp>
    </p:spTree>
    <p:extLst>
      <p:ext uri="{BB962C8B-B14F-4D97-AF65-F5344CB8AC3E}">
        <p14:creationId xmlns:p14="http://schemas.microsoft.com/office/powerpoint/2010/main" val="1210478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lipoproteins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41679"/>
            <a:ext cx="10198994" cy="4185634"/>
          </a:xfrm>
        </p:spPr>
      </p:pic>
    </p:spTree>
    <p:extLst>
      <p:ext uri="{BB962C8B-B14F-4D97-AF65-F5344CB8AC3E}">
        <p14:creationId xmlns:p14="http://schemas.microsoft.com/office/powerpoint/2010/main" val="2718962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8064"/>
          </a:xfrm>
        </p:spPr>
        <p:txBody>
          <a:bodyPr>
            <a:normAutofit fontScale="90000"/>
          </a:bodyPr>
          <a:lstStyle/>
          <a:p>
            <a:r>
              <a:rPr lang="en-US" dirty="0" smtClean="0"/>
              <a:t>Sources and Types of lipids</a:t>
            </a:r>
            <a:endParaRPr lang="en-US" dirty="0"/>
          </a:p>
        </p:txBody>
      </p:sp>
      <p:sp>
        <p:nvSpPr>
          <p:cNvPr id="3" name="Content Placeholder 2"/>
          <p:cNvSpPr>
            <a:spLocks noGrp="1"/>
          </p:cNvSpPr>
          <p:nvPr>
            <p:ph idx="1"/>
          </p:nvPr>
        </p:nvSpPr>
        <p:spPr>
          <a:xfrm>
            <a:off x="838200" y="1326524"/>
            <a:ext cx="10515600" cy="4850439"/>
          </a:xfrm>
        </p:spPr>
        <p:txBody>
          <a:bodyPr>
            <a:normAutofit fontScale="70000" lnSpcReduction="20000"/>
          </a:bodyPr>
          <a:lstStyle/>
          <a:p>
            <a:pPr lvl="1"/>
            <a:r>
              <a:rPr lang="en-US" sz="3600" b="1" dirty="0"/>
              <a:t>Sources of </a:t>
            </a:r>
            <a:r>
              <a:rPr lang="en-US" sz="3600" b="1" dirty="0" smtClean="0"/>
              <a:t>Lipids:</a:t>
            </a:r>
          </a:p>
          <a:p>
            <a:pPr lvl="1"/>
            <a:r>
              <a:rPr lang="en-US" sz="2900" dirty="0"/>
              <a:t>Common sources of lipids are fried foods, vegetable oil, butter, whole milk, cheese, cream cheese, nuts, egg, ghee, margarine, meats, and </a:t>
            </a:r>
            <a:r>
              <a:rPr lang="en-US" sz="2900" dirty="0" smtClean="0"/>
              <a:t>fish.</a:t>
            </a:r>
          </a:p>
          <a:p>
            <a:pPr marL="457200" lvl="1" indent="0">
              <a:buNone/>
            </a:pPr>
            <a:endParaRPr lang="en-US" sz="2900" b="1" dirty="0"/>
          </a:p>
          <a:p>
            <a:pPr lvl="1"/>
            <a:r>
              <a:rPr lang="en-US" sz="3800" b="1" dirty="0" smtClean="0"/>
              <a:t>Types of lipids:</a:t>
            </a:r>
          </a:p>
          <a:p>
            <a:pPr lvl="1"/>
            <a:endParaRPr lang="en-US" b="1" dirty="0"/>
          </a:p>
          <a:p>
            <a:r>
              <a:rPr lang="en-US" dirty="0"/>
              <a:t>There are different types of lipids such as</a:t>
            </a:r>
          </a:p>
          <a:p>
            <a:pPr marL="914400" lvl="2" indent="0">
              <a:buNone/>
            </a:pPr>
            <a:r>
              <a:rPr lang="en-US" sz="3200" dirty="0" smtClean="0"/>
              <a:t>1.Fatty </a:t>
            </a:r>
            <a:r>
              <a:rPr lang="en-US" sz="3200" dirty="0"/>
              <a:t>acids</a:t>
            </a:r>
          </a:p>
          <a:p>
            <a:pPr marL="914400" lvl="2" indent="0">
              <a:buNone/>
            </a:pPr>
            <a:r>
              <a:rPr lang="en-US" sz="3200" dirty="0" smtClean="0"/>
              <a:t>2.Hydrogenated fats</a:t>
            </a:r>
          </a:p>
          <a:p>
            <a:pPr marL="914400" lvl="2" indent="0">
              <a:buNone/>
            </a:pPr>
            <a:r>
              <a:rPr lang="en-US" sz="3200" dirty="0" smtClean="0"/>
              <a:t>3.Triglycerides</a:t>
            </a:r>
            <a:endParaRPr lang="en-US" sz="3200" dirty="0"/>
          </a:p>
          <a:p>
            <a:pPr marL="914400" lvl="2" indent="0">
              <a:buNone/>
            </a:pPr>
            <a:r>
              <a:rPr lang="en-US" sz="3200" dirty="0" smtClean="0"/>
              <a:t>4. Phospholipids</a:t>
            </a:r>
            <a:endParaRPr lang="en-US" sz="3200" dirty="0"/>
          </a:p>
          <a:p>
            <a:pPr marL="914400" lvl="2" indent="0">
              <a:buNone/>
            </a:pPr>
            <a:r>
              <a:rPr lang="en-US" sz="3200" dirty="0" smtClean="0"/>
              <a:t>5. Cholesterol </a:t>
            </a:r>
            <a:r>
              <a:rPr lang="en-US" sz="3200" dirty="0"/>
              <a:t>and other sterols</a:t>
            </a:r>
          </a:p>
          <a:p>
            <a:pPr marL="914400" lvl="2" indent="0">
              <a:buNone/>
            </a:pPr>
            <a:r>
              <a:rPr lang="en-US" sz="3200" dirty="0" smtClean="0"/>
              <a:t>6. Lipoproteins</a:t>
            </a:r>
            <a:endParaRPr lang="en-US" sz="3200" dirty="0"/>
          </a:p>
          <a:p>
            <a:r>
              <a:rPr lang="en-US" sz="3800" dirty="0"/>
              <a:t>Among them</a:t>
            </a:r>
            <a:r>
              <a:rPr lang="en-US" sz="3800" dirty="0">
                <a:solidFill>
                  <a:srgbClr val="FF0000"/>
                </a:solidFill>
              </a:rPr>
              <a:t>, fatty acids and triglycerides are nutritionally important as </a:t>
            </a:r>
            <a:r>
              <a:rPr lang="en-US" sz="3800" dirty="0">
                <a:solidFill>
                  <a:srgbClr val="00B050"/>
                </a:solidFill>
              </a:rPr>
              <a:t>sources of energy </a:t>
            </a:r>
            <a:r>
              <a:rPr lang="en-US" sz="3800" dirty="0"/>
              <a:t>and </a:t>
            </a:r>
            <a:r>
              <a:rPr lang="en-US" sz="3800" dirty="0">
                <a:solidFill>
                  <a:srgbClr val="FF0000"/>
                </a:solidFill>
              </a:rPr>
              <a:t>essential fatty acids; Triglycerides</a:t>
            </a:r>
            <a:r>
              <a:rPr lang="en-US" sz="3800" dirty="0"/>
              <a:t> make up more than </a:t>
            </a:r>
            <a:r>
              <a:rPr lang="en-US" sz="3800" dirty="0">
                <a:solidFill>
                  <a:srgbClr val="FF0000"/>
                </a:solidFill>
              </a:rPr>
              <a:t>95% of lipids in the diet.</a:t>
            </a:r>
          </a:p>
          <a:p>
            <a:pPr lvl="1"/>
            <a:endParaRPr lang="en-US" b="1" dirty="0"/>
          </a:p>
        </p:txBody>
      </p:sp>
    </p:spTree>
    <p:extLst>
      <p:ext uri="{BB962C8B-B14F-4D97-AF65-F5344CB8AC3E}">
        <p14:creationId xmlns:p14="http://schemas.microsoft.com/office/powerpoint/2010/main" val="2253343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 of lipoproteins</a:t>
            </a:r>
            <a:br>
              <a:rPr lang="en-US" b="1" dirty="0"/>
            </a:br>
            <a:endParaRPr lang="en-US" dirty="0"/>
          </a:p>
        </p:txBody>
      </p:sp>
      <p:sp>
        <p:nvSpPr>
          <p:cNvPr id="7" name="Content Placeholder 6"/>
          <p:cNvSpPr>
            <a:spLocks noGrp="1"/>
          </p:cNvSpPr>
          <p:nvPr>
            <p:ph idx="1"/>
          </p:nvPr>
        </p:nvSpPr>
        <p:spPr/>
        <p:txBody>
          <a:bodyPr/>
          <a:lstStyle/>
          <a:p>
            <a:r>
              <a:rPr lang="en-US" dirty="0"/>
              <a:t>As the lipid content increases, density decreases and size increases, that is why chylomicrons are least dense but biggest in size, while HDL are rich in proteins, hence most dense but smallest in size.</a:t>
            </a:r>
          </a:p>
          <a:p>
            <a:endParaRPr lang="en-US" dirty="0"/>
          </a:p>
        </p:txBody>
      </p:sp>
      <p:graphicFrame>
        <p:nvGraphicFramePr>
          <p:cNvPr id="6" name="Object 5"/>
          <p:cNvGraphicFramePr>
            <a:graphicFrameLocks noChangeAspect="1"/>
          </p:cNvGraphicFramePr>
          <p:nvPr>
            <p:extLst/>
          </p:nvPr>
        </p:nvGraphicFramePr>
        <p:xfrm>
          <a:off x="838200" y="3103808"/>
          <a:ext cx="10515600" cy="3073156"/>
        </p:xfrm>
        <a:graphic>
          <a:graphicData uri="http://schemas.openxmlformats.org/presentationml/2006/ole">
            <mc:AlternateContent xmlns:mc="http://schemas.openxmlformats.org/markup-compatibility/2006">
              <mc:Choice xmlns:v="urn:schemas-microsoft-com:vml" Requires="v">
                <p:oleObj spid="_x0000_s2060" name="Document" r:id="rId3" imgW="7209500" imgH="2865954" progId="Word.Document.12">
                  <p:embed/>
                </p:oleObj>
              </mc:Choice>
              <mc:Fallback>
                <p:oleObj name="Document" r:id="rId3" imgW="7209500" imgH="2865954" progId="Word.Document.12">
                  <p:embed/>
                  <p:pic>
                    <p:nvPicPr>
                      <p:cNvPr id="0" name=""/>
                      <p:cNvPicPr/>
                      <p:nvPr/>
                    </p:nvPicPr>
                    <p:blipFill>
                      <a:blip r:embed="rId4"/>
                      <a:stretch>
                        <a:fillRect/>
                      </a:stretch>
                    </p:blipFill>
                    <p:spPr>
                      <a:xfrm>
                        <a:off x="838200" y="3103808"/>
                        <a:ext cx="10515600" cy="3073156"/>
                      </a:xfrm>
                      <a:prstGeom prst="rect">
                        <a:avLst/>
                      </a:prstGeom>
                    </p:spPr>
                  </p:pic>
                </p:oleObj>
              </mc:Fallback>
            </mc:AlternateContent>
          </a:graphicData>
        </a:graphic>
      </p:graphicFrame>
    </p:spTree>
    <p:extLst>
      <p:ext uri="{BB962C8B-B14F-4D97-AF65-F5344CB8AC3E}">
        <p14:creationId xmlns:p14="http://schemas.microsoft.com/office/powerpoint/2010/main" val="1640597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0340"/>
          </a:xfrm>
        </p:spPr>
        <p:txBody>
          <a:bodyPr/>
          <a:lstStyle/>
          <a:p>
            <a:r>
              <a:rPr lang="en-US" dirty="0" smtClean="0"/>
              <a:t>Types of lipoprotein with their functions…</a:t>
            </a:r>
            <a:endParaRPr lang="en-US" dirty="0"/>
          </a:p>
        </p:txBody>
      </p:sp>
      <p:sp>
        <p:nvSpPr>
          <p:cNvPr id="3" name="Content Placeholder 2"/>
          <p:cNvSpPr>
            <a:spLocks noGrp="1"/>
          </p:cNvSpPr>
          <p:nvPr>
            <p:ph idx="1"/>
          </p:nvPr>
        </p:nvSpPr>
        <p:spPr>
          <a:xfrm>
            <a:off x="579549" y="1545465"/>
            <a:ext cx="11230377" cy="4631498"/>
          </a:xfrm>
        </p:spPr>
        <p:txBody>
          <a:bodyPr>
            <a:normAutofit fontScale="85000" lnSpcReduction="10000"/>
          </a:bodyPr>
          <a:lstStyle/>
          <a:p>
            <a:r>
              <a:rPr lang="en-US" b="1" dirty="0" smtClean="0"/>
              <a:t>1. CMs</a:t>
            </a:r>
            <a:r>
              <a:rPr lang="en-US" dirty="0"/>
              <a:t>: </a:t>
            </a:r>
            <a:endParaRPr lang="en-US" dirty="0" smtClean="0"/>
          </a:p>
          <a:p>
            <a:pPr algn="just"/>
            <a:r>
              <a:rPr lang="en-US" b="1" dirty="0"/>
              <a:t>Chylomicrons (CMs) </a:t>
            </a:r>
            <a:r>
              <a:rPr lang="en-US" dirty="0"/>
              <a:t>are triglyceride-rich </a:t>
            </a:r>
            <a:r>
              <a:rPr lang="en-US" b="1" dirty="0"/>
              <a:t>lipoproteins</a:t>
            </a:r>
            <a:r>
              <a:rPr lang="en-US" dirty="0"/>
              <a:t> (TRLs) with a central lipid core and a layer of phospholipids (6–12%), free cholesterol (1–3%), and </a:t>
            </a:r>
            <a:r>
              <a:rPr lang="en-US" dirty="0" err="1"/>
              <a:t>apolipoproteins</a:t>
            </a:r>
            <a:r>
              <a:rPr lang="en-US" dirty="0"/>
              <a:t> (1–2%) and play an essential role in the transport of triglycerides and fat-soluble vitamins</a:t>
            </a:r>
          </a:p>
          <a:p>
            <a:pPr algn="just"/>
            <a:r>
              <a:rPr lang="en-US" dirty="0" smtClean="0">
                <a:solidFill>
                  <a:schemeClr val="accent6"/>
                </a:solidFill>
              </a:rPr>
              <a:t>Dietary </a:t>
            </a:r>
            <a:r>
              <a:rPr lang="en-US" dirty="0">
                <a:solidFill>
                  <a:schemeClr val="accent6"/>
                </a:solidFill>
              </a:rPr>
              <a:t>fats are absorbed as free fatty acids, glycerol and cholesterol </a:t>
            </a:r>
            <a:r>
              <a:rPr lang="en-US" dirty="0"/>
              <a:t>in </a:t>
            </a:r>
            <a:r>
              <a:rPr lang="en-US" dirty="0">
                <a:solidFill>
                  <a:schemeClr val="accent6"/>
                </a:solidFill>
              </a:rPr>
              <a:t>enterocytes</a:t>
            </a:r>
            <a:r>
              <a:rPr lang="en-US" dirty="0"/>
              <a:t> of the intestine after digestion where they </a:t>
            </a:r>
            <a:r>
              <a:rPr lang="en-US" dirty="0">
                <a:solidFill>
                  <a:srgbClr val="FF0000"/>
                </a:solidFill>
              </a:rPr>
              <a:t>reassembled to form CMs. </a:t>
            </a:r>
            <a:endParaRPr lang="en-US" dirty="0" smtClean="0">
              <a:solidFill>
                <a:srgbClr val="FF0000"/>
              </a:solidFill>
            </a:endParaRPr>
          </a:p>
          <a:p>
            <a:pPr algn="just"/>
            <a:r>
              <a:rPr lang="en-US" dirty="0" smtClean="0"/>
              <a:t>It </a:t>
            </a:r>
            <a:r>
              <a:rPr lang="en-US" dirty="0"/>
              <a:t>contains </a:t>
            </a:r>
            <a:r>
              <a:rPr lang="en-US" dirty="0">
                <a:solidFill>
                  <a:srgbClr val="FF0000"/>
                </a:solidFill>
              </a:rPr>
              <a:t>more triglycerides than cholesterol</a:t>
            </a:r>
            <a:r>
              <a:rPr lang="en-US" dirty="0"/>
              <a:t>. </a:t>
            </a:r>
            <a:endParaRPr lang="en-US" dirty="0" smtClean="0"/>
          </a:p>
          <a:p>
            <a:pPr algn="just"/>
            <a:r>
              <a:rPr lang="en-US" dirty="0" smtClean="0"/>
              <a:t>CMs </a:t>
            </a:r>
            <a:r>
              <a:rPr lang="en-US" dirty="0">
                <a:solidFill>
                  <a:srgbClr val="FF0000"/>
                </a:solidFill>
              </a:rPr>
              <a:t>enter</a:t>
            </a:r>
            <a:r>
              <a:rPr lang="en-US" dirty="0"/>
              <a:t> into the </a:t>
            </a:r>
            <a:r>
              <a:rPr lang="en-US" dirty="0">
                <a:solidFill>
                  <a:srgbClr val="FF0000"/>
                </a:solidFill>
              </a:rPr>
              <a:t>systemic circulation </a:t>
            </a:r>
            <a:r>
              <a:rPr lang="en-US" dirty="0"/>
              <a:t>through </a:t>
            </a:r>
            <a:r>
              <a:rPr lang="en-US" dirty="0">
                <a:solidFill>
                  <a:srgbClr val="FF0000"/>
                </a:solidFill>
              </a:rPr>
              <a:t>lymphatic vessels </a:t>
            </a:r>
            <a:r>
              <a:rPr lang="en-US" dirty="0"/>
              <a:t>and </a:t>
            </a:r>
            <a:r>
              <a:rPr lang="en-US" dirty="0">
                <a:solidFill>
                  <a:srgbClr val="FF0000"/>
                </a:solidFill>
              </a:rPr>
              <a:t>reach to the peripheral tissues </a:t>
            </a:r>
            <a:r>
              <a:rPr lang="en-US" dirty="0"/>
              <a:t>especially </a:t>
            </a:r>
            <a:r>
              <a:rPr lang="en-US" dirty="0">
                <a:solidFill>
                  <a:srgbClr val="FF0000"/>
                </a:solidFill>
              </a:rPr>
              <a:t>adipose, skeletal and cardiac </a:t>
            </a:r>
            <a:r>
              <a:rPr lang="en-US" dirty="0"/>
              <a:t>where </a:t>
            </a:r>
            <a:r>
              <a:rPr lang="en-US" dirty="0">
                <a:solidFill>
                  <a:srgbClr val="FF0000"/>
                </a:solidFill>
              </a:rPr>
              <a:t>TGs of CMs are hydrolyzed by lipoprotein lipase (LPL) to free fatty acids (FFAs) and glycerol </a:t>
            </a:r>
            <a:r>
              <a:rPr lang="en-US" dirty="0"/>
              <a:t>that cross the plasma membrane into the cells. </a:t>
            </a:r>
            <a:endParaRPr lang="en-US" dirty="0" smtClean="0"/>
          </a:p>
          <a:p>
            <a:pPr algn="just"/>
            <a:r>
              <a:rPr lang="en-US" dirty="0" smtClean="0"/>
              <a:t>Once </a:t>
            </a:r>
            <a:r>
              <a:rPr lang="en-US" dirty="0"/>
              <a:t>inside the cells, </a:t>
            </a:r>
            <a:r>
              <a:rPr lang="en-US" dirty="0">
                <a:solidFill>
                  <a:srgbClr val="FF0000"/>
                </a:solidFill>
              </a:rPr>
              <a:t>FFA and glycerol are reassembled into triglycerides </a:t>
            </a:r>
            <a:r>
              <a:rPr lang="en-US" dirty="0"/>
              <a:t>and </a:t>
            </a:r>
            <a:r>
              <a:rPr lang="en-US" dirty="0">
                <a:solidFill>
                  <a:srgbClr val="FF0000"/>
                </a:solidFill>
              </a:rPr>
              <a:t>store</a:t>
            </a:r>
            <a:r>
              <a:rPr lang="en-US" dirty="0"/>
              <a:t>d or be used by the cells for energy.</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669680" y="1000080"/>
              <a:ext cx="10519560" cy="4804560"/>
            </p14:xfrm>
          </p:contentPart>
        </mc:Choice>
        <mc:Fallback>
          <p:pic>
            <p:nvPicPr>
              <p:cNvPr id="4" name="Ink 3"/>
              <p:cNvPicPr/>
              <p:nvPr/>
            </p:nvPicPr>
            <p:blipFill>
              <a:blip r:embed="rId3"/>
              <a:stretch>
                <a:fillRect/>
              </a:stretch>
            </p:blipFill>
            <p:spPr>
              <a:xfrm>
                <a:off x="1660320" y="990720"/>
                <a:ext cx="10538280" cy="4823280"/>
              </a:xfrm>
              <a:prstGeom prst="rect">
                <a:avLst/>
              </a:prstGeom>
            </p:spPr>
          </p:pic>
        </mc:Fallback>
      </mc:AlternateContent>
    </p:spTree>
    <p:extLst>
      <p:ext uri="{BB962C8B-B14F-4D97-AF65-F5344CB8AC3E}">
        <p14:creationId xmlns:p14="http://schemas.microsoft.com/office/powerpoint/2010/main" val="4118508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lipoprotein with their functions…</a:t>
            </a:r>
          </a:p>
        </p:txBody>
      </p:sp>
      <p:sp>
        <p:nvSpPr>
          <p:cNvPr id="3" name="Content Placeholder 2"/>
          <p:cNvSpPr>
            <a:spLocks noGrp="1"/>
          </p:cNvSpPr>
          <p:nvPr>
            <p:ph idx="1"/>
          </p:nvPr>
        </p:nvSpPr>
        <p:spPr/>
        <p:txBody>
          <a:bodyPr>
            <a:normAutofit fontScale="92500" lnSpcReduction="20000"/>
          </a:bodyPr>
          <a:lstStyle/>
          <a:p>
            <a:r>
              <a:rPr lang="en-US" b="1" dirty="0" smtClean="0"/>
              <a:t>CMRs</a:t>
            </a:r>
            <a:r>
              <a:rPr lang="en-US" dirty="0"/>
              <a:t> </a:t>
            </a:r>
            <a:r>
              <a:rPr lang="en-US" dirty="0" smtClean="0"/>
              <a:t>(chylomicron remnants) </a:t>
            </a:r>
            <a:r>
              <a:rPr lang="en-US" b="1" dirty="0" smtClean="0"/>
              <a:t>: </a:t>
            </a:r>
            <a:r>
              <a:rPr lang="en-US" dirty="0"/>
              <a:t>After removal of TGs, CMs become to CMRs that </a:t>
            </a:r>
            <a:r>
              <a:rPr lang="en-US" dirty="0">
                <a:solidFill>
                  <a:srgbClr val="FF0000"/>
                </a:solidFill>
              </a:rPr>
              <a:t>transport cholesterol to the liver cell for recycle</a:t>
            </a:r>
            <a:r>
              <a:rPr lang="en-US" dirty="0" smtClean="0"/>
              <a:t>.</a:t>
            </a:r>
            <a:r>
              <a:rPr lang="en-US" dirty="0"/>
              <a:t> chylomicron remnants (CMR), the lipoproteins </a:t>
            </a:r>
            <a:r>
              <a:rPr lang="en-US" dirty="0">
                <a:solidFill>
                  <a:srgbClr val="FF0000"/>
                </a:solidFill>
              </a:rPr>
              <a:t>which carry dietary fats in the blood, cause macrophage foam cell formation and inflammation</a:t>
            </a:r>
            <a:r>
              <a:rPr lang="en-US" dirty="0"/>
              <a:t>.</a:t>
            </a:r>
            <a:endParaRPr lang="en-US" dirty="0" smtClean="0"/>
          </a:p>
          <a:p>
            <a:r>
              <a:rPr lang="en-US" b="1" dirty="0" smtClean="0"/>
              <a:t>2. VLDL</a:t>
            </a:r>
            <a:r>
              <a:rPr lang="en-US" dirty="0" smtClean="0"/>
              <a:t> </a:t>
            </a:r>
            <a:r>
              <a:rPr lang="en-US" dirty="0"/>
              <a:t>(very low density lipoprotein</a:t>
            </a:r>
            <a:r>
              <a:rPr lang="en-US" dirty="0" smtClean="0"/>
              <a:t>):</a:t>
            </a:r>
            <a:r>
              <a:rPr lang="en-US" dirty="0"/>
              <a:t> VLDLs are made </a:t>
            </a:r>
            <a:r>
              <a:rPr lang="en-US" dirty="0">
                <a:solidFill>
                  <a:srgbClr val="FF0000"/>
                </a:solidFill>
              </a:rPr>
              <a:t>primarily by the liver cells that contain more TGs than cholesterol </a:t>
            </a:r>
            <a:r>
              <a:rPr lang="en-US" dirty="0"/>
              <a:t>which </a:t>
            </a:r>
            <a:r>
              <a:rPr lang="en-US" dirty="0">
                <a:solidFill>
                  <a:srgbClr val="FF0000"/>
                </a:solidFill>
              </a:rPr>
              <a:t>transport TGs to the peripheral tissues via blood as CMs.</a:t>
            </a:r>
          </a:p>
          <a:p>
            <a:r>
              <a:rPr lang="en-US" b="1" dirty="0" smtClean="0"/>
              <a:t>VLDLR(VLDL receptor )/IDL</a:t>
            </a:r>
            <a:r>
              <a:rPr lang="en-US" dirty="0"/>
              <a:t> </a:t>
            </a:r>
            <a:r>
              <a:rPr lang="en-US" dirty="0" smtClean="0"/>
              <a:t>(intermediate-density lipoprotein)</a:t>
            </a:r>
            <a:r>
              <a:rPr lang="en-US" b="1" dirty="0" smtClean="0"/>
              <a:t>: </a:t>
            </a:r>
            <a:r>
              <a:rPr lang="en-US" dirty="0"/>
              <a:t>Removal of triglycerides from VLDL results in the production of VLDL/IDL (TGs=Cholesterol); 50% of which enters into the liver cells by way of endoocytosis and is broken down. The other 50% </a:t>
            </a:r>
            <a:r>
              <a:rPr lang="en-US" b="1" dirty="0" smtClean="0"/>
              <a:t>IDL</a:t>
            </a:r>
            <a:r>
              <a:rPr lang="en-US" dirty="0"/>
              <a:t> is then </a:t>
            </a:r>
            <a:r>
              <a:rPr lang="en-US" b="1" dirty="0"/>
              <a:t>converted to LDL</a:t>
            </a:r>
            <a:r>
              <a:rPr lang="en-US" dirty="0"/>
              <a:t> by enzymatic action of hepatic lipase or is taken up by the liver via the </a:t>
            </a:r>
            <a:r>
              <a:rPr lang="en-US" b="1" dirty="0"/>
              <a:t>LDL</a:t>
            </a:r>
            <a:r>
              <a:rPr lang="en-US" dirty="0"/>
              <a:t> receptor.</a:t>
            </a:r>
            <a:r>
              <a:rPr lang="en-US" dirty="0" smtClean="0"/>
              <a:t> </a:t>
            </a: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250280" y="2134080"/>
              <a:ext cx="9438840" cy="3447360"/>
            </p14:xfrm>
          </p:contentPart>
        </mc:Choice>
        <mc:Fallback>
          <p:pic>
            <p:nvPicPr>
              <p:cNvPr id="4" name="Ink 3"/>
              <p:cNvPicPr/>
              <p:nvPr/>
            </p:nvPicPr>
            <p:blipFill>
              <a:blip r:embed="rId3"/>
              <a:stretch>
                <a:fillRect/>
              </a:stretch>
            </p:blipFill>
            <p:spPr>
              <a:xfrm>
                <a:off x="1240920" y="2124720"/>
                <a:ext cx="9457560" cy="3466080"/>
              </a:xfrm>
              <a:prstGeom prst="rect">
                <a:avLst/>
              </a:prstGeom>
            </p:spPr>
          </p:pic>
        </mc:Fallback>
      </mc:AlternateContent>
    </p:spTree>
    <p:extLst>
      <p:ext uri="{BB962C8B-B14F-4D97-AF65-F5344CB8AC3E}">
        <p14:creationId xmlns:p14="http://schemas.microsoft.com/office/powerpoint/2010/main" val="2251127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lipoprotein with their functions…</a:t>
            </a:r>
          </a:p>
        </p:txBody>
      </p:sp>
      <p:sp>
        <p:nvSpPr>
          <p:cNvPr id="3" name="Content Placeholder 2"/>
          <p:cNvSpPr>
            <a:spLocks noGrp="1"/>
          </p:cNvSpPr>
          <p:nvPr>
            <p:ph idx="1"/>
          </p:nvPr>
        </p:nvSpPr>
        <p:spPr/>
        <p:txBody>
          <a:bodyPr/>
          <a:lstStyle/>
          <a:p>
            <a:r>
              <a:rPr lang="en-US" b="1" dirty="0" smtClean="0"/>
              <a:t>3. LDL:</a:t>
            </a:r>
            <a:r>
              <a:rPr lang="en-US" dirty="0"/>
              <a:t> (low density lipoprotein</a:t>
            </a:r>
            <a:r>
              <a:rPr lang="en-US" dirty="0" smtClean="0"/>
              <a:t>):</a:t>
            </a:r>
            <a:r>
              <a:rPr lang="en-US" dirty="0"/>
              <a:t> LDL </a:t>
            </a:r>
            <a:r>
              <a:rPr lang="en-US" dirty="0">
                <a:solidFill>
                  <a:srgbClr val="FF0000"/>
                </a:solidFill>
              </a:rPr>
              <a:t>contains mostly cholesterol</a:t>
            </a:r>
            <a:r>
              <a:rPr lang="en-US" dirty="0"/>
              <a:t>. </a:t>
            </a:r>
            <a:endParaRPr lang="en-US" dirty="0" smtClean="0"/>
          </a:p>
          <a:p>
            <a:r>
              <a:rPr lang="en-US" dirty="0" smtClean="0"/>
              <a:t>LDL </a:t>
            </a:r>
            <a:r>
              <a:rPr lang="en-US" dirty="0"/>
              <a:t>transports cholesterol to most body cells by receptor mediated endocytosis to be used. </a:t>
            </a:r>
            <a:endParaRPr lang="en-US" dirty="0" smtClean="0"/>
          </a:p>
          <a:p>
            <a:r>
              <a:rPr lang="en-US" dirty="0" smtClean="0"/>
              <a:t>Excess </a:t>
            </a:r>
            <a:r>
              <a:rPr lang="en-US" dirty="0"/>
              <a:t>cholesterol is added to the free cholesterol pool located inside the cell. When cholesterol level is high in the blood, body cells may receive excess </a:t>
            </a:r>
            <a:r>
              <a:rPr lang="en-US" dirty="0" smtClean="0"/>
              <a:t>amounts </a:t>
            </a:r>
            <a:r>
              <a:rPr lang="en-US" dirty="0"/>
              <a:t>of cholesterol. High levels of LDLs in the blood are associated with an increased risk for heart disease and, therefore, are thought of as </a:t>
            </a:r>
            <a:r>
              <a:rPr lang="en-US" b="1" dirty="0"/>
              <a:t>“Bad” </a:t>
            </a:r>
            <a:r>
              <a:rPr lang="en-US" dirty="0" smtClean="0"/>
              <a:t>cholesterol.</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35720" y="1830600"/>
              <a:ext cx="8260560" cy="3411360"/>
            </p14:xfrm>
          </p:contentPart>
        </mc:Choice>
        <mc:Fallback>
          <p:pic>
            <p:nvPicPr>
              <p:cNvPr id="4" name="Ink 3"/>
              <p:cNvPicPr/>
              <p:nvPr/>
            </p:nvPicPr>
            <p:blipFill>
              <a:blip r:embed="rId3"/>
              <a:stretch>
                <a:fillRect/>
              </a:stretch>
            </p:blipFill>
            <p:spPr>
              <a:xfrm>
                <a:off x="1026360" y="1821240"/>
                <a:ext cx="8279280" cy="3430080"/>
              </a:xfrm>
              <a:prstGeom prst="rect">
                <a:avLst/>
              </a:prstGeom>
            </p:spPr>
          </p:pic>
        </mc:Fallback>
      </mc:AlternateContent>
    </p:spTree>
    <p:extLst>
      <p:ext uri="{BB962C8B-B14F-4D97-AF65-F5344CB8AC3E}">
        <p14:creationId xmlns:p14="http://schemas.microsoft.com/office/powerpoint/2010/main" val="4082391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4881"/>
          </a:xfrm>
        </p:spPr>
        <p:txBody>
          <a:bodyPr>
            <a:normAutofit fontScale="90000"/>
          </a:bodyPr>
          <a:lstStyle/>
          <a:p>
            <a:r>
              <a:rPr lang="en-US" dirty="0"/>
              <a:t>Types of lipoprotein with their functions…</a:t>
            </a:r>
          </a:p>
        </p:txBody>
      </p:sp>
      <p:sp>
        <p:nvSpPr>
          <p:cNvPr id="3" name="Content Placeholder 2"/>
          <p:cNvSpPr>
            <a:spLocks noGrp="1"/>
          </p:cNvSpPr>
          <p:nvPr>
            <p:ph idx="1"/>
          </p:nvPr>
        </p:nvSpPr>
        <p:spPr>
          <a:xfrm>
            <a:off x="838200" y="1030310"/>
            <a:ext cx="10515600" cy="5146653"/>
          </a:xfrm>
        </p:spPr>
        <p:txBody>
          <a:bodyPr>
            <a:noAutofit/>
          </a:bodyPr>
          <a:lstStyle/>
          <a:p>
            <a:r>
              <a:rPr lang="en-US" sz="2000" b="1" dirty="0" smtClean="0"/>
              <a:t>4. HDL</a:t>
            </a:r>
            <a:r>
              <a:rPr lang="en-US" sz="2000" dirty="0" smtClean="0"/>
              <a:t> </a:t>
            </a:r>
            <a:r>
              <a:rPr lang="en-US" sz="2000" dirty="0"/>
              <a:t>(high density lipoprotein) </a:t>
            </a:r>
            <a:r>
              <a:rPr lang="en-US" sz="2000" b="1" dirty="0" smtClean="0"/>
              <a:t>: </a:t>
            </a:r>
            <a:r>
              <a:rPr lang="en-US" sz="2000" dirty="0"/>
              <a:t>Luckily, the body has </a:t>
            </a:r>
            <a:r>
              <a:rPr lang="en-US" sz="2000" dirty="0">
                <a:solidFill>
                  <a:srgbClr val="FF0000"/>
                </a:solidFill>
              </a:rPr>
              <a:t>a way to remove excess cholesterol </a:t>
            </a:r>
            <a:r>
              <a:rPr lang="en-US" sz="2000" dirty="0"/>
              <a:t>from body cell; </a:t>
            </a:r>
            <a:r>
              <a:rPr lang="en-US" sz="2000" dirty="0">
                <a:solidFill>
                  <a:srgbClr val="FF0000"/>
                </a:solidFill>
              </a:rPr>
              <a:t>a protein called </a:t>
            </a:r>
            <a:r>
              <a:rPr lang="en-US" sz="2000" dirty="0">
                <a:solidFill>
                  <a:srgbClr val="00B0F0"/>
                </a:solidFill>
              </a:rPr>
              <a:t>apoA1</a:t>
            </a:r>
            <a:r>
              <a:rPr lang="en-US" sz="2000" dirty="0">
                <a:solidFill>
                  <a:srgbClr val="FF0000"/>
                </a:solidFill>
              </a:rPr>
              <a:t> is floating around in the plasma produced by the liver and small intestines</a:t>
            </a:r>
            <a:r>
              <a:rPr lang="en-US" sz="2000" dirty="0"/>
              <a:t>. On body cells, there is </a:t>
            </a:r>
            <a:r>
              <a:rPr lang="en-US" sz="2000" dirty="0">
                <a:solidFill>
                  <a:srgbClr val="FF0000"/>
                </a:solidFill>
              </a:rPr>
              <a:t>a receptor called </a:t>
            </a:r>
            <a:r>
              <a:rPr lang="en-US" sz="2000" dirty="0">
                <a:solidFill>
                  <a:srgbClr val="00B0F0"/>
                </a:solidFill>
              </a:rPr>
              <a:t>abca</a:t>
            </a:r>
            <a:r>
              <a:rPr lang="en-US" sz="2000" dirty="0">
                <a:solidFill>
                  <a:srgbClr val="FF0000"/>
                </a:solidFill>
              </a:rPr>
              <a:t>1</a:t>
            </a:r>
            <a:r>
              <a:rPr lang="en-US" sz="2000" dirty="0" smtClean="0"/>
              <a:t>.</a:t>
            </a:r>
          </a:p>
          <a:p>
            <a:r>
              <a:rPr lang="en-US" sz="2000" dirty="0" smtClean="0"/>
              <a:t> </a:t>
            </a:r>
            <a:r>
              <a:rPr lang="en-US" sz="2000" dirty="0">
                <a:solidFill>
                  <a:srgbClr val="00B0F0"/>
                </a:solidFill>
              </a:rPr>
              <a:t>ApoA1 binds with abca1 receptor</a:t>
            </a:r>
            <a:r>
              <a:rPr lang="en-US" sz="2000" dirty="0"/>
              <a:t>. This binding allows </a:t>
            </a:r>
            <a:r>
              <a:rPr lang="en-US" sz="2000" dirty="0">
                <a:solidFill>
                  <a:srgbClr val="00B0F0"/>
                </a:solidFill>
              </a:rPr>
              <a:t>apoA1 to remove some cholesterol </a:t>
            </a:r>
            <a:r>
              <a:rPr lang="en-US" sz="2000" dirty="0"/>
              <a:t>from the </a:t>
            </a:r>
            <a:r>
              <a:rPr lang="en-US" sz="2000" dirty="0">
                <a:solidFill>
                  <a:srgbClr val="00B0F0"/>
                </a:solidFill>
              </a:rPr>
              <a:t>free pool inside the cells.</a:t>
            </a:r>
            <a:r>
              <a:rPr lang="en-US" sz="2000" dirty="0"/>
              <a:t> </a:t>
            </a:r>
            <a:r>
              <a:rPr lang="en-US" sz="2000" dirty="0">
                <a:solidFill>
                  <a:srgbClr val="FF0000"/>
                </a:solidFill>
              </a:rPr>
              <a:t>ApoA1 also picks up some PLs </a:t>
            </a:r>
            <a:r>
              <a:rPr lang="en-US" sz="2000" dirty="0"/>
              <a:t>from cell membranes and then becomes what is called </a:t>
            </a:r>
            <a:r>
              <a:rPr lang="en-US" sz="2000" dirty="0">
                <a:solidFill>
                  <a:srgbClr val="FF0000"/>
                </a:solidFill>
              </a:rPr>
              <a:t>nascent</a:t>
            </a:r>
            <a:r>
              <a:rPr lang="en-US" sz="2000" dirty="0"/>
              <a:t> </a:t>
            </a:r>
            <a:r>
              <a:rPr lang="en-US" sz="2000" dirty="0">
                <a:solidFill>
                  <a:srgbClr val="FF0000"/>
                </a:solidFill>
              </a:rPr>
              <a:t>HDL</a:t>
            </a:r>
            <a:r>
              <a:rPr lang="en-US" sz="2000" dirty="0"/>
              <a:t>.</a:t>
            </a:r>
          </a:p>
          <a:p>
            <a:pPr marL="0" indent="0">
              <a:buNone/>
            </a:pPr>
            <a:endParaRPr lang="en-US" sz="2000" dirty="0"/>
          </a:p>
          <a:p>
            <a:r>
              <a:rPr lang="en-US" sz="2000" dirty="0"/>
              <a:t>LCAT (Lecithin Cholesterol </a:t>
            </a:r>
            <a:r>
              <a:rPr lang="en-US" sz="2000" dirty="0" err="1"/>
              <a:t>Acyltransferase</a:t>
            </a:r>
            <a:r>
              <a:rPr lang="en-US" sz="2000" dirty="0"/>
              <a:t>) an enzyme produced by the liver and located in the plasma. </a:t>
            </a:r>
            <a:r>
              <a:rPr lang="en-US" sz="2000" b="1" dirty="0"/>
              <a:t>LCAT acts on free cholesterol in the nascent HDL and converts to it into a esterified cholesterol called cholesterol ester. </a:t>
            </a:r>
            <a:endParaRPr lang="en-US" sz="2000" b="1" dirty="0" smtClean="0"/>
          </a:p>
          <a:p>
            <a:r>
              <a:rPr lang="en-US" sz="2000" dirty="0" smtClean="0"/>
              <a:t>The </a:t>
            </a:r>
            <a:r>
              <a:rPr lang="en-US" sz="2000" dirty="0"/>
              <a:t>esterified cholesterols fall in the center of the nascent HDL to form a </a:t>
            </a:r>
            <a:r>
              <a:rPr lang="en-US" sz="2000" b="1" dirty="0">
                <a:solidFill>
                  <a:srgbClr val="FF0000"/>
                </a:solidFill>
              </a:rPr>
              <a:t>mature larger spherical HDL</a:t>
            </a:r>
            <a:r>
              <a:rPr lang="en-US" sz="2000" dirty="0"/>
              <a:t>. Then </a:t>
            </a:r>
            <a:r>
              <a:rPr lang="en-US" sz="2000" b="1" dirty="0"/>
              <a:t>HDL is </a:t>
            </a:r>
            <a:r>
              <a:rPr lang="en-US" sz="2000" b="1" dirty="0" err="1"/>
              <a:t>uptaken</a:t>
            </a:r>
            <a:r>
              <a:rPr lang="en-US" sz="2000" b="1" dirty="0"/>
              <a:t> by the liver cells and removes cholesterol from HDL</a:t>
            </a:r>
            <a:r>
              <a:rPr lang="en-US" sz="2000" dirty="0"/>
              <a:t>. </a:t>
            </a:r>
            <a:endParaRPr lang="en-US" sz="2000" dirty="0" smtClean="0"/>
          </a:p>
          <a:p>
            <a:r>
              <a:rPr lang="en-US" sz="2000" dirty="0" smtClean="0"/>
              <a:t>The </a:t>
            </a:r>
            <a:r>
              <a:rPr lang="en-US" sz="2000" dirty="0">
                <a:solidFill>
                  <a:srgbClr val="FF0000"/>
                </a:solidFill>
              </a:rPr>
              <a:t>liver uses cholesterol to produce bile; then bile is secreted to the intestine (where it helps break down fats) and part of this bile is excreted in feces.</a:t>
            </a:r>
            <a:r>
              <a:rPr lang="en-US" sz="2000" dirty="0"/>
              <a:t> Hence </a:t>
            </a:r>
            <a:r>
              <a:rPr lang="en-US" sz="2000" b="1" dirty="0"/>
              <a:t>HDL is called “Good” cholesterol as it scavenges excess cholesterol from the cells, tissues, arterial plagues and blood vessels and delivers these back to the liver</a:t>
            </a:r>
            <a:r>
              <a:rPr lang="en-US" sz="2000" b="1" dirty="0" smtClean="0"/>
              <a:t>.</a:t>
            </a:r>
          </a:p>
          <a:p>
            <a:endParaRPr lang="en-US" sz="2000" dirty="0"/>
          </a:p>
          <a:p>
            <a:endParaRPr lang="en-US" sz="2000" dirty="0"/>
          </a:p>
          <a:p>
            <a:pPr marL="0" indent="0">
              <a:buNone/>
            </a:pPr>
            <a:r>
              <a:rPr lang="en-US" sz="2000" dirty="0"/>
              <a:t/>
            </a:r>
            <a:br>
              <a:rPr lang="en-US" sz="2000" dirty="0"/>
            </a:br>
            <a:endParaRPr lang="en-US" sz="2000"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919800" y="1339560"/>
              <a:ext cx="11207160" cy="5456160"/>
            </p14:xfrm>
          </p:contentPart>
        </mc:Choice>
        <mc:Fallback>
          <p:pic>
            <p:nvPicPr>
              <p:cNvPr id="4" name="Ink 3"/>
              <p:cNvPicPr/>
              <p:nvPr/>
            </p:nvPicPr>
            <p:blipFill>
              <a:blip r:embed="rId3"/>
              <a:stretch>
                <a:fillRect/>
              </a:stretch>
            </p:blipFill>
            <p:spPr>
              <a:xfrm>
                <a:off x="910440" y="1330200"/>
                <a:ext cx="11225880" cy="5474880"/>
              </a:xfrm>
              <a:prstGeom prst="rect">
                <a:avLst/>
              </a:prstGeom>
            </p:spPr>
          </p:pic>
        </mc:Fallback>
      </mc:AlternateContent>
    </p:spTree>
    <p:extLst>
      <p:ext uri="{BB962C8B-B14F-4D97-AF65-F5344CB8AC3E}">
        <p14:creationId xmlns:p14="http://schemas.microsoft.com/office/powerpoint/2010/main" val="4008410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186" y="0"/>
            <a:ext cx="11153104" cy="6593983"/>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446560" y="1098360"/>
              <a:ext cx="4206240" cy="4661640"/>
            </p14:xfrm>
          </p:contentPart>
        </mc:Choice>
        <mc:Fallback>
          <p:pic>
            <p:nvPicPr>
              <p:cNvPr id="3" name="Ink 2"/>
              <p:cNvPicPr/>
              <p:nvPr/>
            </p:nvPicPr>
            <p:blipFill>
              <a:blip r:embed="rId4"/>
              <a:stretch>
                <a:fillRect/>
              </a:stretch>
            </p:blipFill>
            <p:spPr>
              <a:xfrm>
                <a:off x="2437200" y="1089000"/>
                <a:ext cx="4224960" cy="4680360"/>
              </a:xfrm>
              <a:prstGeom prst="rect">
                <a:avLst/>
              </a:prstGeom>
            </p:spPr>
          </p:pic>
        </mc:Fallback>
      </mc:AlternateContent>
    </p:spTree>
    <p:extLst>
      <p:ext uri="{BB962C8B-B14F-4D97-AF65-F5344CB8AC3E}">
        <p14:creationId xmlns:p14="http://schemas.microsoft.com/office/powerpoint/2010/main" val="3569177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732"/>
            <a:ext cx="10515600" cy="917956"/>
          </a:xfrm>
        </p:spPr>
        <p:txBody>
          <a:bodyPr>
            <a:normAutofit fontScale="90000"/>
          </a:bodyPr>
          <a:lstStyle/>
          <a:p>
            <a:r>
              <a:rPr lang="en-US" sz="2400" b="1" dirty="0"/>
              <a:t>Figure 4.3: A brief overview of lipoproteins </a:t>
            </a:r>
            <a:r>
              <a:rPr lang="en-US" sz="2400" b="1" dirty="0" smtClean="0"/>
              <a:t>metabolisms:</a:t>
            </a:r>
            <a:r>
              <a:rPr lang="en-US" sz="2400" dirty="0"/>
              <a:t>  Lipoprotein metabolic pathway. </a:t>
            </a:r>
            <a:r>
              <a:rPr lang="en-US" sz="2400" i="1" dirty="0"/>
              <a:t>VLDL</a:t>
            </a:r>
            <a:r>
              <a:rPr lang="en-US" sz="2400" dirty="0"/>
              <a:t> very-low-density lipoprotein, </a:t>
            </a:r>
            <a:r>
              <a:rPr lang="en-US" sz="2400" i="1" dirty="0"/>
              <a:t>IDL</a:t>
            </a:r>
            <a:r>
              <a:rPr lang="en-US" sz="2400" dirty="0"/>
              <a:t> intermediate-density lipoprotein, </a:t>
            </a:r>
            <a:r>
              <a:rPr lang="en-US" sz="2400" i="1" dirty="0"/>
              <a:t>LDL</a:t>
            </a:r>
            <a:r>
              <a:rPr lang="en-US" sz="2400" dirty="0"/>
              <a:t> low-density lipoprotein, </a:t>
            </a:r>
            <a:r>
              <a:rPr lang="en-US" sz="2400" i="1" dirty="0"/>
              <a:t>HDL</a:t>
            </a:r>
            <a:r>
              <a:rPr lang="en-US" sz="2400" dirty="0"/>
              <a:t> high-density lipoprotein, </a:t>
            </a:r>
            <a:r>
              <a:rPr lang="en-US" sz="2400" i="1" dirty="0"/>
              <a:t>LPL</a:t>
            </a:r>
            <a:r>
              <a:rPr lang="en-US" sz="2400" dirty="0"/>
              <a:t> lipoprotein lipase, </a:t>
            </a:r>
            <a:r>
              <a:rPr lang="en-US" sz="2400" i="1" dirty="0"/>
              <a:t>Apo-A1</a:t>
            </a:r>
            <a:r>
              <a:rPr lang="en-US" sz="2400" dirty="0"/>
              <a:t> </a:t>
            </a:r>
            <a:r>
              <a:rPr lang="en-US" sz="2400" dirty="0" err="1"/>
              <a:t>apolipoprotein</a:t>
            </a:r>
            <a:r>
              <a:rPr lang="en-US" sz="2400" dirty="0"/>
              <a:t> A1, </a:t>
            </a:r>
            <a:r>
              <a:rPr lang="en-US" sz="2400" i="1" dirty="0"/>
              <a:t>RCT</a:t>
            </a:r>
            <a:r>
              <a:rPr lang="en-US" sz="2400" dirty="0"/>
              <a:t> reverse cholesterol transport</a:t>
            </a:r>
            <a:br>
              <a:rPr lang="en-US" sz="2400" dirty="0"/>
            </a:br>
            <a:r>
              <a:rPr lang="en-US" sz="2400" b="1" dirty="0" smtClean="0"/>
              <a:t/>
            </a:r>
            <a:br>
              <a:rPr lang="en-US" sz="2400" b="1" dirty="0" smtClean="0"/>
            </a:br>
            <a:endParaRPr lang="en-US" sz="2400" b="1" dirty="0"/>
          </a:p>
        </p:txBody>
      </p:sp>
      <p:pic>
        <p:nvPicPr>
          <p:cNvPr id="4" name="image75.png"/>
          <p:cNvPicPr>
            <a:picLocks noGrp="1"/>
          </p:cNvPicPr>
          <p:nvPr>
            <p:ph idx="1"/>
          </p:nvPr>
        </p:nvPicPr>
        <p:blipFill>
          <a:blip r:embed="rId2" cstate="print"/>
          <a:stretch>
            <a:fillRect/>
          </a:stretch>
        </p:blipFill>
        <p:spPr>
          <a:xfrm>
            <a:off x="838200" y="1825624"/>
            <a:ext cx="10868696" cy="4729721"/>
          </a:xfrm>
          <a:prstGeom prst="rect">
            <a:avLst/>
          </a:prstGeom>
        </p:spPr>
      </p:pic>
      <p:pic>
        <p:nvPicPr>
          <p:cNvPr id="3" name="Picture 2"/>
          <p:cNvPicPr>
            <a:picLocks noChangeAspect="1"/>
          </p:cNvPicPr>
          <p:nvPr/>
        </p:nvPicPr>
        <p:blipFill>
          <a:blip r:embed="rId3"/>
          <a:stretch>
            <a:fillRect/>
          </a:stretch>
        </p:blipFill>
        <p:spPr>
          <a:xfrm>
            <a:off x="663993" y="1825623"/>
            <a:ext cx="10864014" cy="472972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4259520" y="4152240"/>
              <a:ext cx="4759920" cy="1750680"/>
            </p14:xfrm>
          </p:contentPart>
        </mc:Choice>
        <mc:Fallback>
          <p:pic>
            <p:nvPicPr>
              <p:cNvPr id="5" name="Ink 4"/>
              <p:cNvPicPr/>
              <p:nvPr/>
            </p:nvPicPr>
            <p:blipFill>
              <a:blip r:embed="rId5"/>
              <a:stretch>
                <a:fillRect/>
              </a:stretch>
            </p:blipFill>
            <p:spPr>
              <a:xfrm>
                <a:off x="4250160" y="4142880"/>
                <a:ext cx="4778640" cy="1769400"/>
              </a:xfrm>
              <a:prstGeom prst="rect">
                <a:avLst/>
              </a:prstGeom>
            </p:spPr>
          </p:pic>
        </mc:Fallback>
      </mc:AlternateContent>
    </p:spTree>
    <p:extLst>
      <p:ext uri="{BB962C8B-B14F-4D97-AF65-F5344CB8AC3E}">
        <p14:creationId xmlns:p14="http://schemas.microsoft.com/office/powerpoint/2010/main" val="117736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a:t>
            </a:r>
            <a:r>
              <a:rPr lang="en-US" dirty="0"/>
              <a:t>lipoprotein metabolic pathway</a:t>
            </a:r>
          </a:p>
        </p:txBody>
      </p:sp>
      <p:sp>
        <p:nvSpPr>
          <p:cNvPr id="3" name="Content Placeholder 2"/>
          <p:cNvSpPr>
            <a:spLocks noGrp="1"/>
          </p:cNvSpPr>
          <p:nvPr>
            <p:ph idx="1"/>
          </p:nvPr>
        </p:nvSpPr>
        <p:spPr/>
        <p:txBody>
          <a:bodyPr>
            <a:normAutofit fontScale="92500" lnSpcReduction="10000"/>
          </a:bodyPr>
          <a:lstStyle/>
          <a:p>
            <a:r>
              <a:rPr lang="en-US" b="1" dirty="0"/>
              <a:t>lipoprotein metabolism is the process by which hydrophobic lipids, namely triglycerides and cholesterol, are transported within the interstitial fluid </a:t>
            </a:r>
            <a:r>
              <a:rPr lang="en-US" b="1" dirty="0" smtClean="0"/>
              <a:t>and plasma</a:t>
            </a:r>
            <a:endParaRPr lang="en-US" dirty="0" smtClean="0"/>
          </a:p>
          <a:p>
            <a:r>
              <a:rPr lang="en-US" dirty="0" smtClean="0"/>
              <a:t>The </a:t>
            </a:r>
            <a:r>
              <a:rPr lang="en-US" dirty="0"/>
              <a:t>transport of dietary fats from the intestine to the liver and movement of cholesterol to peripheral tissues in mammals are facilitated by </a:t>
            </a:r>
            <a:r>
              <a:rPr lang="en-US" dirty="0" smtClean="0"/>
              <a:t>lipoproteins</a:t>
            </a:r>
          </a:p>
          <a:p>
            <a:r>
              <a:rPr lang="en-US" dirty="0"/>
              <a:t> During lipid metabolism, ingested dietary fats are transported from the intestine in form of chylomicrons. The TG in the circulating chylomicrons is metabolized by </a:t>
            </a:r>
            <a:r>
              <a:rPr lang="en-US" b="1" dirty="0"/>
              <a:t>lipoprotein lipase </a:t>
            </a:r>
            <a:r>
              <a:rPr lang="en-US" dirty="0"/>
              <a:t>(LPL), transforming them into chylomicron remnant, which is cleared by the hepatic LDL receptor and the LDL receptor-related protein; the released fatty acids are transported to the adipose tissue where they form TG and are stored</a:t>
            </a:r>
          </a:p>
        </p:txBody>
      </p:sp>
    </p:spTree>
    <p:extLst>
      <p:ext uri="{BB962C8B-B14F-4D97-AF65-F5344CB8AC3E}">
        <p14:creationId xmlns:p14="http://schemas.microsoft.com/office/powerpoint/2010/main" val="402173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6548"/>
          </a:xfrm>
        </p:spPr>
        <p:txBody>
          <a:bodyPr>
            <a:normAutofit fontScale="90000"/>
          </a:bodyPr>
          <a:lstStyle/>
          <a:p>
            <a:r>
              <a:rPr lang="en-US" dirty="0" smtClean="0"/>
              <a:t>Continue…</a:t>
            </a:r>
            <a:endParaRPr lang="en-US" dirty="0"/>
          </a:p>
        </p:txBody>
      </p:sp>
      <p:sp>
        <p:nvSpPr>
          <p:cNvPr id="3" name="Content Placeholder 2"/>
          <p:cNvSpPr>
            <a:spLocks noGrp="1"/>
          </p:cNvSpPr>
          <p:nvPr>
            <p:ph idx="1"/>
          </p:nvPr>
        </p:nvSpPr>
        <p:spPr>
          <a:xfrm>
            <a:off x="838200" y="1262130"/>
            <a:ext cx="10515600" cy="4914833"/>
          </a:xfrm>
        </p:spPr>
        <p:txBody>
          <a:bodyPr>
            <a:normAutofit fontScale="77500" lnSpcReduction="20000"/>
          </a:bodyPr>
          <a:lstStyle/>
          <a:p>
            <a:r>
              <a:rPr lang="en-US" dirty="0"/>
              <a:t>The liver synthesizes cholesterol and fatty acids which are packaged and transported in VLDL. Similar to chylomicron metabolism, VLDL also undergoes hydrolysis by LPL to produce free fatty acids which are once again transported to the adipose tissue for storage as TG</a:t>
            </a:r>
            <a:r>
              <a:rPr lang="en-US" dirty="0" smtClean="0"/>
              <a:t>.</a:t>
            </a:r>
          </a:p>
          <a:p>
            <a:r>
              <a:rPr lang="en-US" dirty="0" smtClean="0"/>
              <a:t> </a:t>
            </a:r>
            <a:r>
              <a:rPr lang="en-US" dirty="0"/>
              <a:t>VLDL loses its lipids and transforms to IDL which can be cleared by the liver or further metabolized by LPL resulting in a loss of </a:t>
            </a:r>
            <a:r>
              <a:rPr lang="en-US" dirty="0" err="1"/>
              <a:t>apo</a:t>
            </a:r>
            <a:r>
              <a:rPr lang="en-US" dirty="0"/>
              <a:t>-E to produce LDL. </a:t>
            </a:r>
            <a:endParaRPr lang="en-US" dirty="0" smtClean="0"/>
          </a:p>
          <a:p>
            <a:r>
              <a:rPr lang="en-US" dirty="0" smtClean="0"/>
              <a:t>LDL </a:t>
            </a:r>
            <a:r>
              <a:rPr lang="en-US" dirty="0"/>
              <a:t>contains </a:t>
            </a:r>
            <a:r>
              <a:rPr lang="en-US" dirty="0" err="1"/>
              <a:t>apo</a:t>
            </a:r>
            <a:r>
              <a:rPr lang="en-US" dirty="0"/>
              <a:t>-B 100 and is the main transporter of plasma cholesterol and can be cleared by LDL receptor on the membrane of the liver. LDL has been said to carry the “bad cholesterol,” an excess of which could be highly </a:t>
            </a:r>
            <a:r>
              <a:rPr lang="en-US" dirty="0" err="1"/>
              <a:t>atherogenic</a:t>
            </a:r>
            <a:r>
              <a:rPr lang="en-US" dirty="0"/>
              <a:t>. </a:t>
            </a:r>
            <a:endParaRPr lang="en-US" dirty="0" smtClean="0"/>
          </a:p>
          <a:p>
            <a:r>
              <a:rPr lang="en-US" dirty="0" smtClean="0"/>
              <a:t>Conversely</a:t>
            </a:r>
            <a:r>
              <a:rPr lang="en-US" dirty="0"/>
              <a:t>, HDL is produced both in the liver and intestine from precursor apoA-1. Lipid poor apoA-1 acquires lipid by the action of ATP-binding cassette transporter (ABCA1) to form nascent HDL </a:t>
            </a:r>
            <a:r>
              <a:rPr lang="en-US" dirty="0" smtClean="0"/>
              <a:t>particle. </a:t>
            </a:r>
            <a:r>
              <a:rPr lang="en-US" dirty="0"/>
              <a:t>HDL is further lapidated by the action of ABCG1 from lipid acquired from TG-rich lipoproteins</a:t>
            </a:r>
            <a:r>
              <a:rPr lang="en-US" dirty="0" smtClean="0"/>
              <a:t>.</a:t>
            </a:r>
          </a:p>
          <a:p>
            <a:r>
              <a:rPr lang="en-US" dirty="0" smtClean="0"/>
              <a:t> </a:t>
            </a:r>
            <a:r>
              <a:rPr lang="en-US" dirty="0"/>
              <a:t>Lecithin cholesterol </a:t>
            </a:r>
            <a:r>
              <a:rPr lang="en-US" dirty="0" err="1"/>
              <a:t>acyltransferase</a:t>
            </a:r>
            <a:r>
              <a:rPr lang="en-US" dirty="0"/>
              <a:t> (LCAT) esterifies the cholesterol in the HDL, thereby forming mature </a:t>
            </a:r>
            <a:r>
              <a:rPr lang="en-US" dirty="0" smtClean="0"/>
              <a:t>HDL. </a:t>
            </a:r>
            <a:r>
              <a:rPr lang="en-US" dirty="0"/>
              <a:t>HDL is involved in reverse cholesterol transport which is responsible for carrying cholesterol from peripheral tissues to the liver for excretion; this makes HDL functionally an </a:t>
            </a:r>
            <a:r>
              <a:rPr lang="en-US" dirty="0" err="1"/>
              <a:t>atheroprotective</a:t>
            </a:r>
            <a:r>
              <a:rPr lang="en-US" dirty="0"/>
              <a:t>. </a:t>
            </a:r>
            <a:endParaRPr lang="en-US" dirty="0" smtClean="0"/>
          </a:p>
        </p:txBody>
      </p:sp>
    </p:spTree>
    <p:extLst>
      <p:ext uri="{BB962C8B-B14F-4D97-AF65-F5344CB8AC3E}">
        <p14:creationId xmlns:p14="http://schemas.microsoft.com/office/powerpoint/2010/main" val="32421811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sz="3200" b="1" dirty="0"/>
              <a:t>Functions of Lipids</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a:t>Fatty acids</a:t>
            </a:r>
            <a:endParaRPr lang="en-US" sz="2400" dirty="0"/>
          </a:p>
          <a:p>
            <a:pPr lvl="1"/>
            <a:r>
              <a:rPr lang="en-US" dirty="0"/>
              <a:t>In general, fatty acids are used to synthesize triglycerides and phospholipids or catabolized to energy</a:t>
            </a:r>
            <a:endParaRPr lang="en-US" sz="2000" dirty="0"/>
          </a:p>
          <a:p>
            <a:pPr lvl="1"/>
            <a:r>
              <a:rPr lang="en-US" dirty="0"/>
              <a:t>EEAs help to prevent DNA damage, fight infection, and are essential for fetal growth and development (brain and visual centers).</a:t>
            </a:r>
            <a:endParaRPr lang="en-US" sz="2000" dirty="0"/>
          </a:p>
          <a:p>
            <a:pPr lvl="1"/>
            <a:r>
              <a:rPr lang="en-US" dirty="0"/>
              <a:t>ARA derived from omega-6 fatty acids are known to increase blood pressure, blood clotting, immune response, and inflammation.</a:t>
            </a:r>
            <a:endParaRPr lang="en-US" sz="2000" dirty="0"/>
          </a:p>
          <a:p>
            <a:pPr lvl="1"/>
            <a:r>
              <a:rPr lang="en-US" dirty="0"/>
              <a:t>EPA and DHA derived from omega-3 fatty reduce blood pressure, inflammation, blood clotting, plasma triglycerides and cholesterol, and thereby reduce an individual’s risk of heart disease.</a:t>
            </a:r>
            <a:endParaRPr lang="en-US" sz="2000" dirty="0"/>
          </a:p>
          <a:p>
            <a:pPr lvl="1"/>
            <a:r>
              <a:rPr lang="en-US" dirty="0"/>
              <a:t>Monounsaturated fats help to regulate blood cholesterol levels, thereby reducing the risk for heart disease and stroke.</a:t>
            </a:r>
            <a:endParaRPr lang="en-US" sz="2000" dirty="0"/>
          </a:p>
          <a:p>
            <a:pPr lvl="1"/>
            <a:r>
              <a:rPr lang="en-US" dirty="0"/>
              <a:t>PUFAs are also primary components of the tissues of the brain and spinal cord, where they facilitate the transmission of information from one cell to another and also reduce LDL level.</a:t>
            </a:r>
            <a:endParaRPr lang="en-US" sz="2000"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553760" y="2419920"/>
              <a:ext cx="8787240" cy="3465000"/>
            </p14:xfrm>
          </p:contentPart>
        </mc:Choice>
        <mc:Fallback>
          <p:pic>
            <p:nvPicPr>
              <p:cNvPr id="4" name="Ink 3"/>
              <p:cNvPicPr/>
              <p:nvPr/>
            </p:nvPicPr>
            <p:blipFill>
              <a:blip r:embed="rId3"/>
              <a:stretch>
                <a:fillRect/>
              </a:stretch>
            </p:blipFill>
            <p:spPr>
              <a:xfrm>
                <a:off x="1544400" y="2410560"/>
                <a:ext cx="8805960" cy="3483720"/>
              </a:xfrm>
              <a:prstGeom prst="rect">
                <a:avLst/>
              </a:prstGeom>
            </p:spPr>
          </p:pic>
        </mc:Fallback>
      </mc:AlternateContent>
    </p:spTree>
    <p:extLst>
      <p:ext uri="{BB962C8B-B14F-4D97-AF65-F5344CB8AC3E}">
        <p14:creationId xmlns:p14="http://schemas.microsoft.com/office/powerpoint/2010/main" val="2515833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1. Fatty </a:t>
            </a:r>
            <a:r>
              <a:rPr lang="en-US" b="1" dirty="0"/>
              <a:t>acids</a:t>
            </a:r>
            <a:br>
              <a:rPr lang="en-US" b="1" dirty="0"/>
            </a:br>
            <a:endParaRPr lang="en-US" dirty="0"/>
          </a:p>
        </p:txBody>
      </p:sp>
      <p:sp>
        <p:nvSpPr>
          <p:cNvPr id="3" name="Content Placeholder 2"/>
          <p:cNvSpPr>
            <a:spLocks noGrp="1"/>
          </p:cNvSpPr>
          <p:nvPr>
            <p:ph idx="1"/>
          </p:nvPr>
        </p:nvSpPr>
        <p:spPr>
          <a:xfrm>
            <a:off x="696532" y="1786988"/>
            <a:ext cx="10515600" cy="4351338"/>
          </a:xfrm>
        </p:spPr>
        <p:txBody>
          <a:bodyPr>
            <a:normAutofit fontScale="92500" lnSpcReduction="10000"/>
          </a:bodyPr>
          <a:lstStyle/>
          <a:p>
            <a:r>
              <a:rPr lang="en-US" dirty="0"/>
              <a:t>Fatty acids (FAs) are the simplest form of lipids. </a:t>
            </a:r>
            <a:endParaRPr lang="en-US" dirty="0" smtClean="0"/>
          </a:p>
          <a:p>
            <a:r>
              <a:rPr lang="en-US" dirty="0" smtClean="0"/>
              <a:t>They </a:t>
            </a:r>
            <a:r>
              <a:rPr lang="en-US" dirty="0"/>
              <a:t>are made of carbon chains with a methyl group at one end (CH</a:t>
            </a:r>
            <a:r>
              <a:rPr lang="en-US" baseline="-25000" dirty="0"/>
              <a:t>3</a:t>
            </a:r>
            <a:r>
              <a:rPr lang="en-US" dirty="0"/>
              <a:t>) and a carboxyl group at the other end (COOH). </a:t>
            </a:r>
            <a:endParaRPr lang="en-US" dirty="0" smtClean="0"/>
          </a:p>
          <a:p>
            <a:r>
              <a:rPr lang="en-US" dirty="0" smtClean="0"/>
              <a:t>Fatty </a:t>
            </a:r>
            <a:r>
              <a:rPr lang="en-US" dirty="0"/>
              <a:t>acids in foods </a:t>
            </a:r>
            <a:r>
              <a:rPr lang="en-US" dirty="0">
                <a:solidFill>
                  <a:srgbClr val="00B050"/>
                </a:solidFill>
              </a:rPr>
              <a:t>can differ from one another in two important </a:t>
            </a:r>
            <a:r>
              <a:rPr lang="en-US" dirty="0">
                <a:solidFill>
                  <a:srgbClr val="FF0000"/>
                </a:solidFill>
              </a:rPr>
              <a:t>ways-carbon chain lengths (4-24) and degree of saturation</a:t>
            </a:r>
            <a:r>
              <a:rPr lang="en-US" dirty="0"/>
              <a:t>. </a:t>
            </a:r>
            <a:endParaRPr lang="en-US" dirty="0" smtClean="0"/>
          </a:p>
          <a:p>
            <a:pPr>
              <a:buFont typeface="Wingdings" panose="05000000000000000000" pitchFamily="2" charset="2"/>
              <a:buChar char="Ø"/>
            </a:pPr>
            <a:r>
              <a:rPr lang="en-US" dirty="0" smtClean="0"/>
              <a:t>Short-chain </a:t>
            </a:r>
            <a:r>
              <a:rPr lang="en-US" dirty="0"/>
              <a:t>fatty acids (SCFA) are fatty acids with up to 5 carbon atoms, </a:t>
            </a:r>
            <a:endParaRPr lang="en-US" dirty="0" smtClean="0"/>
          </a:p>
          <a:p>
            <a:pPr>
              <a:buFont typeface="Wingdings" panose="05000000000000000000" pitchFamily="2" charset="2"/>
              <a:buChar char="Ø"/>
            </a:pPr>
            <a:r>
              <a:rPr lang="en-US" dirty="0" smtClean="0"/>
              <a:t>medium- </a:t>
            </a:r>
            <a:r>
              <a:rPr lang="en-US" dirty="0"/>
              <a:t>chain fatty acids (MCFA) have 6 to 12</a:t>
            </a:r>
            <a:r>
              <a:rPr lang="en-US" dirty="0" smtClean="0"/>
              <a:t>,</a:t>
            </a:r>
          </a:p>
          <a:p>
            <a:pPr>
              <a:buFont typeface="Wingdings" panose="05000000000000000000" pitchFamily="2" charset="2"/>
              <a:buChar char="Ø"/>
            </a:pPr>
            <a:r>
              <a:rPr lang="en-US" dirty="0" smtClean="0"/>
              <a:t> </a:t>
            </a:r>
            <a:r>
              <a:rPr lang="en-US" dirty="0"/>
              <a:t>long-chain fatty acids (LCFA) 13 to 21, and very long chain fatty acids (VLCFA) are fatty acids with more than 22 carbon atoms. </a:t>
            </a:r>
            <a:endParaRPr lang="en-US" dirty="0" smtClean="0"/>
          </a:p>
          <a:p>
            <a:r>
              <a:rPr lang="en-US" dirty="0" smtClean="0"/>
              <a:t>The </a:t>
            </a:r>
            <a:r>
              <a:rPr lang="en-US" dirty="0"/>
              <a:t>majority of </a:t>
            </a:r>
            <a:r>
              <a:rPr lang="en-US" dirty="0">
                <a:solidFill>
                  <a:srgbClr val="FF0000"/>
                </a:solidFill>
              </a:rPr>
              <a:t>naturally occurring fatty acids, both in the diet and in the body, contain 16-18 carbon atoms.</a:t>
            </a:r>
          </a:p>
          <a:p>
            <a:endParaRPr lang="en-US" dirty="0"/>
          </a:p>
        </p:txBody>
      </p:sp>
    </p:spTree>
    <p:extLst>
      <p:ext uri="{BB962C8B-B14F-4D97-AF65-F5344CB8AC3E}">
        <p14:creationId xmlns:p14="http://schemas.microsoft.com/office/powerpoint/2010/main" val="2198773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Lipids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Triglycerides/fats</a:t>
            </a:r>
          </a:p>
          <a:p>
            <a:pPr lvl="1"/>
            <a:r>
              <a:rPr lang="en-US" dirty="0"/>
              <a:t>Triglycerides consumed in the diet can be used as an immediate source of energy or be stored in the adipose tissue for future use.</a:t>
            </a:r>
            <a:endParaRPr lang="en-US" sz="2000" dirty="0"/>
          </a:p>
          <a:p>
            <a:pPr lvl="1"/>
            <a:r>
              <a:rPr lang="en-US" dirty="0"/>
              <a:t>Provide energy at rest, during exercise, or in fasting.</a:t>
            </a:r>
            <a:endParaRPr lang="en-US" sz="2000" dirty="0"/>
          </a:p>
          <a:p>
            <a:pPr lvl="1"/>
            <a:r>
              <a:rPr lang="en-US" dirty="0"/>
              <a:t>Helps in absorption and transport of fat-soluble vitamins (A, D, E, and K)</a:t>
            </a:r>
            <a:endParaRPr lang="en-US" sz="2000" dirty="0"/>
          </a:p>
          <a:p>
            <a:pPr lvl="1"/>
            <a:r>
              <a:rPr lang="en-US" dirty="0"/>
              <a:t>Triglycerides are stored in adipose tissue which pads the body and protects the organs (kidney, heart, liver) from mechanical pressure.</a:t>
            </a:r>
            <a:endParaRPr lang="en-US" sz="2000" dirty="0"/>
          </a:p>
          <a:p>
            <a:pPr lvl="1"/>
            <a:r>
              <a:rPr lang="en-US" dirty="0"/>
              <a:t>A layer of fat under the skin acts as insulator to help retaining body heat.</a:t>
            </a:r>
            <a:endParaRPr lang="en-US" sz="2000" dirty="0"/>
          </a:p>
          <a:p>
            <a:pPr lvl="1"/>
            <a:r>
              <a:rPr lang="en-US" dirty="0"/>
              <a:t>Adds texture and flavor to foods.</a:t>
            </a:r>
            <a:endParaRPr lang="en-US" sz="2000" dirty="0"/>
          </a:p>
          <a:p>
            <a:pPr lvl="1"/>
            <a:r>
              <a:rPr lang="en-US" dirty="0"/>
              <a:t>Contribute to satiety that causes feeling of fullness due to slow rate of digestion and to be energy rich.</a:t>
            </a:r>
            <a:endParaRPr lang="en-US" sz="2000" dirty="0"/>
          </a:p>
          <a:p>
            <a:pPr lvl="1"/>
            <a:r>
              <a:rPr lang="en-US" dirty="0"/>
              <a:t>The fat around the joints acts as a lubricant and allows us to move these smoothly.</a:t>
            </a:r>
            <a:endParaRPr lang="en-US" sz="2000" dirty="0"/>
          </a:p>
          <a:p>
            <a:pPr lvl="0"/>
            <a:r>
              <a:rPr lang="en-US" dirty="0"/>
              <a:t/>
            </a:r>
            <a:br>
              <a:rPr lang="en-US" dirty="0"/>
            </a:br>
            <a:r>
              <a:rPr lang="en-US" b="1" dirty="0"/>
              <a:t>Phospholipids</a:t>
            </a:r>
          </a:p>
          <a:p>
            <a:pPr lvl="1"/>
            <a:r>
              <a:rPr lang="en-US" dirty="0"/>
              <a:t>Constitute cell membranes and help in transporting fat soluble components in and out of cells.</a:t>
            </a:r>
            <a:endParaRPr lang="en-US" sz="2000"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946520" y="2062800"/>
              <a:ext cx="7153200" cy="3929400"/>
            </p14:xfrm>
          </p:contentPart>
        </mc:Choice>
        <mc:Fallback>
          <p:pic>
            <p:nvPicPr>
              <p:cNvPr id="4" name="Ink 3"/>
              <p:cNvPicPr/>
              <p:nvPr/>
            </p:nvPicPr>
            <p:blipFill>
              <a:blip r:embed="rId3"/>
              <a:stretch>
                <a:fillRect/>
              </a:stretch>
            </p:blipFill>
            <p:spPr>
              <a:xfrm>
                <a:off x="1937160" y="2053440"/>
                <a:ext cx="7171920" cy="3948120"/>
              </a:xfrm>
              <a:prstGeom prst="rect">
                <a:avLst/>
              </a:prstGeom>
            </p:spPr>
          </p:pic>
        </mc:Fallback>
      </mc:AlternateContent>
    </p:spTree>
    <p:extLst>
      <p:ext uri="{BB962C8B-B14F-4D97-AF65-F5344CB8AC3E}">
        <p14:creationId xmlns:p14="http://schemas.microsoft.com/office/powerpoint/2010/main" val="390210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Functions of Lipids</a:t>
            </a:r>
            <a:endParaRPr lang="en-US" dirty="0"/>
          </a:p>
        </p:txBody>
      </p:sp>
      <p:sp>
        <p:nvSpPr>
          <p:cNvPr id="7" name="Content Placeholder 6"/>
          <p:cNvSpPr>
            <a:spLocks noGrp="1"/>
          </p:cNvSpPr>
          <p:nvPr>
            <p:ph idx="1"/>
          </p:nvPr>
        </p:nvSpPr>
        <p:spPr/>
        <p:txBody>
          <a:bodyPr>
            <a:normAutofit/>
          </a:bodyPr>
          <a:lstStyle/>
          <a:p>
            <a:pPr lvl="0"/>
            <a:r>
              <a:rPr lang="en-US" b="1" dirty="0"/>
              <a:t>Cholesterol</a:t>
            </a:r>
          </a:p>
          <a:p>
            <a:pPr lvl="1"/>
            <a:r>
              <a:rPr lang="en-US" dirty="0"/>
              <a:t>Helps in making plasma membranes;</a:t>
            </a:r>
            <a:endParaRPr lang="en-US" sz="2000" dirty="0"/>
          </a:p>
          <a:p>
            <a:pPr lvl="1"/>
            <a:r>
              <a:rPr lang="en-US" dirty="0"/>
              <a:t>Helps in making myelin sheath around neurons;</a:t>
            </a:r>
            <a:endParaRPr lang="en-US" sz="2000" dirty="0"/>
          </a:p>
          <a:p>
            <a:pPr lvl="1"/>
            <a:r>
              <a:rPr lang="en-US" dirty="0"/>
              <a:t>Helps in synthesis of steroid hormones (cortisol, aldosterone, estrogen, testosterone);</a:t>
            </a:r>
            <a:endParaRPr lang="en-US" sz="2000" dirty="0"/>
          </a:p>
          <a:p>
            <a:pPr lvl="1"/>
            <a:r>
              <a:rPr lang="en-US" dirty="0"/>
              <a:t>Helps in synthesis of vitamin D;</a:t>
            </a:r>
            <a:endParaRPr lang="en-US" sz="2000" dirty="0"/>
          </a:p>
          <a:p>
            <a:pPr lvl="1"/>
            <a:r>
              <a:rPr lang="en-US" dirty="0"/>
              <a:t>Acts as precursor of bile salts.</a:t>
            </a:r>
            <a:endParaRPr lang="en-US" sz="2000" dirty="0"/>
          </a:p>
          <a:p>
            <a:pPr marL="0" indent="0">
              <a:buNone/>
            </a:pPr>
            <a:endParaRPr lang="en-US" sz="2000" dirty="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357120" y="2196720"/>
              <a:ext cx="6644160" cy="2411280"/>
            </p14:xfrm>
          </p:contentPart>
        </mc:Choice>
        <mc:Fallback>
          <p:pic>
            <p:nvPicPr>
              <p:cNvPr id="2" name="Ink 1"/>
              <p:cNvPicPr/>
              <p:nvPr/>
            </p:nvPicPr>
            <p:blipFill>
              <a:blip r:embed="rId3"/>
              <a:stretch>
                <a:fillRect/>
              </a:stretch>
            </p:blipFill>
            <p:spPr>
              <a:xfrm>
                <a:off x="347760" y="2187360"/>
                <a:ext cx="6662880" cy="2430000"/>
              </a:xfrm>
              <a:prstGeom prst="rect">
                <a:avLst/>
              </a:prstGeom>
            </p:spPr>
          </p:pic>
        </mc:Fallback>
      </mc:AlternateContent>
    </p:spTree>
    <p:extLst>
      <p:ext uri="{BB962C8B-B14F-4D97-AF65-F5344CB8AC3E}">
        <p14:creationId xmlns:p14="http://schemas.microsoft.com/office/powerpoint/2010/main" val="2668378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9123"/>
          </a:xfrm>
        </p:spPr>
        <p:txBody>
          <a:bodyPr>
            <a:normAutofit fontScale="90000"/>
          </a:bodyPr>
          <a:lstStyle/>
          <a:p>
            <a:pPr lvl="1" algn="l" rtl="0">
              <a:lnSpc>
                <a:spcPct val="90000"/>
              </a:lnSpc>
              <a:spcBef>
                <a:spcPct val="0"/>
              </a:spcBef>
            </a:pPr>
            <a:r>
              <a:rPr lang="en-US" sz="3100" b="1" dirty="0" smtClean="0"/>
              <a:t>Deficiency diseases of lipids</a:t>
            </a:r>
            <a:r>
              <a:rPr lang="en-US" b="1" dirty="0" smtClean="0"/>
              <a:t/>
            </a:r>
            <a:br>
              <a:rPr lang="en-US" b="1" dirty="0" smtClean="0"/>
            </a:br>
            <a:endParaRPr lang="en-US" dirty="0"/>
          </a:p>
        </p:txBody>
      </p:sp>
      <p:sp>
        <p:nvSpPr>
          <p:cNvPr id="3" name="Content Placeholder 2"/>
          <p:cNvSpPr>
            <a:spLocks noGrp="1"/>
          </p:cNvSpPr>
          <p:nvPr>
            <p:ph idx="1"/>
          </p:nvPr>
        </p:nvSpPr>
        <p:spPr>
          <a:xfrm>
            <a:off x="838200" y="914400"/>
            <a:ext cx="10515600" cy="5262563"/>
          </a:xfrm>
        </p:spPr>
        <p:txBody>
          <a:bodyPr>
            <a:normAutofit fontScale="77500" lnSpcReduction="20000"/>
          </a:bodyPr>
          <a:lstStyle/>
          <a:p>
            <a:pPr lvl="0"/>
            <a:r>
              <a:rPr lang="en-US" dirty="0" smtClean="0"/>
              <a:t>Dry</a:t>
            </a:r>
            <a:r>
              <a:rPr lang="en-US" dirty="0"/>
              <a:t>, scaly skin, poor growth and health with susceptibility to infections.</a:t>
            </a:r>
            <a:endParaRPr lang="en-US" sz="2400" dirty="0"/>
          </a:p>
          <a:p>
            <a:pPr lvl="0"/>
            <a:r>
              <a:rPr lang="en-US" dirty="0"/>
              <a:t>Dermatitis and decreased capacity to reproduce.</a:t>
            </a:r>
            <a:endParaRPr lang="en-US" sz="2400" dirty="0"/>
          </a:p>
          <a:p>
            <a:pPr lvl="0"/>
            <a:r>
              <a:rPr lang="en-US" dirty="0"/>
              <a:t>Impaired transport of lipids.</a:t>
            </a:r>
            <a:endParaRPr lang="en-US" sz="2400" dirty="0"/>
          </a:p>
          <a:p>
            <a:r>
              <a:rPr lang="en-US" sz="3600" b="1" dirty="0"/>
              <a:t>Lipids and Heart Disease</a:t>
            </a:r>
            <a:r>
              <a:rPr lang="en-US" b="1" dirty="0"/>
              <a:t/>
            </a:r>
            <a:br>
              <a:rPr lang="en-US" b="1" dirty="0"/>
            </a:br>
            <a:endParaRPr lang="en-US" dirty="0" smtClean="0"/>
          </a:p>
          <a:p>
            <a:r>
              <a:rPr lang="en-US" dirty="0" smtClean="0"/>
              <a:t>Regularly </a:t>
            </a:r>
            <a:r>
              <a:rPr lang="en-US" dirty="0"/>
              <a:t>consuming diets high in saturated fat, cholesterol and </a:t>
            </a:r>
            <a:r>
              <a:rPr lang="en-US" i="1" dirty="0"/>
              <a:t>trans </a:t>
            </a:r>
            <a:r>
              <a:rPr lang="en-US" dirty="0"/>
              <a:t>fat may increase the risk of developing heart disease. Excess of these fats are deposited inside on artery walls as plaque by the LDL which is called </a:t>
            </a:r>
            <a:r>
              <a:rPr lang="en-US" sz="3100" b="1" dirty="0">
                <a:solidFill>
                  <a:srgbClr val="FF0000"/>
                </a:solidFill>
              </a:rPr>
              <a:t>atherosclerosis</a:t>
            </a:r>
            <a:r>
              <a:rPr lang="en-US" sz="3100" dirty="0">
                <a:solidFill>
                  <a:srgbClr val="FF0000"/>
                </a:solidFill>
              </a:rPr>
              <a:t>. </a:t>
            </a:r>
            <a:endParaRPr lang="en-US" sz="3100" dirty="0" smtClean="0">
              <a:solidFill>
                <a:srgbClr val="FF0000"/>
              </a:solidFill>
            </a:endParaRPr>
          </a:p>
          <a:p>
            <a:r>
              <a:rPr lang="en-US" dirty="0" smtClean="0"/>
              <a:t>Plague </a:t>
            </a:r>
            <a:r>
              <a:rPr lang="en-US" dirty="0"/>
              <a:t>reduces the space for blood flow through arteries and thereby high pressure is needed to flow blood through it. Plague may rupture due to increase pressure and blood clotting is occurred in ruptured area</a:t>
            </a:r>
            <a:r>
              <a:rPr lang="en-US" dirty="0" smtClean="0"/>
              <a:t>.</a:t>
            </a:r>
          </a:p>
          <a:p>
            <a:r>
              <a:rPr lang="en-US" dirty="0" smtClean="0"/>
              <a:t> </a:t>
            </a:r>
            <a:r>
              <a:rPr lang="en-US" dirty="0"/>
              <a:t>The blood clots block the blood to pass through the arteries; the cells die due to lack of oxygen which receives blood from such arteries. If an artery in the heart is blocked, heart muscle cells die, resulting in a heart attack, or </a:t>
            </a:r>
            <a:r>
              <a:rPr lang="en-US" sz="3100" b="1" dirty="0">
                <a:solidFill>
                  <a:srgbClr val="FF0000"/>
                </a:solidFill>
              </a:rPr>
              <a:t>myocardial infarction</a:t>
            </a:r>
            <a:r>
              <a:rPr lang="en-US" sz="3100" dirty="0">
                <a:solidFill>
                  <a:srgbClr val="FF0000"/>
                </a:solidFill>
              </a:rPr>
              <a:t>. </a:t>
            </a:r>
            <a:endParaRPr lang="en-US" sz="3100" dirty="0" smtClean="0">
              <a:solidFill>
                <a:srgbClr val="FF0000"/>
              </a:solidFill>
            </a:endParaRPr>
          </a:p>
          <a:p>
            <a:r>
              <a:rPr lang="en-US" dirty="0" smtClean="0"/>
              <a:t>If </a:t>
            </a:r>
            <a:r>
              <a:rPr lang="en-US" dirty="0"/>
              <a:t>the blood flow to the brain becomes blocked, brain cells die and a </a:t>
            </a:r>
            <a:r>
              <a:rPr lang="en-US" sz="3100" dirty="0">
                <a:solidFill>
                  <a:srgbClr val="FF0000"/>
                </a:solidFill>
              </a:rPr>
              <a:t>stroke r</a:t>
            </a:r>
            <a:r>
              <a:rPr lang="en-US" dirty="0"/>
              <a:t>esults.</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1035720" y="848160"/>
              <a:ext cx="10028520" cy="4313520"/>
            </p14:xfrm>
          </p:contentPart>
        </mc:Choice>
        <mc:Fallback>
          <p:pic>
            <p:nvPicPr>
              <p:cNvPr id="4" name="Ink 3"/>
              <p:cNvPicPr/>
              <p:nvPr/>
            </p:nvPicPr>
            <p:blipFill>
              <a:blip r:embed="rId3"/>
              <a:stretch>
                <a:fillRect/>
              </a:stretch>
            </p:blipFill>
            <p:spPr>
              <a:xfrm>
                <a:off x="1026360" y="838800"/>
                <a:ext cx="10047240" cy="4332240"/>
              </a:xfrm>
              <a:prstGeom prst="rect">
                <a:avLst/>
              </a:prstGeom>
            </p:spPr>
          </p:pic>
        </mc:Fallback>
      </mc:AlternateContent>
    </p:spTree>
    <p:extLst>
      <p:ext uri="{BB962C8B-B14F-4D97-AF65-F5344CB8AC3E}">
        <p14:creationId xmlns:p14="http://schemas.microsoft.com/office/powerpoint/2010/main" val="33042831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1405"/>
          </a:xfrm>
        </p:spPr>
        <p:txBody>
          <a:bodyPr>
            <a:normAutofit fontScale="90000"/>
          </a:bodyPr>
          <a:lstStyle/>
          <a:p>
            <a:r>
              <a:rPr lang="en-US" sz="2200" b="1" dirty="0"/>
              <a:t>Figure 4.4: </a:t>
            </a:r>
            <a:r>
              <a:rPr lang="en-US" sz="2200" dirty="0"/>
              <a:t>Top artery is healthy. Middle &amp; bottom arteries show plaque formation, rupturing, clotting &amp; blood flow occlusion.</a:t>
            </a:r>
            <a:br>
              <a:rPr lang="en-US" sz="2200" dirty="0"/>
            </a:br>
            <a:r>
              <a:rPr lang="en-US" dirty="0"/>
              <a:t/>
            </a:r>
            <a:br>
              <a:rPr lang="en-US" dirty="0"/>
            </a:br>
            <a:endParaRPr lang="en-US" dirty="0"/>
          </a:p>
        </p:txBody>
      </p:sp>
      <p:pic>
        <p:nvPicPr>
          <p:cNvPr id="4" name="image76.jpeg" descr="Cholesterol"/>
          <p:cNvPicPr>
            <a:picLocks noGrp="1"/>
          </p:cNvPicPr>
          <p:nvPr>
            <p:ph idx="1"/>
          </p:nvPr>
        </p:nvPicPr>
        <p:blipFill>
          <a:blip r:embed="rId2" cstate="print"/>
          <a:stretch>
            <a:fillRect/>
          </a:stretch>
        </p:blipFill>
        <p:spPr>
          <a:xfrm>
            <a:off x="2653047" y="2477294"/>
            <a:ext cx="6941713" cy="304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5402520" y="4482720"/>
              <a:ext cx="2929320" cy="696960"/>
            </p14:xfrm>
          </p:contentPart>
        </mc:Choice>
        <mc:Fallback>
          <p:pic>
            <p:nvPicPr>
              <p:cNvPr id="3" name="Ink 2"/>
              <p:cNvPicPr/>
              <p:nvPr/>
            </p:nvPicPr>
            <p:blipFill>
              <a:blip r:embed="rId4"/>
              <a:stretch>
                <a:fillRect/>
              </a:stretch>
            </p:blipFill>
            <p:spPr>
              <a:xfrm>
                <a:off x="5393160" y="4473360"/>
                <a:ext cx="2948040" cy="715680"/>
              </a:xfrm>
              <a:prstGeom prst="rect">
                <a:avLst/>
              </a:prstGeom>
            </p:spPr>
          </p:pic>
        </mc:Fallback>
      </mc:AlternateContent>
    </p:spTree>
    <p:extLst>
      <p:ext uri="{BB962C8B-B14F-4D97-AF65-F5344CB8AC3E}">
        <p14:creationId xmlns:p14="http://schemas.microsoft.com/office/powerpoint/2010/main" val="405585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b="1" dirty="0"/>
              <a:t>Increasing and decreasing risk factors of heart </a:t>
            </a:r>
            <a:r>
              <a:rPr lang="en-US" b="1" dirty="0" smtClean="0"/>
              <a:t>diseases with lipid profile</a:t>
            </a:r>
            <a:r>
              <a:rPr lang="en-US" b="1" dirty="0"/>
              <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214" y="1210614"/>
            <a:ext cx="11895786" cy="5370490"/>
          </a:xfr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607480" y="2071800"/>
              <a:ext cx="6001200" cy="1330920"/>
            </p14:xfrm>
          </p:contentPart>
        </mc:Choice>
        <mc:Fallback>
          <p:pic>
            <p:nvPicPr>
              <p:cNvPr id="3" name="Ink 2"/>
              <p:cNvPicPr/>
              <p:nvPr/>
            </p:nvPicPr>
            <p:blipFill>
              <a:blip r:embed="rId4"/>
              <a:stretch>
                <a:fillRect/>
              </a:stretch>
            </p:blipFill>
            <p:spPr>
              <a:xfrm>
                <a:off x="2598120" y="2062440"/>
                <a:ext cx="6019920" cy="1349640"/>
              </a:xfrm>
              <a:prstGeom prst="rect">
                <a:avLst/>
              </a:prstGeom>
            </p:spPr>
          </p:pic>
        </mc:Fallback>
      </mc:AlternateContent>
    </p:spTree>
    <p:extLst>
      <p:ext uri="{BB962C8B-B14F-4D97-AF65-F5344CB8AC3E}">
        <p14:creationId xmlns:p14="http://schemas.microsoft.com/office/powerpoint/2010/main" val="2658029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US" b="1" dirty="0"/>
              <a:t>Dietary Reference Intake (DRI) for Total Fat</a:t>
            </a:r>
            <a:br>
              <a:rPr lang="en-US" b="1" dirty="0"/>
            </a:b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275008"/>
            <a:ext cx="10515600" cy="5100033"/>
          </a:xfrm>
        </p:spPr>
      </p:pic>
    </p:spTree>
    <p:extLst>
      <p:ext uri="{BB962C8B-B14F-4D97-AF65-F5344CB8AC3E}">
        <p14:creationId xmlns:p14="http://schemas.microsoft.com/office/powerpoint/2010/main" val="4034425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4425816"/>
          </a:xfrm>
        </p:spPr>
        <p:txBody>
          <a:bodyPr/>
          <a:lstStyle/>
          <a:p>
            <a:r>
              <a:rPr lang="en-US" dirty="0" smtClean="0"/>
              <a:t>                Thank you…</a:t>
            </a:r>
            <a:endParaRPr lang="en-US" dirty="0"/>
          </a:p>
        </p:txBody>
      </p:sp>
    </p:spTree>
    <p:extLst>
      <p:ext uri="{BB962C8B-B14F-4D97-AF65-F5344CB8AC3E}">
        <p14:creationId xmlns:p14="http://schemas.microsoft.com/office/powerpoint/2010/main" val="3407878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Depending on the degree of unsaturation, fatty acids can be classified as</a:t>
            </a:r>
            <a:br>
              <a:rPr lang="en-US" dirty="0" smtClean="0"/>
            </a:br>
            <a:endParaRPr lang="en-US" dirty="0"/>
          </a:p>
        </p:txBody>
      </p:sp>
      <p:sp>
        <p:nvSpPr>
          <p:cNvPr id="3" name="Content Placeholder 2"/>
          <p:cNvSpPr>
            <a:spLocks noGrp="1"/>
          </p:cNvSpPr>
          <p:nvPr>
            <p:ph idx="1"/>
          </p:nvPr>
        </p:nvSpPr>
        <p:spPr/>
        <p:txBody>
          <a:bodyPr/>
          <a:lstStyle/>
          <a:p>
            <a:pPr lvl="0"/>
            <a:r>
              <a:rPr lang="en-US" b="1" dirty="0" smtClean="0"/>
              <a:t>Saturated </a:t>
            </a:r>
            <a:r>
              <a:rPr lang="en-US" b="1" dirty="0"/>
              <a:t>fatty acids (SFAs): </a:t>
            </a:r>
            <a:r>
              <a:rPr lang="en-US" dirty="0"/>
              <a:t>SFAs are those where </a:t>
            </a:r>
            <a:r>
              <a:rPr lang="en-US" dirty="0">
                <a:solidFill>
                  <a:srgbClr val="FF0000"/>
                </a:solidFill>
              </a:rPr>
              <a:t>each of its carbon atoms is filled (saturated) to capacity with hydrogen atom</a:t>
            </a:r>
            <a:r>
              <a:rPr lang="en-US" dirty="0"/>
              <a:t>s</a:t>
            </a:r>
            <a:r>
              <a:rPr lang="en-US" dirty="0" smtClean="0"/>
              <a:t>.</a:t>
            </a:r>
          </a:p>
          <a:p>
            <a:pPr lvl="0"/>
            <a:r>
              <a:rPr lang="en-US" dirty="0" smtClean="0"/>
              <a:t> </a:t>
            </a:r>
            <a:r>
              <a:rPr lang="en-US" dirty="0"/>
              <a:t>All carbon atoms in such a fatty acid chain are bonded with </a:t>
            </a:r>
            <a:r>
              <a:rPr lang="en-US" dirty="0">
                <a:solidFill>
                  <a:srgbClr val="FF0000"/>
                </a:solidFill>
              </a:rPr>
              <a:t>single bonds. </a:t>
            </a:r>
            <a:endParaRPr lang="en-US" dirty="0" smtClean="0">
              <a:solidFill>
                <a:srgbClr val="FF0000"/>
              </a:solidFill>
            </a:endParaRPr>
          </a:p>
          <a:p>
            <a:pPr lvl="0"/>
            <a:r>
              <a:rPr lang="en-US" dirty="0" smtClean="0"/>
              <a:t>They </a:t>
            </a:r>
            <a:r>
              <a:rPr lang="en-US" dirty="0"/>
              <a:t>are generally solid at room temperature</a:t>
            </a:r>
            <a:r>
              <a:rPr lang="en-US" dirty="0" smtClean="0"/>
              <a:t>.</a:t>
            </a:r>
          </a:p>
          <a:p>
            <a:pPr lvl="0"/>
            <a:r>
              <a:rPr lang="en-US" dirty="0" smtClean="0"/>
              <a:t> </a:t>
            </a:r>
            <a:r>
              <a:rPr lang="en-US" dirty="0"/>
              <a:t>Saturated fats are found primarily in animal foods such as meat, milk, and cheese; also found in palm oil, palm kernel oil, and coconut oil (also called tropical oils because they are from plants that commonly grow in tropical climates).</a:t>
            </a:r>
          </a:p>
          <a:p>
            <a:endParaRPr lang="en-US" dirty="0"/>
          </a:p>
        </p:txBody>
      </p:sp>
    </p:spTree>
    <p:extLst>
      <p:ext uri="{BB962C8B-B14F-4D97-AF65-F5344CB8AC3E}">
        <p14:creationId xmlns:p14="http://schemas.microsoft.com/office/powerpoint/2010/main" val="2346764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t>
            </a:r>
            <a:r>
              <a:rPr lang="en-US" b="1" dirty="0" smtClean="0"/>
              <a:t>Saturated fatty acids </a:t>
            </a:r>
            <a:endParaRPr lang="en-US" dirty="0"/>
          </a:p>
        </p:txBody>
      </p:sp>
      <p:pic>
        <p:nvPicPr>
          <p:cNvPr id="4" name="image54.jpeg"/>
          <p:cNvPicPr>
            <a:picLocks noGrp="1"/>
          </p:cNvPicPr>
          <p:nvPr>
            <p:ph idx="1"/>
          </p:nvPr>
        </p:nvPicPr>
        <p:blipFill>
          <a:blip r:embed="rId2" cstate="print"/>
          <a:stretch>
            <a:fillRect/>
          </a:stretch>
        </p:blipFill>
        <p:spPr>
          <a:xfrm>
            <a:off x="852487" y="2596356"/>
            <a:ext cx="10487025" cy="2809875"/>
          </a:xfrm>
          <a:prstGeom prst="rect">
            <a:avLst/>
          </a:prstGeom>
        </p:spPr>
      </p:pic>
    </p:spTree>
    <p:extLst>
      <p:ext uri="{BB962C8B-B14F-4D97-AF65-F5344CB8AC3E}">
        <p14:creationId xmlns:p14="http://schemas.microsoft.com/office/powerpoint/2010/main" val="1210716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459124"/>
          </a:xfrm>
        </p:spPr>
        <p:txBody>
          <a:bodyPr>
            <a:normAutofit fontScale="90000"/>
          </a:bodyPr>
          <a:lstStyle/>
          <a:p>
            <a:r>
              <a:rPr lang="en-US" dirty="0" smtClean="0"/>
              <a:t>Fatty acids</a:t>
            </a:r>
            <a:endParaRPr lang="en-US" dirty="0"/>
          </a:p>
        </p:txBody>
      </p:sp>
      <p:sp>
        <p:nvSpPr>
          <p:cNvPr id="3" name="Content Placeholder 2"/>
          <p:cNvSpPr>
            <a:spLocks noGrp="1"/>
          </p:cNvSpPr>
          <p:nvPr>
            <p:ph idx="1"/>
          </p:nvPr>
        </p:nvSpPr>
        <p:spPr>
          <a:xfrm>
            <a:off x="838200" y="553793"/>
            <a:ext cx="10515600" cy="5623170"/>
          </a:xfrm>
        </p:spPr>
        <p:txBody>
          <a:bodyPr/>
          <a:lstStyle/>
          <a:p>
            <a:pPr lvl="0"/>
            <a:r>
              <a:rPr lang="en-US" b="1" dirty="0"/>
              <a:t>Unsaturated fatty acids (USFAs): </a:t>
            </a:r>
            <a:r>
              <a:rPr lang="en-US" dirty="0"/>
              <a:t>The unsaturated fatty acid has a kink (bend) at the site of the double bond (C=C). They are generally liquid at room temperature. Unsaturated fatty acids can be further divided into</a:t>
            </a:r>
          </a:p>
          <a:p>
            <a:pPr marL="0" indent="0">
              <a:buNone/>
            </a:pPr>
            <a:r>
              <a:rPr lang="en-US" b="1" dirty="0" smtClean="0"/>
              <a:t>1.Monounsaturated </a:t>
            </a:r>
            <a:r>
              <a:rPr lang="en-US" b="1" dirty="0"/>
              <a:t>FAs: </a:t>
            </a:r>
            <a:r>
              <a:rPr lang="en-US" dirty="0"/>
              <a:t>Those fatty acids having only </a:t>
            </a:r>
            <a:r>
              <a:rPr lang="en-US" dirty="0">
                <a:solidFill>
                  <a:srgbClr val="FF0000"/>
                </a:solidFill>
              </a:rPr>
              <a:t>one double bond between carbon atoms in the hydrocarbon chain</a:t>
            </a:r>
            <a:r>
              <a:rPr lang="en-US" dirty="0"/>
              <a:t> are called monounsaturated (mono means one) FAs. Oils that are high in monounsaturated fatty acids include olive (75 percent of its fat is monounsaturated), peanut, </a:t>
            </a:r>
            <a:r>
              <a:rPr lang="en-US" dirty="0" smtClean="0"/>
              <a:t>canola oil.</a:t>
            </a:r>
          </a:p>
          <a:p>
            <a:pPr marL="0" indent="0">
              <a:buNone/>
            </a:pPr>
            <a:r>
              <a:rPr lang="en-US" dirty="0"/>
              <a:t> </a:t>
            </a:r>
            <a:r>
              <a:rPr lang="en-US" dirty="0" smtClean="0"/>
              <a:t>                                                       </a:t>
            </a:r>
            <a:r>
              <a:rPr lang="en-US" dirty="0" smtClean="0">
                <a:solidFill>
                  <a:srgbClr val="FF0000"/>
                </a:solidFill>
              </a:rPr>
              <a:t>Oleic acid</a:t>
            </a:r>
            <a:endParaRPr lang="en-US" dirty="0">
              <a:solidFill>
                <a:srgbClr val="FF0000"/>
              </a:solidFill>
            </a:endParaRPr>
          </a:p>
          <a:p>
            <a:pPr marL="0" indent="0">
              <a:buNone/>
            </a:pPr>
            <a:endParaRPr lang="en-US" dirty="0" smtClean="0"/>
          </a:p>
          <a:p>
            <a:pPr marL="0" indent="0">
              <a:buNone/>
            </a:pPr>
            <a:endParaRPr lang="en-US" dirty="0"/>
          </a:p>
        </p:txBody>
      </p:sp>
      <p:pic>
        <p:nvPicPr>
          <p:cNvPr id="7" name="image56.png"/>
          <p:cNvPicPr>
            <a:picLocks/>
          </p:cNvPicPr>
          <p:nvPr/>
        </p:nvPicPr>
        <p:blipFill>
          <a:blip r:embed="rId2" cstate="print"/>
          <a:stretch>
            <a:fillRect/>
          </a:stretch>
        </p:blipFill>
        <p:spPr>
          <a:xfrm>
            <a:off x="1562666" y="4816699"/>
            <a:ext cx="9066667" cy="1819388"/>
          </a:xfrm>
          <a:prstGeom prst="rect">
            <a:avLst/>
          </a:prstGeom>
        </p:spPr>
      </p:pic>
    </p:spTree>
    <p:extLst>
      <p:ext uri="{BB962C8B-B14F-4D97-AF65-F5344CB8AC3E}">
        <p14:creationId xmlns:p14="http://schemas.microsoft.com/office/powerpoint/2010/main" val="4250426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2. Polyunsaturated </a:t>
            </a:r>
            <a:r>
              <a:rPr lang="en-US" b="1" dirty="0"/>
              <a:t>FAs: </a:t>
            </a:r>
            <a:r>
              <a:rPr lang="en-US" dirty="0"/>
              <a:t>Those fatty acids having more than one double bond between carbon atoms in the hydrocarbon chain are called polyunsaturated FAs (poly means more than one). Good sources of polyunsaturated fatty acids include corn, soybean, and safflower oils</a:t>
            </a:r>
            <a:r>
              <a:rPr lang="en-US" dirty="0" smtClean="0"/>
              <a:t>.</a:t>
            </a:r>
          </a:p>
          <a:p>
            <a:r>
              <a:rPr lang="en-US" dirty="0" smtClean="0">
                <a:solidFill>
                  <a:srgbClr val="FF0000"/>
                </a:solidFill>
              </a:rPr>
              <a:t>                                              α-</a:t>
            </a:r>
            <a:r>
              <a:rPr lang="en-US" dirty="0" err="1" smtClean="0">
                <a:solidFill>
                  <a:srgbClr val="FF0000"/>
                </a:solidFill>
              </a:rPr>
              <a:t>linolenic</a:t>
            </a:r>
            <a:r>
              <a:rPr lang="en-US" dirty="0" smtClean="0">
                <a:solidFill>
                  <a:srgbClr val="FF0000"/>
                </a:solidFill>
              </a:rPr>
              <a:t> </a:t>
            </a:r>
            <a:r>
              <a:rPr lang="en-US" dirty="0">
                <a:solidFill>
                  <a:srgbClr val="FF0000"/>
                </a:solidFill>
              </a:rPr>
              <a:t>acid</a:t>
            </a:r>
          </a:p>
          <a:p>
            <a:endParaRPr lang="en-US" dirty="0" smtClean="0"/>
          </a:p>
          <a:p>
            <a:endParaRPr lang="en-US" dirty="0"/>
          </a:p>
          <a:p>
            <a:endParaRPr lang="en-US" dirty="0" smtClean="0"/>
          </a:p>
          <a:p>
            <a:endParaRPr lang="en-US" dirty="0"/>
          </a:p>
        </p:txBody>
      </p:sp>
      <p:pic>
        <p:nvPicPr>
          <p:cNvPr id="4" name="image57.png"/>
          <p:cNvPicPr/>
          <p:nvPr/>
        </p:nvPicPr>
        <p:blipFill>
          <a:blip r:embed="rId2" cstate="print"/>
          <a:stretch>
            <a:fillRect/>
          </a:stretch>
        </p:blipFill>
        <p:spPr>
          <a:xfrm>
            <a:off x="2215166" y="4945486"/>
            <a:ext cx="7701566" cy="1366413"/>
          </a:xfrm>
          <a:prstGeom prst="rect">
            <a:avLst/>
          </a:prstGeom>
        </p:spPr>
      </p:pic>
    </p:spTree>
    <p:extLst>
      <p:ext uri="{BB962C8B-B14F-4D97-AF65-F5344CB8AC3E}">
        <p14:creationId xmlns:p14="http://schemas.microsoft.com/office/powerpoint/2010/main" val="257117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Fatty acids</a:t>
            </a:r>
            <a:endParaRPr lang="en-US" dirty="0"/>
          </a:p>
        </p:txBody>
      </p:sp>
      <p:sp>
        <p:nvSpPr>
          <p:cNvPr id="3" name="Content Placeholder 2"/>
          <p:cNvSpPr>
            <a:spLocks noGrp="1"/>
          </p:cNvSpPr>
          <p:nvPr>
            <p:ph idx="1"/>
          </p:nvPr>
        </p:nvSpPr>
        <p:spPr/>
        <p:txBody>
          <a:bodyPr/>
          <a:lstStyle/>
          <a:p>
            <a:pPr lvl="0"/>
            <a:r>
              <a:rPr lang="en-US" dirty="0" smtClean="0"/>
              <a:t>3.</a:t>
            </a:r>
            <a:r>
              <a:rPr lang="en-US" b="1" i="1" dirty="0"/>
              <a:t> </a:t>
            </a:r>
            <a:r>
              <a:rPr lang="en-US" b="1" i="1" dirty="0" err="1"/>
              <a:t>Cis</a:t>
            </a:r>
            <a:r>
              <a:rPr lang="en-US" b="1" i="1" dirty="0"/>
              <a:t> </a:t>
            </a:r>
            <a:r>
              <a:rPr lang="en-US" b="1" dirty="0"/>
              <a:t>and </a:t>
            </a:r>
            <a:r>
              <a:rPr lang="en-US" b="1" i="1" dirty="0"/>
              <a:t>Trans</a:t>
            </a:r>
            <a:r>
              <a:rPr lang="en-US" b="1" dirty="0"/>
              <a:t>-fatty acids</a:t>
            </a:r>
            <a:endParaRPr lang="en-US" dirty="0"/>
          </a:p>
          <a:p>
            <a:r>
              <a:rPr lang="en-US" b="1" i="1" dirty="0" err="1"/>
              <a:t>Cis</a:t>
            </a:r>
            <a:r>
              <a:rPr lang="en-US" b="1" dirty="0"/>
              <a:t>-fatty acids</a:t>
            </a:r>
            <a:r>
              <a:rPr lang="en-US" dirty="0"/>
              <a:t>: In </a:t>
            </a:r>
            <a:r>
              <a:rPr lang="en-US" i="1" dirty="0" err="1"/>
              <a:t>cis</a:t>
            </a:r>
            <a:r>
              <a:rPr lang="en-US" dirty="0"/>
              <a:t>-fatty acids, the </a:t>
            </a:r>
            <a:r>
              <a:rPr lang="en-US" dirty="0">
                <a:solidFill>
                  <a:srgbClr val="FF0000"/>
                </a:solidFill>
              </a:rPr>
              <a:t>hydrogen atoms are on the same sides of the double bond </a:t>
            </a:r>
            <a:r>
              <a:rPr lang="en-US" dirty="0"/>
              <a:t>of an unsaturated fatty acid. Most unsaturated fatty acids in natural foods (especially plant foods) have the </a:t>
            </a:r>
            <a:r>
              <a:rPr lang="en-US" i="1" dirty="0" err="1"/>
              <a:t>cis</a:t>
            </a:r>
            <a:r>
              <a:rPr lang="en-US" i="1" dirty="0"/>
              <a:t> </a:t>
            </a:r>
            <a:r>
              <a:rPr lang="en-US" dirty="0"/>
              <a:t>configuration. </a:t>
            </a:r>
            <a:r>
              <a:rPr lang="en-US" dirty="0" err="1"/>
              <a:t>Cis</a:t>
            </a:r>
            <a:r>
              <a:rPr lang="en-US" dirty="0"/>
              <a:t> fatty acids have typical kink (bend) in the molecule.</a:t>
            </a:r>
          </a:p>
          <a:p>
            <a:r>
              <a:rPr lang="en-US" dirty="0" smtClean="0"/>
              <a:t>                                                 </a:t>
            </a:r>
            <a:r>
              <a:rPr lang="en-US" dirty="0" err="1" smtClean="0"/>
              <a:t>Cis</a:t>
            </a:r>
            <a:r>
              <a:rPr lang="en-US" dirty="0" smtClean="0"/>
              <a:t>-oleic acid</a:t>
            </a:r>
          </a:p>
          <a:p>
            <a:endParaRPr lang="en-US" dirty="0"/>
          </a:p>
        </p:txBody>
      </p:sp>
      <p:pic>
        <p:nvPicPr>
          <p:cNvPr id="4" name="image58.png"/>
          <p:cNvPicPr/>
          <p:nvPr/>
        </p:nvPicPr>
        <p:blipFill>
          <a:blip r:embed="rId2" cstate="print"/>
          <a:stretch>
            <a:fillRect/>
          </a:stretch>
        </p:blipFill>
        <p:spPr>
          <a:xfrm>
            <a:off x="2794716" y="5087155"/>
            <a:ext cx="6838682" cy="1224745"/>
          </a:xfrm>
          <a:prstGeom prst="rect">
            <a:avLst/>
          </a:prstGeom>
        </p:spPr>
      </p:pic>
    </p:spTree>
    <p:extLst>
      <p:ext uri="{BB962C8B-B14F-4D97-AF65-F5344CB8AC3E}">
        <p14:creationId xmlns:p14="http://schemas.microsoft.com/office/powerpoint/2010/main" val="3670159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3127</Words>
  <Application>Microsoft Office PowerPoint</Application>
  <PresentationFormat>Widescreen</PresentationFormat>
  <Paragraphs>321</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Arial</vt:lpstr>
      <vt:lpstr>Calibri</vt:lpstr>
      <vt:lpstr>Calibri Light</vt:lpstr>
      <vt:lpstr>Times New Roman</vt:lpstr>
      <vt:lpstr>Wingdings</vt:lpstr>
      <vt:lpstr>Office Theme</vt:lpstr>
      <vt:lpstr>Document</vt:lpstr>
      <vt:lpstr>Lipids</vt:lpstr>
      <vt:lpstr>Define lipids</vt:lpstr>
      <vt:lpstr>Sources and Types of lipids</vt:lpstr>
      <vt:lpstr>1. Fatty acids </vt:lpstr>
      <vt:lpstr>Depending on the degree of unsaturation, fatty acids can be classified as </vt:lpstr>
      <vt:lpstr>Structure of Saturated fatty acids </vt:lpstr>
      <vt:lpstr>Fatty acids</vt:lpstr>
      <vt:lpstr>PowerPoint Presentation</vt:lpstr>
      <vt:lpstr>Fatty acids</vt:lpstr>
      <vt:lpstr>Fatty acids</vt:lpstr>
      <vt:lpstr>Trans-oleic acid </vt:lpstr>
      <vt:lpstr>Fatty acids</vt:lpstr>
      <vt:lpstr>Fatty Acids</vt:lpstr>
      <vt:lpstr>conditionally essential fatty acids</vt:lpstr>
      <vt:lpstr>PowerPoint Presentation</vt:lpstr>
      <vt:lpstr>Sources of essential fatty acids, w-3 and w-6 </vt:lpstr>
      <vt:lpstr>Fatty acid content in different dietary fat sources per 100 g. </vt:lpstr>
      <vt:lpstr>2. Hydrogenated fats </vt:lpstr>
      <vt:lpstr>PowerPoint Presentation</vt:lpstr>
      <vt:lpstr>          To be continued…</vt:lpstr>
      <vt:lpstr>3.Triglycerides (Triacylglycerol) </vt:lpstr>
      <vt:lpstr>Structure of Triglycerides (Triacylglycerol)</vt:lpstr>
      <vt:lpstr>Types of trigycerides</vt:lpstr>
      <vt:lpstr>4. Phospholipids (PLs) </vt:lpstr>
      <vt:lpstr>Structure of phospholipid bilayer</vt:lpstr>
      <vt:lpstr>5. Cholesterol and other sterols</vt:lpstr>
      <vt:lpstr>Structure of cholesterol</vt:lpstr>
      <vt:lpstr>6. Lipoproteins </vt:lpstr>
      <vt:lpstr>Structure of lipoproteins</vt:lpstr>
      <vt:lpstr>Classification of lipoproteins </vt:lpstr>
      <vt:lpstr>Types of lipoprotein with their functions…</vt:lpstr>
      <vt:lpstr>Types of lipoprotein with their functions…</vt:lpstr>
      <vt:lpstr>Types of lipoprotein with their functions…</vt:lpstr>
      <vt:lpstr>Types of lipoprotein with their functions…</vt:lpstr>
      <vt:lpstr>PowerPoint Presentation</vt:lpstr>
      <vt:lpstr>Figure 4.3: A brief overview of lipoproteins metabolisms:  Lipoprotein metabolic pathway. VLDL very-low-density lipoprotein, IDL intermediate-density lipoprotein, LDL low-density lipoprotein, HDL high-density lipoprotein, LPL lipoprotein lipase, Apo-A1 apolipoprotein A1, RCT reverse cholesterol transport  </vt:lpstr>
      <vt:lpstr>Explanation of lipoprotein metabolic pathway</vt:lpstr>
      <vt:lpstr>Continue…</vt:lpstr>
      <vt:lpstr>Functions of Lipids </vt:lpstr>
      <vt:lpstr>Functions of Lipids</vt:lpstr>
      <vt:lpstr>Functions of Lipids</vt:lpstr>
      <vt:lpstr>Deficiency diseases of lipids </vt:lpstr>
      <vt:lpstr>Figure 4.4: Top artery is healthy. Middle &amp; bottom arteries show plaque formation, rupturing, clotting &amp; blood flow occlusion.  </vt:lpstr>
      <vt:lpstr>Increasing and decreasing risk factors of heart diseases with lipid profile </vt:lpstr>
      <vt:lpstr>Dietary Reference Intake (DRI) for Total Fat </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dc:title>
  <dc:creator>Porosh Moni</dc:creator>
  <cp:lastModifiedBy>Porosh Moni</cp:lastModifiedBy>
  <cp:revision>30</cp:revision>
  <dcterms:created xsi:type="dcterms:W3CDTF">2020-09-17T16:50:07Z</dcterms:created>
  <dcterms:modified xsi:type="dcterms:W3CDTF">2020-10-02T03:40:07Z</dcterms:modified>
</cp:coreProperties>
</file>