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300" r:id="rId3"/>
    <p:sldId id="301" r:id="rId4"/>
    <p:sldId id="294" r:id="rId5"/>
    <p:sldId id="296" r:id="rId6"/>
    <p:sldId id="289" r:id="rId7"/>
    <p:sldId id="273" r:id="rId8"/>
    <p:sldId id="304" r:id="rId9"/>
    <p:sldId id="29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3AC65-70C5-4819-9EC1-0DE50FDABF68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28683-4752-4A95-A2D5-5A23C2C2DE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31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28683-4752-4A95-A2D5-5A23C2C2DEE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77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28683-4752-4A95-A2D5-5A23C2C2DEE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67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28683-4752-4A95-A2D5-5A23C2C2DEE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65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3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1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4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1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2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1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8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7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A987-497D-4F4A-9FE6-D8888232CBA6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9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EA987-497D-4F4A-9FE6-D8888232CBA6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7975-1913-4F78-819E-996745D4F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2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-6626"/>
            <a:ext cx="12205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ps of Bangladesh: District Map of Banglad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6" y="-68001"/>
            <a:ext cx="4987924" cy="705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9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ps of Bangladesh: District Map of Banglad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676" y="-5410200"/>
            <a:ext cx="12385676" cy="175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6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n't understand something? Break it down with mindmaps - Learning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4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Mind Map?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057400"/>
            <a:ext cx="109728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Mind Map is a visual presentation of your perceptual and thinking process.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3733800"/>
            <a:ext cx="617188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fully utilizes key visuals and key words</a:t>
            </a:r>
          </a:p>
        </p:txBody>
      </p:sp>
    </p:spTree>
    <p:extLst>
      <p:ext uri="{BB962C8B-B14F-4D97-AF65-F5344CB8AC3E}">
        <p14:creationId xmlns:p14="http://schemas.microsoft.com/office/powerpoint/2010/main" val="366616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3753481"/>
            <a:ext cx="2289982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Enhancing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7942" y="333158"/>
            <a:ext cx="424988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5000" dirty="0">
                <a:solidFill>
                  <a:srgbClr val="E7202B"/>
                </a:solidFill>
                <a:latin typeface="Museo Sans For Dell 700" pitchFamily="50" charset="0"/>
              </a:rPr>
              <a:t>Advantages</a:t>
            </a:r>
            <a:r>
              <a:rPr lang="en-IN" sz="2400" dirty="0">
                <a:solidFill>
                  <a:srgbClr val="E7202B"/>
                </a:solidFill>
                <a:latin typeface="Museo Sans For Dell 700" pitchFamily="50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71182" y="2064604"/>
            <a:ext cx="6081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268618" y="2791011"/>
            <a:ext cx="6081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268618" y="3532806"/>
            <a:ext cx="6081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268618" y="4301120"/>
            <a:ext cx="6081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267200" y="5105400"/>
            <a:ext cx="6081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268618" y="5809973"/>
            <a:ext cx="6081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71182" y="2064605"/>
            <a:ext cx="0" cy="3745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" idx="3"/>
          </p:cNvCxnSpPr>
          <p:nvPr/>
        </p:nvCxnSpPr>
        <p:spPr>
          <a:xfrm flipV="1">
            <a:off x="3509182" y="3964042"/>
            <a:ext cx="762000" cy="202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79364" y="1864549"/>
            <a:ext cx="1420582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I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9364" y="2590956"/>
            <a:ext cx="1617751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I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Creativity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9364" y="3317363"/>
            <a:ext cx="2648482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I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Capacity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9364" y="4074547"/>
            <a:ext cx="4656275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I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en-I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Organizational Skills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79363" y="4831731"/>
            <a:ext cx="2735044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I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Skills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79363" y="5588913"/>
            <a:ext cx="3212739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I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I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Solving Skills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5" y="188199"/>
            <a:ext cx="2013466" cy="2013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94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16261"/>
            <a:ext cx="10515600" cy="792482"/>
          </a:xfrm>
        </p:spPr>
        <p:txBody>
          <a:bodyPr/>
          <a:lstStyle/>
          <a:p>
            <a:pPr algn="ctr"/>
            <a:r>
              <a:rPr lang="en-US" b="1" dirty="0" smtClean="0"/>
              <a:t>Mind Maps Use:</a:t>
            </a:r>
            <a:endParaRPr lang="en-US" b="1" dirty="0"/>
          </a:p>
        </p:txBody>
      </p:sp>
      <p:pic>
        <p:nvPicPr>
          <p:cNvPr id="103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3451" y="4831933"/>
            <a:ext cx="1309382" cy="130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eilig_j\AppData\Local\Microsoft\Windows\Temporary Internet Files\Content.IE5\301MR8U8\MC9000130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57" y="1024555"/>
            <a:ext cx="1030529" cy="16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29324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68646"/>
            <a:ext cx="1565453" cy="115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eilig_j\AppData\Local\Microsoft\Windows\Temporary Internet Files\Content.IE5\301MR8U8\MC90041239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376" y="2132168"/>
            <a:ext cx="1436672" cy="116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60886" y="1513911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Lines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4703" y="3076742"/>
            <a:ext cx="1426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Symbols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72600" y="2509062"/>
            <a:ext cx="97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Color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01200" y="5209999"/>
            <a:ext cx="1240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Images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409046" y="5333528"/>
            <a:ext cx="22116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Words</a:t>
            </a:r>
          </a:p>
        </p:txBody>
      </p:sp>
      <p:pic>
        <p:nvPicPr>
          <p:cNvPr id="1031" name="Picture 7" descr="C:\Users\heilig_j\AppData\Local\Microsoft\Windows\Temporary Internet Files\Content.IE5\301MR8U8\MC90028295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74" y="5072169"/>
            <a:ext cx="1094304" cy="114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95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n't understand something? Break it down with mindmaps - Learning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9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14400"/>
            <a:ext cx="6400800" cy="48112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41266"/>
            <a:ext cx="3048000" cy="25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2436</TotalTime>
  <Words>55</Words>
  <Application>Microsoft Office PowerPoint</Application>
  <PresentationFormat>Widescreen</PresentationFormat>
  <Paragraphs>20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Museo Sans For Dell 700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What is a Mind Map?</vt:lpstr>
      <vt:lpstr>PowerPoint Presentation</vt:lpstr>
      <vt:lpstr>Mind Maps Use:</vt:lpstr>
      <vt:lpstr>PowerPoint Presentation</vt:lpstr>
      <vt:lpstr>PowerPoint Presentation</vt:lpstr>
    </vt:vector>
  </TitlesOfParts>
  <Company>CDE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Heilig, Jean</dc:creator>
  <cp:lastModifiedBy>Liza</cp:lastModifiedBy>
  <cp:revision>76</cp:revision>
  <dcterms:created xsi:type="dcterms:W3CDTF">2013-03-18T15:39:11Z</dcterms:created>
  <dcterms:modified xsi:type="dcterms:W3CDTF">2021-02-22T17:43:30Z</dcterms:modified>
</cp:coreProperties>
</file>