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ran Khan" userId="8e2d8668-6b6a-4293-9e2b-f6dc677a8f93" providerId="ADAL" clId="{992FA526-ABD6-477D-8B05-CE100EF80301}"/>
    <pc:docChg chg="undo custSel addSld modSld sldOrd">
      <pc:chgData name="Emran Khan" userId="8e2d8668-6b6a-4293-9e2b-f6dc677a8f93" providerId="ADAL" clId="{992FA526-ABD6-477D-8B05-CE100EF80301}" dt="2023-11-01T04:39:31.680" v="237"/>
      <pc:docMkLst>
        <pc:docMk/>
      </pc:docMkLst>
      <pc:sldChg chg="modSp new mod">
        <pc:chgData name="Emran Khan" userId="8e2d8668-6b6a-4293-9e2b-f6dc677a8f93" providerId="ADAL" clId="{992FA526-ABD6-477D-8B05-CE100EF80301}" dt="2023-11-01T03:41:35.860" v="7" actId="20577"/>
        <pc:sldMkLst>
          <pc:docMk/>
          <pc:sldMk cId="3497589963" sldId="256"/>
        </pc:sldMkLst>
        <pc:spChg chg="mod">
          <ac:chgData name="Emran Khan" userId="8e2d8668-6b6a-4293-9e2b-f6dc677a8f93" providerId="ADAL" clId="{992FA526-ABD6-477D-8B05-CE100EF80301}" dt="2023-11-01T03:41:35.860" v="7" actId="20577"/>
          <ac:spMkLst>
            <pc:docMk/>
            <pc:sldMk cId="3497589963" sldId="256"/>
            <ac:spMk id="2" creationId="{272C63D9-4E91-4533-AA64-B992C5C3D77B}"/>
          </ac:spMkLst>
        </pc:spChg>
        <pc:spChg chg="mod">
          <ac:chgData name="Emran Khan" userId="8e2d8668-6b6a-4293-9e2b-f6dc677a8f93" providerId="ADAL" clId="{992FA526-ABD6-477D-8B05-CE100EF80301}" dt="2023-11-01T03:41:28.006" v="1"/>
          <ac:spMkLst>
            <pc:docMk/>
            <pc:sldMk cId="3497589963" sldId="256"/>
            <ac:spMk id="3" creationId="{76B701BD-8B5D-4E96-B3DE-E7F6E58E65AC}"/>
          </ac:spMkLst>
        </pc:spChg>
      </pc:sldChg>
      <pc:sldChg chg="modSp new mod">
        <pc:chgData name="Emran Khan" userId="8e2d8668-6b6a-4293-9e2b-f6dc677a8f93" providerId="ADAL" clId="{992FA526-ABD6-477D-8B05-CE100EF80301}" dt="2023-11-01T03:48:28.495" v="29" actId="20577"/>
        <pc:sldMkLst>
          <pc:docMk/>
          <pc:sldMk cId="4081128328" sldId="257"/>
        </pc:sldMkLst>
        <pc:spChg chg="mod">
          <ac:chgData name="Emran Khan" userId="8e2d8668-6b6a-4293-9e2b-f6dc677a8f93" providerId="ADAL" clId="{992FA526-ABD6-477D-8B05-CE100EF80301}" dt="2023-11-01T03:46:48.544" v="24" actId="20577"/>
          <ac:spMkLst>
            <pc:docMk/>
            <pc:sldMk cId="4081128328" sldId="257"/>
            <ac:spMk id="2" creationId="{19CE1120-6EF3-4517-AA27-925C2970A33D}"/>
          </ac:spMkLst>
        </pc:spChg>
        <pc:spChg chg="mod">
          <ac:chgData name="Emran Khan" userId="8e2d8668-6b6a-4293-9e2b-f6dc677a8f93" providerId="ADAL" clId="{992FA526-ABD6-477D-8B05-CE100EF80301}" dt="2023-11-01T03:48:28.495" v="29" actId="20577"/>
          <ac:spMkLst>
            <pc:docMk/>
            <pc:sldMk cId="4081128328" sldId="257"/>
            <ac:spMk id="3" creationId="{B4758CC7-A236-4E08-B855-D9EE8F827445}"/>
          </ac:spMkLst>
        </pc:spChg>
      </pc:sldChg>
      <pc:sldChg chg="modSp new mod ord">
        <pc:chgData name="Emran Khan" userId="8e2d8668-6b6a-4293-9e2b-f6dc677a8f93" providerId="ADAL" clId="{992FA526-ABD6-477D-8B05-CE100EF80301}" dt="2023-11-01T04:26:12.494" v="142"/>
        <pc:sldMkLst>
          <pc:docMk/>
          <pc:sldMk cId="2558404027" sldId="258"/>
        </pc:sldMkLst>
        <pc:spChg chg="mod">
          <ac:chgData name="Emran Khan" userId="8e2d8668-6b6a-4293-9e2b-f6dc677a8f93" providerId="ADAL" clId="{992FA526-ABD6-477D-8B05-CE100EF80301}" dt="2023-11-01T03:56:21.244" v="52" actId="20577"/>
          <ac:spMkLst>
            <pc:docMk/>
            <pc:sldMk cId="2558404027" sldId="258"/>
            <ac:spMk id="2" creationId="{9F98CB92-B1EF-40E1-89C9-C1773B0160FC}"/>
          </ac:spMkLst>
        </pc:spChg>
        <pc:spChg chg="mod">
          <ac:chgData name="Emran Khan" userId="8e2d8668-6b6a-4293-9e2b-f6dc677a8f93" providerId="ADAL" clId="{992FA526-ABD6-477D-8B05-CE100EF80301}" dt="2023-11-01T03:56:07.084" v="40"/>
          <ac:spMkLst>
            <pc:docMk/>
            <pc:sldMk cId="2558404027" sldId="258"/>
            <ac:spMk id="3" creationId="{7493C2E9-884B-46F5-B657-D62AEB3079AC}"/>
          </ac:spMkLst>
        </pc:spChg>
      </pc:sldChg>
      <pc:sldChg chg="modSp new mod ord">
        <pc:chgData name="Emran Khan" userId="8e2d8668-6b6a-4293-9e2b-f6dc677a8f93" providerId="ADAL" clId="{992FA526-ABD6-477D-8B05-CE100EF80301}" dt="2023-11-01T04:26:15.039" v="144"/>
        <pc:sldMkLst>
          <pc:docMk/>
          <pc:sldMk cId="2229446030" sldId="259"/>
        </pc:sldMkLst>
        <pc:spChg chg="mod">
          <ac:chgData name="Emran Khan" userId="8e2d8668-6b6a-4293-9e2b-f6dc677a8f93" providerId="ADAL" clId="{992FA526-ABD6-477D-8B05-CE100EF80301}" dt="2023-11-01T03:56:12.416" v="42"/>
          <ac:spMkLst>
            <pc:docMk/>
            <pc:sldMk cId="2229446030" sldId="259"/>
            <ac:spMk id="2" creationId="{82FA5C3C-E242-451D-BBBE-C4071A38A07A}"/>
          </ac:spMkLst>
        </pc:spChg>
        <pc:spChg chg="mod">
          <ac:chgData name="Emran Khan" userId="8e2d8668-6b6a-4293-9e2b-f6dc677a8f93" providerId="ADAL" clId="{992FA526-ABD6-477D-8B05-CE100EF80301}" dt="2023-11-01T03:58:50.724" v="71"/>
          <ac:spMkLst>
            <pc:docMk/>
            <pc:sldMk cId="2229446030" sldId="259"/>
            <ac:spMk id="3" creationId="{8141902D-281C-44CD-8A88-09AFD113F6AE}"/>
          </ac:spMkLst>
        </pc:spChg>
      </pc:sldChg>
      <pc:sldChg chg="modSp new mod">
        <pc:chgData name="Emran Khan" userId="8e2d8668-6b6a-4293-9e2b-f6dc677a8f93" providerId="ADAL" clId="{992FA526-ABD6-477D-8B05-CE100EF80301}" dt="2023-11-01T04:26:04.146" v="140"/>
        <pc:sldMkLst>
          <pc:docMk/>
          <pc:sldMk cId="1900289878" sldId="260"/>
        </pc:sldMkLst>
        <pc:spChg chg="mod">
          <ac:chgData name="Emran Khan" userId="8e2d8668-6b6a-4293-9e2b-f6dc677a8f93" providerId="ADAL" clId="{992FA526-ABD6-477D-8B05-CE100EF80301}" dt="2023-11-01T04:24:03.313" v="100"/>
          <ac:spMkLst>
            <pc:docMk/>
            <pc:sldMk cId="1900289878" sldId="260"/>
            <ac:spMk id="2" creationId="{BB1B7CF7-04B7-4EA3-B02A-2A542627F3AB}"/>
          </ac:spMkLst>
        </pc:spChg>
        <pc:spChg chg="mod">
          <ac:chgData name="Emran Khan" userId="8e2d8668-6b6a-4293-9e2b-f6dc677a8f93" providerId="ADAL" clId="{992FA526-ABD6-477D-8B05-CE100EF80301}" dt="2023-11-01T04:26:04.146" v="140"/>
          <ac:spMkLst>
            <pc:docMk/>
            <pc:sldMk cId="1900289878" sldId="260"/>
            <ac:spMk id="3" creationId="{5099AE0B-0228-47C8-B28A-A538DBABAF18}"/>
          </ac:spMkLst>
        </pc:spChg>
      </pc:sldChg>
      <pc:sldChg chg="modSp new mod">
        <pc:chgData name="Emran Khan" userId="8e2d8668-6b6a-4293-9e2b-f6dc677a8f93" providerId="ADAL" clId="{992FA526-ABD6-477D-8B05-CE100EF80301}" dt="2023-11-01T04:34:58.493" v="177" actId="20577"/>
        <pc:sldMkLst>
          <pc:docMk/>
          <pc:sldMk cId="354420412" sldId="261"/>
        </pc:sldMkLst>
        <pc:spChg chg="mod">
          <ac:chgData name="Emran Khan" userId="8e2d8668-6b6a-4293-9e2b-f6dc677a8f93" providerId="ADAL" clId="{992FA526-ABD6-477D-8B05-CE100EF80301}" dt="2023-11-01T04:27:24.463" v="148"/>
          <ac:spMkLst>
            <pc:docMk/>
            <pc:sldMk cId="354420412" sldId="261"/>
            <ac:spMk id="2" creationId="{45BA1756-C098-468F-8F5A-B354FB87B63D}"/>
          </ac:spMkLst>
        </pc:spChg>
        <pc:spChg chg="mod">
          <ac:chgData name="Emran Khan" userId="8e2d8668-6b6a-4293-9e2b-f6dc677a8f93" providerId="ADAL" clId="{992FA526-ABD6-477D-8B05-CE100EF80301}" dt="2023-11-01T04:34:58.493" v="177" actId="20577"/>
          <ac:spMkLst>
            <pc:docMk/>
            <pc:sldMk cId="354420412" sldId="261"/>
            <ac:spMk id="3" creationId="{6372DB07-5E31-4088-A1F9-B7A6C288B7B6}"/>
          </ac:spMkLst>
        </pc:spChg>
      </pc:sldChg>
      <pc:sldChg chg="modSp new mod">
        <pc:chgData name="Emran Khan" userId="8e2d8668-6b6a-4293-9e2b-f6dc677a8f93" providerId="ADAL" clId="{992FA526-ABD6-477D-8B05-CE100EF80301}" dt="2023-11-01T04:35:34.384" v="218" actId="255"/>
        <pc:sldMkLst>
          <pc:docMk/>
          <pc:sldMk cId="26696511" sldId="262"/>
        </pc:sldMkLst>
        <pc:spChg chg="mod">
          <ac:chgData name="Emran Khan" userId="8e2d8668-6b6a-4293-9e2b-f6dc677a8f93" providerId="ADAL" clId="{992FA526-ABD6-477D-8B05-CE100EF80301}" dt="2023-11-01T04:35:21.432" v="211" actId="20577"/>
          <ac:spMkLst>
            <pc:docMk/>
            <pc:sldMk cId="26696511" sldId="262"/>
            <ac:spMk id="2" creationId="{D1E8188D-EF7A-4CEE-B424-7BBB7A9D32CE}"/>
          </ac:spMkLst>
        </pc:spChg>
        <pc:spChg chg="mod">
          <ac:chgData name="Emran Khan" userId="8e2d8668-6b6a-4293-9e2b-f6dc677a8f93" providerId="ADAL" clId="{992FA526-ABD6-477D-8B05-CE100EF80301}" dt="2023-11-01T04:35:34.384" v="218" actId="255"/>
          <ac:spMkLst>
            <pc:docMk/>
            <pc:sldMk cId="26696511" sldId="262"/>
            <ac:spMk id="3" creationId="{474CBF86-B182-4E3E-92FB-D3BB04DE7133}"/>
          </ac:spMkLst>
        </pc:spChg>
      </pc:sldChg>
      <pc:sldChg chg="modSp new mod">
        <pc:chgData name="Emran Khan" userId="8e2d8668-6b6a-4293-9e2b-f6dc677a8f93" providerId="ADAL" clId="{992FA526-ABD6-477D-8B05-CE100EF80301}" dt="2023-11-01T04:39:31.680" v="237"/>
        <pc:sldMkLst>
          <pc:docMk/>
          <pc:sldMk cId="139549576" sldId="263"/>
        </pc:sldMkLst>
        <pc:spChg chg="mod">
          <ac:chgData name="Emran Khan" userId="8e2d8668-6b6a-4293-9e2b-f6dc677a8f93" providerId="ADAL" clId="{992FA526-ABD6-477D-8B05-CE100EF80301}" dt="2023-11-01T04:35:41.222" v="226" actId="20577"/>
          <ac:spMkLst>
            <pc:docMk/>
            <pc:sldMk cId="139549576" sldId="263"/>
            <ac:spMk id="2" creationId="{4098E5B7-4117-4895-AF89-9AD91CBE59AF}"/>
          </ac:spMkLst>
        </pc:spChg>
        <pc:spChg chg="mod">
          <ac:chgData name="Emran Khan" userId="8e2d8668-6b6a-4293-9e2b-f6dc677a8f93" providerId="ADAL" clId="{992FA526-ABD6-477D-8B05-CE100EF80301}" dt="2023-11-01T04:39:31.680" v="237"/>
          <ac:spMkLst>
            <pc:docMk/>
            <pc:sldMk cId="139549576" sldId="263"/>
            <ac:spMk id="3" creationId="{20AFB2BC-A724-4612-8035-6FF8A6846B53}"/>
          </ac:spMkLst>
        </pc:spChg>
      </pc:sldChg>
      <pc:sldMasterChg chg="addSldLayout">
        <pc:chgData name="Emran Khan" userId="8e2d8668-6b6a-4293-9e2b-f6dc677a8f93" providerId="ADAL" clId="{992FA526-ABD6-477D-8B05-CE100EF80301}" dt="2023-11-01T03:41:19.247" v="0" actId="680"/>
        <pc:sldMasterMkLst>
          <pc:docMk/>
          <pc:sldMasterMk cId="3274627402" sldId="2147483648"/>
        </pc:sldMasterMkLst>
        <pc:sldLayoutChg chg="add">
          <pc:chgData name="Emran Khan" userId="8e2d8668-6b6a-4293-9e2b-f6dc677a8f93" providerId="ADAL" clId="{992FA526-ABD6-477D-8B05-CE100EF80301}" dt="2023-11-01T03:41:19.247" v="0" actId="680"/>
          <pc:sldLayoutMkLst>
            <pc:docMk/>
            <pc:sldMasterMk cId="3274627402" sldId="2147483648"/>
            <pc:sldLayoutMk cId="2371561684" sldId="214748364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711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07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4304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251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8660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5560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94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30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26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28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648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217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08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88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18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057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698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C63D9-4E91-4533-AA64-B992C5C3D7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B701BD-8B5D-4E96-B3DE-E7F6E58E65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89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E1120-6EF3-4517-AA27-925C2970A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effectLst/>
                <a:latin typeface="Söhne"/>
              </a:rPr>
              <a:t>Corruption and Deceit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58CC7-A236-4E08-B855-D9EE8F827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effectLst/>
                <a:latin typeface="Söhne"/>
              </a:rPr>
              <a:t>Political Corruption</a:t>
            </a:r>
            <a:endParaRPr lang="en-US" b="1" dirty="0">
              <a:latin typeface="Söhne"/>
            </a:endParaRPr>
          </a:p>
          <a:p>
            <a:r>
              <a:rPr lang="en-US" b="1" i="0" dirty="0">
                <a:effectLst/>
                <a:latin typeface="Söhne"/>
              </a:rPr>
              <a:t>Deception and Secrecy</a:t>
            </a:r>
          </a:p>
          <a:p>
            <a:r>
              <a:rPr lang="en-US" b="1" i="0" dirty="0">
                <a:effectLst/>
                <a:latin typeface="Söhne"/>
              </a:rPr>
              <a:t>Moral Corruption</a:t>
            </a:r>
          </a:p>
          <a:p>
            <a:r>
              <a:rPr lang="en-US" b="1" i="0" dirty="0">
                <a:effectLst/>
                <a:latin typeface="Söhne"/>
              </a:rPr>
              <a:t>Revenge and Betrayal</a:t>
            </a:r>
            <a:endParaRPr lang="en-US" b="1" dirty="0">
              <a:latin typeface="Söhne"/>
            </a:endParaRPr>
          </a:p>
          <a:p>
            <a:r>
              <a:rPr lang="en-US" b="1" i="0" dirty="0">
                <a:effectLst/>
                <a:latin typeface="Söhne"/>
              </a:rPr>
              <a:t>Violence and Cruelty</a:t>
            </a:r>
          </a:p>
          <a:p>
            <a:endParaRPr lang="en-US" b="1" dirty="0">
              <a:latin typeface="Söhne"/>
            </a:endParaRPr>
          </a:p>
          <a:p>
            <a:endParaRPr lang="en-US" b="1" i="0" dirty="0">
              <a:effectLst/>
              <a:latin typeface="Söhn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128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A5C3C-E242-451D-BBBE-C4071A38A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effectLst/>
                <a:latin typeface="Söhne"/>
              </a:rPr>
              <a:t>Gender and Patriarchy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1902D-281C-44CD-8A88-09AFD113F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effectLst/>
                <a:latin typeface="Söhne"/>
              </a:rPr>
              <a:t>Gender Roles and Expectations</a:t>
            </a:r>
          </a:p>
          <a:p>
            <a:r>
              <a:rPr lang="en-US" b="1" i="0" dirty="0">
                <a:effectLst/>
                <a:latin typeface="Söhne"/>
              </a:rPr>
              <a:t>Control and Ownership</a:t>
            </a:r>
          </a:p>
          <a:p>
            <a:r>
              <a:rPr lang="en-US" b="1" dirty="0">
                <a:latin typeface="Söhne"/>
              </a:rPr>
              <a:t>Marriage </a:t>
            </a:r>
          </a:p>
          <a:p>
            <a:r>
              <a:rPr lang="en-US" b="1" i="0" dirty="0">
                <a:effectLst/>
                <a:latin typeface="Söhne"/>
              </a:rPr>
              <a:t>Women's Vulnerability</a:t>
            </a:r>
          </a:p>
          <a:p>
            <a:r>
              <a:rPr lang="en-US" b="1" i="0" dirty="0">
                <a:effectLst/>
                <a:latin typeface="Söhne"/>
              </a:rPr>
              <a:t>Hypocrisy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446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8CB92-B1EF-40E1-89C9-C1773B016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 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3C2E9-884B-46F5-B657-D62AEB307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effectLst/>
                <a:latin typeface="Söhne"/>
              </a:rPr>
              <a:t>Class and Social Hierarchies</a:t>
            </a:r>
          </a:p>
          <a:p>
            <a:r>
              <a:rPr lang="en-US" b="1" i="0" dirty="0">
                <a:effectLst/>
                <a:latin typeface="Söhne"/>
              </a:rPr>
              <a:t>Revenge and Justice</a:t>
            </a:r>
            <a:endParaRPr lang="en-US" b="1" dirty="0">
              <a:latin typeface="Söhne"/>
            </a:endParaRPr>
          </a:p>
          <a:p>
            <a:r>
              <a:rPr lang="en-US" b="1" i="0" dirty="0">
                <a:effectLst/>
                <a:latin typeface="Söhne"/>
              </a:rPr>
              <a:t>Madness </a:t>
            </a:r>
          </a:p>
          <a:p>
            <a:r>
              <a:rPr lang="en-US" b="1" i="0" dirty="0">
                <a:effectLst/>
                <a:latin typeface="Söhne"/>
              </a:rPr>
              <a:t>Love and Betrayal</a:t>
            </a:r>
            <a:endParaRPr lang="en-US" b="1" dirty="0">
              <a:latin typeface="Söhn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404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B7CF7-04B7-4EA3-B02A-2A542627F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Characters (The Duchess)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9AE0B-0228-47C8-B28A-A538DBABA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effectLst/>
                <a:latin typeface="Söhne"/>
              </a:rPr>
              <a:t>Independent</a:t>
            </a:r>
          </a:p>
          <a:p>
            <a:r>
              <a:rPr lang="en-US" b="1" i="0" dirty="0">
                <a:effectLst/>
                <a:latin typeface="Söhne"/>
              </a:rPr>
              <a:t>Courageous and Determined </a:t>
            </a:r>
          </a:p>
          <a:p>
            <a:r>
              <a:rPr lang="en-US" b="1" i="0" dirty="0">
                <a:effectLst/>
                <a:latin typeface="Söhne"/>
              </a:rPr>
              <a:t>Compassion and Empathy</a:t>
            </a:r>
          </a:p>
          <a:p>
            <a:r>
              <a:rPr lang="en-US" b="1" i="0" dirty="0">
                <a:effectLst/>
                <a:latin typeface="Söhne"/>
              </a:rPr>
              <a:t>Tragic Figure</a:t>
            </a:r>
            <a:endParaRPr lang="en-US" b="1" dirty="0">
              <a:latin typeface="Söhne"/>
            </a:endParaRPr>
          </a:p>
          <a:p>
            <a:r>
              <a:rPr lang="en-US" b="1" i="0" dirty="0">
                <a:effectLst/>
                <a:latin typeface="Söhne"/>
              </a:rPr>
              <a:t>Maternal Love</a:t>
            </a:r>
          </a:p>
          <a:p>
            <a:r>
              <a:rPr lang="en-US" b="1" i="0" dirty="0">
                <a:effectLst/>
                <a:latin typeface="Söhne"/>
              </a:rPr>
              <a:t>Symbol of Feminine Strength</a:t>
            </a:r>
            <a:endParaRPr lang="en-US" b="1" dirty="0">
              <a:latin typeface="Söhne"/>
            </a:endParaRPr>
          </a:p>
          <a:p>
            <a:r>
              <a:rPr lang="en-US" b="1" i="0" dirty="0">
                <a:effectLst/>
                <a:latin typeface="Söhne"/>
              </a:rPr>
              <a:t>Hubris and Flaws</a:t>
            </a:r>
          </a:p>
          <a:p>
            <a:r>
              <a:rPr lang="en-US" b="1" i="0" dirty="0">
                <a:effectLst/>
                <a:latin typeface="Söhne"/>
              </a:rPr>
              <a:t>Moral Integrity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289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A1756-C098-468F-8F5A-B354FB87B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Cardinal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2DB07-5E31-4088-A1F9-B7A6C288B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effectLst/>
                <a:latin typeface="Söhne"/>
              </a:rPr>
              <a:t>Ambition and Lust for Power</a:t>
            </a:r>
          </a:p>
          <a:p>
            <a:r>
              <a:rPr lang="en-US" dirty="0"/>
              <a:t>Hypocrisy</a:t>
            </a:r>
          </a:p>
          <a:p>
            <a:r>
              <a:rPr lang="en-US" b="1" i="0" dirty="0">
                <a:effectLst/>
                <a:latin typeface="Söhne"/>
              </a:rPr>
              <a:t>Ruthlessness</a:t>
            </a:r>
          </a:p>
          <a:p>
            <a:r>
              <a:rPr lang="en-US" b="1" i="0" dirty="0">
                <a:effectLst/>
                <a:latin typeface="Söhne"/>
              </a:rPr>
              <a:t>Antagonist to the Duchess</a:t>
            </a:r>
            <a:endParaRPr lang="en-US" b="1" dirty="0">
              <a:latin typeface="Söhne"/>
            </a:endParaRPr>
          </a:p>
          <a:p>
            <a:r>
              <a:rPr lang="en-US" b="1" i="0" dirty="0">
                <a:effectLst/>
                <a:latin typeface="Söhne"/>
              </a:rPr>
              <a:t>Moral Corruption</a:t>
            </a:r>
          </a:p>
          <a:p>
            <a:r>
              <a:rPr lang="en-US" b="1" i="0" dirty="0">
                <a:effectLst/>
                <a:latin typeface="Söhne"/>
              </a:rPr>
              <a:t>Tragic Consequences</a:t>
            </a:r>
            <a:endParaRPr lang="en-US" b="1" dirty="0">
              <a:latin typeface="Söhne"/>
            </a:endParaRPr>
          </a:p>
          <a:p>
            <a:r>
              <a:rPr lang="en-US" b="1" dirty="0">
                <a:latin typeface="Söhne"/>
              </a:rPr>
              <a:t>Man of Cold Blood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20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8188D-EF7A-4CEE-B424-7BBB7A9D3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Fardinand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CBF86-B182-4E3E-92FB-D3BB04DE7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??????</a:t>
            </a:r>
          </a:p>
        </p:txBody>
      </p:sp>
    </p:spTree>
    <p:extLst>
      <p:ext uri="{BB962C8B-B14F-4D97-AF65-F5344CB8AC3E}">
        <p14:creationId xmlns:p14="http://schemas.microsoft.com/office/powerpoint/2010/main" val="26696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8E5B7-4117-4895-AF89-9AD91CBE5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Bosola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FB2BC-A724-4612-8035-6FF8A6846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effectLst/>
                <a:latin typeface="Söhne"/>
              </a:rPr>
              <a:t>Ambiguity and Complexity</a:t>
            </a:r>
          </a:p>
          <a:p>
            <a:r>
              <a:rPr lang="en-US" b="1" i="0" dirty="0">
                <a:effectLst/>
                <a:latin typeface="Söhne"/>
              </a:rPr>
              <a:t>Moral Dilemma</a:t>
            </a:r>
            <a:endParaRPr lang="en-US" b="1" dirty="0">
              <a:latin typeface="Söhne"/>
            </a:endParaRPr>
          </a:p>
          <a:p>
            <a:r>
              <a:rPr lang="en-US" b="1" i="0" dirty="0">
                <a:effectLst/>
                <a:latin typeface="Söhne"/>
              </a:rPr>
              <a:t>Sense of Justice</a:t>
            </a:r>
          </a:p>
          <a:p>
            <a:r>
              <a:rPr lang="en-US" b="1" i="0" dirty="0">
                <a:effectLst/>
                <a:latin typeface="Söhne"/>
              </a:rPr>
              <a:t>Betrayal </a:t>
            </a:r>
            <a:endParaRPr lang="en-US" b="1" dirty="0">
              <a:latin typeface="Söhne"/>
            </a:endParaRPr>
          </a:p>
          <a:p>
            <a:r>
              <a:rPr lang="en-US" b="1" i="0" dirty="0">
                <a:effectLst/>
                <a:latin typeface="Söhne"/>
              </a:rPr>
              <a:t>Tragic Hero</a:t>
            </a:r>
          </a:p>
          <a:p>
            <a:r>
              <a:rPr lang="en-US" b="1" i="0">
                <a:effectLst/>
                <a:latin typeface="Söhne"/>
              </a:rPr>
              <a:t>Symbol of the Common Man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95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</TotalTime>
  <Words>110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Söhne</vt:lpstr>
      <vt:lpstr>Trebuchet MS</vt:lpstr>
      <vt:lpstr>Wingdings 3</vt:lpstr>
      <vt:lpstr>Facet</vt:lpstr>
      <vt:lpstr>Themes</vt:lpstr>
      <vt:lpstr>Corruption and Deceit</vt:lpstr>
      <vt:lpstr>Gender and Patriarchy</vt:lpstr>
      <vt:lpstr>Sub Themes</vt:lpstr>
      <vt:lpstr>Characters (The Duchess)</vt:lpstr>
      <vt:lpstr>The Cardinal</vt:lpstr>
      <vt:lpstr>The Fardinand</vt:lpstr>
      <vt:lpstr>Bosola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Themes</dc:title>
  <dc:creator>Emran Khan</dc:creator>
  <cp:lastModifiedBy>Emran Khan</cp:lastModifiedBy>
  <cp:revision>3</cp:revision>
  <dcterms:created xsi:type="dcterms:W3CDTF">2023-11-01T03:41:17Z</dcterms:created>
  <dcterms:modified xsi:type="dcterms:W3CDTF">2023-11-01T04:39:41Z</dcterms:modified>
</cp:coreProperties>
</file>