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93" r:id="rId5"/>
    <p:sldId id="263" r:id="rId6"/>
    <p:sldId id="264" r:id="rId7"/>
    <p:sldId id="265" r:id="rId8"/>
    <p:sldId id="266" r:id="rId9"/>
    <p:sldId id="267" r:id="rId10"/>
    <p:sldId id="272" r:id="rId11"/>
    <p:sldId id="295" r:id="rId12"/>
    <p:sldId id="273" r:id="rId13"/>
    <p:sldId id="274" r:id="rId14"/>
    <p:sldId id="292" r:id="rId15"/>
    <p:sldId id="275" r:id="rId16"/>
    <p:sldId id="285" r:id="rId17"/>
    <p:sldId id="286" r:id="rId18"/>
    <p:sldId id="287" r:id="rId19"/>
    <p:sldId id="294" r:id="rId20"/>
    <p:sldId id="289" r:id="rId21"/>
    <p:sldId id="290" r:id="rId22"/>
    <p:sldId id="29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1:27:13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15663 6541,'21'0,"128"0,-22 0,0 0,42 0,43 0,-22 0,-21 0,1 0,-64 0,-1 0,-62 0,-22 0,21 0,-21 0</inkml:trace>
  <inkml:trace contextRef="#ctx0" brushRef="#br0" timeOffset="2267.3074">15367 12171,'0'-21,"21"21,21 0,-20 0,20 0,21 0,1 0,-1 0,1 0,-22 0,22 0,-1 0,1 0,20 0,-62 0,20 0,-21 0,21 0,-20 0,-1 0,0 0,0 0,21 0,-20 0,-1 0,0 0,21 0,-21 0,1 0,-1 0,0 0,21 0,1 0,-22 0,0 0,0 0,0 0,0 0,1 0</inkml:trace>
  <inkml:trace contextRef="#ctx0" brushRef="#br0" timeOffset="90968.1864">8043 13145,'-21'0,"-21"0,21 0,-22 0,22 0,0 0,-21 0,-1 0,22 0,-21 0,21 0,-1 0,1 0,0 0,0 0,0 0,0 0,-1 0,1 0,0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2:29:27.7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13335 6138,'0'22,"-21"-22,0 0,-1 0,1 0,0 0,0 0,0 0,0 0,-1 0,1 21,0-21,0 0,0 0,0 0,-1 0,-41 21,42-21,-22 0,22 21</inkml:trace>
  <inkml:trace contextRef="#ctx0" brushRef="#br0" timeOffset="83736.2238">15854 11811,'-43'0,"1"-21,21 21,-21 0,-1 0,22 0,-21 0,21 0,-1-42,1 42,0 0,-21 0</inkml:trace>
  <inkml:trace contextRef="#ctx0" brushRef="#br0" timeOffset="91863.5379">14055 13039,'-43'0,"22"0,-21 0,21 0,-1 0,1 0,0 0,0 0</inkml:trace>
  <inkml:trace contextRef="#ctx0" brushRef="#br0" timeOffset="93648.0887">13652 14478,'22'0,"-1"0,21 0,0 0,-20 0,20 0,-21 0,21 0,-20 0,-1 0</inkml:trace>
  <inkml:trace contextRef="#ctx0" brushRef="#br0" timeOffset="102112.2879">10837 15748,'21'0,"22"0,-22 0,0 0,0 0,22 21,-22-21,21 21,-21-21,0 22,1-22,-1 0,21 0,22 0,-22 0,21 0,1 0,-1 0,1 0,-1 0,1 0,-1 0,22 0,-21 0,20 0,-41 0,41 0,-20 0,-43 0,21 0,1 0,-22 0,0 0,0 0,21 0,-20 0,20 0,0 0,-21 0,43 0,-43 0,21 0,-20 0,20 0,-21 0,21 0,-20 0,20 0,-21 0,21 0,-20 0,-1 0,0 0,0-22,21 22,-20 0,20 0,21 0,-20 0,41-21,-41 21,-1-21,22 21,-43 0,-21-21</inkml:trace>
  <inkml:trace contextRef="#ctx0" brushRef="#br0" timeOffset="104231.9616">12615 17124,'21'0,"1"0,-1 0,21 0,43 0,-43 0,43 0,21 0,-22 0,22 0,-21 0,-22 0,22 0,-22 0,-20 0,-1 0,0 0,-20 0,20 0,-21 0,21 0,-20 0,-1 0,21 0,-21 0,0 0,22 0,-22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2:33:03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7175 3725,'22'0,"-1"0,0 0,0 0,0 0,0 0,1 0,-1 0,0 0,0 0,0-21</inkml:trace>
  <inkml:trace contextRef="#ctx0" brushRef="#br0" timeOffset="4824.7839">8149 3641,'21'0,"0"-21,1 21,-1 0,0 0,0-22,0 22,22 0,-1 0,-21 0,-21-21,21 21,-21-21</inkml:trace>
  <inkml:trace contextRef="#ctx0" brushRef="#br0" timeOffset="8089.5056">9419 3725,'-42'0,"21"0,-22 0,1 22,0-1,-1-21,22 0</inkml:trace>
  <inkml:trace contextRef="#ctx0" brushRef="#br0" timeOffset="14193.2301">10350 3768,'-21'0,"42"0,1 0,-1 0,0 0,0 0,0 0,0 0,22 0,-1 0,-21 0,0 0,-21-21</inkml:trace>
  <inkml:trace contextRef="#ctx0" brushRef="#br0" timeOffset="17039.8268">11218 3683,'21'0,"1"0,-1 0,0 0,0 0,0 0,0 0,1 0,-1 0,0 0,0 0,0 0,0 0,1 0,-1 0</inkml:trace>
  <inkml:trace contextRef="#ctx0" brushRef="#br0" timeOffset="18913.5798">12298 3641,'21'0,"0"0,0 0,0-21,1 21,-1-22,0 22,0 0,0 0,22 0,-1 0,-21 0,0-21,0 21,1 0,20 0,0-21,-21 21,1 0</inkml:trace>
  <inkml:trace contextRef="#ctx0" brushRef="#br0" timeOffset="23961.6573">7154 5842,'43'0,"-1"0,21 0,-41 0,-1 0,0 0,0 0,21 0,-20 0</inkml:trace>
  <inkml:trace contextRef="#ctx0" brushRef="#br0" timeOffset="25985.6121">8191 5821,'22'0,"-1"0,0 0,0 0,21 0,-20 0,-22-21,42 21,-21 0,21 0</inkml:trace>
  <inkml:trace contextRef="#ctx0" brushRef="#br0" timeOffset="29922.0435">9186 5821,'43'0,"20"0,22 21,-22-21,1 0,-1 21,22-21,-22 43,-41-43,20 0,0 0,1 0,-22 0,21 0,-21 0,22 21,-22-21,21 21,-21-21,22 0,-22 0,21 21,0-21,-20 0,20 0,0 0,-21 21,1-21,41 0,-21 0,-20 0,41 0,-42 21,22-21,-1 43,-21-43,0 0,0 0,1 0,-1 0,0 0,0 0,0 0,0 0,1 0,-1 0,0 0,0 0,0 0,0 0,1 0,-1 0,0 0,0 0,0 0,0 0,1 0,-1 0,0 0,0 0,0 0,0 0,1 0,-1 0,0 0,21 0,-21 0,1-21,-1 21,0 0,42-22,-41 1,-1 21,-21-21,21 21,0-21,0 21,0 0,22 0,-22-21,0 0,0 21,0 0</inkml:trace>
  <inkml:trace contextRef="#ctx0" brushRef="#br0" timeOffset="40576.3086">7874 11430,'0'-21,"-21"21,0 0,-1 0,-20 0,21 0,0 0,0 0,-1 0,1 0,0 0,0 0,-21 0,-1 0,1 0,21 0,-22 0,22 0,-42 0,-1 0,1 0,42 0,-1 0,-20 0,21 0,0 0,0 0,-1 0,1 0,0 0,-21 21,21-21,-22 0,22 0,-42 0,41 0,-20 0,21 21,0-21,-22 0,43 21,-42-21,21 0,0 0,-22 22,22-22,0 0,-21 0,-1 0,22 0,0 0,-21 21,21-21,-1 0,1 0,0 21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1:37:02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13060 12213,'-21'0,"-1"0,1 0,0 0,0 0,0 0,0 21,-22-21,1 22,21-22,0 0,-1 0,1 0,0 21,0 0,-21 0,20-21,-41 42,42-42,0 22,-1-1,1-21,0 21,0 0,21 0,-21-21,21 21,0 1,-43-1,43 0,-21 21,0-21,21 1,-21-1,21 0,0 0,0 0,0 22,0-22,0 0,0 0,0 0,0 0,0 1,0 20,0-21,0 0,0 0,0 1,0-1,0 0,0 0,0 21,0-20,0 20,0-21,0 0,0 0,21 1,0 41,0-42,-21 22,22-43,-1 21,0 21,0 0,0 1,43-22,-43 21,0-21,43 1,-43-1,21 21,0-42,22 64,-43-43,43 0,-1 21,-42-42,43 21,-43 1,0-22,0 0,22 0,-22 21,0-21,0 0,0 0,0 0,1 0,-1 0,0 0,0-21,0 21,0 0,22-22,-43 1,21 0,0 0,-21 0,0 0,0-1,21 1,-21 0,0 0,0 0,21-22,-21 22,0 0,0-21,0 21,0-1,0 1,0-21,0 21,0 0,0-1,0 1,0 0,0-21,0 21,-21-1,21 1,0 0,0-42,-21 41,0-20,21-21,-21 41,21-41,-21 42,21-22,0-20,-43 21,22-22,21 43,-21-43,0 1,0 21,-1-1,22 22,-21-21,0 21,21-1,-21 22,21-21,0 0,-21 0,0 0,-1 0,1 21,0-22,0 1,-21 0,20 21,1 0</inkml:trace>
  <inkml:trace contextRef="#ctx0" brushRef="#br0" timeOffset="3633.9578">16976 10478,'21'-22,"0"1,0 21,21-21,-42 0,43 0,-22 21,21 0,1-21,-22-1,0 22,0-21,21 0,1 0,-22 21,21 0,-21 0,1 0,-1 0,0 0,0 0,0 0,0 0,43 0,-22 0,-21 21,22-21,-1 21,22 0,-22 1,-21-22,21 0,-20 42,-1-42,0 21,0 0,0 0,0 1,1-22,-22 21,21-21,-21 21,0 0,21-21,0 21,-21 0,21 1,-21-1,0 0,0 0,43 21,-43-20,0-1,0 21,0-21,0 22,0-22,0 21,0-21,0 22,0-1,0 0,0-21,-22 22,22-22,-21 0,21 0,-21-21,21 21,-42-21,42 22,-21-22,-43 0,22 0,-1 0,1 0,-21 0,-1 0,22 0,-22 0,43 0,-42 0,41 0,-41 0,21 0,-1 0,1 0,21 0,-43 0,43 0,-21 0,21 0,-22 0,22 0,0 0,21-43,-21 22,0 0,21 0,-22-22,-20 1,42 0,-21 21,0-22,21 22,-21 0,21 0,0 0,-22-43,1 43,21 0,0 0,0-1,0 1,0 0,0 0,0 0,21 0,-21-1,22 1,-22 0,21 0,0 0,0 0,0-1,0 1</inkml:trace>
  <inkml:trace contextRef="#ctx0" brushRef="#br0" timeOffset="6681.012">9525 7366,'-21'21,"0"-21,-1 0,1 0,0 0,0 0,0 21,-22 1,1-1,21-21,-21 42,20-42,1 21,0 0,0 1,0-1,21 0,-21 0,21 21,0-20,0-1,0 0,-43 21,43-21,0 1,0-1,0 21,0-21,0 22,0-1,0 0,0-21,0 1,0-1,0 0,0 0,0 0,0 0,21 22,22-22,-43 0,21 0,21 22,-21-22,1 0,-1 0,21 0,0 0,1-21,-1 43,-21-22,22 0,-22 0,0-21,21 21,-21-21,1 0,-1 0,0 0,0 0,0 0,0 0,1 0,-1 0,0 0,0 0,0-21,0 0,1 0,-1 0,21-22,-42-20,21 21,-21 20,21-20,-21 21,0 0,0-43,22 43,-22 0,0 0,0 0,0-1,0 1,0 0,0 0,0 0,0 0,-22-1,1 1,0 21,21-21,-21 21,21-21,-21 0,0 0,-1 21,1 0,21-22,-21 22,0-21,0 0,21 0,-21 21,21-21,-43 0,43-1,0 1,-21 21,21-42,-21 42,21-21,-21 21,21-43,-21 43,21-21,0 0,-43-21,43-1,-21 22,0 0</inkml:trace>
  <inkml:trace contextRef="#ctx0" brushRef="#br0" timeOffset="14425.0752">15621 6625,'-42'0,"20"-42,-20 42,21 0,0 0,0 0,-1-21,1 21,21 21,0 0,0 0,-21-21,21 21,0 1,-21-1,21 0,0 0,0 0,0 0,0 1,-21-22,21 21,0 0,0 21,0-21,0 1,0-1,0 0,0 0,0 0,21-21,0 21,0 1,0-1,1-21,-1 0,-21 21,21-21,0 0,0 21,0 0,1-21,-1 0,21 0,-21 0,0 0,22 0,-22 0,0-21,0 0,-21 0,21 21,-21-43,22 22,-22 0,0 0,0 0,0-22,0 1,0 21,-22 0,22 0,0-1,-21 1,21 0,-21 21,0 0,0-21,0 0,-1 21,1 0,0-21,0 21,0 0,0-22,-1 22,1 0</inkml:trace>
  <inkml:trace contextRef="#ctx0" brushRef="#br0" timeOffset="19272.4837">14541 4614,'-21'0,"0"0,-21 43,42-22,-21-21,21 21,-22 0,1 22,0-43,0 21,0 21,0-21,-1 22,-20-22,42 0,-21 21,0-21,21 1,0-1,-21 0,-1 0,22 0,0 0,0 1,0-1,-21-21,0 42,21-21,0 22,-21-22,21 0,0 21,0-21,0 1,0-1,0 0,21 21,0-21,0-21,1 43,-1-22,21-21,-21 21,0 0,1-21,-1 0,0 0,0 0,0 0,22 21,-1-21,0 0,22 0,-22 0,0 0,22 0,-43 0,43 0,-22 0,-21 0,0 0,0 0,1 0,-1 0,21 0,-42-21,21 0,0 21,1-21,-1 0,-21-22,0 22,0-21,0 21,0-22,0 22,0-21,0 21,0-22,0 22,0 0,0 0,0 0,0-22,0 22,-21 0,21 0,0 0,-22 21,1-21,21-1,-21 22,21-21,-21 0,0 0,0 21,21-21,-22 21,22-21,-42-1,21 1,0 21,0 0,-1-42,1 42,-21-21,21 21,0 0,-1 0,1 0,21-21,-21-1,0 22,0 0,0-21,-22 21,22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1:39:02.6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4762 6604,'22'0,"189"0,-126 0,84 21,-21 22,-63-43,42 21,-42-21,-22 21,-42 0,22-21,-22 0,21 0,-21 0,22 0,-1 0,22 0,-1 0,1 0,-1 0,-21 0,22 0,-1 0,-41 0,20 0,-21 0,21 0,1 0,-1 0,22 0,-22 0,0 0,-21 0,22 0,-22 0,21 0,-21 0,22 0,-22 0,21 0,-42-21,21 21,1 0,-1 0,0 0,21 0</inkml:trace>
  <inkml:trace contextRef="#ctx0" brushRef="#br0" timeOffset="1584.5917">4530 8742,'42'0,"0"0,-21 0,1 0,-1 0,0 0,0 0,0 0,0 0,1 0,-1 0,21 0,-21 0,22 0,-22 0,21 0,0 0,-20 0,41 0,-42 0,43 0,-22 0,0 0,1 0,-22 0,42 0,-41 0,-1 0,0 0,21 0,-21 0,1 0,-1 0,0 0,0 0,0 0,0 0,1 0,-1 0,0 0,0 0,0 0,0 0,1 0,-1 0,0 0</inkml:trace>
  <inkml:trace contextRef="#ctx0" brushRef="#br0" timeOffset="9816.1385">9017 8869,'21'0,"0"0,0 0,22 0,-22 0,21 0,-21 0,22 0,-22 0,21 0,-21 0,22 0,-22 0,21 0,1 0,-22 0,0 0,0-21,0 21,0 0,1 0,-1 0,0 0,42 0,-20 0,-1-21,0 21,1-22,-1 22,-21 0,22 0,-22 0,0-21,0 21,0 0,22 0,-22-21</inkml:trace>
  <inkml:trace contextRef="#ctx0" brushRef="#br0" timeOffset="14297.1522">12933 6710,'84'-21,"-20"0,-1 21,22 0,-21-22,-22 22,21 0,-20-21,-1 21,0 0,1-21,-22 21,21 0,22 0,-1 0,-42 0,43-21,-1 21,-41-21,20 21,0 0,-21 0,22-21,-1 21,-21 0,0-22,1 22,-1 0</inkml:trace>
  <inkml:trace contextRef="#ctx0" brushRef="#br0" timeOffset="77912.667">17992 6731,'127'-42,"-43"21,-20 21,-22 0,43-22,-22 22,-20 0,-1 0,0 0,1 0,-1 0,-21 0,0 0,0 0,1 0,-1 0,0 0,0 0,0 0,0 0,1 22,-1-22,0 21,0 0,0 21,0-42,1 21,-22 1,21-1,0 0,-21 21,0-21,21 1,-21-1,21 21,0-21,1 22,-22-22,0 21,0 0,0-20,21-1,-21 0,0 0,0 0,0 0,0 1,0-1,0 0,0 0,0 0,0 0,0 1,0-1,0 0,0 0,0 0,0 22,-43-43,43 21,-21-21,-21 21,42 0,-42 0,20-21,-41 21,21-21,20 0,-20 0,21 22,0-22,0 0,-22 0,1 21,21-21,-22 0,1 0,0 0,-1 21,1-21,21 21,-43-21,1 0,21 0,-1 0,22 0,-21 0,21 0,-22 0,22-21,-42 21,-1-21,64 0,-63-1,20 1,1 21,21-21,-64-21,85 21,-42 21,21 0,21-22,0 1,-22 21,22-21,-21 21,0-21,21 0,0 0,0-1,0 1,-21 0,21 0,0 0,0-22,21 1,0 42,-21-21,0 0,0 0,21-1,1-20,-22 21,21 0,-21 0,21-1,-21 1,0 0,0 0,0 0,21 0,0-22,0 43,-21-21,22 21,20-21,-21 0,0 0,22 21,-22 0,0-43,21 43,-21 0,1-21,-1 21,0 0,0 0,0 0,22-21,-1 21,-42-21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1:47:50.1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1926 2519,'21'0,"22"-42,-1-22,-21 64,21-21,1 0,-43 0,63-1,-20 22,41-42,-63 42,43-21,-43 21,21-21,-20 21,-1 0,21-21,0 21,1-22,-1 22,0 0,1-21,-22 21,0 0,0 0,22 0,-22 0,0 21,0-21,0 43,22-1,-43 0,21 1,0-1,0 0,0 1,-21-22,21 42,-21-41,22-1,-22 21,0-21,0 0,0 1,0-1,0 0,0 0,0 0,0 0,0 1,0 20,0-21,0 21,0-20,0-1,0 21,-22-42,22 42,-21-42,0 22,0-1,21 0,-21 0,21 0,-21 0,-1-21,22 22,0 20,-21-42,21 21,-21-21,21 21,-21-21,0 21,0 1,-1-1,1-21,21 21,-21 0,0-21,0 0,-22 21,22-21,0 0,0 0,0 0,0 0,-1 0,1 0,0 0,0 0,0 0,0 0,-1 0,1 0,0 0,0-21,0 0,0 21,-1 0,1-21,0 21,0-21,0-1,0 22,-1 0,1 0,0-21,0 0,-21 21,20-21,-20 21,21-21,0 0,21-1,-21 1,-1 0,22 0,0-21,0 20,0 1,-21-42,21 42,0-22,-21 1,21 21,0-22,0 22,-21 0,21 0,0 0,0 0,0-1,0 1,0 0,0 0,0 0,0 0,0-1,21 1,-21 0,0 0,21 0</inkml:trace>
  <inkml:trace contextRef="#ctx0" brushRef="#br0" timeOffset="26691.5394">6943 9652,'63'0,"1"21,-22-21,0 0,-21 21,43-21,-43 0,0 0,0 0,1 0,-1 0,0 0,0 0,0 0,0 0,22 0,-1 0,22 0,-1 0,1 0,-1 0,-21 0,1 0,-1 0,-21 0,22 0,-1 0,-21 0,21-21</inkml:trace>
  <inkml:trace contextRef="#ctx0" brushRef="#br0" timeOffset="28523.4977">12890 9525,'43'0,"20"0,-20 0,-22 0,0 0,0 0,0 0,0 0,1 0,-1 0,0 0,0 0,0 0,0 0</inkml:trace>
  <inkml:trace contextRef="#ctx0" brushRef="#br0" timeOffset="69924.0273">22691 10901,'21'0,"21"42,22-21,20 22,-41-22,20 0,-21-21,22 21,-22-21,22 21,-43-21,42 0,1 0,-22 22,-21-22,1 0,-1 0,21 0,-21 0,22 0,-22 0,21 0,-21 0,22 0,-22 0,42 0,-42 0,22 0,-22 0,0 0,0 0,0 0</inkml:trace>
  <inkml:trace contextRef="#ctx0" brushRef="#br0" timeOffset="80475.6929">5927 15473,'21'0,"0"0,0 0,0 0,0 0,1 0,20 0,0 0,1 0,41 0,-41 0,-22 0,21 0,0 0,1 0,-22 0,21 0,22 0,-1 0,22 0,0 0,20 0,22 0,-42 0,21 0,-21 0,-22 0,22 0,-43 0,0 0,1 0,20 0,-20 0,-22 0,21 0,0 0,1 0,-22 0,0 0,0 0,43 0,-22 0,22 0,-22 0,0 0,1 0,-22 0,42 0,-20 0,-1 0,21 0,-41 0,41-21,-21 21,1-21,20 21,-42 0,22 0,20-22,-20 22,41-21,-20 21,20-21,-20 0,21 21,-43 0,21 0,1-21,-1 0,-20 21,-1 0,-21-22,0 22,22 0,-22 0,21 0,1 0,-22 0,0 0,21 0,22 0,-43 0,21 0,22 0,-22 0,43-42,-64 42,21 0,-21 0,22 0,-1 0,-21 0,0 0,22 0,-22 0,0 0,21 0,1 0,-22 0,0 0,0 0,22 0,-1 0,-21 0,21 0,-20 0,-1 0,0 0,0 0,21 0,-20 0,20 0,-21 0,0 0,0 0,1 0,-1 0,0 0,0 21,21-21,1 0,-1 0,0 21,1-21,-1 0,-21 22,0-22,22 0,-22 0,0 0,0 0,22 0,-22 0,21 0,-21 0,0 0,22 0,-22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1:52:27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2709 3408,'0'-42,"0"-1,0 1,0 21,0 0,0-22,0 22,0-21,0 21,0-1,0 1,0 0,0 0,0 0,0 0,0-1,21-20,-21 21,22 0,-22 0,21 21,0-43,0 22,0 21,0-42,1 21,-1 21,-21-22,42 1,-21 0,22 0,-22 0,0 21,0-21,21-1,1 22,-22 0,0 0,0 0,0 0,22-42,-22 42,0 0,0 0,0 0,1 0,-1 0,0 0,0 0,0 0,0 0,22 0,-1 0,-21 0,22 0,-1 0,-21 0,0 21,43-21,-22 21,-21-21,22 22,-1-22,-21 21,21-21,-20 0,-1 0,0 21,0-21,0 0,0 21,1 0,-1 0,21-21,-21 43,0-43,1 42,-1-21,0 0,0 22,21-22,-42 0,22 21,-22-20,42 20,-42-21,21 0,-21 0,21 1,0-1,-21 0,22 0,-22 0,0 0,0 1,0-1,0 0,0 0,0 0,0 22,0-1,0-21,0 21,0-20,0 20,0-21,0 21,-22 1,1-43,21 21,-21-21,21 21,-21-21,21 21,-21-21,-22 0,22 43,-42-43,42 0,-22 0,22 21,0-21,0 0,0 0,-1 0,1 0,0 0,0 0,0 0,0 0,-1 0,-20 0,0 0,21 0,-1 0,-20 0,0 0,21 0,-43 0,43 0,-21 0,20 0,-20 0,21 0,-21 0,20 0,-20 0,21 0,-21 0,20 0,-20 0,0 0,21 0,-1-21,1 21,0 0,0 0,0 0,0-22,-1 22,-20-21,0 0,-1 21,22-21,0 21,0 0,21-21,-21 0,0 21,21-22,-22 22,22-21,-21 21,0-21,0 0,21 0,-21 21,21-21,0-22,-21 22</inkml:trace>
  <inkml:trace contextRef="#ctx0" brushRef="#br0" timeOffset="65728.9107">12636 10605,'22'0,"41"21,-21 0,-20-21,41 0,1 0,41 0,-62 0,41 0,1 0,-21 0,-1 0,-42 0</inkml:trace>
  <inkml:trace contextRef="#ctx0" brushRef="#br0" timeOffset="66817.8309">17272 10562,'42'0,"43"0,0 0,42 0,-64 0,1 43,-22-43,-21 0,0 0,22 0</inkml:trace>
  <inkml:trace contextRef="#ctx0" brushRef="#br0" timeOffset="67656.8108">20955 10562,'148'0,"-42"0,0 0,42 0,-106 0,22 0,-22 0,-21 0</inkml:trace>
  <inkml:trace contextRef="#ctx0" brushRef="#br0" timeOffset="69343.704">22733 10499,'0'21,"21"-21,0 0,0 0,1 0,-1 0,21 0,-21 0,0 0,1 0,-1 0,0 0,0 0,0 0,0 0,1 0,-1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1:55:24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8721 7070,'127'0,"-43"0,1 0,21 0,-22 0,-62 0,41 0,-21 0,-20 0,20 0,-21 0,43 0,-43 0,21 0,-21 0,22 0,-22 0,0 0,21 0,-21 0,22 0,-1 0,22 0,-43 0,21 0,0 0</inkml:trace>
  <inkml:trace contextRef="#ctx0" brushRef="#br0" timeOffset="5967.6091">11536 8446,'42'0,"22"0,-1 0,1 0,20 0,22 0,42 0,-21 0,0 0,43 0,-1 0,-21 0,-21 0,21 0,-42 0,21 0,-42 0,21 0,42 0,-21 0,-43 0,1 0,0 0,-1 0,-41 0,-1 0,-21 0,0 0,1 0,-1 0,21 0,-21 0,0 0,1 0,20 0,-21 0,0 0,0 0,1 0,20 0,-21 0,0 0</inkml:trace>
  <inkml:trace contextRef="#ctx0" brushRef="#br0" timeOffset="8287.6583">11811 9462,'21'-22,"0"22,22 0,-22 0,21 0,-21 0,0 0,1 0,-1 0,0 0,0 0,0 0,0 0,1 0,-1 0,0 0,0 0,0 0,22 0,-22 0,0 0,0 0,0 0,0 0,1 0,-1 0,0 0,21 0,-21 0,1 0,-1 0,0 0,21 0,-21 0,22 0,-1 0,-21 0,22 0,-22 0,0 0,21 0,-21 0,1 0,-1 0,0 0</inkml:trace>
  <inkml:trace contextRef="#ctx0" brushRef="#br0" timeOffset="14359.5538">13547 9440,'21'0,"0"0,0 0,0 0,0 0,1 0,-1 0,0 0,0 0,0 22,0-22,1 0,-1 0,0 0,21 0,-21 21,1-21,-1 0,0 0,21 0,-21 0,22 0,-22 0,21 0,-21 0,1 0,-1 0,21 0,-21 0,0 0,22 0,-22 0,21 0,-21 0,43 0,-43 0,21 0,-20 0,41 0,-42 0,22 0,-22 0,21 0,-21 0,22 0,-22 0,21 0,-21 0,22 0,-22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1:56:47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2159 3958,'-21'0,"0"0,-22 0,1 0,21 0,21-21,-43 21,43-21,-21 21,0-21,0 21,0 0,21-21,-43-1,43 1,-21 21,21-42,0 21,0 0,0-1,0 1,0-21,0 21,0 0,0-1,0 1,0 0,0 0,0 0,0 0,0-1,0 1,0 0,0 0,0 0,0 0,0-1,0 1,0 0,0 0,0 0,0 0,0-1,21 22,-21-42,22 21,-22 0,21 21,0-21,0-1,0 22,0-21,1 21,-1-21,21 0,-21 21,22-21,-22 21,0-21,0 21,0-22,22 22,-43-21,21 21,0 0,0 0,0 0,22-21,-22 21,0 0,0 0,0 0,22 0,-22 42,0-42,0 22,0-22,43 63,-43-42,21 22,-21-1,-21-21,43 0,-43 0,21 1,-21-1,0 0,42 0,-42 21,0-20,0 20,0-21,0 21,0-20,0-1,0 0,0 0,0 0,0 22,21-22,-21 0,0 0,22 0,-22 0,0 1,21-1,-21 0,0 0,0 0,0 22,-21-22,-1-21,-20 21,21-21,0 0,21 21,-21-21,-1 0,1 0,-21 0,21 0,-22 0,22 0,0 0,0 0,0 0,-22 0,22 0,0 0,0 0,0 0,0 0,-1 0,1 0,0 0,0 0,0 0,0 0,-1 0,1 0,0 0,0 0,0 0,0 21,-1-21</inkml:trace>
  <inkml:trace contextRef="#ctx0" brushRef="#br0" timeOffset="28269.5079">2159 11345,'-21'0,"0"0,-1 0,-20 0,21 22,21-1,0 0,0 0,-42 0,42 22,0-1,-22-21,22 0,0 0,0 1,-42-1,42 0,0 0,0 0,0 0,0 1,0-1,0 0,0 21,0-21,0 22,0-22,0 0,0 0,0 0,0 1,0-1,21 21,-21-21,21-21,1 43,-1-22,0 0,-21 0,21-21,0 21,22 22,-22-43,0 0,0 21,0 0,22-21,-22 42,0-42,21 0,-42 21,64 1,-22-22,-21 0,22 0,-43 21,21-21,21 0,-21 0,22 0,-22 0,21 0,-21 0,0 0,1 0,-1 0,0 0,0 0,0 0,0 0,22 0,-43-21,21 21,-21-22,42 1,-42 0,21 21,-21-21,22-21,-22-1,21 43,-21-21,0 0,0 0,0 0,0-1,0 1,21 0,-21-21,0 21,0-22,-21 22,0 0,21 0,0 0,-22-1,-20 1,42 0,-21 0,21 0,-21 21,21-21,-21 21,-1 0,1-22,0 1,21 0,-21 21,0-21,21 0,-43 0,22 21,21-22,-21 22,0-42,0 42,0-21,-1 21,1 0,0-21,0 21,0-21,0 21,-1 0,1-22,0 1,0 21,0 0,21-21,-21 21,-1 0,1 0,21-21,-21 21,0-21,0 21,0 0,-1 0,1 0,21-21,-21-1,0 1,0 21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2:09:21.7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22331 4360,'21'0,"0"0,0 0,0 0,43 0,-43 0,0 0,22 0,-22 0,0 0,0 0,0 0</inkml:trace>
  <inkml:trace contextRef="#ctx0" brushRef="#br0" timeOffset="3057.2072">23008 4382,'21'0,"0"0,1 0,-1 0,0 0,0 0,0 0,0 0,1 0,-1 0</inkml:trace>
  <inkml:trace contextRef="#ctx0" brushRef="#br0" timeOffset="91991.6012">5567 16743,'21'0,"0"0,0 0,0 0,1 0,41 0,1 0,20 0,1 0,63 0,-42 0,84 0,-63 0,22 0,-44 0,-41 0,-1 0,-20 0,-1 0,-21 0,43 0,-43 0,21 0,1 0,-22 0,0 0,0 0,21 0,-20 0,-1 0</inkml:trace>
  <inkml:trace contextRef="#ctx0" brushRef="#br0" timeOffset="93336.2967">5524 17822,'22'0,"126"0,21 0,0 0,64 0,0 0,-21 0,-1 0,-20 0,-22 0,-63 0,-21 0,-22 0,-20 0,20 0,-42 0,0 0,1 0,-1 0,0 0,0 0,0 0,43 0,-1 0,1 0,20 0,1 0,0 0,21-42,-43 42,-42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36.86636" units="1/cm"/>
          <inkml:channelProperty channel="Y" name="resolution" value="38.13559" units="1/cm"/>
        </inkml:channelProperties>
      </inkml:inkSource>
      <inkml:timestamp xml:id="ts0" timeString="2020-06-25T22:28:09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6562 4805,'0'21,"-22"21,22 1,-21 20,21-20,0-22,0 42,-21-42,21 22,0-22,0 42,0-41,-21 41,21 1,0-43,0 21,-42 0,42 1,0-1,0-21,0 22,0 20,0-21,0-20,-22 20,22 0,0 22,0-43,0 21,0 22,0-43,0 0,0 21,0 22,0-43,0 0,0 22,0 20,0-42,0 43,0-22,0-21,0 0,0 43,0-43,0 43,0-1,0-42,0 43,0-1,-21 22,21-43,0 22,0-1,0 1,0-1,0-20,-42 20,42 1,0-22,0 21,0-20,0-1,0 22,0-22,0 0,0 22,0-22,0 0,0 22,0-43,0 21,0 22,0-43,0 43,0-1,0-21,0 22,0-1,0-20,0 20,0 1,0-43,0 21,0 22,0-43,0 0,0 0,0 0,0 1,0-1,0-42,0-1,0-20,0 21,21 0,0 21,22 0,-1-43,0 43,-21 0,1 0,20 0,0 0,22 0,-43 0,21 0,1 0,-1 0,0 0,-21 0,43 0,-43 0,21 0,-20 0,20 0,0 0,22 0,-1 0,-42 0,22 0,-1 0,22 0,-1 0,1 0,-22 0,21 0,1 0,-43 0,43 0,-22 0,-21 0,0 0,22 0,-22 0,21 0,22 0,-22 0,21 0,1 0,-43 0,43 0,-43 0,21 0,22 0,-22 0,0 0,1 0,-1 0,-21 0,43 0,-1 0,-21 0,22 0,-1 0,1 0,-22 0,1 0,20 0,-42 0,43 0,-43 0,42 0,-20 0,20 0,-20 0,20 0,-42 0,22 0,-22 0,42 0,-42 0,22 0,-1 0,0 0,1 0,-22 0,0 0,0 0,0 0,1 0,-1 0,21 0,-21 0,22 0,-22 0,0 0,0 0,21 0,-20 0,20 0,0 0,1 0,-22 0,0 0,21 0,1 0,-22 0,0 0,21 0,1 0,-1 0,0 0,-21 0,22 0,-1 0,22 0,-22 0,21 0,-20 0,20 0,-20 0,20 0,1-21,-43 21,42-21,1 21,-22 0,0 0,22-21,-43 21,21-21,1 21,-1 0,-21 0,43 0,-43 0,21 0,1-21,-22 21,0 0,0 0,0 0,0 0,1 0,-1 0,0 0,0 0,0 0,0 0,1 0,-1 0,0 0,21 0,-21 0,1 0,-1 0,0 0,-21-43,0 22,0-21,0-22,0 22,0-22,0 22,0-21,0-1,0 22,0-1,0 1,21-43,-21 64,21-42,0-22,-21 64,0-43,0 22,0 21,0-21,0-22,0 22,0 21,0-43,0 1,0-1,0 22,0-22,0 1,0 42,0-43,0 1,0 20,0-20,0 20,0 1,0 0,0-22,0 43,0-21,0-1,0 1,0 21,0-21,0-1,0-20,0 42,0-43,0 22,0-1,0 1,0-43,0 43,0-21,0-1,0 1,0-1,0 22,0-22,0 1,0 20,0 1,0-21,0 41,0-20,0 0,0-22,0 43,0-42,0 20,0 22,0-42,0 41,-21-20,0 0,21-1,-21 22,21-21,-21 0,21-1,0 22,-21 0,-1-21,22 20,0 1,-21-21,21 21,0 0,-21-1,21 1,-21-42,21 42,-21-1,-22 22,22 0,-21 0,21 0,-43 0,43 0,-21 0,21 0,-22 0,1 0,0 0,-22 0,43 0,-43 0,1 0,-22 0,43 0,-22 0,1 0,-1 22,22-22,-21 0,-1 21,1-21,20 0,1 21,21-21,-43 0,1 21,-1 0,1-21,-1 0,22 0,-64 21,43-21,-1 22,1-22,20 21,-20-21,20 21,-20-21,-43 0,64 42,-22-21,1-21,-22 0,22 0,-1 22,22-22,-22 0,22 0,-43 42,22-21,-1-21,1 0,-1 0,22 0,-22 21,22-21,0 0,-22 0,1 0,-1 0,22 0,-22 0,-20 0,20 0,-20 0,20 0,22 0,-22 0,-20 0,41 0,1 0,-43 0,64 0,-21 0,-1 0,22 0,0 0,0 0,0 0,0 0,-1 0,1 0,0 0,0 0,0 0,0 0,-22 0,1 0,-22 0,22 0,21 0,-21 0,20 0,-20 0,21 0,0 0,-22 0,22 0,0 0,0 0,0 0,0 0,-22 0,1 43,21-43,-22 0,1 0,0 0,21 0,-1 0,-20 0,21 0,0 0,-22 0,22 0,0 0,-21 0,21 21</inkml:trace>
  <inkml:trace contextRef="#ctx0" brushRef="#br0" timeOffset="1543.335">12700 5800,'-21'0,"21"21,0 0,0 43,0-43,0 21,0 22,0-22,0 21,0-20,0-22,0 0,0 0,0 0,0 1,0-1,0 0,0 21</inkml:trace>
  <inkml:trace contextRef="#ctx0" brushRef="#br0" timeOffset="8809.2026">9334 8678,'22'0,"-1"0,21 0,-21 0,22 0,-22 0,63 0,-20 0,21 0,-22 0,43 0,-21 0,-1 0,43 0,21 0,-42 0,42 0,-21 0,0 0,-42 0,0 0,-1 0,1 0,-43 0,43 0,-43 0,1 0,-1-21,0 21,-20 0,-1 0,0 0,0 0,0 0,0 0,1 0,20 0,0 0,1 0,-22 0,21 0,-21 0,0 0,22-21,-22 21,21 0,-21 0,22-21,-22 21,0 0,0 0,0 0,1 0,-22 42,21 1,0 20,-21-21,0 43,0-21,0-1,0 1,0-1,0 1,0-22,0 21,0-20,0-22,0 21,0 1,0-1,0-21,0 21,0-20,0-1,0 0,0 21,0 1,0-22,0 0,0 21,0-21,0 22,0-22,0 21,0-21,0 22,0 20,0-42,0 22,0-1,0 22,0-1,0-21,0 22,0-22,0 1,0-1,0 21,0-20,0 20,0 1,0-22,0 0,0 22,0-43,0 43,0-43,0 21,0 22,0-22,0 0,0 1,0-1,0-21,-21 43,21-43,0 21,0-21,0 22,0-1,0 21,0-20,0-22,0 21,0 1,0-1,0-21,0 43,0-22,0-21,0 0,0 43,0-22,0 0,0 1,0-22,0 21,0 1,0-1,0 0,0 22,0-22,-21 0,-1 1,22-22,0 21,0-21,0 22,0-1,-21-21,21 0,0 1,0 20,0-21,-42 43,42-43,0 0,0 0,-21-21,21 21,0 22,0-22,0 0,0 0,0 0,0 0,0 1,0-1,0 0,0 0,0 0,0 0,-64 1,22-1,0-21,-1 21,22-21,-42 0,20 0,1 21,-22-21,22 21,0-21,-22 0,43 0,-64 21,22-21,21 0,-43 43,43-43,-22 0,43 21,-43-21,22 0,0 0,21 0,-22 0,22 0,-21 0,21 21,-22-21,22 0,0 0,0 0,0 0,-1 0,1 0,0 0,-21 0,21 0,-1 0,1 0,0 0,0 0,0 0,0 0,-1 0,1 0,0 0,0 0,-21 0,20 0,-20 0,21 0,0 0,-22 0,22 0,-21 0,21 0,0 0,-1-42,22-22,-21-20,-21 41,42 1,0-22,-21 1,21 21,0-22,0 43,0-21,0 20,0-20,-21 21,21-21,0 20,0-20,-22 21,22-21,0 20,-21-20,21 21,0-21,0 20,-21 1,21 0,0-21,0 21,0-1,-21-20,0 0,21 21,0-22,0 1,0-22,-21 22,21-21,0 41,-22-41,22 42,0-22,0 22,-21-21,21 0,0-1,0 22,0-21,0-1,0 1,0 21,0-43,0 43,0-21,0 0,0-1,0 22,0-21,0 21,0-43,0 43,0-21,0 20,-21-41,21-1,-21 43,21-21,0 0,0-1,0-20,0 20,-42-20,42-1,0 22,-22 0,22-22,0 22,0 0,0 20,0-20,-21 0,21-22,-21 22,21 21,0-43,0 43,-21-42,21-1,-21 1,21 20,-21-20,21 42,0-43,0 22,-22-22,22 1,-21 20,21-20,0 21,0-1,0-41,0 62,-21-41,21 21,-21-1,21 22,0-21,0-1,0 22,-21 0,21-21,0 21,0-1,-21-20,21 21,0 0,0 0,0-1,0 1,0 0,0 0,0 0,0-22,-22 43,22-42</inkml:trace>
  <inkml:trace contextRef="#ctx0" brushRef="#br0" timeOffset="9984.3178">12552 9419,'-21'0,"21"106,0-42,0-22,0 43,0-43,0 21,21-20,-21 20,0-20,0-1,0-21,0 0,0 0,21 22,0-43</inkml:trace>
  <inkml:trace contextRef="#ctx0" brushRef="#br0" timeOffset="11391.8798">12721 9462,'0'-22,"0"44,0 62,0-63,0 43,0-43,0 21,0-20,0-1,0 0,0 0,0 0,0 0,0 1,0 20,0-21,-21 0,21 0,0 1,0-1,0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06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0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6442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55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36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1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3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6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2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2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4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B3278-F18B-44FD-94D1-2565837BB621}" type="datetimeFigureOut">
              <a:rPr lang="en-US" smtClean="0"/>
              <a:t>26-Jun-20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DAEDC3-AC27-449E-8511-ACEFFD64B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customXml" Target="../ink/ink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4.emf"/><Relationship Id="rId5" Type="http://schemas.openxmlformats.org/officeDocument/2006/relationships/customXml" Target="../ink/ink9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customXml" Target="../ink/ink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customXml" Target="../ink/ink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emf"/><Relationship Id="rId5" Type="http://schemas.openxmlformats.org/officeDocument/2006/relationships/customXml" Target="../ink/ink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200811"/>
            <a:ext cx="8596668" cy="87884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 smtClean="0"/>
              <a:t>Consumption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5131" y="1079653"/>
            <a:ext cx="9447167" cy="5336389"/>
          </a:xfrm>
        </p:spPr>
        <p:txBody>
          <a:bodyPr>
            <a:normAutofit fontScale="400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sz="5000" b="1" dirty="0" smtClean="0"/>
              <a:t>Definition</a:t>
            </a:r>
            <a:r>
              <a:rPr lang="en-US" sz="5000" dirty="0" smtClean="0"/>
              <a:t>: </a:t>
            </a:r>
            <a:r>
              <a:rPr lang="en-US" sz="4000" dirty="0" smtClean="0"/>
              <a:t>Quantity of raw materials required to produce a complete garment; </a:t>
            </a:r>
            <a:r>
              <a:rPr lang="en-US" sz="4000" dirty="0" smtClean="0"/>
              <a:t>Fabric </a:t>
            </a:r>
            <a:r>
              <a:rPr lang="en-US" sz="4000" dirty="0" smtClean="0"/>
              <a:t>and </a:t>
            </a:r>
            <a:r>
              <a:rPr lang="en-US" sz="4000" dirty="0" smtClean="0"/>
              <a:t>accessories   required </a:t>
            </a:r>
            <a:r>
              <a:rPr lang="en-US" sz="4000" dirty="0" smtClean="0"/>
              <a:t>to produce per dozen garments. 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5100" b="1" dirty="0" smtClean="0"/>
              <a:t>Factors that affect Consumption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US" sz="3800" dirty="0" smtClean="0"/>
              <a:t> </a:t>
            </a:r>
            <a:r>
              <a:rPr lang="en-US" sz="4500" b="1" dirty="0">
                <a:sym typeface="Wingdings 2" pitchFamily="18" charset="2"/>
              </a:rPr>
              <a:t>Measurement with technical </a:t>
            </a:r>
            <a:r>
              <a:rPr lang="en-US" sz="4500" b="1" dirty="0" smtClean="0">
                <a:sym typeface="Wingdings 2" pitchFamily="18" charset="2"/>
              </a:rPr>
              <a:t>specification: </a:t>
            </a:r>
            <a:r>
              <a:rPr lang="en-US" sz="3800" dirty="0" smtClean="0">
                <a:sym typeface="Wingdings 2" pitchFamily="18" charset="2"/>
              </a:rPr>
              <a:t>If measurement of the garments is bigger, consumption will be higher</a:t>
            </a:r>
            <a:r>
              <a:rPr lang="en-US" sz="3800" dirty="0" smtClean="0">
                <a:sym typeface="Wingdings 2" pitchFamily="18" charset="2"/>
              </a:rPr>
              <a:t>.</a:t>
            </a:r>
            <a:endParaRPr lang="en-US" sz="3800" dirty="0" smtClean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US" sz="3800" dirty="0">
                <a:sym typeface="Wingdings 2" pitchFamily="18" charset="2"/>
              </a:rPr>
              <a:t> </a:t>
            </a:r>
            <a:r>
              <a:rPr lang="en-US" sz="4500" b="1" dirty="0">
                <a:sym typeface="Wingdings 2" pitchFamily="18" charset="2"/>
              </a:rPr>
              <a:t>Style </a:t>
            </a:r>
            <a:r>
              <a:rPr lang="en-US" sz="4500" b="1" dirty="0" smtClean="0">
                <a:sym typeface="Wingdings 2" pitchFamily="18" charset="2"/>
              </a:rPr>
              <a:t>description: </a:t>
            </a:r>
            <a:r>
              <a:rPr lang="en-US" sz="3800" dirty="0" smtClean="0">
                <a:sym typeface="Wingdings 2" pitchFamily="18" charset="2"/>
              </a:rPr>
              <a:t>Consumption will be higher for complicated/design garments and will be less for plain/basic garments</a:t>
            </a:r>
            <a:r>
              <a:rPr lang="en-US" sz="3800" dirty="0" smtClean="0">
                <a:sym typeface="Wingdings 2" pitchFamily="18" charset="2"/>
              </a:rPr>
              <a:t>.</a:t>
            </a:r>
            <a:endParaRPr lang="en-US" sz="3800" dirty="0" smtClean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US" sz="3800" dirty="0">
                <a:sym typeface="Wingdings 2" pitchFamily="18" charset="2"/>
              </a:rPr>
              <a:t> </a:t>
            </a:r>
            <a:r>
              <a:rPr lang="en-US" sz="4500" b="1" dirty="0">
                <a:sym typeface="Wingdings 2" pitchFamily="18" charset="2"/>
              </a:rPr>
              <a:t>Fabrics </a:t>
            </a:r>
            <a:r>
              <a:rPr lang="en-US" sz="4500" b="1" dirty="0" smtClean="0">
                <a:sym typeface="Wingdings 2" pitchFamily="18" charset="2"/>
              </a:rPr>
              <a:t>description: </a:t>
            </a:r>
            <a:r>
              <a:rPr lang="en-US" sz="3800" dirty="0" smtClean="0">
                <a:sym typeface="Wingdings 2" pitchFamily="18" charset="2"/>
              </a:rPr>
              <a:t>Plain/Solid color fabric gives higher marker efficiency, Stripe, check and all over print (AOP) fabric consumption is comparatively higher</a:t>
            </a:r>
            <a:r>
              <a:rPr lang="en-US" sz="3800" dirty="0" smtClean="0">
                <a:sym typeface="Wingdings 2" pitchFamily="18" charset="2"/>
              </a:rPr>
              <a:t>.</a:t>
            </a:r>
            <a:endParaRPr lang="en-US" sz="3800" dirty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US" sz="3800" dirty="0" smtClean="0">
                <a:sym typeface="Wingdings 2" pitchFamily="18" charset="2"/>
              </a:rPr>
              <a:t> </a:t>
            </a:r>
            <a:r>
              <a:rPr lang="en-US" sz="4500" b="1" dirty="0">
                <a:sym typeface="Wingdings 2" pitchFamily="18" charset="2"/>
              </a:rPr>
              <a:t>Fabric width /</a:t>
            </a:r>
            <a:r>
              <a:rPr lang="en-US" sz="4500" b="1" dirty="0" smtClean="0">
                <a:sym typeface="Wingdings 2" pitchFamily="18" charset="2"/>
              </a:rPr>
              <a:t>weight: </a:t>
            </a:r>
            <a:r>
              <a:rPr lang="en-US" sz="3800" dirty="0" smtClean="0">
                <a:sym typeface="Wingdings 2" pitchFamily="18" charset="2"/>
              </a:rPr>
              <a:t>For woven fabric, higher the fabric width ensures lower consumption and for knit fabric, higher GSM of fabrics requires higher consumption for same style garments</a:t>
            </a:r>
            <a:r>
              <a:rPr lang="en-US" sz="3800" dirty="0" smtClean="0">
                <a:sym typeface="Wingdings 2" pitchFamily="18" charset="2"/>
              </a:rPr>
              <a:t>.</a:t>
            </a:r>
            <a:endParaRPr lang="en-US" sz="3800" dirty="0" smtClean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US" sz="3800" b="1" dirty="0">
                <a:sym typeface="Wingdings 2" pitchFamily="18" charset="2"/>
              </a:rPr>
              <a:t> </a:t>
            </a:r>
            <a:r>
              <a:rPr lang="en-US" sz="4500" b="1" dirty="0">
                <a:sym typeface="Wingdings 2" pitchFamily="18" charset="2"/>
              </a:rPr>
              <a:t>Washing </a:t>
            </a:r>
            <a:r>
              <a:rPr lang="en-US" sz="4500" b="1" dirty="0" smtClean="0">
                <a:sym typeface="Wingdings 2" pitchFamily="18" charset="2"/>
              </a:rPr>
              <a:t>shrinkage: </a:t>
            </a:r>
            <a:r>
              <a:rPr lang="en-US" sz="3800" dirty="0" smtClean="0">
                <a:sym typeface="Wingdings 2" pitchFamily="18" charset="2"/>
              </a:rPr>
              <a:t>Washing shrinkage is determined before finalizing the pattern. % of shrinkage is added with the pattern.</a:t>
            </a:r>
            <a:endParaRPr lang="en-US" sz="3800" dirty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endParaRPr lang="en-US" dirty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endParaRPr lang="en-US" dirty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endParaRPr lang="en-US" dirty="0">
              <a:sym typeface="Wingdings 2" pitchFamily="18" charset="2"/>
            </a:endParaRPr>
          </a:p>
          <a:p>
            <a:pPr lvl="1">
              <a:buFont typeface="Wingdings" panose="05000000000000000000" pitchFamily="2" charset="2"/>
              <a:buChar char="q"/>
              <a:defRPr/>
            </a:pPr>
            <a:endParaRPr lang="en-US" b="1" dirty="0" smtClean="0"/>
          </a:p>
          <a:p>
            <a:pPr marL="457200" lvl="1" indent="0">
              <a:buNone/>
              <a:defRPr/>
            </a:pPr>
            <a:r>
              <a:rPr lang="en-US" b="1" dirty="0" smtClean="0"/>
              <a:t>	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8637"/>
      </p:ext>
    </p:extLst>
  </p:cSld>
  <p:clrMapOvr>
    <a:masterClrMapping/>
  </p:clrMapOvr>
  <p:transition advTm="268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Home work – Knitted T-shirt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080" y="990600"/>
            <a:ext cx="9505720" cy="6324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effectLst/>
              </a:rPr>
              <a:t>1. </a:t>
            </a:r>
            <a:r>
              <a:rPr lang="en-US" sz="2400" dirty="0"/>
              <a:t>Calculate fabric consumption for one dozen Knitted T-shirt by considering the followings: </a:t>
            </a:r>
          </a:p>
          <a:p>
            <a:pPr marL="0" indent="0">
              <a:buNone/>
              <a:defRPr/>
            </a:pPr>
            <a:r>
              <a:rPr lang="en-US" sz="2400" dirty="0"/>
              <a:t>Half Chest=55 cm, Length from HPS= 72 cm, Sleeve Length= 18 cm, </a:t>
            </a:r>
          </a:p>
          <a:p>
            <a:pPr marL="0" indent="0">
              <a:buNone/>
              <a:defRPr/>
            </a:pPr>
            <a:r>
              <a:rPr lang="en-US" sz="2400" dirty="0"/>
              <a:t>Armhole= 21 cm, Sleeve opening= 20 cm, Neck width= 18 cm, Arm hole = 26 cm</a:t>
            </a:r>
            <a:r>
              <a:rPr lang="en-US" sz="2400" dirty="0" smtClean="0"/>
              <a:t>, Neck </a:t>
            </a:r>
            <a:r>
              <a:rPr lang="en-US" sz="2400" dirty="0"/>
              <a:t>Rib height= 1.5 cm; GSM of body fabric =140, GSM of Rib=220, Marker efficiency 86</a:t>
            </a:r>
            <a:r>
              <a:rPr lang="en-US" sz="2400" dirty="0" smtClean="0"/>
              <a:t>%.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Measure your own T-shirt and calculate its weight considering reasonable </a:t>
            </a:r>
            <a:r>
              <a:rPr lang="en-US" sz="2400" dirty="0" smtClean="0"/>
              <a:t>GSM (Range is 140-180), </a:t>
            </a:r>
            <a:r>
              <a:rPr lang="en-US" sz="2400" dirty="0"/>
              <a:t>weight your T-shirt in a weighing scale and find out the differences of calculated weight and actual weight in gram</a:t>
            </a:r>
            <a:r>
              <a:rPr lang="en-US" sz="2400" dirty="0" smtClean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55200" y="1051560"/>
              <a:ext cx="442440" cy="34142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840" y="1042200"/>
                <a:ext cx="461160" cy="3432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017"/>
    </mc:Choice>
    <mc:Fallback>
      <p:transition spd="slow" advTm="20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Basic Shirt and its different parts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/>
              <a:t>Collar+collar stand</a:t>
            </a:r>
          </a:p>
          <a:p>
            <a:pPr eaLnBrk="1" hangingPunct="1">
              <a:defRPr/>
            </a:pPr>
            <a:r>
              <a:rPr lang="en-US" sz="2800"/>
              <a:t>Front-upper</a:t>
            </a:r>
          </a:p>
          <a:p>
            <a:pPr eaLnBrk="1" hangingPunct="1">
              <a:defRPr/>
            </a:pPr>
            <a:r>
              <a:rPr lang="en-US" sz="2800"/>
              <a:t>Front-lower</a:t>
            </a:r>
          </a:p>
          <a:p>
            <a:pPr eaLnBrk="1" hangingPunct="1">
              <a:defRPr/>
            </a:pPr>
            <a:r>
              <a:rPr lang="en-US" sz="2800"/>
              <a:t>Back</a:t>
            </a:r>
          </a:p>
          <a:p>
            <a:pPr eaLnBrk="1" hangingPunct="1">
              <a:defRPr/>
            </a:pPr>
            <a:r>
              <a:rPr lang="en-US" sz="2800"/>
              <a:t>Yoke</a:t>
            </a:r>
          </a:p>
          <a:p>
            <a:pPr eaLnBrk="1" hangingPunct="1">
              <a:defRPr/>
            </a:pPr>
            <a:r>
              <a:rPr lang="en-US" sz="2800"/>
              <a:t>Sleeve</a:t>
            </a:r>
          </a:p>
          <a:p>
            <a:pPr eaLnBrk="1" hangingPunct="1">
              <a:defRPr/>
            </a:pPr>
            <a:r>
              <a:rPr lang="en-US" sz="2800"/>
              <a:t>Cuff</a:t>
            </a:r>
          </a:p>
          <a:p>
            <a:pPr eaLnBrk="1" hangingPunct="1">
              <a:defRPr/>
            </a:pPr>
            <a:r>
              <a:rPr lang="en-US" sz="2800"/>
              <a:t>Pocket</a:t>
            </a:r>
          </a:p>
          <a:p>
            <a:pPr eaLnBrk="1" hangingPunct="1">
              <a:defRPr/>
            </a:pPr>
            <a:endParaRPr lang="en-US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52"/>
    </mc:Choice>
    <mc:Fallback>
      <p:transition spd="slow" advTm="6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1508" name="Picture 4" descr="Basic+Shirt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49" y="0"/>
            <a:ext cx="51339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6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Sketch of an woven shirt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531" y="1763852"/>
            <a:ext cx="6610120" cy="46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4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Consumption for Woven-Top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				Length x Width</a:t>
            </a:r>
          </a:p>
          <a:p>
            <a:pPr eaLnBrk="1" hangingPunct="1">
              <a:defRPr/>
            </a:pPr>
            <a:r>
              <a:rPr lang="en-US" smtClean="0"/>
              <a:t>Formula=-------------------------------------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				Fabric width x Fabric Unit</a:t>
            </a:r>
          </a:p>
        </p:txBody>
      </p:sp>
    </p:spTree>
    <p:extLst>
      <p:ext uri="{BB962C8B-B14F-4D97-AF65-F5344CB8AC3E}">
        <p14:creationId xmlns:p14="http://schemas.microsoft.com/office/powerpoint/2010/main" val="8033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135875"/>
            <a:ext cx="8596668" cy="1320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Consumption for Woven-Top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535" y="1014835"/>
            <a:ext cx="9898860" cy="535291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Body </a:t>
            </a:r>
            <a:r>
              <a:rPr lang="en-US" dirty="0" smtClean="0"/>
              <a:t>length (POM: 7)</a:t>
            </a:r>
            <a:r>
              <a:rPr lang="en-US" dirty="0" smtClean="0"/>
              <a:t>		</a:t>
            </a:r>
            <a:r>
              <a:rPr lang="en-US" dirty="0" smtClean="0"/>
              <a:t>	= </a:t>
            </a:r>
            <a:r>
              <a:rPr lang="en-US" dirty="0" smtClean="0"/>
              <a:t>Body </a:t>
            </a:r>
            <a:r>
              <a:rPr lang="en-US" dirty="0"/>
              <a:t>length + Allowance 	(32+1=33’’)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Body </a:t>
            </a:r>
            <a:r>
              <a:rPr lang="en-US" dirty="0" smtClean="0"/>
              <a:t>Width (POM: 13) </a:t>
            </a:r>
            <a:r>
              <a:rPr lang="en-US" dirty="0" smtClean="0"/>
              <a:t>		</a:t>
            </a:r>
            <a:r>
              <a:rPr lang="en-US" dirty="0" smtClean="0"/>
              <a:t>	= </a:t>
            </a:r>
            <a:r>
              <a:rPr lang="en-US" dirty="0"/>
              <a:t>1/2xChest width + Allowance (24+1+3=28’’)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Long Sleeve length (POM: 2)</a:t>
            </a:r>
            <a:r>
              <a:rPr lang="en-US" dirty="0" smtClean="0"/>
              <a:t>		= SL </a:t>
            </a:r>
            <a:r>
              <a:rPr lang="en-US" dirty="0"/>
              <a:t>+ Allowance (23+2.5+1.5=27</a:t>
            </a:r>
            <a:r>
              <a:rPr lang="en-US" dirty="0" smtClean="0"/>
              <a:t>’’)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Fabric width		</a:t>
            </a:r>
            <a:r>
              <a:rPr lang="en-US" dirty="0" smtClean="0"/>
              <a:t>			= </a:t>
            </a:r>
            <a:r>
              <a:rPr lang="en-US" dirty="0" smtClean="0"/>
              <a:t>59’’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Marker Efficiency	</a:t>
            </a:r>
            <a:r>
              <a:rPr lang="en-US" dirty="0" smtClean="0"/>
              <a:t>			= </a:t>
            </a:r>
            <a:r>
              <a:rPr lang="en-US" dirty="0" smtClean="0"/>
              <a:t>85%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buNone/>
              <a:defRPr/>
            </a:pPr>
            <a:r>
              <a:rPr lang="en-US" dirty="0"/>
              <a:t>			</a:t>
            </a:r>
            <a:r>
              <a:rPr lang="en-US" dirty="0" smtClean="0"/>
              <a:t>{ </a:t>
            </a:r>
            <a:r>
              <a:rPr lang="en-US" dirty="0" smtClean="0"/>
              <a:t>(Length </a:t>
            </a:r>
            <a:r>
              <a:rPr lang="en-US" dirty="0"/>
              <a:t>+ Sleeve </a:t>
            </a:r>
            <a:r>
              <a:rPr lang="en-US" dirty="0" smtClean="0"/>
              <a:t>Length + Allowance) x (1/2Chest+Allowance </a:t>
            </a:r>
            <a:r>
              <a:rPr lang="en-US" dirty="0" smtClean="0"/>
              <a:t>}x2</a:t>
            </a: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Formula</a:t>
            </a:r>
            <a:r>
              <a:rPr lang="en-US" dirty="0" smtClean="0"/>
              <a:t>=-------------------------------------------------------------------------------------+</a:t>
            </a:r>
            <a:r>
              <a:rPr lang="en-US" dirty="0" smtClean="0"/>
              <a:t>Wastage%</a:t>
            </a: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				36xFabric width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				</a:t>
            </a:r>
            <a:r>
              <a:rPr lang="en-US" dirty="0" smtClean="0"/>
              <a:t>{(33+27)x28}x2</a:t>
            </a:r>
            <a:r>
              <a:rPr lang="en-US" dirty="0"/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			</a:t>
            </a:r>
            <a:r>
              <a:rPr lang="en-US" dirty="0" smtClean="0"/>
              <a:t>=------------------------------------------+15% Yards/piece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/>
              <a:t>				</a:t>
            </a:r>
            <a:r>
              <a:rPr lang="en-US" dirty="0" smtClean="0"/>
              <a:t>36x59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	= 1.58+1.58x15/100 yards/piece</a:t>
            </a: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			= </a:t>
            </a:r>
            <a:r>
              <a:rPr lang="en-US" dirty="0" smtClean="0"/>
              <a:t>1.82 yards/piece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	=21.84 </a:t>
            </a:r>
            <a:r>
              <a:rPr lang="en-US" dirty="0" smtClean="0"/>
              <a:t>yards/dozen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988640" y="1569600"/>
              <a:ext cx="6370920" cy="4846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9280" y="1560240"/>
                <a:ext cx="6389640" cy="4865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10"/>
    </mc:Choice>
    <mc:Fallback>
      <p:transition spd="slow" advTm="212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2100"/>
            <a:ext cx="8229600" cy="8509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Home Work – woven shirt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981" y="1162280"/>
            <a:ext cx="8229600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1.  Calculate the consumption of woven fabric per dozen of shirt considering</a:t>
            </a:r>
          </a:p>
          <a:p>
            <a:pPr marL="0" indent="0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Length from HPS: 35 inch, Half Chest: 22 inch, Sleeve length: 26 inch, arm hole straight: 15 inch, fabric width: 60 inch, marker efficiency: 84</a:t>
            </a:r>
            <a:r>
              <a:rPr lang="en-US" dirty="0" smtClean="0"/>
              <a:t>%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r>
              <a:rPr lang="en-US" dirty="0" smtClean="0"/>
              <a:t>2. Measure your woven shirt and calculate its fabric consumption considering fabric width 60 inch.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7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99"/>
    </mc:Choice>
    <mc:Fallback>
      <p:transition spd="slow" advTm="49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Sketch of a Pants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19971" y="1539126"/>
            <a:ext cx="6320791" cy="39252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286000" y="1569600"/>
              <a:ext cx="2293920" cy="32770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6640" y="1560240"/>
                <a:ext cx="2312640" cy="32958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6"/>
    </mc:Choice>
    <mc:Fallback>
      <p:transition spd="slow" advTm="2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0384" y="355600"/>
            <a:ext cx="8596668" cy="92235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/>
              <a:t>Methods of Calculating Consumption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8382000" cy="4953000"/>
          </a:xfrm>
        </p:spPr>
        <p:txBody>
          <a:bodyPr/>
          <a:lstStyle/>
          <a:p>
            <a:pPr marL="514350" indent="-514350">
              <a:buFontTx/>
              <a:buAutoNum type="alphaLcPeriod"/>
              <a:defRPr/>
            </a:pPr>
            <a:r>
              <a:rPr lang="en-US" sz="2800" b="1" dirty="0" smtClean="0"/>
              <a:t>Marking/Marker Planning: </a:t>
            </a:r>
            <a:r>
              <a:rPr lang="en-US" sz="2400" dirty="0"/>
              <a:t>In this method, the parts of different size patterns are set on a marker, usually patterns of all size. It gives exact fabric consumption</a:t>
            </a:r>
            <a:r>
              <a:rPr lang="en-US" sz="2400" dirty="0" smtClean="0"/>
              <a:t>.</a:t>
            </a:r>
          </a:p>
          <a:p>
            <a:pPr marL="514350" indent="-514350">
              <a:buFontTx/>
              <a:buAutoNum type="alphaLcPeriod"/>
              <a:defRPr/>
            </a:pPr>
            <a:r>
              <a:rPr lang="en-US" b="1" dirty="0" smtClean="0"/>
              <a:t> </a:t>
            </a:r>
            <a:r>
              <a:rPr lang="en-US" sz="2800" b="1" dirty="0" smtClean="0"/>
              <a:t>Mathematical process: </a:t>
            </a:r>
            <a:r>
              <a:rPr lang="en-US" sz="2800" dirty="0"/>
              <a:t>In this method, consumption is calculated by using the measurement of different parts mentioned in the </a:t>
            </a:r>
            <a:r>
              <a:rPr lang="en-US" sz="2800" dirty="0" smtClean="0"/>
              <a:t>specification/measurement </a:t>
            </a:r>
            <a:r>
              <a:rPr lang="en-US" sz="2800" dirty="0"/>
              <a:t>sheet.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1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01"/>
    </mc:Choice>
    <mc:Fallback>
      <p:transition spd="slow" advTm="127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5638" y="0"/>
            <a:ext cx="8596668" cy="82626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Consumption calculation for woven basic pants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4599" y="916236"/>
            <a:ext cx="10403959" cy="53523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Consumption per piece: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None/>
              <a:defRPr/>
            </a:pPr>
            <a:r>
              <a:rPr lang="en-US" dirty="0" smtClean="0"/>
              <a:t>{½ </a:t>
            </a:r>
            <a:r>
              <a:rPr lang="en-US" dirty="0"/>
              <a:t>waist </a:t>
            </a:r>
            <a:r>
              <a:rPr lang="en-US" dirty="0" err="1"/>
              <a:t>cir</a:t>
            </a:r>
            <a:r>
              <a:rPr lang="en-US" dirty="0" err="1" smtClean="0"/>
              <a:t>.</a:t>
            </a:r>
            <a:r>
              <a:rPr lang="en-US" dirty="0" smtClean="0"/>
              <a:t> (A) </a:t>
            </a:r>
            <a:r>
              <a:rPr lang="en-US" dirty="0"/>
              <a:t>X front </a:t>
            </a:r>
            <a:r>
              <a:rPr lang="en-US" dirty="0" smtClean="0"/>
              <a:t>rise (</a:t>
            </a:r>
            <a:r>
              <a:rPr lang="en-US" dirty="0"/>
              <a:t>C</a:t>
            </a:r>
            <a:r>
              <a:rPr lang="en-US" dirty="0" smtClean="0"/>
              <a:t>)} </a:t>
            </a:r>
            <a:r>
              <a:rPr lang="en-US" dirty="0" smtClean="0"/>
              <a:t>x 2 + </a:t>
            </a:r>
            <a:r>
              <a:rPr lang="en-US" dirty="0"/>
              <a:t>{½ </a:t>
            </a:r>
            <a:r>
              <a:rPr lang="en-US" dirty="0"/>
              <a:t>thigh </a:t>
            </a:r>
            <a:r>
              <a:rPr lang="en-US" dirty="0" err="1"/>
              <a:t>cir</a:t>
            </a:r>
            <a:r>
              <a:rPr lang="en-US" dirty="0" err="1" smtClean="0"/>
              <a:t>.</a:t>
            </a:r>
            <a:r>
              <a:rPr lang="en-US" dirty="0" smtClean="0"/>
              <a:t> (F) </a:t>
            </a:r>
            <a:r>
              <a:rPr lang="en-US" dirty="0"/>
              <a:t>X </a:t>
            </a:r>
            <a:r>
              <a:rPr lang="en-US" dirty="0" smtClean="0"/>
              <a:t>inseam(J) </a:t>
            </a:r>
            <a:r>
              <a:rPr lang="en-US" sz="1600" dirty="0"/>
              <a:t>x </a:t>
            </a:r>
            <a:r>
              <a:rPr lang="en-US" sz="1600" dirty="0" smtClean="0"/>
              <a:t>4}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 smtClean="0"/>
              <a:t>-------------------------------------------------------------------------------------------------- + wastage%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600" dirty="0"/>
              <a:t>			</a:t>
            </a:r>
            <a:r>
              <a:rPr lang="en-US" sz="1600" dirty="0" smtClean="0"/>
              <a:t>				36 </a:t>
            </a:r>
            <a:r>
              <a:rPr lang="en-US" sz="1600" dirty="0"/>
              <a:t>x 59x2.54x2.54</a:t>
            </a:r>
            <a:endParaRPr lang="en-US" sz="28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½ Waist Cir.	= 46cm+8 cm (s) 		</a:t>
            </a:r>
            <a:r>
              <a:rPr lang="en-US" sz="2800" dirty="0" smtClean="0"/>
              <a:t>	= </a:t>
            </a:r>
            <a:r>
              <a:rPr lang="en-US" sz="2800" dirty="0"/>
              <a:t>54 cm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Front Rise	= 28 incl.WB+8cm		=36 cm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½ Thigh Cir	= 36 cm+4cm			</a:t>
            </a:r>
            <a:r>
              <a:rPr lang="en-US" sz="2800" dirty="0" smtClean="0"/>
              <a:t>	=</a:t>
            </a:r>
            <a:r>
              <a:rPr lang="en-US" sz="2800" dirty="0"/>
              <a:t>40 cm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Inseam		= 82 cm+4cm			</a:t>
            </a:r>
            <a:r>
              <a:rPr lang="en-US" sz="2800" dirty="0" smtClean="0"/>
              <a:t>	=</a:t>
            </a:r>
            <a:r>
              <a:rPr lang="en-US" sz="2800" dirty="0"/>
              <a:t>86 cm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Fabric width: 59 inch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Marker Efficiency: 85%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901320" y="2209680"/>
              <a:ext cx="1806480" cy="3955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1960" y="2200320"/>
                <a:ext cx="1825200" cy="3974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4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66"/>
    </mc:Choice>
    <mc:Fallback>
      <p:transition spd="slow" advTm="12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92100"/>
            <a:ext cx="8229600" cy="6985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Consumption calculation for woven basic pants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229600" cy="6553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	(54x36)x2+(40x86)x4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=---------------------------------+15%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36x59x2.54x2.54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 3888+13760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=------------------------+15%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36x59x2.54x2.54</a:t>
            </a:r>
            <a:endParaRPr lang="en-US" dirty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			15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= 1.266+1.266 x ---------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			100</a:t>
            </a:r>
            <a:endParaRPr lang="en-US" dirty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= 1.456 yards/piece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= </a:t>
            </a:r>
            <a:r>
              <a:rPr lang="en-US" dirty="0" smtClean="0"/>
              <a:t>1.456 x 12 yards/dozen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= 17.47 yards/dozen</a:t>
            </a:r>
            <a:endParaRPr lang="en-US" dirty="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247840" y="1280160"/>
              <a:ext cx="2355120" cy="2873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480" y="1270800"/>
                <a:ext cx="2373840" cy="2891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7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73"/>
    </mc:Choice>
    <mc:Fallback>
      <p:transition spd="slow" advTm="7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100"/>
            <a:ext cx="10210800" cy="927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Home Work – Woven bottom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351" y="1631780"/>
            <a:ext cx="8596668" cy="388077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effectLst/>
              </a:rPr>
              <a:t>1. Calculate </a:t>
            </a:r>
            <a:r>
              <a:rPr lang="en-US" dirty="0">
                <a:effectLst/>
              </a:rPr>
              <a:t>fabric consumption for one dozen woven basic pants by considering the followings:  </a:t>
            </a:r>
          </a:p>
          <a:p>
            <a:pPr marL="0" indent="0">
              <a:buNone/>
              <a:defRPr/>
            </a:pPr>
            <a:r>
              <a:rPr lang="en-US" dirty="0" smtClean="0">
                <a:effectLst/>
              </a:rPr>
              <a:t>	Half </a:t>
            </a:r>
            <a:r>
              <a:rPr lang="en-US" dirty="0">
                <a:effectLst/>
              </a:rPr>
              <a:t>waist circumference = 45 cm, Front rise </a:t>
            </a:r>
            <a:r>
              <a:rPr lang="en-US" dirty="0" smtClean="0">
                <a:effectLst/>
              </a:rPr>
              <a:t>including </a:t>
            </a:r>
            <a:r>
              <a:rPr lang="en-US" dirty="0">
                <a:effectLst/>
              </a:rPr>
              <a:t>waist band= 25 cm, </a:t>
            </a:r>
            <a:r>
              <a:rPr lang="en-US" dirty="0" smtClean="0">
                <a:effectLst/>
              </a:rPr>
              <a:t>	Half </a:t>
            </a:r>
            <a:r>
              <a:rPr lang="en-US" dirty="0">
                <a:effectLst/>
              </a:rPr>
              <a:t>thigh circumference = 35 cm, Inseam = 80 cm, Fabric width 60 </a:t>
            </a:r>
            <a:r>
              <a:rPr lang="en-US" dirty="0" smtClean="0">
                <a:effectLst/>
              </a:rPr>
              <a:t>inch, 	Marker efficiency</a:t>
            </a:r>
            <a:r>
              <a:rPr lang="en-US" smtClean="0">
                <a:effectLst/>
              </a:rPr>
              <a:t>: </a:t>
            </a:r>
            <a:r>
              <a:rPr lang="en-US" smtClean="0">
                <a:effectLst/>
              </a:rPr>
              <a:t>85% </a:t>
            </a: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4"/>
    </mc:Choice>
    <mc:Fallback>
      <p:transition spd="slow" advTm="2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2100"/>
            <a:ext cx="8229600" cy="6985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Basic Formula for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0"/>
            <a:ext cx="8229600" cy="6172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sz="2400" b="1" dirty="0" smtClean="0"/>
              <a:t>Knit:</a:t>
            </a:r>
          </a:p>
          <a:p>
            <a:pPr marL="0" indent="0">
              <a:buNone/>
              <a:defRPr/>
            </a:pPr>
            <a:r>
              <a:rPr lang="en-US" dirty="0" smtClean="0"/>
              <a:t>    Length x Width x GSM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….……………………………….. :        in Gram/Kg</a:t>
            </a:r>
          </a:p>
          <a:p>
            <a:pPr marL="0" indent="0">
              <a:buNone/>
              <a:defRPr/>
            </a:pPr>
            <a:r>
              <a:rPr lang="en-US" dirty="0" smtClean="0"/>
              <a:t>              10</a:t>
            </a:r>
            <a:r>
              <a:rPr lang="en-US" baseline="30000" dirty="0" smtClean="0"/>
              <a:t>4</a:t>
            </a:r>
            <a:r>
              <a:rPr lang="en-US" dirty="0" smtClean="0"/>
              <a:t> / 10</a:t>
            </a:r>
            <a:r>
              <a:rPr lang="en-US" baseline="30000" dirty="0" smtClean="0"/>
              <a:t>7</a:t>
            </a:r>
          </a:p>
          <a:p>
            <a:pPr marL="0" indent="0">
              <a:buNone/>
              <a:defRPr/>
            </a:pPr>
            <a:endParaRPr lang="en-US" baseline="30000" dirty="0"/>
          </a:p>
          <a:p>
            <a:pPr>
              <a:defRPr/>
            </a:pPr>
            <a:r>
              <a:rPr lang="en-US" sz="2400" b="1" dirty="0" smtClean="0"/>
              <a:t>Woven:</a:t>
            </a:r>
          </a:p>
          <a:p>
            <a:pPr marL="0" indent="0">
              <a:buNone/>
              <a:defRPr/>
            </a:pPr>
            <a:r>
              <a:rPr lang="en-US" dirty="0" smtClean="0"/>
              <a:t>    	  Length x Width </a:t>
            </a:r>
          </a:p>
          <a:p>
            <a:pPr marL="457200" lvl="1" indent="0">
              <a:buNone/>
              <a:defRPr/>
            </a:pPr>
            <a:r>
              <a:rPr lang="en-US" dirty="0" smtClean="0"/>
              <a:t>..….……………………………….. :        in </a:t>
            </a:r>
            <a:r>
              <a:rPr lang="en-US" dirty="0" err="1" smtClean="0"/>
              <a:t>Yds</a:t>
            </a:r>
            <a:endParaRPr lang="en-US" dirty="0" smtClean="0"/>
          </a:p>
          <a:p>
            <a:pPr marL="0" indent="0">
              <a:buNone/>
              <a:defRPr/>
            </a:pPr>
            <a:r>
              <a:rPr lang="en-US" dirty="0" smtClean="0"/>
              <a:t>         36 x Fabric Width</a:t>
            </a:r>
            <a:endParaRPr lang="en-US" baseline="30000" dirty="0" smtClean="0"/>
          </a:p>
          <a:p>
            <a:pPr marL="0" indent="0">
              <a:buNone/>
              <a:defRPr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689920" y="2354760"/>
              <a:ext cx="3551040" cy="23778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0560" y="2345400"/>
                <a:ext cx="3569760" cy="2396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3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70"/>
    </mc:Choice>
    <mc:Fallback>
      <p:transition spd="slow" advTm="13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Sketch of a T shirt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216" y="1564396"/>
            <a:ext cx="8596668" cy="4124427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769" y="1564396"/>
            <a:ext cx="4637039" cy="46502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3261240" y="1661040"/>
              <a:ext cx="3307680" cy="33534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1880" y="1651680"/>
                <a:ext cx="3326400" cy="3372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1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73"/>
    </mc:Choice>
    <mc:Fallback>
      <p:transition spd="slow" advTm="7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7463"/>
            <a:ext cx="8229600" cy="698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Consumption for </a:t>
            </a:r>
            <a:r>
              <a:rPr lang="en-US" sz="3200" dirty="0" smtClean="0"/>
              <a:t>Knit (in Dozen</a:t>
            </a:r>
            <a:r>
              <a:rPr lang="en-US" sz="3200" dirty="0"/>
              <a:t>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788" y="1219200"/>
            <a:ext cx="9331287" cy="512651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Consumption formula: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 L+SL+AL	       ½ C+AL	    	   GSM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--------------x-----------------x---------------x2x12+W%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		100			  100		   1000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				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		L	= </a:t>
            </a:r>
            <a:r>
              <a:rPr lang="en-US" dirty="0" smtClean="0">
                <a:solidFill>
                  <a:srgbClr val="00B050"/>
                </a:solidFill>
              </a:rPr>
              <a:t>L</a:t>
            </a:r>
            <a:r>
              <a:rPr lang="en-US" dirty="0" smtClean="0"/>
              <a:t>ength from </a:t>
            </a:r>
            <a:r>
              <a:rPr lang="en-US" dirty="0" smtClean="0"/>
              <a:t>HPS/CBL/back length (In the sketch, POM:7)</a:t>
            </a: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				SL	= </a:t>
            </a:r>
            <a:r>
              <a:rPr lang="en-US" dirty="0" smtClean="0">
                <a:solidFill>
                  <a:srgbClr val="00B050"/>
                </a:solidFill>
              </a:rPr>
              <a:t>S</a:t>
            </a:r>
            <a:r>
              <a:rPr lang="en-US" dirty="0" smtClean="0"/>
              <a:t>leeve </a:t>
            </a:r>
            <a:r>
              <a:rPr lang="en-US" dirty="0">
                <a:solidFill>
                  <a:srgbClr val="00B050"/>
                </a:solidFill>
              </a:rPr>
              <a:t>L</a:t>
            </a:r>
            <a:r>
              <a:rPr lang="en-US" dirty="0"/>
              <a:t>ength (In the sketch, </a:t>
            </a:r>
            <a:r>
              <a:rPr lang="en-US" dirty="0" smtClean="0"/>
              <a:t>POM:2)</a:t>
            </a: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		½ C = h</a:t>
            </a:r>
            <a:r>
              <a:rPr lang="en-US" dirty="0" smtClean="0"/>
              <a:t>alf </a:t>
            </a:r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/>
              <a:t>hest (In the sketch, </a:t>
            </a:r>
            <a:r>
              <a:rPr lang="en-US" dirty="0" smtClean="0"/>
              <a:t>POM:14)</a:t>
            </a: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		Al	= </a:t>
            </a:r>
            <a:r>
              <a:rPr lang="en-US" dirty="0" smtClean="0">
                <a:solidFill>
                  <a:srgbClr val="00B050"/>
                </a:solidFill>
              </a:rPr>
              <a:t>Al</a:t>
            </a:r>
            <a:r>
              <a:rPr lang="en-US" dirty="0" smtClean="0"/>
              <a:t>lowance (2 cm for each side)</a:t>
            </a: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		W%	= </a:t>
            </a:r>
            <a:r>
              <a:rPr lang="en-US" dirty="0" smtClean="0">
                <a:solidFill>
                  <a:srgbClr val="00B050"/>
                </a:solidFill>
              </a:rPr>
              <a:t>W</a:t>
            </a:r>
            <a:r>
              <a:rPr lang="en-US" dirty="0" smtClean="0"/>
              <a:t>astage % of </a:t>
            </a:r>
            <a:r>
              <a:rPr lang="en-US" dirty="0" smtClean="0"/>
              <a:t>Marker = (100-marker efficiency)</a:t>
            </a:r>
            <a:endParaRPr lang="en-US" dirty="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630800" y="2346840"/>
              <a:ext cx="5265720" cy="846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1440" y="2337480"/>
                <a:ext cx="5284440" cy="865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12847"/>
      </p:ext>
    </p:extLst>
  </p:cSld>
  <p:clrMapOvr>
    <a:masterClrMapping/>
  </p:clrMapOvr>
  <p:transition advTm="205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Consumption for knit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305800" cy="58674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/>
              <a:t>L = HPS/CBL/BL</a:t>
            </a:r>
          </a:p>
          <a:p>
            <a:pPr eaLnBrk="1" hangingPunct="1">
              <a:defRPr/>
            </a:pPr>
            <a:r>
              <a:rPr lang="en-US" sz="2800" dirty="0"/>
              <a:t>SL= Sleeve Length</a:t>
            </a:r>
          </a:p>
          <a:p>
            <a:pPr eaLnBrk="1" hangingPunct="1">
              <a:defRPr/>
            </a:pPr>
            <a:r>
              <a:rPr lang="en-US" sz="2800" dirty="0" smtClean="0"/>
              <a:t>AL=Allowance (2 cm for each side, each joining)</a:t>
            </a: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/>
              <a:t>if, Body </a:t>
            </a:r>
            <a:r>
              <a:rPr lang="en-US" sz="2800" dirty="0" smtClean="0"/>
              <a:t>Length(7)</a:t>
            </a:r>
            <a:r>
              <a:rPr lang="en-US" sz="2800" dirty="0"/>
              <a:t>	</a:t>
            </a:r>
            <a:r>
              <a:rPr lang="en-US" sz="2800" dirty="0" smtClean="0"/>
              <a:t>= </a:t>
            </a:r>
            <a:r>
              <a:rPr lang="en-US" sz="2800" dirty="0"/>
              <a:t>62 cm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    ½ </a:t>
            </a:r>
            <a:r>
              <a:rPr lang="en-US" sz="2800" dirty="0" smtClean="0"/>
              <a:t>Chest(14)    </a:t>
            </a:r>
            <a:r>
              <a:rPr lang="en-US" sz="2800" dirty="0"/>
              <a:t>	</a:t>
            </a:r>
            <a:r>
              <a:rPr lang="en-US" sz="2800" dirty="0" smtClean="0"/>
              <a:t>= </a:t>
            </a:r>
            <a:r>
              <a:rPr lang="en-US" sz="2800" dirty="0"/>
              <a:t>48 cm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     Sleeve </a:t>
            </a:r>
            <a:r>
              <a:rPr lang="en-US" sz="2800" dirty="0" smtClean="0"/>
              <a:t>Length(2)</a:t>
            </a:r>
            <a:r>
              <a:rPr lang="en-US" sz="2800" dirty="0"/>
              <a:t>	= 12 cm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	Neck width		</a:t>
            </a:r>
            <a:r>
              <a:rPr lang="en-US" sz="2800" dirty="0" smtClean="0"/>
              <a:t>	= </a:t>
            </a:r>
            <a:r>
              <a:rPr lang="en-US" sz="2800" dirty="0"/>
              <a:t>19 cm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		Rib Height		</a:t>
            </a:r>
            <a:r>
              <a:rPr lang="en-US" sz="2800" dirty="0" smtClean="0"/>
              <a:t>	= </a:t>
            </a:r>
            <a:r>
              <a:rPr lang="en-US" sz="2800" dirty="0"/>
              <a:t>1.5 cm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GSM for body fabric	= 180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GSM for Neck rib		= </a:t>
            </a:r>
            <a:r>
              <a:rPr lang="en-US" sz="2800" dirty="0" smtClean="0"/>
              <a:t>220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Marker efficiency	= 88%</a:t>
            </a:r>
            <a:endParaRPr lang="en-US" sz="2800" dirty="0"/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5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97"/>
    </mc:Choice>
    <mc:Fallback>
      <p:transition spd="slow" advTm="5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0"/>
            <a:ext cx="8596668" cy="7271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Consumption for knit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3" y="837283"/>
            <a:ext cx="9975977" cy="5640636"/>
          </a:xfrm>
        </p:spPr>
        <p:txBody>
          <a:bodyPr>
            <a:normAutofit lnSpcReduction="10000"/>
          </a:bodyPr>
          <a:lstStyle/>
          <a:p>
            <a:pPr marL="457200" indent="-457200" eaLnBrk="1" hangingPunct="1">
              <a:buAutoNum type="alphaUcPeriod"/>
              <a:defRPr/>
            </a:pPr>
            <a:r>
              <a:rPr lang="en-US" sz="2400" b="1" dirty="0" smtClean="0"/>
              <a:t>Body </a:t>
            </a:r>
            <a:r>
              <a:rPr lang="en-US" sz="2400" b="1" dirty="0"/>
              <a:t>F</a:t>
            </a:r>
            <a:r>
              <a:rPr lang="en-US" sz="2400" b="1" dirty="0" smtClean="0"/>
              <a:t>abric Consumption: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 L+SL+AL</a:t>
            </a:r>
            <a:r>
              <a:rPr lang="en-US" sz="2400" dirty="0"/>
              <a:t>	       ½ C+AL	    	   </a:t>
            </a:r>
            <a:r>
              <a:rPr lang="en-US" sz="2400" dirty="0" smtClean="0"/>
              <a:t>   GSM</a:t>
            </a:r>
            <a:endParaRPr lang="en-US" sz="2400" dirty="0"/>
          </a:p>
          <a:p>
            <a:pPr>
              <a:buNone/>
              <a:defRPr/>
            </a:pPr>
            <a:r>
              <a:rPr lang="en-US" sz="2400" dirty="0"/>
              <a:t>	--------------x-----------------x---------------x2x12+W%</a:t>
            </a:r>
          </a:p>
          <a:p>
            <a:pPr>
              <a:buNone/>
              <a:defRPr/>
            </a:pPr>
            <a:r>
              <a:rPr lang="en-US" sz="2400" dirty="0"/>
              <a:t>  		</a:t>
            </a:r>
            <a:r>
              <a:rPr lang="en-US" sz="2400" dirty="0" smtClean="0"/>
              <a:t>   100</a:t>
            </a:r>
            <a:r>
              <a:rPr lang="en-US" sz="2400" dirty="0"/>
              <a:t>			  100		   </a:t>
            </a:r>
            <a:r>
              <a:rPr lang="en-US" sz="2400" dirty="0" smtClean="0"/>
              <a:t>       1000</a:t>
            </a:r>
            <a:endParaRPr lang="en-US" sz="2400" dirty="0"/>
          </a:p>
          <a:p>
            <a:pPr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 ( </a:t>
            </a:r>
            <a:r>
              <a:rPr lang="en-US" sz="2800" dirty="0"/>
              <a:t>62+ 12 + 10)   </a:t>
            </a:r>
            <a:r>
              <a:rPr lang="en-US" sz="2800" dirty="0" smtClean="0"/>
              <a:t>   ( </a:t>
            </a:r>
            <a:r>
              <a:rPr lang="en-US" sz="2800" dirty="0"/>
              <a:t>48+ 4)     </a:t>
            </a:r>
            <a:r>
              <a:rPr lang="en-US" sz="2800" dirty="0" smtClean="0"/>
              <a:t>    180</a:t>
            </a: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=-------------------</a:t>
            </a:r>
            <a:r>
              <a:rPr lang="en-US" sz="2800" dirty="0"/>
              <a:t>x-------------x-</a:t>
            </a:r>
            <a:r>
              <a:rPr lang="en-US" sz="2800" dirty="0" smtClean="0"/>
              <a:t>-----------</a:t>
            </a:r>
            <a:r>
              <a:rPr lang="en-US" sz="2800" dirty="0"/>
              <a:t>x2x12+12%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/>
              <a:t>   </a:t>
            </a:r>
            <a:r>
              <a:rPr lang="en-US" sz="2800" dirty="0" smtClean="0"/>
              <a:t>     100</a:t>
            </a:r>
            <a:r>
              <a:rPr lang="en-US" sz="2800" dirty="0"/>
              <a:t>		  </a:t>
            </a:r>
            <a:r>
              <a:rPr lang="en-US" sz="2800" dirty="0" smtClean="0"/>
              <a:t>		</a:t>
            </a:r>
            <a:r>
              <a:rPr lang="en-US" sz="2800" dirty="0" smtClean="0"/>
              <a:t>100</a:t>
            </a:r>
            <a:r>
              <a:rPr lang="en-US" sz="2800" dirty="0"/>
              <a:t>	      </a:t>
            </a:r>
            <a:r>
              <a:rPr lang="en-US" sz="2800" dirty="0" smtClean="0"/>
              <a:t>   1000</a:t>
            </a: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/>
              <a:t>= (1.89 + 12% )</a:t>
            </a:r>
            <a:r>
              <a:rPr lang="en-US" sz="2800" dirty="0" smtClean="0"/>
              <a:t>kg/</a:t>
            </a:r>
            <a:r>
              <a:rPr lang="en-US" sz="2800" dirty="0" err="1" smtClean="0"/>
              <a:t>dz</a:t>
            </a:r>
            <a:endParaRPr lang="en-US" sz="2800" dirty="0" smtClean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= 1.89 + 1.89* 12/100</a:t>
            </a: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/>
              <a:t>= 2.12 kg/</a:t>
            </a:r>
            <a:r>
              <a:rPr lang="en-US" sz="2800" dirty="0" err="1"/>
              <a:t>dz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85800" y="784800"/>
              <a:ext cx="7932600" cy="4785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440" y="775440"/>
                <a:ext cx="7951320" cy="4804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5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676"/>
    </mc:Choice>
    <mc:Fallback>
      <p:transition spd="slow" advTm="14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01" y="132509"/>
            <a:ext cx="8596668" cy="74884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Consumption for knit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427" y="979584"/>
            <a:ext cx="9790322" cy="5520368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sz="2600" dirty="0" smtClean="0">
                <a:solidFill>
                  <a:schemeClr val="accent1"/>
                </a:solidFill>
              </a:rPr>
              <a:t>B. </a:t>
            </a:r>
            <a:r>
              <a:rPr lang="en-US" sz="2600" b="1" dirty="0" smtClean="0"/>
              <a:t>Neck Rib Consumption:</a:t>
            </a:r>
          </a:p>
          <a:p>
            <a:pPr eaLnBrk="1" hangingPunct="1">
              <a:buFontTx/>
              <a:buNone/>
              <a:defRPr/>
            </a:pPr>
            <a:r>
              <a:rPr lang="en-US" b="1" dirty="0" smtClean="0"/>
              <a:t>	</a:t>
            </a:r>
            <a:r>
              <a:rPr lang="en-US" dirty="0" smtClean="0"/>
              <a:t> </a:t>
            </a:r>
            <a:r>
              <a:rPr lang="en-US" sz="2000" b="1" dirty="0"/>
              <a:t>Width   </a:t>
            </a:r>
            <a:r>
              <a:rPr lang="en-US" sz="2000" b="1" dirty="0" smtClean="0"/>
              <a:t> 		= </a:t>
            </a:r>
            <a:r>
              <a:rPr lang="en-US" sz="2000" b="1" dirty="0"/>
              <a:t>Neck width x 2 + 2 cm (Round)</a:t>
            </a:r>
          </a:p>
          <a:p>
            <a:pPr eaLnBrk="1" hangingPunct="1">
              <a:buFontTx/>
              <a:buNone/>
              <a:defRPr/>
            </a:pPr>
            <a:r>
              <a:rPr lang="en-US" b="1" dirty="0"/>
              <a:t>				</a:t>
            </a:r>
            <a:r>
              <a:rPr lang="en-US" b="1" dirty="0" smtClean="0"/>
              <a:t>	= </a:t>
            </a:r>
            <a:r>
              <a:rPr lang="en-US" b="1" dirty="0"/>
              <a:t>19X2+2 = 40 cm</a:t>
            </a:r>
            <a:r>
              <a:rPr lang="en-US" dirty="0"/>
              <a:t> 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2000" b="1" dirty="0"/>
              <a:t>Total </a:t>
            </a:r>
            <a:r>
              <a:rPr lang="en-US" sz="2000" b="1" dirty="0" smtClean="0"/>
              <a:t>Height	= </a:t>
            </a:r>
            <a:r>
              <a:rPr lang="en-US" sz="2000" b="1" dirty="0"/>
              <a:t>Rib Height X 2 + Allowance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2000" b="1" dirty="0"/>
              <a:t>                  </a:t>
            </a:r>
            <a:r>
              <a:rPr lang="en-US" sz="2000" b="1" dirty="0" smtClean="0"/>
              <a:t> = </a:t>
            </a:r>
            <a:r>
              <a:rPr lang="en-US" sz="2000" b="1" dirty="0"/>
              <a:t>1.5X2 +2=5 cm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endParaRPr lang="en-US" sz="2000" dirty="0"/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1200" b="1" dirty="0"/>
              <a:t>	</a:t>
            </a:r>
            <a:r>
              <a:rPr lang="en-US" sz="1400" b="1" dirty="0"/>
              <a:t>	</a:t>
            </a:r>
            <a:r>
              <a:rPr lang="en-US" sz="1800" b="1" dirty="0"/>
              <a:t>		   </a:t>
            </a:r>
            <a:r>
              <a:rPr lang="en-US" sz="1800" b="1" dirty="0" smtClean="0"/>
              <a:t>	 </a:t>
            </a:r>
            <a:r>
              <a:rPr lang="en-US" sz="1800" b="1" dirty="0" smtClean="0"/>
              <a:t>          ( </a:t>
            </a:r>
            <a:r>
              <a:rPr lang="en-US" sz="1800" b="1" dirty="0"/>
              <a:t>Length in cm X Width in cm X GSM X 12 </a:t>
            </a:r>
            <a:r>
              <a:rPr lang="en-US" sz="1800" b="1" dirty="0" smtClean="0"/>
              <a:t>)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1800" b="1" dirty="0" smtClean="0"/>
              <a:t>Consumption </a:t>
            </a:r>
            <a:r>
              <a:rPr lang="en-US" sz="1800" b="1" dirty="0"/>
              <a:t>(Kg/ </a:t>
            </a:r>
            <a:r>
              <a:rPr lang="en-US" sz="1800" b="1" dirty="0" err="1"/>
              <a:t>dz</a:t>
            </a:r>
            <a:r>
              <a:rPr lang="en-US" sz="1800" b="1" dirty="0"/>
              <a:t>) </a:t>
            </a:r>
            <a:r>
              <a:rPr lang="en-US" sz="1800" b="1" dirty="0" smtClean="0"/>
              <a:t>= </a:t>
            </a:r>
            <a:r>
              <a:rPr lang="en-US" sz="1800" b="1" dirty="0" smtClean="0"/>
              <a:t>………………………………………………………….……….... </a:t>
            </a:r>
            <a:r>
              <a:rPr lang="en-US" sz="1800" b="1" dirty="0"/>
              <a:t>+ </a:t>
            </a:r>
            <a:r>
              <a:rPr lang="en-US" sz="1800" b="1" dirty="0" smtClean="0"/>
              <a:t>Wastage</a:t>
            </a:r>
            <a:r>
              <a:rPr lang="en-US" sz="1800" b="1" dirty="0"/>
              <a:t>%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1800" b="1" dirty="0"/>
              <a:t>					</a:t>
            </a:r>
            <a:r>
              <a:rPr lang="en-US" sz="1800" b="1" dirty="0" smtClean="0"/>
              <a:t>		</a:t>
            </a:r>
            <a:r>
              <a:rPr lang="en-US" sz="1800" b="1" dirty="0" smtClean="0"/>
              <a:t>			10</a:t>
            </a:r>
            <a:r>
              <a:rPr lang="en-US" sz="1800" b="1" baseline="30000" dirty="0" smtClean="0"/>
              <a:t>7 </a:t>
            </a:r>
            <a:r>
              <a:rPr lang="en-US" sz="1800" b="1" dirty="0" smtClean="0"/>
              <a:t>                               </a:t>
            </a:r>
            <a:endParaRPr lang="en-US" sz="1800" b="1" dirty="0"/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2000" dirty="0"/>
              <a:t>			      	</a:t>
            </a:r>
            <a:r>
              <a:rPr lang="en-US" sz="2000" dirty="0" smtClean="0"/>
              <a:t>	</a:t>
            </a:r>
            <a:r>
              <a:rPr lang="en-US" sz="2000" dirty="0" smtClean="0"/>
              <a:t>	</a:t>
            </a:r>
            <a:r>
              <a:rPr lang="en-US" sz="2000" b="1" dirty="0" smtClean="0"/>
              <a:t>= </a:t>
            </a:r>
            <a:r>
              <a:rPr lang="en-US" sz="2000" b="1" dirty="0"/>
              <a:t>40 X 5 X 220 /10000000 X 12+12</a:t>
            </a:r>
            <a:r>
              <a:rPr lang="en-US" sz="2000" b="1" dirty="0" smtClean="0"/>
              <a:t>% kg/dozen</a:t>
            </a:r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                         	= (.</a:t>
            </a:r>
            <a:r>
              <a:rPr lang="en-US" sz="2000" b="1" dirty="0"/>
              <a:t>053 + 12% </a:t>
            </a:r>
            <a:r>
              <a:rPr lang="en-US" sz="2000" b="1" dirty="0" smtClean="0"/>
              <a:t>) kg</a:t>
            </a:r>
            <a:r>
              <a:rPr lang="en-US" sz="2000" b="1" dirty="0"/>
              <a:t>/ </a:t>
            </a:r>
            <a:r>
              <a:rPr lang="en-US" sz="2000" b="1" dirty="0" err="1" smtClean="0"/>
              <a:t>dz</a:t>
            </a:r>
            <a:endParaRPr lang="en-US" sz="2000" b="1" dirty="0" smtClean="0"/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endParaRPr lang="en-US" sz="2000" b="1" dirty="0"/>
          </a:p>
          <a:p>
            <a:pPr lvl="1" eaLnBrk="1" hangingPunct="1">
              <a:buFont typeface="Tahoma" panose="020B0604030504040204" pitchFamily="34" charset="0"/>
              <a:buNone/>
              <a:defRPr/>
            </a:pPr>
            <a:r>
              <a:rPr lang="en-US" sz="2000" b="1" dirty="0"/>
              <a:t>			       	</a:t>
            </a:r>
            <a:r>
              <a:rPr lang="en-US" sz="2000" b="1" dirty="0" smtClean="0"/>
              <a:t>	= </a:t>
            </a:r>
            <a:r>
              <a:rPr lang="en-US" sz="2000" b="1" dirty="0"/>
              <a:t>0.059 </a:t>
            </a:r>
            <a:r>
              <a:rPr lang="en-US" sz="2000" b="1" dirty="0"/>
              <a:t>k</a:t>
            </a:r>
            <a:r>
              <a:rPr lang="en-US" sz="2000" b="1" dirty="0" smtClean="0"/>
              <a:t>g/</a:t>
            </a:r>
            <a:r>
              <a:rPr lang="en-US" sz="2000" b="1" dirty="0" err="1" smtClean="0"/>
              <a:t>dz</a:t>
            </a:r>
            <a:endParaRPr lang="en-US" sz="600" b="1" dirty="0"/>
          </a:p>
          <a:p>
            <a:pPr eaLnBrk="1" hangingPunct="1">
              <a:buFontTx/>
              <a:buNone/>
              <a:defRPr/>
            </a:pPr>
            <a:endParaRPr lang="en-US" sz="4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75240" y="914400"/>
              <a:ext cx="7353720" cy="29188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5880" y="905040"/>
                <a:ext cx="7372440" cy="2937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9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65"/>
    </mc:Choice>
    <mc:Fallback>
      <p:transition spd="slow" advTm="160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mtClean="0"/>
              <a:t>Consumption for knit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b="1" dirty="0"/>
              <a:t>Total </a:t>
            </a:r>
            <a:r>
              <a:rPr lang="en-US" sz="2000" b="1" dirty="0" smtClean="0"/>
              <a:t>consumption (A+B)</a:t>
            </a:r>
            <a:r>
              <a:rPr lang="en-US" sz="2000" dirty="0" smtClean="0"/>
              <a:t> 	= </a:t>
            </a:r>
            <a:r>
              <a:rPr lang="en-US" sz="2000" dirty="0"/>
              <a:t>(body consumption + Neck rib consumption)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/>
              <a:t>                               </a:t>
            </a:r>
            <a:r>
              <a:rPr lang="en-US" sz="2000" dirty="0" smtClean="0"/>
              <a:t>		=(</a:t>
            </a:r>
            <a:r>
              <a:rPr lang="en-US" sz="2000" dirty="0"/>
              <a:t>2.12+.059</a:t>
            </a:r>
            <a:r>
              <a:rPr lang="en-US" sz="2000" dirty="0" smtClean="0"/>
              <a:t>) Kg/dozen</a:t>
            </a:r>
            <a:endParaRPr lang="en-US" sz="2000" dirty="0"/>
          </a:p>
          <a:p>
            <a:pPr eaLnBrk="1" hangingPunct="1">
              <a:buFontTx/>
              <a:buNone/>
              <a:defRPr/>
            </a:pPr>
            <a:r>
              <a:rPr lang="en-US" sz="2000" dirty="0"/>
              <a:t>                               </a:t>
            </a:r>
            <a:r>
              <a:rPr lang="en-US" sz="2000" dirty="0" smtClean="0"/>
              <a:t>		=</a:t>
            </a:r>
            <a:r>
              <a:rPr lang="en-US" sz="2000" b="1" dirty="0" smtClean="0"/>
              <a:t> </a:t>
            </a:r>
            <a:r>
              <a:rPr lang="en-US" sz="2000" b="1" dirty="0"/>
              <a:t>2.18 kg/</a:t>
            </a:r>
            <a:r>
              <a:rPr lang="en-US" sz="2000" b="1" dirty="0" err="1"/>
              <a:t>dz</a:t>
            </a:r>
            <a:endParaRPr lang="en-US" sz="20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139560" y="2545200"/>
              <a:ext cx="2248200" cy="869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0200" y="2535840"/>
                <a:ext cx="2266920" cy="887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7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27"/>
    </mc:Choice>
    <mc:Fallback>
      <p:transition spd="slow" advTm="4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299</TotalTime>
  <Words>546</Words>
  <Application>Microsoft Office PowerPoint</Application>
  <PresentationFormat>Widescreen</PresentationFormat>
  <Paragraphs>159</Paragraphs>
  <Slides>22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Courier New</vt:lpstr>
      <vt:lpstr>Tahoma</vt:lpstr>
      <vt:lpstr>Trebuchet MS</vt:lpstr>
      <vt:lpstr>Wingdings</vt:lpstr>
      <vt:lpstr>Wingdings 2</vt:lpstr>
      <vt:lpstr>Wingdings 3</vt:lpstr>
      <vt:lpstr>Facet</vt:lpstr>
      <vt:lpstr>Consumption</vt:lpstr>
      <vt:lpstr>Methods of Calculating Consumption</vt:lpstr>
      <vt:lpstr>Basic Formula for Consumption</vt:lpstr>
      <vt:lpstr>Sketch of a T shirt</vt:lpstr>
      <vt:lpstr>Consumption for Knit (in Dozen)</vt:lpstr>
      <vt:lpstr>Consumption for knit</vt:lpstr>
      <vt:lpstr>Consumption for knit</vt:lpstr>
      <vt:lpstr>Consumption for knit</vt:lpstr>
      <vt:lpstr>Consumption for knit</vt:lpstr>
      <vt:lpstr>Home work – Knitted T-shirt</vt:lpstr>
      <vt:lpstr>PowerPoint Presentation</vt:lpstr>
      <vt:lpstr>Basic Shirt and its different parts</vt:lpstr>
      <vt:lpstr>PowerPoint Presentation</vt:lpstr>
      <vt:lpstr>Sketch of an woven shirt</vt:lpstr>
      <vt:lpstr>Consumption for Woven-Top</vt:lpstr>
      <vt:lpstr>Consumption for Woven-Top</vt:lpstr>
      <vt:lpstr>Home Work – woven shirt</vt:lpstr>
      <vt:lpstr>PowerPoint Presentation</vt:lpstr>
      <vt:lpstr>Sketch of a Pants</vt:lpstr>
      <vt:lpstr>Consumption calculation for woven basic pants</vt:lpstr>
      <vt:lpstr>Consumption calculation for woven basic pants</vt:lpstr>
      <vt:lpstr>Home Work – Woven bottom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Consumption</dc:title>
  <dc:creator>OIKKO</dc:creator>
  <cp:lastModifiedBy>OIKKO</cp:lastModifiedBy>
  <cp:revision>48</cp:revision>
  <dcterms:created xsi:type="dcterms:W3CDTF">2020-05-06T22:03:43Z</dcterms:created>
  <dcterms:modified xsi:type="dcterms:W3CDTF">2020-06-25T22:37:25Z</dcterms:modified>
</cp:coreProperties>
</file>