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FEFE44-66A3-4829-8423-5AB0B9494E3B}" type="doc">
      <dgm:prSet loTypeId="urn:microsoft.com/office/officeart/2005/8/layout/cycle8" loCatId="cycle" qsTypeId="urn:microsoft.com/office/officeart/2005/8/quickstyle/3d4" qsCatId="3D" csTypeId="urn:microsoft.com/office/officeart/2005/8/colors/accent1_2" csCatId="accent1" phldr="1"/>
      <dgm:spPr/>
    </dgm:pt>
    <dgm:pt modelId="{6EFBD841-1F2F-42AF-BE80-C394A8AC542E}">
      <dgm:prSet phldrT="[Text]" custT="1"/>
      <dgm:spPr/>
      <dgm:t>
        <a:bodyPr/>
        <a:lstStyle/>
        <a:p>
          <a:r>
            <a:rPr lang="en-US" sz="3000" dirty="0"/>
            <a:t>What I want to </a:t>
          </a:r>
          <a:r>
            <a:rPr lang="en-US" sz="3600" dirty="0">
              <a:latin typeface="Impact" panose="020B0806030902050204" pitchFamily="34" charset="0"/>
            </a:rPr>
            <a:t>Become</a:t>
          </a:r>
        </a:p>
      </dgm:t>
    </dgm:pt>
    <dgm:pt modelId="{6575D920-E3CF-435F-9345-9C8C22E6FAF6}" type="parTrans" cxnId="{2F508234-FCDB-443E-B330-85AE7482BC4E}">
      <dgm:prSet/>
      <dgm:spPr/>
      <dgm:t>
        <a:bodyPr/>
        <a:lstStyle/>
        <a:p>
          <a:endParaRPr lang="en-US"/>
        </a:p>
      </dgm:t>
    </dgm:pt>
    <dgm:pt modelId="{4D59DD46-DD47-4457-8918-EBD58C76AF0A}" type="sibTrans" cxnId="{2F508234-FCDB-443E-B330-85AE7482BC4E}">
      <dgm:prSet/>
      <dgm:spPr/>
      <dgm:t>
        <a:bodyPr/>
        <a:lstStyle/>
        <a:p>
          <a:endParaRPr lang="en-US"/>
        </a:p>
      </dgm:t>
    </dgm:pt>
    <dgm:pt modelId="{70D8F1F7-E721-49E3-9BDB-18FAF28F9A8C}">
      <dgm:prSet phldrT="[Text]" custT="1"/>
      <dgm:spPr/>
      <dgm:t>
        <a:bodyPr/>
        <a:lstStyle/>
        <a:p>
          <a:r>
            <a:rPr lang="en-US" sz="3000" dirty="0"/>
            <a:t>What I want to </a:t>
          </a:r>
          <a:r>
            <a:rPr lang="en-US" sz="3600" dirty="0">
              <a:latin typeface="Impact" panose="020B0806030902050204" pitchFamily="34" charset="0"/>
            </a:rPr>
            <a:t>Do</a:t>
          </a:r>
        </a:p>
      </dgm:t>
    </dgm:pt>
    <dgm:pt modelId="{FD54E927-4E62-4733-9592-50D7E4ABEA8B}" type="parTrans" cxnId="{1B8FEA21-C95B-4439-8D89-0AC34321A536}">
      <dgm:prSet/>
      <dgm:spPr/>
      <dgm:t>
        <a:bodyPr/>
        <a:lstStyle/>
        <a:p>
          <a:endParaRPr lang="en-US"/>
        </a:p>
      </dgm:t>
    </dgm:pt>
    <dgm:pt modelId="{2454FB7F-7913-4A0D-9352-CE12798E08C4}" type="sibTrans" cxnId="{1B8FEA21-C95B-4439-8D89-0AC34321A536}">
      <dgm:prSet/>
      <dgm:spPr/>
      <dgm:t>
        <a:bodyPr/>
        <a:lstStyle/>
        <a:p>
          <a:endParaRPr lang="en-US"/>
        </a:p>
      </dgm:t>
    </dgm:pt>
    <dgm:pt modelId="{71811270-A498-477D-AEA4-38DF2F19FC62}">
      <dgm:prSet phldrT="[Text]" custT="1"/>
      <dgm:spPr/>
      <dgm:t>
        <a:bodyPr/>
        <a:lstStyle/>
        <a:p>
          <a:r>
            <a:rPr lang="en-US" sz="3000" dirty="0"/>
            <a:t>What I want to </a:t>
          </a:r>
          <a:r>
            <a:rPr lang="en-US" sz="3600" dirty="0">
              <a:latin typeface="Impact" panose="020B0806030902050204" pitchFamily="34" charset="0"/>
            </a:rPr>
            <a:t>Have</a:t>
          </a:r>
        </a:p>
      </dgm:t>
    </dgm:pt>
    <dgm:pt modelId="{1FB0FBAF-5AC7-4BBE-BB76-6A14213DC321}" type="parTrans" cxnId="{4C1A914E-BDFC-417D-8B55-1CA1E8B8D304}">
      <dgm:prSet/>
      <dgm:spPr/>
      <dgm:t>
        <a:bodyPr/>
        <a:lstStyle/>
        <a:p>
          <a:endParaRPr lang="en-US"/>
        </a:p>
      </dgm:t>
    </dgm:pt>
    <dgm:pt modelId="{1ACC3DAE-1EF6-4D56-9135-27CE158D59B5}" type="sibTrans" cxnId="{4C1A914E-BDFC-417D-8B55-1CA1E8B8D304}">
      <dgm:prSet/>
      <dgm:spPr/>
      <dgm:t>
        <a:bodyPr/>
        <a:lstStyle/>
        <a:p>
          <a:endParaRPr lang="en-US"/>
        </a:p>
      </dgm:t>
    </dgm:pt>
    <dgm:pt modelId="{F1ACC326-13CB-43F7-8BD9-B37B5D68ABE3}" type="pres">
      <dgm:prSet presAssocID="{5FFEFE44-66A3-4829-8423-5AB0B9494E3B}" presName="compositeShape" presStyleCnt="0">
        <dgm:presLayoutVars>
          <dgm:chMax val="7"/>
          <dgm:dir/>
          <dgm:resizeHandles val="exact"/>
        </dgm:presLayoutVars>
      </dgm:prSet>
      <dgm:spPr/>
    </dgm:pt>
    <dgm:pt modelId="{9A4DA110-321E-40CA-BCE7-9D5AD30EDFDC}" type="pres">
      <dgm:prSet presAssocID="{5FFEFE44-66A3-4829-8423-5AB0B9494E3B}" presName="wedge1" presStyleLbl="node1" presStyleIdx="0" presStyleCnt="3"/>
      <dgm:spPr/>
    </dgm:pt>
    <dgm:pt modelId="{F213D398-7606-4EFB-9586-B3634FB89751}" type="pres">
      <dgm:prSet presAssocID="{5FFEFE44-66A3-4829-8423-5AB0B9494E3B}" presName="dummy1a" presStyleCnt="0"/>
      <dgm:spPr/>
    </dgm:pt>
    <dgm:pt modelId="{F4BDA80A-246F-4437-821A-2602C803DD52}" type="pres">
      <dgm:prSet presAssocID="{5FFEFE44-66A3-4829-8423-5AB0B9494E3B}" presName="dummy1b" presStyleCnt="0"/>
      <dgm:spPr/>
    </dgm:pt>
    <dgm:pt modelId="{481990DC-4DAB-4BB9-BADB-9F2A969C33F5}" type="pres">
      <dgm:prSet presAssocID="{5FFEFE44-66A3-4829-8423-5AB0B9494E3B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19E52897-4D1B-4F13-854D-80751D30A9FB}" type="pres">
      <dgm:prSet presAssocID="{5FFEFE44-66A3-4829-8423-5AB0B9494E3B}" presName="wedge2" presStyleLbl="node1" presStyleIdx="1" presStyleCnt="3"/>
      <dgm:spPr/>
    </dgm:pt>
    <dgm:pt modelId="{433A13B3-416A-433A-9B73-CF4C184C8F5E}" type="pres">
      <dgm:prSet presAssocID="{5FFEFE44-66A3-4829-8423-5AB0B9494E3B}" presName="dummy2a" presStyleCnt="0"/>
      <dgm:spPr/>
    </dgm:pt>
    <dgm:pt modelId="{A0E9064B-8BC7-487D-9D8C-C371856F8C91}" type="pres">
      <dgm:prSet presAssocID="{5FFEFE44-66A3-4829-8423-5AB0B9494E3B}" presName="dummy2b" presStyleCnt="0"/>
      <dgm:spPr/>
    </dgm:pt>
    <dgm:pt modelId="{3683247D-DAC5-44EF-B15E-2BFCD95F679C}" type="pres">
      <dgm:prSet presAssocID="{5FFEFE44-66A3-4829-8423-5AB0B9494E3B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82C4D1EB-B992-450D-B602-F69E860143F7}" type="pres">
      <dgm:prSet presAssocID="{5FFEFE44-66A3-4829-8423-5AB0B9494E3B}" presName="wedge3" presStyleLbl="node1" presStyleIdx="2" presStyleCnt="3"/>
      <dgm:spPr/>
    </dgm:pt>
    <dgm:pt modelId="{C58A34F8-96B4-4188-A2D6-BA5EDD1FCBF8}" type="pres">
      <dgm:prSet presAssocID="{5FFEFE44-66A3-4829-8423-5AB0B9494E3B}" presName="dummy3a" presStyleCnt="0"/>
      <dgm:spPr/>
    </dgm:pt>
    <dgm:pt modelId="{C7B4310A-629C-4288-A41B-D395372F18B3}" type="pres">
      <dgm:prSet presAssocID="{5FFEFE44-66A3-4829-8423-5AB0B9494E3B}" presName="dummy3b" presStyleCnt="0"/>
      <dgm:spPr/>
    </dgm:pt>
    <dgm:pt modelId="{D2A75FC5-8F75-4C95-A9B2-0AFBC895C0FA}" type="pres">
      <dgm:prSet presAssocID="{5FFEFE44-66A3-4829-8423-5AB0B9494E3B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07537874-F0E5-41BB-A06A-5145944FB6AC}" type="pres">
      <dgm:prSet presAssocID="{4D59DD46-DD47-4457-8918-EBD58C76AF0A}" presName="arrowWedge1" presStyleLbl="fgSibTrans2D1" presStyleIdx="0" presStyleCnt="3"/>
      <dgm:spPr/>
    </dgm:pt>
    <dgm:pt modelId="{738DD1EC-E1D8-477E-A8FD-155366B9F6AF}" type="pres">
      <dgm:prSet presAssocID="{2454FB7F-7913-4A0D-9352-CE12798E08C4}" presName="arrowWedge2" presStyleLbl="fgSibTrans2D1" presStyleIdx="1" presStyleCnt="3"/>
      <dgm:spPr/>
    </dgm:pt>
    <dgm:pt modelId="{725561D7-CD65-4CCE-B002-C0CC377FE600}" type="pres">
      <dgm:prSet presAssocID="{1ACC3DAE-1EF6-4D56-9135-27CE158D59B5}" presName="arrowWedge3" presStyleLbl="fgSibTrans2D1" presStyleIdx="2" presStyleCnt="3"/>
      <dgm:spPr/>
    </dgm:pt>
  </dgm:ptLst>
  <dgm:cxnLst>
    <dgm:cxn modelId="{1B8FEA21-C95B-4439-8D89-0AC34321A536}" srcId="{5FFEFE44-66A3-4829-8423-5AB0B9494E3B}" destId="{70D8F1F7-E721-49E3-9BDB-18FAF28F9A8C}" srcOrd="1" destOrd="0" parTransId="{FD54E927-4E62-4733-9592-50D7E4ABEA8B}" sibTransId="{2454FB7F-7913-4A0D-9352-CE12798E08C4}"/>
    <dgm:cxn modelId="{F4569E24-0683-4066-A2EE-0A6C46B0ADEA}" type="presOf" srcId="{6EFBD841-1F2F-42AF-BE80-C394A8AC542E}" destId="{481990DC-4DAB-4BB9-BADB-9F2A969C33F5}" srcOrd="1" destOrd="0" presId="urn:microsoft.com/office/officeart/2005/8/layout/cycle8"/>
    <dgm:cxn modelId="{800E1727-CDC7-4525-9492-C380877D3B43}" type="presOf" srcId="{70D8F1F7-E721-49E3-9BDB-18FAF28F9A8C}" destId="{19E52897-4D1B-4F13-854D-80751D30A9FB}" srcOrd="0" destOrd="0" presId="urn:microsoft.com/office/officeart/2005/8/layout/cycle8"/>
    <dgm:cxn modelId="{2F508234-FCDB-443E-B330-85AE7482BC4E}" srcId="{5FFEFE44-66A3-4829-8423-5AB0B9494E3B}" destId="{6EFBD841-1F2F-42AF-BE80-C394A8AC542E}" srcOrd="0" destOrd="0" parTransId="{6575D920-E3CF-435F-9345-9C8C22E6FAF6}" sibTransId="{4D59DD46-DD47-4457-8918-EBD58C76AF0A}"/>
    <dgm:cxn modelId="{4C1A914E-BDFC-417D-8B55-1CA1E8B8D304}" srcId="{5FFEFE44-66A3-4829-8423-5AB0B9494E3B}" destId="{71811270-A498-477D-AEA4-38DF2F19FC62}" srcOrd="2" destOrd="0" parTransId="{1FB0FBAF-5AC7-4BBE-BB76-6A14213DC321}" sibTransId="{1ACC3DAE-1EF6-4D56-9135-27CE158D59B5}"/>
    <dgm:cxn modelId="{5A1B627C-FD99-4727-BE47-EAA798A45C38}" type="presOf" srcId="{5FFEFE44-66A3-4829-8423-5AB0B9494E3B}" destId="{F1ACC326-13CB-43F7-8BD9-B37B5D68ABE3}" srcOrd="0" destOrd="0" presId="urn:microsoft.com/office/officeart/2005/8/layout/cycle8"/>
    <dgm:cxn modelId="{71E538A5-2BEA-41C9-BA04-5887D56FC9A4}" type="presOf" srcId="{71811270-A498-477D-AEA4-38DF2F19FC62}" destId="{82C4D1EB-B992-450D-B602-F69E860143F7}" srcOrd="0" destOrd="0" presId="urn:microsoft.com/office/officeart/2005/8/layout/cycle8"/>
    <dgm:cxn modelId="{4ACED9CB-0B22-4A92-ADFB-06F7CCCB18B0}" type="presOf" srcId="{70D8F1F7-E721-49E3-9BDB-18FAF28F9A8C}" destId="{3683247D-DAC5-44EF-B15E-2BFCD95F679C}" srcOrd="1" destOrd="0" presId="urn:microsoft.com/office/officeart/2005/8/layout/cycle8"/>
    <dgm:cxn modelId="{A049E0DB-F63A-403C-93AB-862F73683170}" type="presOf" srcId="{6EFBD841-1F2F-42AF-BE80-C394A8AC542E}" destId="{9A4DA110-321E-40CA-BCE7-9D5AD30EDFDC}" srcOrd="0" destOrd="0" presId="urn:microsoft.com/office/officeart/2005/8/layout/cycle8"/>
    <dgm:cxn modelId="{192D5CF8-B778-448F-B99E-7BECA3AA3C4F}" type="presOf" srcId="{71811270-A498-477D-AEA4-38DF2F19FC62}" destId="{D2A75FC5-8F75-4C95-A9B2-0AFBC895C0FA}" srcOrd="1" destOrd="0" presId="urn:microsoft.com/office/officeart/2005/8/layout/cycle8"/>
    <dgm:cxn modelId="{4262C793-0D14-4C49-8E6F-3E1AB9E0765E}" type="presParOf" srcId="{F1ACC326-13CB-43F7-8BD9-B37B5D68ABE3}" destId="{9A4DA110-321E-40CA-BCE7-9D5AD30EDFDC}" srcOrd="0" destOrd="0" presId="urn:microsoft.com/office/officeart/2005/8/layout/cycle8"/>
    <dgm:cxn modelId="{A399D7D7-6AF2-4EFC-83E9-9963321740B5}" type="presParOf" srcId="{F1ACC326-13CB-43F7-8BD9-B37B5D68ABE3}" destId="{F213D398-7606-4EFB-9586-B3634FB89751}" srcOrd="1" destOrd="0" presId="urn:microsoft.com/office/officeart/2005/8/layout/cycle8"/>
    <dgm:cxn modelId="{CA10A327-A2DF-46CF-8F0A-FF930A981263}" type="presParOf" srcId="{F1ACC326-13CB-43F7-8BD9-B37B5D68ABE3}" destId="{F4BDA80A-246F-4437-821A-2602C803DD52}" srcOrd="2" destOrd="0" presId="urn:microsoft.com/office/officeart/2005/8/layout/cycle8"/>
    <dgm:cxn modelId="{A6C59A28-057B-4DA6-AE75-D3A1084694C3}" type="presParOf" srcId="{F1ACC326-13CB-43F7-8BD9-B37B5D68ABE3}" destId="{481990DC-4DAB-4BB9-BADB-9F2A969C33F5}" srcOrd="3" destOrd="0" presId="urn:microsoft.com/office/officeart/2005/8/layout/cycle8"/>
    <dgm:cxn modelId="{B5893164-073E-49AE-A7FD-32CEDACFF2E1}" type="presParOf" srcId="{F1ACC326-13CB-43F7-8BD9-B37B5D68ABE3}" destId="{19E52897-4D1B-4F13-854D-80751D30A9FB}" srcOrd="4" destOrd="0" presId="urn:microsoft.com/office/officeart/2005/8/layout/cycle8"/>
    <dgm:cxn modelId="{D66AAE3A-6DA6-4B27-AF06-22FC328FF444}" type="presParOf" srcId="{F1ACC326-13CB-43F7-8BD9-B37B5D68ABE3}" destId="{433A13B3-416A-433A-9B73-CF4C184C8F5E}" srcOrd="5" destOrd="0" presId="urn:microsoft.com/office/officeart/2005/8/layout/cycle8"/>
    <dgm:cxn modelId="{3B183142-AD11-49EA-8B1D-58C553F5669D}" type="presParOf" srcId="{F1ACC326-13CB-43F7-8BD9-B37B5D68ABE3}" destId="{A0E9064B-8BC7-487D-9D8C-C371856F8C91}" srcOrd="6" destOrd="0" presId="urn:microsoft.com/office/officeart/2005/8/layout/cycle8"/>
    <dgm:cxn modelId="{89F2FBAA-FE29-4D42-AA8F-4EE43DEE5DF9}" type="presParOf" srcId="{F1ACC326-13CB-43F7-8BD9-B37B5D68ABE3}" destId="{3683247D-DAC5-44EF-B15E-2BFCD95F679C}" srcOrd="7" destOrd="0" presId="urn:microsoft.com/office/officeart/2005/8/layout/cycle8"/>
    <dgm:cxn modelId="{05FE8378-F7A9-4167-88EC-2CE94224A3B4}" type="presParOf" srcId="{F1ACC326-13CB-43F7-8BD9-B37B5D68ABE3}" destId="{82C4D1EB-B992-450D-B602-F69E860143F7}" srcOrd="8" destOrd="0" presId="urn:microsoft.com/office/officeart/2005/8/layout/cycle8"/>
    <dgm:cxn modelId="{A8FE1F03-6374-40A3-A64A-F151FC12D6FA}" type="presParOf" srcId="{F1ACC326-13CB-43F7-8BD9-B37B5D68ABE3}" destId="{C58A34F8-96B4-4188-A2D6-BA5EDD1FCBF8}" srcOrd="9" destOrd="0" presId="urn:microsoft.com/office/officeart/2005/8/layout/cycle8"/>
    <dgm:cxn modelId="{F68F4A3A-B9EA-49D5-9742-B9B3AFF3D981}" type="presParOf" srcId="{F1ACC326-13CB-43F7-8BD9-B37B5D68ABE3}" destId="{C7B4310A-629C-4288-A41B-D395372F18B3}" srcOrd="10" destOrd="0" presId="urn:microsoft.com/office/officeart/2005/8/layout/cycle8"/>
    <dgm:cxn modelId="{C1CA725A-73A7-405E-A8E2-52CA2AE67292}" type="presParOf" srcId="{F1ACC326-13CB-43F7-8BD9-B37B5D68ABE3}" destId="{D2A75FC5-8F75-4C95-A9B2-0AFBC895C0FA}" srcOrd="11" destOrd="0" presId="urn:microsoft.com/office/officeart/2005/8/layout/cycle8"/>
    <dgm:cxn modelId="{9C0D9856-55CF-41BD-B068-B2842FFA461E}" type="presParOf" srcId="{F1ACC326-13CB-43F7-8BD9-B37B5D68ABE3}" destId="{07537874-F0E5-41BB-A06A-5145944FB6AC}" srcOrd="12" destOrd="0" presId="urn:microsoft.com/office/officeart/2005/8/layout/cycle8"/>
    <dgm:cxn modelId="{FAF3A077-C31B-482D-8764-7A390778C99E}" type="presParOf" srcId="{F1ACC326-13CB-43F7-8BD9-B37B5D68ABE3}" destId="{738DD1EC-E1D8-477E-A8FD-155366B9F6AF}" srcOrd="13" destOrd="0" presId="urn:microsoft.com/office/officeart/2005/8/layout/cycle8"/>
    <dgm:cxn modelId="{9315841C-B147-4341-8211-9316E0C2E840}" type="presParOf" srcId="{F1ACC326-13CB-43F7-8BD9-B37B5D68ABE3}" destId="{725561D7-CD65-4CCE-B002-C0CC377FE600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4DA110-321E-40CA-BCE7-9D5AD30EDFDC}">
      <dsp:nvSpPr>
        <dsp:cNvPr id="0" name=""/>
        <dsp:cNvSpPr/>
      </dsp:nvSpPr>
      <dsp:spPr>
        <a:xfrm>
          <a:off x="2656589" y="445769"/>
          <a:ext cx="5760720" cy="5760720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What I want to </a:t>
          </a:r>
          <a:r>
            <a:rPr lang="en-US" sz="3600" kern="1200" dirty="0">
              <a:latin typeface="Impact" panose="020B0806030902050204" pitchFamily="34" charset="0"/>
            </a:rPr>
            <a:t>Become</a:t>
          </a:r>
        </a:p>
      </dsp:txBody>
      <dsp:txXfrm>
        <a:off x="5692626" y="1666494"/>
        <a:ext cx="2057400" cy="1714500"/>
      </dsp:txXfrm>
    </dsp:sp>
    <dsp:sp modelId="{19E52897-4D1B-4F13-854D-80751D30A9FB}">
      <dsp:nvSpPr>
        <dsp:cNvPr id="0" name=""/>
        <dsp:cNvSpPr/>
      </dsp:nvSpPr>
      <dsp:spPr>
        <a:xfrm>
          <a:off x="2537946" y="651509"/>
          <a:ext cx="5760720" cy="5760720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What I want to </a:t>
          </a:r>
          <a:r>
            <a:rPr lang="en-US" sz="3600" kern="1200" dirty="0">
              <a:latin typeface="Impact" panose="020B0806030902050204" pitchFamily="34" charset="0"/>
            </a:rPr>
            <a:t>Do</a:t>
          </a:r>
        </a:p>
      </dsp:txBody>
      <dsp:txXfrm>
        <a:off x="3909546" y="4389120"/>
        <a:ext cx="3086100" cy="1508760"/>
      </dsp:txXfrm>
    </dsp:sp>
    <dsp:sp modelId="{82C4D1EB-B992-450D-B602-F69E860143F7}">
      <dsp:nvSpPr>
        <dsp:cNvPr id="0" name=""/>
        <dsp:cNvSpPr/>
      </dsp:nvSpPr>
      <dsp:spPr>
        <a:xfrm>
          <a:off x="2419302" y="445769"/>
          <a:ext cx="5760720" cy="5760720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What I want to </a:t>
          </a:r>
          <a:r>
            <a:rPr lang="en-US" sz="3600" kern="1200" dirty="0">
              <a:latin typeface="Impact" panose="020B0806030902050204" pitchFamily="34" charset="0"/>
            </a:rPr>
            <a:t>Have</a:t>
          </a:r>
        </a:p>
      </dsp:txBody>
      <dsp:txXfrm>
        <a:off x="3086586" y="1666494"/>
        <a:ext cx="2057400" cy="1714500"/>
      </dsp:txXfrm>
    </dsp:sp>
    <dsp:sp modelId="{07537874-F0E5-41BB-A06A-5145944FB6AC}">
      <dsp:nvSpPr>
        <dsp:cNvPr id="0" name=""/>
        <dsp:cNvSpPr/>
      </dsp:nvSpPr>
      <dsp:spPr>
        <a:xfrm>
          <a:off x="2300448" y="89153"/>
          <a:ext cx="6473952" cy="6473952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8DD1EC-E1D8-477E-A8FD-155366B9F6AF}">
      <dsp:nvSpPr>
        <dsp:cNvPr id="0" name=""/>
        <dsp:cNvSpPr/>
      </dsp:nvSpPr>
      <dsp:spPr>
        <a:xfrm>
          <a:off x="2181330" y="294529"/>
          <a:ext cx="6473952" cy="6473952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5561D7-CD65-4CCE-B002-C0CC377FE600}">
      <dsp:nvSpPr>
        <dsp:cNvPr id="0" name=""/>
        <dsp:cNvSpPr/>
      </dsp:nvSpPr>
      <dsp:spPr>
        <a:xfrm>
          <a:off x="2062211" y="89153"/>
          <a:ext cx="6473952" cy="6473952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8DCBE-FACB-479D-AE8A-109F26D7754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638ED-EEDF-4A4C-820A-F763173C4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042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8DCBE-FACB-479D-AE8A-109F26D7754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638ED-EEDF-4A4C-820A-F763173C4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60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8DCBE-FACB-479D-AE8A-109F26D7754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638ED-EEDF-4A4C-820A-F763173C4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677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8DCBE-FACB-479D-AE8A-109F26D7754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638ED-EEDF-4A4C-820A-F763173C461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1032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8DCBE-FACB-479D-AE8A-109F26D7754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638ED-EEDF-4A4C-820A-F763173C4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313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8DCBE-FACB-479D-AE8A-109F26D7754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638ED-EEDF-4A4C-820A-F763173C4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83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8DCBE-FACB-479D-AE8A-109F26D7754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638ED-EEDF-4A4C-820A-F763173C4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532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8DCBE-FACB-479D-AE8A-109F26D7754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638ED-EEDF-4A4C-820A-F763173C4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0706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8DCBE-FACB-479D-AE8A-109F26D7754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638ED-EEDF-4A4C-820A-F763173C4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67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8DCBE-FACB-479D-AE8A-109F26D7754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638ED-EEDF-4A4C-820A-F763173C4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867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8DCBE-FACB-479D-AE8A-109F26D7754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638ED-EEDF-4A4C-820A-F763173C4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618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8DCBE-FACB-479D-AE8A-109F26D7754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638ED-EEDF-4A4C-820A-F763173C4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56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8DCBE-FACB-479D-AE8A-109F26D7754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638ED-EEDF-4A4C-820A-F763173C4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984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8DCBE-FACB-479D-AE8A-109F26D7754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638ED-EEDF-4A4C-820A-F763173C4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39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8DCBE-FACB-479D-AE8A-109F26D7754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638ED-EEDF-4A4C-820A-F763173C4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767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8DCBE-FACB-479D-AE8A-109F26D7754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638ED-EEDF-4A4C-820A-F763173C4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03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8DCBE-FACB-479D-AE8A-109F26D7754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638ED-EEDF-4A4C-820A-F763173C4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365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838DCBE-FACB-479D-AE8A-109F26D7754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638ED-EEDF-4A4C-820A-F763173C4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6248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  <p:sldLayoutId id="214748373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666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-1789889" y="0"/>
          <a:ext cx="10836612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095124" y="1021635"/>
            <a:ext cx="349757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+mj-lt"/>
              </a:rPr>
              <a:t>Create a table with 3 columns X 3 Rows in MS DOC file and list down all things you </a:t>
            </a:r>
            <a:r>
              <a:rPr lang="en-US" sz="3600" dirty="0">
                <a:latin typeface="Impact" panose="020B0806030902050204" pitchFamily="34" charset="0"/>
              </a:rPr>
              <a:t>Want </a:t>
            </a:r>
            <a:r>
              <a:rPr lang="en-US" sz="3600" dirty="0">
                <a:latin typeface="+mj-lt"/>
              </a:rPr>
              <a:t>/ </a:t>
            </a:r>
            <a:r>
              <a:rPr lang="en-US" sz="3600" dirty="0">
                <a:latin typeface="Impact" panose="020B0806030902050204" pitchFamily="34" charset="0"/>
              </a:rPr>
              <a:t>Become</a:t>
            </a:r>
            <a:r>
              <a:rPr lang="en-US" sz="3600" dirty="0">
                <a:latin typeface="+mj-lt"/>
              </a:rPr>
              <a:t> / </a:t>
            </a:r>
            <a:r>
              <a:rPr lang="en-US" sz="3600" dirty="0">
                <a:latin typeface="Impact" panose="020B0806030902050204" pitchFamily="34" charset="0"/>
              </a:rPr>
              <a:t>Do</a:t>
            </a:r>
            <a:r>
              <a:rPr lang="en-US" sz="3600" dirty="0">
                <a:latin typeface="+mj-lt"/>
              </a:rPr>
              <a:t> within the next 5 years</a:t>
            </a:r>
          </a:p>
        </p:txBody>
      </p:sp>
    </p:spTree>
    <p:extLst>
      <p:ext uri="{BB962C8B-B14F-4D97-AF65-F5344CB8AC3E}">
        <p14:creationId xmlns:p14="http://schemas.microsoft.com/office/powerpoint/2010/main" val="341976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8832" y="843539"/>
            <a:ext cx="3185854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0" i="0" dirty="0">
                <a:effectLst/>
                <a:latin typeface="-apple-system"/>
              </a:rPr>
              <a:t>List down </a:t>
            </a:r>
            <a:r>
              <a:rPr lang="en-US" sz="4400" b="0" i="0" dirty="0">
                <a:effectLst/>
                <a:latin typeface="Impact" panose="020B0806030902050204" pitchFamily="34" charset="0"/>
              </a:rPr>
              <a:t>5</a:t>
            </a:r>
            <a:r>
              <a:rPr lang="en-US" sz="2800" b="0" i="0" dirty="0">
                <a:effectLst/>
                <a:latin typeface="-apple-system"/>
              </a:rPr>
              <a:t> things that you want / become / do to accomplish in the next 1 year. </a:t>
            </a:r>
          </a:p>
          <a:p>
            <a:endParaRPr lang="en-US" sz="600" dirty="0">
              <a:latin typeface="-apple-system"/>
            </a:endParaRPr>
          </a:p>
          <a:p>
            <a:r>
              <a:rPr lang="en-US" sz="2800" b="0" i="0" dirty="0">
                <a:effectLst/>
                <a:latin typeface="-apple-system"/>
              </a:rPr>
              <a:t>Do not list more than </a:t>
            </a:r>
            <a:r>
              <a:rPr lang="en-US" sz="4400" dirty="0">
                <a:latin typeface="Impact" panose="020B0806030902050204" pitchFamily="34" charset="0"/>
              </a:rPr>
              <a:t>5 </a:t>
            </a:r>
            <a:r>
              <a:rPr lang="en-US" sz="2800" b="0" i="0" dirty="0">
                <a:effectLst/>
                <a:latin typeface="-apple-system"/>
              </a:rPr>
              <a:t>or less that you will accomplish within one year.</a:t>
            </a:r>
            <a:endParaRPr lang="en-US" sz="2800" dirty="0"/>
          </a:p>
        </p:txBody>
      </p:sp>
      <p:sp>
        <p:nvSpPr>
          <p:cNvPr id="6" name="AutoShape 2" descr="Goal - Free business and finance ic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84022" y="1976236"/>
          <a:ext cx="7968343" cy="2842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521">
                  <a:extLst>
                    <a:ext uri="{9D8B030D-6E8A-4147-A177-3AD203B41FA5}">
                      <a16:colId xmlns:a16="http://schemas.microsoft.com/office/drawing/2014/main" val="2203181706"/>
                    </a:ext>
                  </a:extLst>
                </a:gridCol>
                <a:gridCol w="2323341">
                  <a:extLst>
                    <a:ext uri="{9D8B030D-6E8A-4147-A177-3AD203B41FA5}">
                      <a16:colId xmlns:a16="http://schemas.microsoft.com/office/drawing/2014/main" val="624284723"/>
                    </a:ext>
                  </a:extLst>
                </a:gridCol>
                <a:gridCol w="2473496">
                  <a:extLst>
                    <a:ext uri="{9D8B030D-6E8A-4147-A177-3AD203B41FA5}">
                      <a16:colId xmlns:a16="http://schemas.microsoft.com/office/drawing/2014/main" val="61037884"/>
                    </a:ext>
                  </a:extLst>
                </a:gridCol>
                <a:gridCol w="2439985">
                  <a:extLst>
                    <a:ext uri="{9D8B030D-6E8A-4147-A177-3AD203B41FA5}">
                      <a16:colId xmlns:a16="http://schemas.microsoft.com/office/drawing/2014/main" val="34333104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bg1"/>
                          </a:solidFill>
                          <a:effectLst/>
                          <a:latin typeface="-apple-system"/>
                          <a:ea typeface="+mn-ea"/>
                          <a:cs typeface="+mn-cs"/>
                        </a:rPr>
                        <a:t>S/N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kern="1200" dirty="0">
                          <a:solidFill>
                            <a:schemeClr val="bg1"/>
                          </a:solidFill>
                          <a:effectLst/>
                          <a:latin typeface="-apple-system"/>
                          <a:ea typeface="+mn-ea"/>
                          <a:cs typeface="+mn-cs"/>
                        </a:rPr>
                        <a:t>What I want to </a:t>
                      </a:r>
                      <a:r>
                        <a:rPr lang="en-US" sz="3200" b="0" i="0" kern="1200" dirty="0">
                          <a:solidFill>
                            <a:schemeClr val="bg1"/>
                          </a:solidFill>
                          <a:effectLst/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Have</a:t>
                      </a:r>
                      <a:endParaRPr lang="en-US" sz="2400" b="0" i="0" kern="1200" dirty="0">
                        <a:solidFill>
                          <a:schemeClr val="bg1"/>
                        </a:solidFill>
                        <a:effectLst/>
                        <a:latin typeface="Impact" panose="020B080603090205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kern="1200" dirty="0">
                          <a:solidFill>
                            <a:schemeClr val="bg1"/>
                          </a:solidFill>
                          <a:effectLst/>
                          <a:latin typeface="-apple-system"/>
                          <a:ea typeface="+mn-ea"/>
                          <a:cs typeface="+mn-cs"/>
                        </a:rPr>
                        <a:t>What I want to </a:t>
                      </a:r>
                      <a:r>
                        <a:rPr lang="en-US" sz="3200" b="0" i="0" kern="1200" dirty="0">
                          <a:solidFill>
                            <a:schemeClr val="bg1"/>
                          </a:solidFill>
                          <a:effectLst/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Become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kern="1200" dirty="0">
                          <a:solidFill>
                            <a:schemeClr val="bg1"/>
                          </a:solidFill>
                          <a:effectLst/>
                          <a:latin typeface="-apple-system"/>
                          <a:ea typeface="+mn-ea"/>
                          <a:cs typeface="+mn-cs"/>
                        </a:rPr>
                        <a:t>What I want to </a:t>
                      </a:r>
                      <a:r>
                        <a:rPr lang="en-US" sz="3200" b="0" i="0" kern="1200" dirty="0">
                          <a:solidFill>
                            <a:schemeClr val="bg1"/>
                          </a:solidFill>
                          <a:effectLst/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Do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265592"/>
                  </a:ext>
                </a:extLst>
              </a:tr>
              <a:tr h="41426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267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62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467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94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998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3876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307094"/>
              </p:ext>
            </p:extLst>
          </p:nvPr>
        </p:nvGraphicFramePr>
        <p:xfrm>
          <a:off x="653142" y="1627894"/>
          <a:ext cx="10903132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550">
                  <a:extLst>
                    <a:ext uri="{9D8B030D-6E8A-4147-A177-3AD203B41FA5}">
                      <a16:colId xmlns:a16="http://schemas.microsoft.com/office/drawing/2014/main" val="2203181706"/>
                    </a:ext>
                  </a:extLst>
                </a:gridCol>
                <a:gridCol w="1665993">
                  <a:extLst>
                    <a:ext uri="{9D8B030D-6E8A-4147-A177-3AD203B41FA5}">
                      <a16:colId xmlns:a16="http://schemas.microsoft.com/office/drawing/2014/main" val="624284723"/>
                    </a:ext>
                  </a:extLst>
                </a:gridCol>
                <a:gridCol w="1665993">
                  <a:extLst>
                    <a:ext uri="{9D8B030D-6E8A-4147-A177-3AD203B41FA5}">
                      <a16:colId xmlns:a16="http://schemas.microsoft.com/office/drawing/2014/main" val="259561548"/>
                    </a:ext>
                  </a:extLst>
                </a:gridCol>
                <a:gridCol w="1773664">
                  <a:extLst>
                    <a:ext uri="{9D8B030D-6E8A-4147-A177-3AD203B41FA5}">
                      <a16:colId xmlns:a16="http://schemas.microsoft.com/office/drawing/2014/main" val="61037884"/>
                    </a:ext>
                  </a:extLst>
                </a:gridCol>
                <a:gridCol w="1773664">
                  <a:extLst>
                    <a:ext uri="{9D8B030D-6E8A-4147-A177-3AD203B41FA5}">
                      <a16:colId xmlns:a16="http://schemas.microsoft.com/office/drawing/2014/main" val="2656878239"/>
                    </a:ext>
                  </a:extLst>
                </a:gridCol>
                <a:gridCol w="1749634">
                  <a:extLst>
                    <a:ext uri="{9D8B030D-6E8A-4147-A177-3AD203B41FA5}">
                      <a16:colId xmlns:a16="http://schemas.microsoft.com/office/drawing/2014/main" val="3433310479"/>
                    </a:ext>
                  </a:extLst>
                </a:gridCol>
                <a:gridCol w="1749634">
                  <a:extLst>
                    <a:ext uri="{9D8B030D-6E8A-4147-A177-3AD203B41FA5}">
                      <a16:colId xmlns:a16="http://schemas.microsoft.com/office/drawing/2014/main" val="239083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bg1"/>
                          </a:solidFill>
                          <a:effectLst/>
                          <a:latin typeface="-apple-system"/>
                          <a:ea typeface="+mn-ea"/>
                          <a:cs typeface="+mn-cs"/>
                        </a:rPr>
                        <a:t>S/N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kern="1200" dirty="0">
                          <a:solidFill>
                            <a:schemeClr val="bg1"/>
                          </a:solidFill>
                          <a:effectLst/>
                          <a:latin typeface="-apple-system"/>
                          <a:ea typeface="+mn-ea"/>
                          <a:cs typeface="+mn-cs"/>
                        </a:rPr>
                        <a:t>What I want to </a:t>
                      </a:r>
                      <a:r>
                        <a:rPr lang="en-US" sz="3200" b="0" i="0" kern="1200" dirty="0">
                          <a:solidFill>
                            <a:schemeClr val="bg1"/>
                          </a:solidFill>
                          <a:effectLst/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Have</a:t>
                      </a:r>
                      <a:endParaRPr lang="en-US" sz="2400" b="0" i="0" kern="1200" dirty="0">
                        <a:solidFill>
                          <a:schemeClr val="bg1"/>
                        </a:solidFill>
                        <a:effectLst/>
                        <a:latin typeface="Impact" panose="020B080603090205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kern="1200" dirty="0">
                          <a:solidFill>
                            <a:schemeClr val="bg1"/>
                          </a:solidFill>
                          <a:effectLst/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Why</a:t>
                      </a:r>
                    </a:p>
                  </a:txBody>
                  <a:tcPr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kern="1200" dirty="0">
                          <a:solidFill>
                            <a:schemeClr val="bg1"/>
                          </a:solidFill>
                          <a:effectLst/>
                          <a:latin typeface="-apple-system"/>
                          <a:ea typeface="+mn-ea"/>
                          <a:cs typeface="+mn-cs"/>
                        </a:rPr>
                        <a:t>What I want to </a:t>
                      </a:r>
                      <a:r>
                        <a:rPr lang="en-US" sz="3200" b="0" i="0" kern="1200" dirty="0">
                          <a:solidFill>
                            <a:schemeClr val="bg1"/>
                          </a:solidFill>
                          <a:effectLst/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Become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kern="1200" dirty="0">
                          <a:solidFill>
                            <a:schemeClr val="bg1"/>
                          </a:solidFill>
                          <a:effectLst/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Why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kern="1200" dirty="0">
                          <a:solidFill>
                            <a:schemeClr val="bg1"/>
                          </a:solidFill>
                          <a:effectLst/>
                          <a:latin typeface="-apple-system"/>
                          <a:ea typeface="+mn-ea"/>
                          <a:cs typeface="+mn-cs"/>
                        </a:rPr>
                        <a:t>What I want to </a:t>
                      </a:r>
                      <a:r>
                        <a:rPr lang="en-US" sz="3200" b="0" i="0" kern="1200" dirty="0">
                          <a:solidFill>
                            <a:schemeClr val="bg1"/>
                          </a:solidFill>
                          <a:effectLst/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Do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kern="1200" dirty="0">
                          <a:solidFill>
                            <a:schemeClr val="bg1"/>
                          </a:solidFill>
                          <a:effectLst/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Why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265592"/>
                  </a:ext>
                </a:extLst>
              </a:tr>
              <a:tr h="41426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267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62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467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94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998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75218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</TotalTime>
  <Words>128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-apple-system</vt:lpstr>
      <vt:lpstr>Arial</vt:lpstr>
      <vt:lpstr>Century Gothic</vt:lpstr>
      <vt:lpstr>Impact</vt:lpstr>
      <vt:lpstr>Wingdings 3</vt:lpstr>
      <vt:lpstr>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DPI</cp:lastModifiedBy>
  <cp:revision>2</cp:revision>
  <dcterms:created xsi:type="dcterms:W3CDTF">2020-10-14T14:53:04Z</dcterms:created>
  <dcterms:modified xsi:type="dcterms:W3CDTF">2020-11-03T20:06:51Z</dcterms:modified>
</cp:coreProperties>
</file>