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15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dia\Desktop\Robin%20Hood%20(2018%20Movie)%20Official%20Trailer%20&#8211;%20Taron%20Egerton,%20Jamie%20Foxx,%20Jamie%20Dornan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AB56-9642-344F-B767-745DF309D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0"/>
            <a:ext cx="8676222" cy="1447799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Robin hood (2018)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Capturekuggvu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47800"/>
            <a:ext cx="3962400" cy="4962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6AB56-9642-344F-B767-745DF309DC2D}"/>
              </a:ext>
            </a:extLst>
          </p:cNvPr>
          <p:cNvSpPr txBox="1">
            <a:spLocks/>
          </p:cNvSpPr>
          <p:nvPr/>
        </p:nvSpPr>
        <p:spPr>
          <a:xfrm>
            <a:off x="-1295400" y="4495800"/>
            <a:ext cx="8676222" cy="14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cap="all" dirty="0">
                <a:ln w="3175" cmpd="sng">
                  <a:noFill/>
                </a:ln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cap="all" dirty="0">
                <a:ln w="3175" cmpd="sng">
                  <a:noFill/>
                </a:ln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cap="all" dirty="0">
                <a:ln w="3175" cmpd="sng">
                  <a:noFill/>
                </a:ln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Subject</a:t>
            </a:r>
            <a:endParaRPr kumimoji="0" lang="en-US" sz="20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30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bin Hood (2018 Movie) Official Trailer – Taron Egerton, Jamie Foxx, Jamie Dorn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157288"/>
            <a:ext cx="9592733" cy="5395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ED557-2259-49BF-94F0-068B9365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6437"/>
            <a:ext cx="9905998" cy="1905000"/>
          </a:xfrm>
        </p:spPr>
        <p:txBody>
          <a:bodyPr/>
          <a:lstStyle/>
          <a:p>
            <a:r>
              <a:rPr lang="en-US" dirty="0"/>
              <a:t>Trailer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63D3-754F-7248-954A-011DF960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Movie synopsis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6359-37F6-5946-B96D-45FF6EE2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war-hardened Crusader and his Moorish commander mount an audacious revolt against the corrupt English crown in a thrilling action-adventure packed with gritty battlefield exploits, mind-blowing fight choreography, and a timeless romance.</a:t>
            </a:r>
          </a:p>
        </p:txBody>
      </p:sp>
    </p:spTree>
    <p:extLst>
      <p:ext uri="{BB962C8B-B14F-4D97-AF65-F5344CB8AC3E}">
        <p14:creationId xmlns:p14="http://schemas.microsoft.com/office/powerpoint/2010/main" val="290745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2211387" cy="1219200"/>
          </a:xfrm>
        </p:spPr>
        <p:txBody>
          <a:bodyPr anchor="t"/>
          <a:lstStyle/>
          <a:p>
            <a:r>
              <a:rPr lang="en-MY" dirty="0">
                <a:solidFill>
                  <a:schemeClr val="bg1"/>
                </a:solidFill>
              </a:rPr>
              <a:t>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1513075653_466_first-look-taron-egerton-jamie-foxx-in-robin-hood-xlarge_trans_NvBQzQNjv4BqZgEkZX3M936N5BQK4Va8RWtT0gK_6EfZT336f62EI5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14400"/>
            <a:ext cx="11353800" cy="565784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725987" cy="1371600"/>
          </a:xfrm>
        </p:spPr>
        <p:txBody>
          <a:bodyPr anchor="t"/>
          <a:lstStyle/>
          <a:p>
            <a:r>
              <a:rPr lang="en-MY" dirty="0">
                <a:solidFill>
                  <a:schemeClr val="bg1"/>
                </a:solidFill>
              </a:rPr>
              <a:t>characters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14400"/>
            <a:ext cx="11201400" cy="5486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3659187" cy="1295400"/>
          </a:xfrm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Directing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Captureuyjh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066800"/>
            <a:ext cx="9829800" cy="555906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E01C-BCD9-7C48-B94C-3EBDF527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 like about This movie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938A3B-BFCF-A74B-B759-DBB745D23993}"/>
              </a:ext>
            </a:extLst>
          </p:cNvPr>
          <p:cNvSpPr txBox="1">
            <a:spLocks/>
          </p:cNvSpPr>
          <p:nvPr/>
        </p:nvSpPr>
        <p:spPr>
          <a:xfrm>
            <a:off x="1141413" y="2137316"/>
            <a:ext cx="5239562" cy="4111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Cinematography </a:t>
            </a:r>
          </a:p>
          <a:p>
            <a:r>
              <a:rPr lang="en-GB" dirty="0">
                <a:solidFill>
                  <a:schemeClr val="bg1"/>
                </a:solidFill>
              </a:rPr>
              <a:t>Editing style </a:t>
            </a:r>
          </a:p>
          <a:p>
            <a:r>
              <a:rPr lang="en-GB" dirty="0" err="1">
                <a:solidFill>
                  <a:schemeClr val="bg1"/>
                </a:solidFill>
              </a:rPr>
              <a:t>Mise</a:t>
            </a:r>
            <a:r>
              <a:rPr lang="en-GB" dirty="0">
                <a:solidFill>
                  <a:schemeClr val="bg1"/>
                </a:solidFill>
              </a:rPr>
              <a:t> en scene</a:t>
            </a:r>
          </a:p>
          <a:p>
            <a:r>
              <a:rPr lang="en-GB" dirty="0">
                <a:solidFill>
                  <a:schemeClr val="bg1"/>
                </a:solidFill>
              </a:rPr>
              <a:t>Colours </a:t>
            </a:r>
          </a:p>
          <a:p>
            <a:endParaRPr lang="en-GB" sz="1300" dirty="0">
              <a:solidFill>
                <a:schemeClr val="bg1"/>
              </a:solidFill>
            </a:endParaRPr>
          </a:p>
        </p:txBody>
      </p:sp>
      <p:pic>
        <p:nvPicPr>
          <p:cNvPr id="8" name="Picture 7" descr="Taron-Egerton-as-Robin-Hoo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09800"/>
            <a:ext cx="7924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3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E01C-BCD9-7C48-B94C-3EBDF527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 don’t like  about This movie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938A3B-BFCF-A74B-B759-DBB745D23993}"/>
              </a:ext>
            </a:extLst>
          </p:cNvPr>
          <p:cNvSpPr txBox="1">
            <a:spLocks/>
          </p:cNvSpPr>
          <p:nvPr/>
        </p:nvSpPr>
        <p:spPr>
          <a:xfrm>
            <a:off x="1828800" y="2667000"/>
            <a:ext cx="5208587" cy="3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300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Story </a:t>
            </a:r>
          </a:p>
          <a:p>
            <a:r>
              <a:rPr lang="en-GB" dirty="0">
                <a:solidFill>
                  <a:schemeClr val="bg1"/>
                </a:solidFill>
              </a:rPr>
              <a:t>Characters </a:t>
            </a:r>
          </a:p>
          <a:p>
            <a:r>
              <a:rPr lang="en-GB" dirty="0">
                <a:solidFill>
                  <a:schemeClr val="bg1"/>
                </a:solidFill>
              </a:rPr>
              <a:t>Directing  </a:t>
            </a:r>
          </a:p>
          <a:p>
            <a:endParaRPr lang="en-GB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59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73</Words>
  <Application>Microsoft Office PowerPoint</Application>
  <PresentationFormat>Widescreen</PresentationFormat>
  <Paragraphs>21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Robin hood (2018)</vt:lpstr>
      <vt:lpstr>Trailer</vt:lpstr>
      <vt:lpstr>Movie synopsis </vt:lpstr>
      <vt:lpstr>story</vt:lpstr>
      <vt:lpstr>characters</vt:lpstr>
      <vt:lpstr>Directing</vt:lpstr>
      <vt:lpstr>What I like about This movie </vt:lpstr>
      <vt:lpstr>What I don’t like  about This movie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name </dc:title>
  <dc:creator>fuad almwalad</dc:creator>
  <cp:lastModifiedBy>Sadia Mustafa</cp:lastModifiedBy>
  <cp:revision>20</cp:revision>
  <dcterms:created xsi:type="dcterms:W3CDTF">2018-12-08T13:13:33Z</dcterms:created>
  <dcterms:modified xsi:type="dcterms:W3CDTF">2022-02-09T14:52:20Z</dcterms:modified>
</cp:coreProperties>
</file>