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4" r:id="rId3"/>
    <p:sldId id="265" r:id="rId4"/>
    <p:sldId id="266" r:id="rId5"/>
    <p:sldId id="271" r:id="rId6"/>
    <p:sldId id="272" r:id="rId7"/>
    <p:sldId id="273" r:id="rId8"/>
    <p:sldId id="270" r:id="rId9"/>
    <p:sldId id="274" r:id="rId10"/>
    <p:sldId id="275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ek" initials="d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1EBC7-A679-4CF5-972F-6841B4949B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9AB17-48AD-4E9D-92C3-C143637352CB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</a:t>
          </a:r>
          <a:r>
            <a:rPr lang="en-US" sz="1600" b="1" spc="6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pp</a:t>
          </a:r>
          <a:r>
            <a:rPr lang="en-US" sz="16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roaches to International Business</a:t>
          </a:r>
          <a:endParaRPr lang="en-US" sz="1600" dirty="0">
            <a:solidFill>
              <a:srgbClr val="00B050"/>
            </a:solidFill>
            <a:latin typeface="+mn-lt"/>
          </a:endParaRPr>
        </a:p>
      </dgm:t>
    </dgm:pt>
    <dgm:pt modelId="{E3E77D66-05DD-446F-8485-B92CF270E395}" type="parTrans" cxnId="{4671BF25-0344-472C-8DC1-953A6037688C}">
      <dgm:prSet/>
      <dgm:spPr/>
      <dgm:t>
        <a:bodyPr/>
        <a:lstStyle/>
        <a:p>
          <a:endParaRPr lang="en-US" sz="1400"/>
        </a:p>
      </dgm:t>
    </dgm:pt>
    <dgm:pt modelId="{D22A247E-1B21-4E5F-896F-007C8C2033D4}" type="sibTrans" cxnId="{4671BF25-0344-472C-8DC1-953A6037688C}">
      <dgm:prSet/>
      <dgm:spPr/>
      <dgm:t>
        <a:bodyPr/>
        <a:lstStyle/>
        <a:p>
          <a:endParaRPr lang="en-US" sz="1400"/>
        </a:p>
      </dgm:t>
    </dgm:pt>
    <dgm:pt modelId="{F3141EA5-2B11-415E-B4A5-9F9E8453CE50}">
      <dgm:prSet phldrT="[Text]" custT="1"/>
      <dgm:spPr/>
      <dgm:t>
        <a:bodyPr/>
        <a:lstStyle/>
        <a:p>
          <a:r>
            <a:rPr lang="en-US" sz="2000" b="1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Exporting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020B83F1-DE4E-4FC7-AC3D-4965957ABB8C}" type="parTrans" cxnId="{D4FD6795-F751-4CAB-82B3-D4921B7DB962}">
      <dgm:prSet/>
      <dgm:spPr/>
      <dgm:t>
        <a:bodyPr/>
        <a:lstStyle/>
        <a:p>
          <a:endParaRPr lang="en-US" sz="1400"/>
        </a:p>
      </dgm:t>
    </dgm:pt>
    <dgm:pt modelId="{1B09AA8C-5AC4-49FE-B423-1792B82E45F3}" type="sibTrans" cxnId="{D4FD6795-F751-4CAB-82B3-D4921B7DB962}">
      <dgm:prSet/>
      <dgm:spPr/>
      <dgm:t>
        <a:bodyPr/>
        <a:lstStyle/>
        <a:p>
          <a:endParaRPr lang="en-US" sz="1400"/>
        </a:p>
      </dgm:t>
    </dgm:pt>
    <dgm:pt modelId="{FE9775E2-8AF7-4887-A18F-04AE41C33B4C}">
      <dgm:prSet custT="1"/>
      <dgm:spPr/>
      <dgm:t>
        <a:bodyPr/>
        <a:lstStyle/>
        <a:p>
          <a:r>
            <a:rPr lang="en-US" sz="2000" b="1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Licensing</a:t>
          </a:r>
          <a:endParaRPr lang="en-US" sz="20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DA29DD4-B2B4-4706-8B97-3E7DFD9E3EF8}" type="parTrans" cxnId="{DFA0C034-E6FF-48C4-83DA-BF33E79E9AFA}">
      <dgm:prSet/>
      <dgm:spPr/>
      <dgm:t>
        <a:bodyPr/>
        <a:lstStyle/>
        <a:p>
          <a:endParaRPr lang="en-US" sz="1400"/>
        </a:p>
      </dgm:t>
    </dgm:pt>
    <dgm:pt modelId="{7AAEA801-E4A5-4020-B09A-A03B2F1F4006}" type="sibTrans" cxnId="{DFA0C034-E6FF-48C4-83DA-BF33E79E9AFA}">
      <dgm:prSet/>
      <dgm:spPr/>
      <dgm:t>
        <a:bodyPr/>
        <a:lstStyle/>
        <a:p>
          <a:endParaRPr lang="en-US" sz="1400"/>
        </a:p>
      </dgm:t>
    </dgm:pt>
    <dgm:pt modelId="{F5ACBCED-99B0-48CE-ABE4-E47C8DDCC095}">
      <dgm:prSet custT="1"/>
      <dgm:spPr/>
      <dgm:t>
        <a:bodyPr/>
        <a:lstStyle/>
        <a:p>
          <a:r>
            <a:rPr lang="en-US" sz="2000" b="1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Franchising</a:t>
          </a:r>
          <a:endParaRPr lang="en-US" sz="20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D036A16-7D37-4225-9D8B-EC217316478E}" type="parTrans" cxnId="{6757EE0C-4AC2-40B3-BB42-3A8B60FE85B5}">
      <dgm:prSet/>
      <dgm:spPr/>
      <dgm:t>
        <a:bodyPr/>
        <a:lstStyle/>
        <a:p>
          <a:endParaRPr lang="en-US" sz="1400"/>
        </a:p>
      </dgm:t>
    </dgm:pt>
    <dgm:pt modelId="{8D7B3B26-2607-4A97-8F3B-8BDD5CCB59AA}" type="sibTrans" cxnId="{6757EE0C-4AC2-40B3-BB42-3A8B60FE85B5}">
      <dgm:prSet/>
      <dgm:spPr/>
      <dgm:t>
        <a:bodyPr/>
        <a:lstStyle/>
        <a:p>
          <a:endParaRPr lang="en-US" sz="1400"/>
        </a:p>
      </dgm:t>
    </dgm:pt>
    <dgm:pt modelId="{804691F2-D04E-4988-8B3E-282EE84164C1}">
      <dgm:prSet custT="1"/>
      <dgm:spPr/>
      <dgm:t>
        <a:bodyPr/>
        <a:lstStyle/>
        <a:p>
          <a:r>
            <a:rPr lang="en-US" sz="2000" b="1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Joint Venture</a:t>
          </a:r>
          <a:endParaRPr lang="en-US" sz="20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871D8BB-F32D-4576-9FDF-3FD91DA1EA98}" type="parTrans" cxnId="{09C537E2-7755-423A-B5ED-C51C4BF6B4BA}">
      <dgm:prSet/>
      <dgm:spPr/>
      <dgm:t>
        <a:bodyPr/>
        <a:lstStyle/>
        <a:p>
          <a:endParaRPr lang="en-US" sz="1400"/>
        </a:p>
      </dgm:t>
    </dgm:pt>
    <dgm:pt modelId="{FD978D7B-17F9-4DAB-A929-25990998EA31}" type="sibTrans" cxnId="{09C537E2-7755-423A-B5ED-C51C4BF6B4BA}">
      <dgm:prSet/>
      <dgm:spPr/>
      <dgm:t>
        <a:bodyPr/>
        <a:lstStyle/>
        <a:p>
          <a:endParaRPr lang="en-US" sz="1400"/>
        </a:p>
      </dgm:t>
    </dgm:pt>
    <dgm:pt modelId="{5494A277-DD6B-49C7-8EB9-1000481655D9}">
      <dgm:prSet custT="1"/>
      <dgm:spPr/>
      <dgm:t>
        <a:bodyPr/>
        <a:lstStyle/>
        <a:p>
          <a:r>
            <a:rPr lang="en-US" sz="2000" b="1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Trading Companies </a:t>
          </a:r>
          <a:endParaRPr lang="en-US" sz="20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A3D4026-9706-4CA9-A95A-86B908BD8C0E}" type="parTrans" cxnId="{F31DC200-99F9-4089-B8F9-87A6997AAE23}">
      <dgm:prSet/>
      <dgm:spPr/>
      <dgm:t>
        <a:bodyPr/>
        <a:lstStyle/>
        <a:p>
          <a:endParaRPr lang="en-US" sz="1400"/>
        </a:p>
      </dgm:t>
    </dgm:pt>
    <dgm:pt modelId="{727CFC9C-1F24-4ED3-9B20-958D07C33A2B}" type="sibTrans" cxnId="{F31DC200-99F9-4089-B8F9-87A6997AAE23}">
      <dgm:prSet/>
      <dgm:spPr/>
      <dgm:t>
        <a:bodyPr/>
        <a:lstStyle/>
        <a:p>
          <a:endParaRPr lang="en-US" sz="1400"/>
        </a:p>
      </dgm:t>
    </dgm:pt>
    <dgm:pt modelId="{42B63B54-8DA6-459F-92FD-2AC64E8BD371}">
      <dgm:prSet custT="1"/>
      <dgm:spPr/>
      <dgm:t>
        <a:bodyPr/>
        <a:lstStyle/>
        <a:p>
          <a:r>
            <a:rPr lang="en-US" sz="2000" b="1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Countertrading </a:t>
          </a:r>
          <a:endParaRPr lang="en-US" sz="20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60AD87C-F480-472D-A2B0-C4861375A76B}" type="parTrans" cxnId="{2F3953A1-90DF-46A1-A828-464106D14F37}">
      <dgm:prSet/>
      <dgm:spPr/>
      <dgm:t>
        <a:bodyPr/>
        <a:lstStyle/>
        <a:p>
          <a:endParaRPr lang="en-US" sz="1400"/>
        </a:p>
      </dgm:t>
    </dgm:pt>
    <dgm:pt modelId="{C17077DD-FA75-4189-B633-DFA6C9518BA2}" type="sibTrans" cxnId="{2F3953A1-90DF-46A1-A828-464106D14F37}">
      <dgm:prSet/>
      <dgm:spPr/>
      <dgm:t>
        <a:bodyPr/>
        <a:lstStyle/>
        <a:p>
          <a:endParaRPr lang="en-US" sz="1400"/>
        </a:p>
      </dgm:t>
    </dgm:pt>
    <dgm:pt modelId="{44430AF3-28F9-48A6-A57A-185DEC96A9AA}">
      <dgm:prSet custT="1"/>
      <dgm:spPr/>
      <dgm:t>
        <a:bodyPr/>
        <a:lstStyle/>
        <a:p>
          <a:r>
            <a:rPr lang="en-US" sz="2000" b="1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Direct Ownership </a:t>
          </a:r>
          <a:endParaRPr lang="en-US" sz="20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75114FB-9939-4A43-97E3-A8280C5871B3}" type="parTrans" cxnId="{DAA8289F-BF5D-4C4A-B6BC-5085D2D346F2}">
      <dgm:prSet/>
      <dgm:spPr/>
      <dgm:t>
        <a:bodyPr/>
        <a:lstStyle/>
        <a:p>
          <a:endParaRPr lang="en-US" sz="1400"/>
        </a:p>
      </dgm:t>
    </dgm:pt>
    <dgm:pt modelId="{FDF73AA4-161B-4120-B0EF-09AC1499906C}" type="sibTrans" cxnId="{DAA8289F-BF5D-4C4A-B6BC-5085D2D346F2}">
      <dgm:prSet/>
      <dgm:spPr/>
      <dgm:t>
        <a:bodyPr/>
        <a:lstStyle/>
        <a:p>
          <a:endParaRPr lang="en-US" sz="1400"/>
        </a:p>
      </dgm:t>
    </dgm:pt>
    <dgm:pt modelId="{C341201E-E4D1-4BE3-AEEC-53CB47CDD8CC}">
      <dgm:prSet custT="1"/>
      <dgm:spPr/>
      <dgm:t>
        <a:bodyPr/>
        <a:lstStyle/>
        <a:p>
          <a:r>
            <a:rPr lang="en-US" sz="2000" b="1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Multinational Corporations </a:t>
          </a:r>
          <a:endParaRPr lang="en-US" sz="2000" dirty="0">
            <a:solidFill>
              <a:srgbClr val="00206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67EA3D1-BD2F-4D20-9F16-5B8F1C2261D1}" type="parTrans" cxnId="{4048C241-0E0D-48BB-A657-A0C0552D4762}">
      <dgm:prSet/>
      <dgm:spPr/>
      <dgm:t>
        <a:bodyPr/>
        <a:lstStyle/>
        <a:p>
          <a:endParaRPr lang="en-US" sz="1400"/>
        </a:p>
      </dgm:t>
    </dgm:pt>
    <dgm:pt modelId="{DC847339-8C64-4C01-9EC8-5FCA7CDEFF8B}" type="sibTrans" cxnId="{4048C241-0E0D-48BB-A657-A0C0552D4762}">
      <dgm:prSet/>
      <dgm:spPr/>
      <dgm:t>
        <a:bodyPr/>
        <a:lstStyle/>
        <a:p>
          <a:endParaRPr lang="en-US" sz="1400"/>
        </a:p>
      </dgm:t>
    </dgm:pt>
    <dgm:pt modelId="{DD1BD754-122C-4C01-B9B3-9583D9218D82}" type="pres">
      <dgm:prSet presAssocID="{52D1EBC7-A679-4CF5-972F-6841B4949B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1994AC-9D77-411D-A96A-0CAE9C15884D}" type="pres">
      <dgm:prSet presAssocID="{61D9AB17-48AD-4E9D-92C3-C143637352CB}" presName="thickLine" presStyleLbl="alignNode1" presStyleIdx="0" presStyleCnt="1"/>
      <dgm:spPr/>
    </dgm:pt>
    <dgm:pt modelId="{F1D1CAEC-8D7B-4AFE-A3B4-0047264C16CB}" type="pres">
      <dgm:prSet presAssocID="{61D9AB17-48AD-4E9D-92C3-C143637352CB}" presName="horz1" presStyleCnt="0"/>
      <dgm:spPr/>
    </dgm:pt>
    <dgm:pt modelId="{969B3E5C-5310-4AC0-90A6-CA425BDB9E8B}" type="pres">
      <dgm:prSet presAssocID="{61D9AB17-48AD-4E9D-92C3-C143637352CB}" presName="tx1" presStyleLbl="revTx" presStyleIdx="0" presStyleCnt="9"/>
      <dgm:spPr/>
      <dgm:t>
        <a:bodyPr/>
        <a:lstStyle/>
        <a:p>
          <a:endParaRPr lang="en-US"/>
        </a:p>
      </dgm:t>
    </dgm:pt>
    <dgm:pt modelId="{BF6BE400-90A9-48D2-8A76-BA791EEF1F51}" type="pres">
      <dgm:prSet presAssocID="{61D9AB17-48AD-4E9D-92C3-C143637352CB}" presName="vert1" presStyleCnt="0"/>
      <dgm:spPr/>
    </dgm:pt>
    <dgm:pt modelId="{360BEE84-4273-4EEE-B4F8-6D8A9E106E1F}" type="pres">
      <dgm:prSet presAssocID="{F3141EA5-2B11-415E-B4A5-9F9E8453CE50}" presName="vertSpace2a" presStyleCnt="0"/>
      <dgm:spPr/>
    </dgm:pt>
    <dgm:pt modelId="{0F0A9E82-38D6-4DC0-A0B9-FBD8C740C939}" type="pres">
      <dgm:prSet presAssocID="{F3141EA5-2B11-415E-B4A5-9F9E8453CE50}" presName="horz2" presStyleCnt="0"/>
      <dgm:spPr/>
    </dgm:pt>
    <dgm:pt modelId="{6BA938BC-681A-4FB3-8C31-67CCCC7772A7}" type="pres">
      <dgm:prSet presAssocID="{F3141EA5-2B11-415E-B4A5-9F9E8453CE50}" presName="horzSpace2" presStyleCnt="0"/>
      <dgm:spPr/>
    </dgm:pt>
    <dgm:pt modelId="{D39E03BF-7045-41EB-8FB9-2D3B7BF1187B}" type="pres">
      <dgm:prSet presAssocID="{F3141EA5-2B11-415E-B4A5-9F9E8453CE50}" presName="tx2" presStyleLbl="revTx" presStyleIdx="1" presStyleCnt="9"/>
      <dgm:spPr/>
      <dgm:t>
        <a:bodyPr/>
        <a:lstStyle/>
        <a:p>
          <a:endParaRPr lang="en-US"/>
        </a:p>
      </dgm:t>
    </dgm:pt>
    <dgm:pt modelId="{B9F6B988-81A3-4F6D-921C-B06AEBE1736B}" type="pres">
      <dgm:prSet presAssocID="{F3141EA5-2B11-415E-B4A5-9F9E8453CE50}" presName="vert2" presStyleCnt="0"/>
      <dgm:spPr/>
    </dgm:pt>
    <dgm:pt modelId="{D8411646-5272-4CF7-AE47-8E59F520DE7B}" type="pres">
      <dgm:prSet presAssocID="{F3141EA5-2B11-415E-B4A5-9F9E8453CE50}" presName="thinLine2b" presStyleLbl="callout" presStyleIdx="0" presStyleCnt="8"/>
      <dgm:spPr/>
    </dgm:pt>
    <dgm:pt modelId="{9C9C55DE-AE7D-44B5-BD18-88CBADC1E36C}" type="pres">
      <dgm:prSet presAssocID="{F3141EA5-2B11-415E-B4A5-9F9E8453CE50}" presName="vertSpace2b" presStyleCnt="0"/>
      <dgm:spPr/>
    </dgm:pt>
    <dgm:pt modelId="{1095F4DA-499F-4C10-8B52-B395E225E0D6}" type="pres">
      <dgm:prSet presAssocID="{FE9775E2-8AF7-4887-A18F-04AE41C33B4C}" presName="horz2" presStyleCnt="0"/>
      <dgm:spPr/>
    </dgm:pt>
    <dgm:pt modelId="{055622DF-AEDC-4399-9439-60E6EE58E740}" type="pres">
      <dgm:prSet presAssocID="{FE9775E2-8AF7-4887-A18F-04AE41C33B4C}" presName="horzSpace2" presStyleCnt="0"/>
      <dgm:spPr/>
    </dgm:pt>
    <dgm:pt modelId="{153F8D65-E8AC-456A-8FB8-5DF16D41A7D4}" type="pres">
      <dgm:prSet presAssocID="{FE9775E2-8AF7-4887-A18F-04AE41C33B4C}" presName="tx2" presStyleLbl="revTx" presStyleIdx="2" presStyleCnt="9"/>
      <dgm:spPr/>
      <dgm:t>
        <a:bodyPr/>
        <a:lstStyle/>
        <a:p>
          <a:endParaRPr lang="en-US"/>
        </a:p>
      </dgm:t>
    </dgm:pt>
    <dgm:pt modelId="{C3E2BA88-2557-414F-9124-6A6273D03C44}" type="pres">
      <dgm:prSet presAssocID="{FE9775E2-8AF7-4887-A18F-04AE41C33B4C}" presName="vert2" presStyleCnt="0"/>
      <dgm:spPr/>
    </dgm:pt>
    <dgm:pt modelId="{99457EA0-5569-46D8-8FF3-DE91D6BFBF67}" type="pres">
      <dgm:prSet presAssocID="{FE9775E2-8AF7-4887-A18F-04AE41C33B4C}" presName="thinLine2b" presStyleLbl="callout" presStyleIdx="1" presStyleCnt="8"/>
      <dgm:spPr/>
    </dgm:pt>
    <dgm:pt modelId="{01CABF5D-ACC1-4DC0-97B7-DB9432E776B9}" type="pres">
      <dgm:prSet presAssocID="{FE9775E2-8AF7-4887-A18F-04AE41C33B4C}" presName="vertSpace2b" presStyleCnt="0"/>
      <dgm:spPr/>
    </dgm:pt>
    <dgm:pt modelId="{42E749AE-AFDA-4D2C-AD5F-81EB019E23B1}" type="pres">
      <dgm:prSet presAssocID="{F5ACBCED-99B0-48CE-ABE4-E47C8DDCC095}" presName="horz2" presStyleCnt="0"/>
      <dgm:spPr/>
    </dgm:pt>
    <dgm:pt modelId="{A99D3A39-CB3F-4EC5-9A64-956C2240316A}" type="pres">
      <dgm:prSet presAssocID="{F5ACBCED-99B0-48CE-ABE4-E47C8DDCC095}" presName="horzSpace2" presStyleCnt="0"/>
      <dgm:spPr/>
    </dgm:pt>
    <dgm:pt modelId="{A1B882EC-3025-4A1B-BC70-72228FF0C213}" type="pres">
      <dgm:prSet presAssocID="{F5ACBCED-99B0-48CE-ABE4-E47C8DDCC095}" presName="tx2" presStyleLbl="revTx" presStyleIdx="3" presStyleCnt="9"/>
      <dgm:spPr/>
      <dgm:t>
        <a:bodyPr/>
        <a:lstStyle/>
        <a:p>
          <a:endParaRPr lang="en-US"/>
        </a:p>
      </dgm:t>
    </dgm:pt>
    <dgm:pt modelId="{0A04B721-BB54-402C-A336-3A75345FDDA4}" type="pres">
      <dgm:prSet presAssocID="{F5ACBCED-99B0-48CE-ABE4-E47C8DDCC095}" presName="vert2" presStyleCnt="0"/>
      <dgm:spPr/>
    </dgm:pt>
    <dgm:pt modelId="{0E016E4A-2414-49F0-87D0-63B1E7BBCF2C}" type="pres">
      <dgm:prSet presAssocID="{F5ACBCED-99B0-48CE-ABE4-E47C8DDCC095}" presName="thinLine2b" presStyleLbl="callout" presStyleIdx="2" presStyleCnt="8"/>
      <dgm:spPr/>
    </dgm:pt>
    <dgm:pt modelId="{81311CC0-0FAB-4304-A021-849D1BBACACA}" type="pres">
      <dgm:prSet presAssocID="{F5ACBCED-99B0-48CE-ABE4-E47C8DDCC095}" presName="vertSpace2b" presStyleCnt="0"/>
      <dgm:spPr/>
    </dgm:pt>
    <dgm:pt modelId="{5A54282D-74C5-484D-8AB3-80AAC6DDC381}" type="pres">
      <dgm:prSet presAssocID="{804691F2-D04E-4988-8B3E-282EE84164C1}" presName="horz2" presStyleCnt="0"/>
      <dgm:spPr/>
    </dgm:pt>
    <dgm:pt modelId="{C6947FF4-57F1-4A6D-9056-C43A25212EF2}" type="pres">
      <dgm:prSet presAssocID="{804691F2-D04E-4988-8B3E-282EE84164C1}" presName="horzSpace2" presStyleCnt="0"/>
      <dgm:spPr/>
    </dgm:pt>
    <dgm:pt modelId="{DC0AFE7D-F17C-4639-B0C9-A087C7559D8F}" type="pres">
      <dgm:prSet presAssocID="{804691F2-D04E-4988-8B3E-282EE84164C1}" presName="tx2" presStyleLbl="revTx" presStyleIdx="4" presStyleCnt="9"/>
      <dgm:spPr/>
      <dgm:t>
        <a:bodyPr/>
        <a:lstStyle/>
        <a:p>
          <a:endParaRPr lang="en-US"/>
        </a:p>
      </dgm:t>
    </dgm:pt>
    <dgm:pt modelId="{333F3C32-1465-4AE2-8B63-35944F250EE3}" type="pres">
      <dgm:prSet presAssocID="{804691F2-D04E-4988-8B3E-282EE84164C1}" presName="vert2" presStyleCnt="0"/>
      <dgm:spPr/>
    </dgm:pt>
    <dgm:pt modelId="{62DE5FE2-06F6-4E95-98E0-CA94350FD94E}" type="pres">
      <dgm:prSet presAssocID="{804691F2-D04E-4988-8B3E-282EE84164C1}" presName="thinLine2b" presStyleLbl="callout" presStyleIdx="3" presStyleCnt="8"/>
      <dgm:spPr/>
    </dgm:pt>
    <dgm:pt modelId="{BFB6C273-4546-4C16-8807-AE32D16BE6E5}" type="pres">
      <dgm:prSet presAssocID="{804691F2-D04E-4988-8B3E-282EE84164C1}" presName="vertSpace2b" presStyleCnt="0"/>
      <dgm:spPr/>
    </dgm:pt>
    <dgm:pt modelId="{F523C9B9-CE57-4B6C-898A-89E506C9A0D1}" type="pres">
      <dgm:prSet presAssocID="{5494A277-DD6B-49C7-8EB9-1000481655D9}" presName="horz2" presStyleCnt="0"/>
      <dgm:spPr/>
    </dgm:pt>
    <dgm:pt modelId="{7D0D1178-E5FC-45DA-840D-E0E46F0D85C2}" type="pres">
      <dgm:prSet presAssocID="{5494A277-DD6B-49C7-8EB9-1000481655D9}" presName="horzSpace2" presStyleCnt="0"/>
      <dgm:spPr/>
    </dgm:pt>
    <dgm:pt modelId="{E85C53EE-F0A1-4258-B3B0-EBD710321C4A}" type="pres">
      <dgm:prSet presAssocID="{5494A277-DD6B-49C7-8EB9-1000481655D9}" presName="tx2" presStyleLbl="revTx" presStyleIdx="5" presStyleCnt="9"/>
      <dgm:spPr/>
      <dgm:t>
        <a:bodyPr/>
        <a:lstStyle/>
        <a:p>
          <a:endParaRPr lang="en-US"/>
        </a:p>
      </dgm:t>
    </dgm:pt>
    <dgm:pt modelId="{F218FA7F-EE30-4056-A94B-E150545B7C8E}" type="pres">
      <dgm:prSet presAssocID="{5494A277-DD6B-49C7-8EB9-1000481655D9}" presName="vert2" presStyleCnt="0"/>
      <dgm:spPr/>
    </dgm:pt>
    <dgm:pt modelId="{3DD8F288-A302-4110-A2B6-E6697E39D7F8}" type="pres">
      <dgm:prSet presAssocID="{5494A277-DD6B-49C7-8EB9-1000481655D9}" presName="thinLine2b" presStyleLbl="callout" presStyleIdx="4" presStyleCnt="8"/>
      <dgm:spPr/>
    </dgm:pt>
    <dgm:pt modelId="{4A84C9CF-D86D-4D0A-BF04-9F73DD6FB682}" type="pres">
      <dgm:prSet presAssocID="{5494A277-DD6B-49C7-8EB9-1000481655D9}" presName="vertSpace2b" presStyleCnt="0"/>
      <dgm:spPr/>
    </dgm:pt>
    <dgm:pt modelId="{58FAD4F7-8D50-4E6B-817E-BD534D8BCA03}" type="pres">
      <dgm:prSet presAssocID="{42B63B54-8DA6-459F-92FD-2AC64E8BD371}" presName="horz2" presStyleCnt="0"/>
      <dgm:spPr/>
    </dgm:pt>
    <dgm:pt modelId="{12C938AF-7FF1-41B1-903C-3156B2984132}" type="pres">
      <dgm:prSet presAssocID="{42B63B54-8DA6-459F-92FD-2AC64E8BD371}" presName="horzSpace2" presStyleCnt="0"/>
      <dgm:spPr/>
    </dgm:pt>
    <dgm:pt modelId="{7E94DA2E-28AE-471E-8993-B74C33C690CA}" type="pres">
      <dgm:prSet presAssocID="{42B63B54-8DA6-459F-92FD-2AC64E8BD371}" presName="tx2" presStyleLbl="revTx" presStyleIdx="6" presStyleCnt="9"/>
      <dgm:spPr/>
      <dgm:t>
        <a:bodyPr/>
        <a:lstStyle/>
        <a:p>
          <a:endParaRPr lang="en-US"/>
        </a:p>
      </dgm:t>
    </dgm:pt>
    <dgm:pt modelId="{D8B1A565-929A-4A8D-82DE-07CF2120AB5F}" type="pres">
      <dgm:prSet presAssocID="{42B63B54-8DA6-459F-92FD-2AC64E8BD371}" presName="vert2" presStyleCnt="0"/>
      <dgm:spPr/>
    </dgm:pt>
    <dgm:pt modelId="{9575D55C-E408-4ADB-AE4A-EDEE12B3A66F}" type="pres">
      <dgm:prSet presAssocID="{42B63B54-8DA6-459F-92FD-2AC64E8BD371}" presName="thinLine2b" presStyleLbl="callout" presStyleIdx="5" presStyleCnt="8"/>
      <dgm:spPr/>
    </dgm:pt>
    <dgm:pt modelId="{74FF973D-AC93-4C8B-A122-C770FC6823B3}" type="pres">
      <dgm:prSet presAssocID="{42B63B54-8DA6-459F-92FD-2AC64E8BD371}" presName="vertSpace2b" presStyleCnt="0"/>
      <dgm:spPr/>
    </dgm:pt>
    <dgm:pt modelId="{F5D7977D-F9B5-4559-BBAF-4AD5F5643E5E}" type="pres">
      <dgm:prSet presAssocID="{44430AF3-28F9-48A6-A57A-185DEC96A9AA}" presName="horz2" presStyleCnt="0"/>
      <dgm:spPr/>
    </dgm:pt>
    <dgm:pt modelId="{733E709A-A357-417B-93E9-591728F64EF0}" type="pres">
      <dgm:prSet presAssocID="{44430AF3-28F9-48A6-A57A-185DEC96A9AA}" presName="horzSpace2" presStyleCnt="0"/>
      <dgm:spPr/>
    </dgm:pt>
    <dgm:pt modelId="{38C98471-C5A0-42E0-AAFF-46B35C2CE05B}" type="pres">
      <dgm:prSet presAssocID="{44430AF3-28F9-48A6-A57A-185DEC96A9AA}" presName="tx2" presStyleLbl="revTx" presStyleIdx="7" presStyleCnt="9"/>
      <dgm:spPr/>
      <dgm:t>
        <a:bodyPr/>
        <a:lstStyle/>
        <a:p>
          <a:endParaRPr lang="en-US"/>
        </a:p>
      </dgm:t>
    </dgm:pt>
    <dgm:pt modelId="{876FA9B0-285D-471D-B9EF-653FCC249FD5}" type="pres">
      <dgm:prSet presAssocID="{44430AF3-28F9-48A6-A57A-185DEC96A9AA}" presName="vert2" presStyleCnt="0"/>
      <dgm:spPr/>
    </dgm:pt>
    <dgm:pt modelId="{CEC14BD0-B3BF-42E4-8D48-D8F4ECA7A179}" type="pres">
      <dgm:prSet presAssocID="{44430AF3-28F9-48A6-A57A-185DEC96A9AA}" presName="thinLine2b" presStyleLbl="callout" presStyleIdx="6" presStyleCnt="8"/>
      <dgm:spPr/>
    </dgm:pt>
    <dgm:pt modelId="{DBF9ED34-7ED9-47B4-A876-0ABDD4F3F1D4}" type="pres">
      <dgm:prSet presAssocID="{44430AF3-28F9-48A6-A57A-185DEC96A9AA}" presName="vertSpace2b" presStyleCnt="0"/>
      <dgm:spPr/>
    </dgm:pt>
    <dgm:pt modelId="{5883EC35-595C-4E46-BC62-3BEB1CDAFABB}" type="pres">
      <dgm:prSet presAssocID="{C341201E-E4D1-4BE3-AEEC-53CB47CDD8CC}" presName="horz2" presStyleCnt="0"/>
      <dgm:spPr/>
    </dgm:pt>
    <dgm:pt modelId="{0C3D8DD0-B466-438E-AB7F-7F1A2B3E0F2B}" type="pres">
      <dgm:prSet presAssocID="{C341201E-E4D1-4BE3-AEEC-53CB47CDD8CC}" presName="horzSpace2" presStyleCnt="0"/>
      <dgm:spPr/>
    </dgm:pt>
    <dgm:pt modelId="{A2576536-5AF9-4AAA-A0F9-28643E4CE468}" type="pres">
      <dgm:prSet presAssocID="{C341201E-E4D1-4BE3-AEEC-53CB47CDD8CC}" presName="tx2" presStyleLbl="revTx" presStyleIdx="8" presStyleCnt="9"/>
      <dgm:spPr/>
      <dgm:t>
        <a:bodyPr/>
        <a:lstStyle/>
        <a:p>
          <a:endParaRPr lang="en-US"/>
        </a:p>
      </dgm:t>
    </dgm:pt>
    <dgm:pt modelId="{D248F889-8939-41C5-8A50-1B0A26EB3FD5}" type="pres">
      <dgm:prSet presAssocID="{C341201E-E4D1-4BE3-AEEC-53CB47CDD8CC}" presName="vert2" presStyleCnt="0"/>
      <dgm:spPr/>
    </dgm:pt>
    <dgm:pt modelId="{4B9D39AF-DD15-4D00-84E2-3497342D5301}" type="pres">
      <dgm:prSet presAssocID="{C341201E-E4D1-4BE3-AEEC-53CB47CDD8CC}" presName="thinLine2b" presStyleLbl="callout" presStyleIdx="7" presStyleCnt="8"/>
      <dgm:spPr/>
    </dgm:pt>
    <dgm:pt modelId="{4FC43D5E-9047-42A9-8E20-5B683501724D}" type="pres">
      <dgm:prSet presAssocID="{C341201E-E4D1-4BE3-AEEC-53CB47CDD8CC}" presName="vertSpace2b" presStyleCnt="0"/>
      <dgm:spPr/>
    </dgm:pt>
  </dgm:ptLst>
  <dgm:cxnLst>
    <dgm:cxn modelId="{4671BF25-0344-472C-8DC1-953A6037688C}" srcId="{52D1EBC7-A679-4CF5-972F-6841B4949BF5}" destId="{61D9AB17-48AD-4E9D-92C3-C143637352CB}" srcOrd="0" destOrd="0" parTransId="{E3E77D66-05DD-446F-8485-B92CF270E395}" sibTransId="{D22A247E-1B21-4E5F-896F-007C8C2033D4}"/>
    <dgm:cxn modelId="{4048C241-0E0D-48BB-A657-A0C0552D4762}" srcId="{61D9AB17-48AD-4E9D-92C3-C143637352CB}" destId="{C341201E-E4D1-4BE3-AEEC-53CB47CDD8CC}" srcOrd="7" destOrd="0" parTransId="{867EA3D1-BD2F-4D20-9F16-5B8F1C2261D1}" sibTransId="{DC847339-8C64-4C01-9EC8-5FCA7CDEFF8B}"/>
    <dgm:cxn modelId="{075C0CBF-A4F8-4F59-97CD-190A9A4E1470}" type="presOf" srcId="{61D9AB17-48AD-4E9D-92C3-C143637352CB}" destId="{969B3E5C-5310-4AC0-90A6-CA425BDB9E8B}" srcOrd="0" destOrd="0" presId="urn:microsoft.com/office/officeart/2008/layout/LinedList"/>
    <dgm:cxn modelId="{2F3953A1-90DF-46A1-A828-464106D14F37}" srcId="{61D9AB17-48AD-4E9D-92C3-C143637352CB}" destId="{42B63B54-8DA6-459F-92FD-2AC64E8BD371}" srcOrd="5" destOrd="0" parTransId="{D60AD87C-F480-472D-A2B0-C4861375A76B}" sibTransId="{C17077DD-FA75-4189-B633-DFA6C9518BA2}"/>
    <dgm:cxn modelId="{09C537E2-7755-423A-B5ED-C51C4BF6B4BA}" srcId="{61D9AB17-48AD-4E9D-92C3-C143637352CB}" destId="{804691F2-D04E-4988-8B3E-282EE84164C1}" srcOrd="3" destOrd="0" parTransId="{B871D8BB-F32D-4576-9FDF-3FD91DA1EA98}" sibTransId="{FD978D7B-17F9-4DAB-A929-25990998EA31}"/>
    <dgm:cxn modelId="{6757EE0C-4AC2-40B3-BB42-3A8B60FE85B5}" srcId="{61D9AB17-48AD-4E9D-92C3-C143637352CB}" destId="{F5ACBCED-99B0-48CE-ABE4-E47C8DDCC095}" srcOrd="2" destOrd="0" parTransId="{9D036A16-7D37-4225-9D8B-EC217316478E}" sibTransId="{8D7B3B26-2607-4A97-8F3B-8BDD5CCB59AA}"/>
    <dgm:cxn modelId="{F31DC200-99F9-4089-B8F9-87A6997AAE23}" srcId="{61D9AB17-48AD-4E9D-92C3-C143637352CB}" destId="{5494A277-DD6B-49C7-8EB9-1000481655D9}" srcOrd="4" destOrd="0" parTransId="{CA3D4026-9706-4CA9-A95A-86B908BD8C0E}" sibTransId="{727CFC9C-1F24-4ED3-9B20-958D07C33A2B}"/>
    <dgm:cxn modelId="{DFA0C034-E6FF-48C4-83DA-BF33E79E9AFA}" srcId="{61D9AB17-48AD-4E9D-92C3-C143637352CB}" destId="{FE9775E2-8AF7-4887-A18F-04AE41C33B4C}" srcOrd="1" destOrd="0" parTransId="{EDA29DD4-B2B4-4706-8B97-3E7DFD9E3EF8}" sibTransId="{7AAEA801-E4A5-4020-B09A-A03B2F1F4006}"/>
    <dgm:cxn modelId="{DAA8289F-BF5D-4C4A-B6BC-5085D2D346F2}" srcId="{61D9AB17-48AD-4E9D-92C3-C143637352CB}" destId="{44430AF3-28F9-48A6-A57A-185DEC96A9AA}" srcOrd="6" destOrd="0" parTransId="{675114FB-9939-4A43-97E3-A8280C5871B3}" sibTransId="{FDF73AA4-161B-4120-B0EF-09AC1499906C}"/>
    <dgm:cxn modelId="{0724A025-0EB3-4DEA-A943-7F2FCAB93FDD}" type="presOf" srcId="{FE9775E2-8AF7-4887-A18F-04AE41C33B4C}" destId="{153F8D65-E8AC-456A-8FB8-5DF16D41A7D4}" srcOrd="0" destOrd="0" presId="urn:microsoft.com/office/officeart/2008/layout/LinedList"/>
    <dgm:cxn modelId="{99369991-3AD7-4E87-888D-9CE88C47501F}" type="presOf" srcId="{44430AF3-28F9-48A6-A57A-185DEC96A9AA}" destId="{38C98471-C5A0-42E0-AAFF-46B35C2CE05B}" srcOrd="0" destOrd="0" presId="urn:microsoft.com/office/officeart/2008/layout/LinedList"/>
    <dgm:cxn modelId="{7D451454-6696-4639-9216-A18A9EC173BA}" type="presOf" srcId="{C341201E-E4D1-4BE3-AEEC-53CB47CDD8CC}" destId="{A2576536-5AF9-4AAA-A0F9-28643E4CE468}" srcOrd="0" destOrd="0" presId="urn:microsoft.com/office/officeart/2008/layout/LinedList"/>
    <dgm:cxn modelId="{4C8E17FC-E240-41CF-88C1-8665D6857651}" type="presOf" srcId="{52D1EBC7-A679-4CF5-972F-6841B4949BF5}" destId="{DD1BD754-122C-4C01-B9B3-9583D9218D82}" srcOrd="0" destOrd="0" presId="urn:microsoft.com/office/officeart/2008/layout/LinedList"/>
    <dgm:cxn modelId="{11B37A5A-EF56-4727-A57F-099E1F898535}" type="presOf" srcId="{F3141EA5-2B11-415E-B4A5-9F9E8453CE50}" destId="{D39E03BF-7045-41EB-8FB9-2D3B7BF1187B}" srcOrd="0" destOrd="0" presId="urn:microsoft.com/office/officeart/2008/layout/LinedList"/>
    <dgm:cxn modelId="{8B2F35DB-E095-4C94-AC87-87F1C25E7164}" type="presOf" srcId="{5494A277-DD6B-49C7-8EB9-1000481655D9}" destId="{E85C53EE-F0A1-4258-B3B0-EBD710321C4A}" srcOrd="0" destOrd="0" presId="urn:microsoft.com/office/officeart/2008/layout/LinedList"/>
    <dgm:cxn modelId="{42D5F507-4859-4842-B06B-5305637CC44F}" type="presOf" srcId="{F5ACBCED-99B0-48CE-ABE4-E47C8DDCC095}" destId="{A1B882EC-3025-4A1B-BC70-72228FF0C213}" srcOrd="0" destOrd="0" presId="urn:microsoft.com/office/officeart/2008/layout/LinedList"/>
    <dgm:cxn modelId="{DFBDCDCF-13B8-4E87-BF1A-655983FC65A6}" type="presOf" srcId="{804691F2-D04E-4988-8B3E-282EE84164C1}" destId="{DC0AFE7D-F17C-4639-B0C9-A087C7559D8F}" srcOrd="0" destOrd="0" presId="urn:microsoft.com/office/officeart/2008/layout/LinedList"/>
    <dgm:cxn modelId="{D4FD6795-F751-4CAB-82B3-D4921B7DB962}" srcId="{61D9AB17-48AD-4E9D-92C3-C143637352CB}" destId="{F3141EA5-2B11-415E-B4A5-9F9E8453CE50}" srcOrd="0" destOrd="0" parTransId="{020B83F1-DE4E-4FC7-AC3D-4965957ABB8C}" sibTransId="{1B09AA8C-5AC4-49FE-B423-1792B82E45F3}"/>
    <dgm:cxn modelId="{8CFC97B3-05FC-4464-B6DD-2D49D408E527}" type="presOf" srcId="{42B63B54-8DA6-459F-92FD-2AC64E8BD371}" destId="{7E94DA2E-28AE-471E-8993-B74C33C690CA}" srcOrd="0" destOrd="0" presId="urn:microsoft.com/office/officeart/2008/layout/LinedList"/>
    <dgm:cxn modelId="{ED4923DF-2D66-4465-BBD6-E5CB1542FF49}" type="presParOf" srcId="{DD1BD754-122C-4C01-B9B3-9583D9218D82}" destId="{F21994AC-9D77-411D-A96A-0CAE9C15884D}" srcOrd="0" destOrd="0" presId="urn:microsoft.com/office/officeart/2008/layout/LinedList"/>
    <dgm:cxn modelId="{C64341A9-2AA9-44B3-B4CD-A03992EE205E}" type="presParOf" srcId="{DD1BD754-122C-4C01-B9B3-9583D9218D82}" destId="{F1D1CAEC-8D7B-4AFE-A3B4-0047264C16CB}" srcOrd="1" destOrd="0" presId="urn:microsoft.com/office/officeart/2008/layout/LinedList"/>
    <dgm:cxn modelId="{C4EC69DF-BEB5-4DAF-AC7C-0AA71DF12125}" type="presParOf" srcId="{F1D1CAEC-8D7B-4AFE-A3B4-0047264C16CB}" destId="{969B3E5C-5310-4AC0-90A6-CA425BDB9E8B}" srcOrd="0" destOrd="0" presId="urn:microsoft.com/office/officeart/2008/layout/LinedList"/>
    <dgm:cxn modelId="{DAA7E9A8-182B-436A-BE75-92F8BD0B74FB}" type="presParOf" srcId="{F1D1CAEC-8D7B-4AFE-A3B4-0047264C16CB}" destId="{BF6BE400-90A9-48D2-8A76-BA791EEF1F51}" srcOrd="1" destOrd="0" presId="urn:microsoft.com/office/officeart/2008/layout/LinedList"/>
    <dgm:cxn modelId="{9434143C-E9AF-41F2-926D-52F69653BF92}" type="presParOf" srcId="{BF6BE400-90A9-48D2-8A76-BA791EEF1F51}" destId="{360BEE84-4273-4EEE-B4F8-6D8A9E106E1F}" srcOrd="0" destOrd="0" presId="urn:microsoft.com/office/officeart/2008/layout/LinedList"/>
    <dgm:cxn modelId="{86742CAF-47E6-41D8-ACF4-DE31A094674B}" type="presParOf" srcId="{BF6BE400-90A9-48D2-8A76-BA791EEF1F51}" destId="{0F0A9E82-38D6-4DC0-A0B9-FBD8C740C939}" srcOrd="1" destOrd="0" presId="urn:microsoft.com/office/officeart/2008/layout/LinedList"/>
    <dgm:cxn modelId="{65B7859F-1632-45BF-A486-6AF1D2095CF4}" type="presParOf" srcId="{0F0A9E82-38D6-4DC0-A0B9-FBD8C740C939}" destId="{6BA938BC-681A-4FB3-8C31-67CCCC7772A7}" srcOrd="0" destOrd="0" presId="urn:microsoft.com/office/officeart/2008/layout/LinedList"/>
    <dgm:cxn modelId="{4A7991C6-DC6E-44AB-8E7D-CDFFC4CB4AAD}" type="presParOf" srcId="{0F0A9E82-38D6-4DC0-A0B9-FBD8C740C939}" destId="{D39E03BF-7045-41EB-8FB9-2D3B7BF1187B}" srcOrd="1" destOrd="0" presId="urn:microsoft.com/office/officeart/2008/layout/LinedList"/>
    <dgm:cxn modelId="{01729ED9-52F5-4792-96A9-2014A215D625}" type="presParOf" srcId="{0F0A9E82-38D6-4DC0-A0B9-FBD8C740C939}" destId="{B9F6B988-81A3-4F6D-921C-B06AEBE1736B}" srcOrd="2" destOrd="0" presId="urn:microsoft.com/office/officeart/2008/layout/LinedList"/>
    <dgm:cxn modelId="{AD3CE11E-8DC5-424C-B2D1-8BA619C7010F}" type="presParOf" srcId="{BF6BE400-90A9-48D2-8A76-BA791EEF1F51}" destId="{D8411646-5272-4CF7-AE47-8E59F520DE7B}" srcOrd="2" destOrd="0" presId="urn:microsoft.com/office/officeart/2008/layout/LinedList"/>
    <dgm:cxn modelId="{894BBC82-CD1A-48CE-A57D-204D7F703E9E}" type="presParOf" srcId="{BF6BE400-90A9-48D2-8A76-BA791EEF1F51}" destId="{9C9C55DE-AE7D-44B5-BD18-88CBADC1E36C}" srcOrd="3" destOrd="0" presId="urn:microsoft.com/office/officeart/2008/layout/LinedList"/>
    <dgm:cxn modelId="{7714D36A-097D-4542-9F19-605E776BD9C5}" type="presParOf" srcId="{BF6BE400-90A9-48D2-8A76-BA791EEF1F51}" destId="{1095F4DA-499F-4C10-8B52-B395E225E0D6}" srcOrd="4" destOrd="0" presId="urn:microsoft.com/office/officeart/2008/layout/LinedList"/>
    <dgm:cxn modelId="{5BE371B8-4B11-450C-A7AD-8F78237D78BC}" type="presParOf" srcId="{1095F4DA-499F-4C10-8B52-B395E225E0D6}" destId="{055622DF-AEDC-4399-9439-60E6EE58E740}" srcOrd="0" destOrd="0" presId="urn:microsoft.com/office/officeart/2008/layout/LinedList"/>
    <dgm:cxn modelId="{48D7D80D-40F6-4CC4-BB11-369852F6D9C4}" type="presParOf" srcId="{1095F4DA-499F-4C10-8B52-B395E225E0D6}" destId="{153F8D65-E8AC-456A-8FB8-5DF16D41A7D4}" srcOrd="1" destOrd="0" presId="urn:microsoft.com/office/officeart/2008/layout/LinedList"/>
    <dgm:cxn modelId="{6B3D29BF-8117-4BE5-B80E-2D638B23C7FE}" type="presParOf" srcId="{1095F4DA-499F-4C10-8B52-B395E225E0D6}" destId="{C3E2BA88-2557-414F-9124-6A6273D03C44}" srcOrd="2" destOrd="0" presId="urn:microsoft.com/office/officeart/2008/layout/LinedList"/>
    <dgm:cxn modelId="{788FD08D-0821-44F2-80E6-0E9660F0B66A}" type="presParOf" srcId="{BF6BE400-90A9-48D2-8A76-BA791EEF1F51}" destId="{99457EA0-5569-46D8-8FF3-DE91D6BFBF67}" srcOrd="5" destOrd="0" presId="urn:microsoft.com/office/officeart/2008/layout/LinedList"/>
    <dgm:cxn modelId="{CB82ED5F-F882-4702-9FA9-F0CFE4C02839}" type="presParOf" srcId="{BF6BE400-90A9-48D2-8A76-BA791EEF1F51}" destId="{01CABF5D-ACC1-4DC0-97B7-DB9432E776B9}" srcOrd="6" destOrd="0" presId="urn:microsoft.com/office/officeart/2008/layout/LinedList"/>
    <dgm:cxn modelId="{6B492D73-6291-4F83-BC46-61CCD03D24B3}" type="presParOf" srcId="{BF6BE400-90A9-48D2-8A76-BA791EEF1F51}" destId="{42E749AE-AFDA-4D2C-AD5F-81EB019E23B1}" srcOrd="7" destOrd="0" presId="urn:microsoft.com/office/officeart/2008/layout/LinedList"/>
    <dgm:cxn modelId="{54181778-3DF2-4D4D-BEE2-712A0ED0CEEE}" type="presParOf" srcId="{42E749AE-AFDA-4D2C-AD5F-81EB019E23B1}" destId="{A99D3A39-CB3F-4EC5-9A64-956C2240316A}" srcOrd="0" destOrd="0" presId="urn:microsoft.com/office/officeart/2008/layout/LinedList"/>
    <dgm:cxn modelId="{C725C561-9E74-464B-B53B-90C7727B9F55}" type="presParOf" srcId="{42E749AE-AFDA-4D2C-AD5F-81EB019E23B1}" destId="{A1B882EC-3025-4A1B-BC70-72228FF0C213}" srcOrd="1" destOrd="0" presId="urn:microsoft.com/office/officeart/2008/layout/LinedList"/>
    <dgm:cxn modelId="{0BD9BA55-84AB-45B8-8B30-2FF6FF45448D}" type="presParOf" srcId="{42E749AE-AFDA-4D2C-AD5F-81EB019E23B1}" destId="{0A04B721-BB54-402C-A336-3A75345FDDA4}" srcOrd="2" destOrd="0" presId="urn:microsoft.com/office/officeart/2008/layout/LinedList"/>
    <dgm:cxn modelId="{227C2DF9-1FD9-4153-928A-0418349A432D}" type="presParOf" srcId="{BF6BE400-90A9-48D2-8A76-BA791EEF1F51}" destId="{0E016E4A-2414-49F0-87D0-63B1E7BBCF2C}" srcOrd="8" destOrd="0" presId="urn:microsoft.com/office/officeart/2008/layout/LinedList"/>
    <dgm:cxn modelId="{E23BBDA0-DE58-4E05-9F45-048A0EFAA25C}" type="presParOf" srcId="{BF6BE400-90A9-48D2-8A76-BA791EEF1F51}" destId="{81311CC0-0FAB-4304-A021-849D1BBACACA}" srcOrd="9" destOrd="0" presId="urn:microsoft.com/office/officeart/2008/layout/LinedList"/>
    <dgm:cxn modelId="{86E2FB44-4885-4C04-AD51-C5976545D155}" type="presParOf" srcId="{BF6BE400-90A9-48D2-8A76-BA791EEF1F51}" destId="{5A54282D-74C5-484D-8AB3-80AAC6DDC381}" srcOrd="10" destOrd="0" presId="urn:microsoft.com/office/officeart/2008/layout/LinedList"/>
    <dgm:cxn modelId="{026909E2-546C-400A-885C-4821017C53C3}" type="presParOf" srcId="{5A54282D-74C5-484D-8AB3-80AAC6DDC381}" destId="{C6947FF4-57F1-4A6D-9056-C43A25212EF2}" srcOrd="0" destOrd="0" presId="urn:microsoft.com/office/officeart/2008/layout/LinedList"/>
    <dgm:cxn modelId="{5CC093A3-9254-4DE3-AD03-92FB75EEF7CE}" type="presParOf" srcId="{5A54282D-74C5-484D-8AB3-80AAC6DDC381}" destId="{DC0AFE7D-F17C-4639-B0C9-A087C7559D8F}" srcOrd="1" destOrd="0" presId="urn:microsoft.com/office/officeart/2008/layout/LinedList"/>
    <dgm:cxn modelId="{62AE7460-842A-472C-8B18-0F5DEC507AC7}" type="presParOf" srcId="{5A54282D-74C5-484D-8AB3-80AAC6DDC381}" destId="{333F3C32-1465-4AE2-8B63-35944F250EE3}" srcOrd="2" destOrd="0" presId="urn:microsoft.com/office/officeart/2008/layout/LinedList"/>
    <dgm:cxn modelId="{E06EF316-30A5-4570-BE2B-0461475326C2}" type="presParOf" srcId="{BF6BE400-90A9-48D2-8A76-BA791EEF1F51}" destId="{62DE5FE2-06F6-4E95-98E0-CA94350FD94E}" srcOrd="11" destOrd="0" presId="urn:microsoft.com/office/officeart/2008/layout/LinedList"/>
    <dgm:cxn modelId="{3178EF6F-E3A5-4D16-82A3-2DE17F2DE9C0}" type="presParOf" srcId="{BF6BE400-90A9-48D2-8A76-BA791EEF1F51}" destId="{BFB6C273-4546-4C16-8807-AE32D16BE6E5}" srcOrd="12" destOrd="0" presId="urn:microsoft.com/office/officeart/2008/layout/LinedList"/>
    <dgm:cxn modelId="{4F90439E-A7CD-4184-A5EA-C32D8CC33FC5}" type="presParOf" srcId="{BF6BE400-90A9-48D2-8A76-BA791EEF1F51}" destId="{F523C9B9-CE57-4B6C-898A-89E506C9A0D1}" srcOrd="13" destOrd="0" presId="urn:microsoft.com/office/officeart/2008/layout/LinedList"/>
    <dgm:cxn modelId="{5447FE51-1A29-42EA-A94C-81E8C8DE24FF}" type="presParOf" srcId="{F523C9B9-CE57-4B6C-898A-89E506C9A0D1}" destId="{7D0D1178-E5FC-45DA-840D-E0E46F0D85C2}" srcOrd="0" destOrd="0" presId="urn:microsoft.com/office/officeart/2008/layout/LinedList"/>
    <dgm:cxn modelId="{487254F5-2B45-4ECF-9B91-883EFFC1269B}" type="presParOf" srcId="{F523C9B9-CE57-4B6C-898A-89E506C9A0D1}" destId="{E85C53EE-F0A1-4258-B3B0-EBD710321C4A}" srcOrd="1" destOrd="0" presId="urn:microsoft.com/office/officeart/2008/layout/LinedList"/>
    <dgm:cxn modelId="{461703EF-506E-416D-826B-548BF5950E44}" type="presParOf" srcId="{F523C9B9-CE57-4B6C-898A-89E506C9A0D1}" destId="{F218FA7F-EE30-4056-A94B-E150545B7C8E}" srcOrd="2" destOrd="0" presId="urn:microsoft.com/office/officeart/2008/layout/LinedList"/>
    <dgm:cxn modelId="{AE228B34-6322-4CC9-B470-06D356FC2023}" type="presParOf" srcId="{BF6BE400-90A9-48D2-8A76-BA791EEF1F51}" destId="{3DD8F288-A302-4110-A2B6-E6697E39D7F8}" srcOrd="14" destOrd="0" presId="urn:microsoft.com/office/officeart/2008/layout/LinedList"/>
    <dgm:cxn modelId="{254E33B7-A960-4BDA-B89C-C4547BC3C881}" type="presParOf" srcId="{BF6BE400-90A9-48D2-8A76-BA791EEF1F51}" destId="{4A84C9CF-D86D-4D0A-BF04-9F73DD6FB682}" srcOrd="15" destOrd="0" presId="urn:microsoft.com/office/officeart/2008/layout/LinedList"/>
    <dgm:cxn modelId="{318AF447-47F5-4703-9A92-D8F355EBA951}" type="presParOf" srcId="{BF6BE400-90A9-48D2-8A76-BA791EEF1F51}" destId="{58FAD4F7-8D50-4E6B-817E-BD534D8BCA03}" srcOrd="16" destOrd="0" presId="urn:microsoft.com/office/officeart/2008/layout/LinedList"/>
    <dgm:cxn modelId="{68BFFD49-EFD3-4E0E-A77B-42E9F2ED7BEA}" type="presParOf" srcId="{58FAD4F7-8D50-4E6B-817E-BD534D8BCA03}" destId="{12C938AF-7FF1-41B1-903C-3156B2984132}" srcOrd="0" destOrd="0" presId="urn:microsoft.com/office/officeart/2008/layout/LinedList"/>
    <dgm:cxn modelId="{15D592C7-7454-4BDE-82EF-B16A3FAF0ADF}" type="presParOf" srcId="{58FAD4F7-8D50-4E6B-817E-BD534D8BCA03}" destId="{7E94DA2E-28AE-471E-8993-B74C33C690CA}" srcOrd="1" destOrd="0" presId="urn:microsoft.com/office/officeart/2008/layout/LinedList"/>
    <dgm:cxn modelId="{98E2D228-3CE0-471C-8503-27117BBCA0F2}" type="presParOf" srcId="{58FAD4F7-8D50-4E6B-817E-BD534D8BCA03}" destId="{D8B1A565-929A-4A8D-82DE-07CF2120AB5F}" srcOrd="2" destOrd="0" presId="urn:microsoft.com/office/officeart/2008/layout/LinedList"/>
    <dgm:cxn modelId="{C49AEC9D-E0CC-41EF-8E6E-660070ED4AB5}" type="presParOf" srcId="{BF6BE400-90A9-48D2-8A76-BA791EEF1F51}" destId="{9575D55C-E408-4ADB-AE4A-EDEE12B3A66F}" srcOrd="17" destOrd="0" presId="urn:microsoft.com/office/officeart/2008/layout/LinedList"/>
    <dgm:cxn modelId="{AA4571FD-F52B-423D-A3DC-027AB5F193EF}" type="presParOf" srcId="{BF6BE400-90A9-48D2-8A76-BA791EEF1F51}" destId="{74FF973D-AC93-4C8B-A122-C770FC6823B3}" srcOrd="18" destOrd="0" presId="urn:microsoft.com/office/officeart/2008/layout/LinedList"/>
    <dgm:cxn modelId="{66802E4B-8CD4-41D8-9BFB-F85189E7D9FE}" type="presParOf" srcId="{BF6BE400-90A9-48D2-8A76-BA791EEF1F51}" destId="{F5D7977D-F9B5-4559-BBAF-4AD5F5643E5E}" srcOrd="19" destOrd="0" presId="urn:microsoft.com/office/officeart/2008/layout/LinedList"/>
    <dgm:cxn modelId="{7C5C6258-5F2D-456A-89DF-67628FB9D53B}" type="presParOf" srcId="{F5D7977D-F9B5-4559-BBAF-4AD5F5643E5E}" destId="{733E709A-A357-417B-93E9-591728F64EF0}" srcOrd="0" destOrd="0" presId="urn:microsoft.com/office/officeart/2008/layout/LinedList"/>
    <dgm:cxn modelId="{61692D04-6DC5-4205-939F-B923BE5676BA}" type="presParOf" srcId="{F5D7977D-F9B5-4559-BBAF-4AD5F5643E5E}" destId="{38C98471-C5A0-42E0-AAFF-46B35C2CE05B}" srcOrd="1" destOrd="0" presId="urn:microsoft.com/office/officeart/2008/layout/LinedList"/>
    <dgm:cxn modelId="{4A4A8CB2-5ADC-4F0D-A296-68985D324C37}" type="presParOf" srcId="{F5D7977D-F9B5-4559-BBAF-4AD5F5643E5E}" destId="{876FA9B0-285D-471D-B9EF-653FCC249FD5}" srcOrd="2" destOrd="0" presId="urn:microsoft.com/office/officeart/2008/layout/LinedList"/>
    <dgm:cxn modelId="{B771EB7E-0BC6-4E2A-B3B3-60747FA529E9}" type="presParOf" srcId="{BF6BE400-90A9-48D2-8A76-BA791EEF1F51}" destId="{CEC14BD0-B3BF-42E4-8D48-D8F4ECA7A179}" srcOrd="20" destOrd="0" presId="urn:microsoft.com/office/officeart/2008/layout/LinedList"/>
    <dgm:cxn modelId="{375D22E7-8057-44DA-BD73-67C756B23A66}" type="presParOf" srcId="{BF6BE400-90A9-48D2-8A76-BA791EEF1F51}" destId="{DBF9ED34-7ED9-47B4-A876-0ABDD4F3F1D4}" srcOrd="21" destOrd="0" presId="urn:microsoft.com/office/officeart/2008/layout/LinedList"/>
    <dgm:cxn modelId="{62F5B2E1-3AD2-4A50-85E8-8EEF4CCEF464}" type="presParOf" srcId="{BF6BE400-90A9-48D2-8A76-BA791EEF1F51}" destId="{5883EC35-595C-4E46-BC62-3BEB1CDAFABB}" srcOrd="22" destOrd="0" presId="urn:microsoft.com/office/officeart/2008/layout/LinedList"/>
    <dgm:cxn modelId="{8D20B34F-3224-4323-B7F1-BB4F24A796B9}" type="presParOf" srcId="{5883EC35-595C-4E46-BC62-3BEB1CDAFABB}" destId="{0C3D8DD0-B466-438E-AB7F-7F1A2B3E0F2B}" srcOrd="0" destOrd="0" presId="urn:microsoft.com/office/officeart/2008/layout/LinedList"/>
    <dgm:cxn modelId="{ABA26405-DB85-4745-900B-A48AFDAB7781}" type="presParOf" srcId="{5883EC35-595C-4E46-BC62-3BEB1CDAFABB}" destId="{A2576536-5AF9-4AAA-A0F9-28643E4CE468}" srcOrd="1" destOrd="0" presId="urn:microsoft.com/office/officeart/2008/layout/LinedList"/>
    <dgm:cxn modelId="{83406098-40E6-4C08-BB8B-7AF68F27243A}" type="presParOf" srcId="{5883EC35-595C-4E46-BC62-3BEB1CDAFABB}" destId="{D248F889-8939-41C5-8A50-1B0A26EB3FD5}" srcOrd="2" destOrd="0" presId="urn:microsoft.com/office/officeart/2008/layout/LinedList"/>
    <dgm:cxn modelId="{20F70EEA-3E1F-4F00-A7AA-CBE6D57B8194}" type="presParOf" srcId="{BF6BE400-90A9-48D2-8A76-BA791EEF1F51}" destId="{4B9D39AF-DD15-4D00-84E2-3497342D5301}" srcOrd="23" destOrd="0" presId="urn:microsoft.com/office/officeart/2008/layout/LinedList"/>
    <dgm:cxn modelId="{91D90978-CA14-4456-AD51-3405D8ED5FA4}" type="presParOf" srcId="{BF6BE400-90A9-48D2-8A76-BA791EEF1F51}" destId="{4FC43D5E-9047-42A9-8E20-5B683501724D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994AC-9D77-411D-A96A-0CAE9C15884D}">
      <dsp:nvSpPr>
        <dsp:cNvPr id="0" name=""/>
        <dsp:cNvSpPr/>
      </dsp:nvSpPr>
      <dsp:spPr>
        <a:xfrm>
          <a:off x="0" y="0"/>
          <a:ext cx="7397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3E5C-5310-4AC0-90A6-CA425BDB9E8B}">
      <dsp:nvSpPr>
        <dsp:cNvPr id="0" name=""/>
        <dsp:cNvSpPr/>
      </dsp:nvSpPr>
      <dsp:spPr>
        <a:xfrm>
          <a:off x="0" y="0"/>
          <a:ext cx="1479417" cy="4799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</a:t>
          </a:r>
          <a:r>
            <a:rPr lang="en-US" sz="1600" b="1" kern="1200" spc="6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pp</a:t>
          </a:r>
          <a:r>
            <a:rPr lang="en-US" sz="1600" b="1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roaches to International Business</a:t>
          </a:r>
          <a:endParaRPr lang="en-US" sz="1600" kern="1200" dirty="0">
            <a:solidFill>
              <a:srgbClr val="00B050"/>
            </a:solidFill>
            <a:latin typeface="+mn-lt"/>
          </a:endParaRPr>
        </a:p>
      </dsp:txBody>
      <dsp:txXfrm>
        <a:off x="0" y="0"/>
        <a:ext cx="1479417" cy="4799083"/>
      </dsp:txXfrm>
    </dsp:sp>
    <dsp:sp modelId="{D39E03BF-7045-41EB-8FB9-2D3B7BF1187B}">
      <dsp:nvSpPr>
        <dsp:cNvPr id="0" name=""/>
        <dsp:cNvSpPr/>
      </dsp:nvSpPr>
      <dsp:spPr>
        <a:xfrm>
          <a:off x="1590373" y="28383"/>
          <a:ext cx="5806712" cy="56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Exporting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590373" y="28383"/>
        <a:ext cx="5806712" cy="567664"/>
      </dsp:txXfrm>
    </dsp:sp>
    <dsp:sp modelId="{D8411646-5272-4CF7-AE47-8E59F520DE7B}">
      <dsp:nvSpPr>
        <dsp:cNvPr id="0" name=""/>
        <dsp:cNvSpPr/>
      </dsp:nvSpPr>
      <dsp:spPr>
        <a:xfrm>
          <a:off x="1479417" y="596048"/>
          <a:ext cx="5917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F8D65-E8AC-456A-8FB8-5DF16D41A7D4}">
      <dsp:nvSpPr>
        <dsp:cNvPr id="0" name=""/>
        <dsp:cNvSpPr/>
      </dsp:nvSpPr>
      <dsp:spPr>
        <a:xfrm>
          <a:off x="1590373" y="624431"/>
          <a:ext cx="5806712" cy="56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Licensing</a:t>
          </a:r>
          <a:endParaRPr lang="en-US" sz="2000" kern="12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90373" y="624431"/>
        <a:ext cx="5806712" cy="567664"/>
      </dsp:txXfrm>
    </dsp:sp>
    <dsp:sp modelId="{99457EA0-5569-46D8-8FF3-DE91D6BFBF67}">
      <dsp:nvSpPr>
        <dsp:cNvPr id="0" name=""/>
        <dsp:cNvSpPr/>
      </dsp:nvSpPr>
      <dsp:spPr>
        <a:xfrm>
          <a:off x="1479417" y="1192096"/>
          <a:ext cx="5917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882EC-3025-4A1B-BC70-72228FF0C213}">
      <dsp:nvSpPr>
        <dsp:cNvPr id="0" name=""/>
        <dsp:cNvSpPr/>
      </dsp:nvSpPr>
      <dsp:spPr>
        <a:xfrm>
          <a:off x="1590373" y="1220479"/>
          <a:ext cx="5806712" cy="56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Franchising</a:t>
          </a:r>
          <a:endParaRPr lang="en-US" sz="2000" kern="12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90373" y="1220479"/>
        <a:ext cx="5806712" cy="567664"/>
      </dsp:txXfrm>
    </dsp:sp>
    <dsp:sp modelId="{0E016E4A-2414-49F0-87D0-63B1E7BBCF2C}">
      <dsp:nvSpPr>
        <dsp:cNvPr id="0" name=""/>
        <dsp:cNvSpPr/>
      </dsp:nvSpPr>
      <dsp:spPr>
        <a:xfrm>
          <a:off x="1479417" y="1788144"/>
          <a:ext cx="5917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AFE7D-F17C-4639-B0C9-A087C7559D8F}">
      <dsp:nvSpPr>
        <dsp:cNvPr id="0" name=""/>
        <dsp:cNvSpPr/>
      </dsp:nvSpPr>
      <dsp:spPr>
        <a:xfrm>
          <a:off x="1590373" y="1816527"/>
          <a:ext cx="5806712" cy="56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Joint Venture</a:t>
          </a:r>
          <a:endParaRPr lang="en-US" sz="2000" kern="12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90373" y="1816527"/>
        <a:ext cx="5806712" cy="567664"/>
      </dsp:txXfrm>
    </dsp:sp>
    <dsp:sp modelId="{62DE5FE2-06F6-4E95-98E0-CA94350FD94E}">
      <dsp:nvSpPr>
        <dsp:cNvPr id="0" name=""/>
        <dsp:cNvSpPr/>
      </dsp:nvSpPr>
      <dsp:spPr>
        <a:xfrm>
          <a:off x="1479417" y="2384192"/>
          <a:ext cx="5917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C53EE-F0A1-4258-B3B0-EBD710321C4A}">
      <dsp:nvSpPr>
        <dsp:cNvPr id="0" name=""/>
        <dsp:cNvSpPr/>
      </dsp:nvSpPr>
      <dsp:spPr>
        <a:xfrm>
          <a:off x="1590373" y="2412576"/>
          <a:ext cx="5806712" cy="56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Trading Companies </a:t>
          </a:r>
          <a:endParaRPr lang="en-US" sz="2000" kern="12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90373" y="2412576"/>
        <a:ext cx="5806712" cy="567664"/>
      </dsp:txXfrm>
    </dsp:sp>
    <dsp:sp modelId="{3DD8F288-A302-4110-A2B6-E6697E39D7F8}">
      <dsp:nvSpPr>
        <dsp:cNvPr id="0" name=""/>
        <dsp:cNvSpPr/>
      </dsp:nvSpPr>
      <dsp:spPr>
        <a:xfrm>
          <a:off x="1479417" y="2980241"/>
          <a:ext cx="5917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4DA2E-28AE-471E-8993-B74C33C690CA}">
      <dsp:nvSpPr>
        <dsp:cNvPr id="0" name=""/>
        <dsp:cNvSpPr/>
      </dsp:nvSpPr>
      <dsp:spPr>
        <a:xfrm>
          <a:off x="1590373" y="3008624"/>
          <a:ext cx="5806712" cy="56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Countertrading </a:t>
          </a:r>
          <a:endParaRPr lang="en-US" sz="2000" kern="12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90373" y="3008624"/>
        <a:ext cx="5806712" cy="567664"/>
      </dsp:txXfrm>
    </dsp:sp>
    <dsp:sp modelId="{9575D55C-E408-4ADB-AE4A-EDEE12B3A66F}">
      <dsp:nvSpPr>
        <dsp:cNvPr id="0" name=""/>
        <dsp:cNvSpPr/>
      </dsp:nvSpPr>
      <dsp:spPr>
        <a:xfrm>
          <a:off x="1479417" y="3576289"/>
          <a:ext cx="5917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8471-C5A0-42E0-AAFF-46B35C2CE05B}">
      <dsp:nvSpPr>
        <dsp:cNvPr id="0" name=""/>
        <dsp:cNvSpPr/>
      </dsp:nvSpPr>
      <dsp:spPr>
        <a:xfrm>
          <a:off x="1590373" y="3604672"/>
          <a:ext cx="5806712" cy="56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Direct Ownership </a:t>
          </a:r>
          <a:endParaRPr lang="en-US" sz="2000" kern="1200" dirty="0">
            <a:solidFill>
              <a:srgbClr val="00206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90373" y="3604672"/>
        <a:ext cx="5806712" cy="567664"/>
      </dsp:txXfrm>
    </dsp:sp>
    <dsp:sp modelId="{CEC14BD0-B3BF-42E4-8D48-D8F4ECA7A179}">
      <dsp:nvSpPr>
        <dsp:cNvPr id="0" name=""/>
        <dsp:cNvSpPr/>
      </dsp:nvSpPr>
      <dsp:spPr>
        <a:xfrm>
          <a:off x="1479417" y="4172337"/>
          <a:ext cx="5917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76536-5AF9-4AAA-A0F9-28643E4CE468}">
      <dsp:nvSpPr>
        <dsp:cNvPr id="0" name=""/>
        <dsp:cNvSpPr/>
      </dsp:nvSpPr>
      <dsp:spPr>
        <a:xfrm>
          <a:off x="1590373" y="4200720"/>
          <a:ext cx="5806712" cy="56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6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Multinational Corporations </a:t>
          </a:r>
          <a:endParaRPr lang="en-US" sz="2000" kern="1200" dirty="0">
            <a:solidFill>
              <a:srgbClr val="00206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90373" y="4200720"/>
        <a:ext cx="5806712" cy="567664"/>
      </dsp:txXfrm>
    </dsp:sp>
    <dsp:sp modelId="{4B9D39AF-DD15-4D00-84E2-3497342D5301}">
      <dsp:nvSpPr>
        <dsp:cNvPr id="0" name=""/>
        <dsp:cNvSpPr/>
      </dsp:nvSpPr>
      <dsp:spPr>
        <a:xfrm>
          <a:off x="1479417" y="4768385"/>
          <a:ext cx="5917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A9030-6994-466A-9B08-8A60F7B9E56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E465-2867-4717-B657-965D39A5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0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5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0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1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8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AAF8-9F3D-4600-9069-F2369823F84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28DB-837F-4EA1-9067-DEA28A64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bankofinfo.com/basic-concept-of-international-business/basic-concept-of-international-business-2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ternational busi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9"/>
          <a:stretch/>
        </p:blipFill>
        <p:spPr bwMode="auto">
          <a:xfrm>
            <a:off x="0" y="0"/>
            <a:ext cx="9144000" cy="69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322627"/>
            <a:ext cx="9144000" cy="16031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International Business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6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2101" y="1924334"/>
            <a:ext cx="5547815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Earning </a:t>
            </a:r>
            <a:r>
              <a:rPr lang="en-US" sz="2000" b="1" dirty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valuable foreign currency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Optimum </a:t>
            </a:r>
            <a:r>
              <a:rPr lang="en-US" sz="2000" b="1" dirty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utilization of available resources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Increase in the standard of living of people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Benefits to consumers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Encouragement to industrialization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International peace and </a:t>
            </a:r>
            <a:r>
              <a:rPr lang="en-US" sz="2000" b="1" dirty="0" smtClean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harmony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8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Cultural development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5320" y="848848"/>
            <a:ext cx="721223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Advantages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Business</a:t>
            </a:r>
            <a:endParaRPr lang="en-US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7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5320" y="848848"/>
            <a:ext cx="7758855" cy="628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Disadvantages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Business</a:t>
            </a:r>
            <a:endParaRPr lang="en-US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0450" y="1477290"/>
            <a:ext cx="5620094" cy="413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Competition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developed countries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Rivalry among nations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Exploitation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Publicity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undesirable fashions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Language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Adverse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effects on home industry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9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4411"/>
            <a:ext cx="9144000" cy="62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B0F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What is International Business?</a:t>
            </a:r>
            <a:endParaRPr lang="en-US" sz="2800" dirty="0">
              <a:solidFill>
                <a:srgbClr val="00B0F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503" y="2650265"/>
            <a:ext cx="3874259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“International Business”, define international business as, </a:t>
            </a: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commercial transactions- private and governmental between two or more countries. </a:t>
            </a:r>
          </a:p>
          <a:p>
            <a:pPr algn="just">
              <a:lnSpc>
                <a:spcPct val="115000"/>
              </a:lnSpc>
            </a:pPr>
            <a:endParaRPr lang="en-US" sz="19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19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 smtClean="0"/>
              <a:t>performance of </a:t>
            </a:r>
            <a:r>
              <a:rPr lang="en-US" sz="1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business activates across the national boundaries. </a:t>
            </a:r>
            <a:endParaRPr lang="en-US" sz="1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umbs.dreamstime.com/z/international-business-meeting-world-map-374468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6"/>
          <a:stretch/>
        </p:blipFill>
        <p:spPr bwMode="auto">
          <a:xfrm>
            <a:off x="4532762" y="3376213"/>
            <a:ext cx="3971497" cy="30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503" y="1598744"/>
            <a:ext cx="7748518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200" b="1" dirty="0">
                <a:ea typeface="Calibri" panose="020F0502020204030204" pitchFamily="34" charset="0"/>
                <a:cs typeface="Aharoni" panose="02010803020104030203" pitchFamily="2" charset="-79"/>
              </a:rPr>
              <a:t>All commercial transactions—including sales, investments, and transportation—that take place between two or more countries.</a:t>
            </a: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086" y="1744647"/>
            <a:ext cx="8345605" cy="431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nation in the world can produce all of the products that its people need and want.</a:t>
            </a:r>
            <a:endParaRPr lang="en-US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Absolute Advantages-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 country can produce a product more efficiently than any other nation.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Comparative Advantages-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 country can produce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product more efficiently and at a lower cost than any other nations. It’s a comparison to other nations. </a:t>
            </a:r>
            <a:endParaRPr lang="en-US" sz="2000" dirty="0">
              <a:solidFill>
                <a:srgbClr val="00B0F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863" y="768647"/>
            <a:ext cx="8340745" cy="628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Why Firms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 International Business?</a:t>
            </a:r>
            <a:endParaRPr lang="en-US" sz="2800" dirty="0">
              <a:solidFill>
                <a:srgbClr val="00B0F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402" y="289290"/>
            <a:ext cx="779412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Concepts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usiness</a:t>
            </a:r>
            <a:endParaRPr lang="en-US" dirty="0">
              <a:solidFill>
                <a:srgbClr val="00B0F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asic Concept of International Business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267" y="1132177"/>
            <a:ext cx="6893195" cy="57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5910" y="6189260"/>
            <a:ext cx="2661314" cy="66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402" y="289290"/>
            <a:ext cx="779412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Concepts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usiness</a:t>
            </a:r>
            <a:endParaRPr lang="en-US" dirty="0">
              <a:solidFill>
                <a:srgbClr val="00B0F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10" y="6189260"/>
            <a:ext cx="2661314" cy="66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5910" y="1284617"/>
            <a:ext cx="8147714" cy="550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pc="60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Exporting and Importing:</a:t>
            </a:r>
            <a:r>
              <a:rPr lang="en-US" sz="2000" b="1" spc="60" dirty="0" smtClean="0">
                <a:effectLst/>
                <a:ea typeface="Times New Roman" panose="02020603050405020304" pitchFamily="18" charset="0"/>
              </a:rPr>
              <a:t> </a:t>
            </a:r>
            <a:r>
              <a:rPr lang="en-US" sz="2000" spc="60" dirty="0" smtClean="0">
                <a:effectLst/>
                <a:ea typeface="Times New Roman" panose="02020603050405020304" pitchFamily="18" charset="0"/>
              </a:rPr>
              <a:t> Exporting is concerned with the selling of domestic goods in another country. Importing is concerned with purchasing goods made in another country.</a:t>
            </a:r>
          </a:p>
          <a:p>
            <a:pPr algn="just">
              <a:lnSpc>
                <a:spcPct val="150000"/>
              </a:lnSpc>
            </a:pPr>
            <a:endParaRPr lang="en-US" sz="1050" spc="60" dirty="0"/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Balance of Trade: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The Balance of trade represents the difference between the visible export and import. It may be shown in the following way.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105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Balance of Trade</a:t>
            </a:r>
            <a:r>
              <a:rPr lang="en-US" dirty="0"/>
              <a:t>= Visible export-Visible import.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Favorable balance of trade</a:t>
            </a:r>
            <a:r>
              <a:rPr lang="en-US" dirty="0"/>
              <a:t>: Favorable balance of trade indicates that a country’s export is higher that its import.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Unfavorable balance of trade</a:t>
            </a:r>
            <a:r>
              <a:rPr lang="en-US" dirty="0"/>
              <a:t>:  When a country’s imports are higher than its exports, then it is called unfavorable balance of trade.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29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402" y="289290"/>
            <a:ext cx="779412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Concepts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usiness</a:t>
            </a:r>
            <a:endParaRPr lang="en-US" dirty="0">
              <a:solidFill>
                <a:srgbClr val="00B0F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10" y="6189260"/>
            <a:ext cx="2661314" cy="66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1791" y="1323833"/>
            <a:ext cx="80862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Balance of Payment: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Balance of payment represents the difference between visible plus invisible export and visible plus invisible import. It may be shown in the following equation. </a:t>
            </a:r>
            <a:endParaRPr lang="en-U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b="1" spc="60" dirty="0" smtClean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Balance of payment</a:t>
            </a:r>
            <a:r>
              <a:rPr lang="en-US" sz="2000" spc="6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(Visible export + invisible export)-(Visible import +invisible import)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b="1" dirty="0" smtClean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Favorable balance of payment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If more money is flowing in the country than flowing out of the country.</a:t>
            </a:r>
            <a:endParaRPr lang="en-U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b="1" dirty="0" smtClean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Unfavorable balance of payment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An unfavorable balance of payment exists when more money is flowing out of the country than flowing in.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402" y="289290"/>
            <a:ext cx="779412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Concepts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usiness</a:t>
            </a:r>
            <a:endParaRPr lang="en-US" dirty="0">
              <a:solidFill>
                <a:srgbClr val="00B0F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10" y="6189260"/>
            <a:ext cx="2661314" cy="66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1791" y="1323833"/>
            <a:ext cx="76222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Exchange Rate: 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It is the rate at which one country can exchange its currency with other country’s currency. Exchange rate is of four types: </a:t>
            </a:r>
            <a:endParaRPr lang="en-U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smtClean="0">
                <a:solidFill>
                  <a:srgbClr val="13C90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Devaluation</a:t>
            </a:r>
            <a:r>
              <a:rPr lang="en-US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Reducing the value of nation’s currency in relation to currencies of other nations.</a:t>
            </a:r>
            <a:endParaRPr lang="en-U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smtClean="0">
                <a:solidFill>
                  <a:srgbClr val="13C90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Revaluation</a:t>
            </a:r>
            <a:r>
              <a:rPr lang="en-US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revaluation increased the value of a country’s currency in relation to that of the other countries.</a:t>
            </a:r>
            <a:endParaRPr lang="en-U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smtClean="0">
                <a:solidFill>
                  <a:srgbClr val="13C90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Fixed exchange rate</a:t>
            </a:r>
            <a:r>
              <a:rPr lang="en-US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It is an unvarying exchange rate, which is set by the government.</a:t>
            </a:r>
            <a:endParaRPr lang="en-U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smtClean="0">
                <a:solidFill>
                  <a:srgbClr val="13C90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Floating exchange rate</a:t>
            </a:r>
            <a:r>
              <a:rPr lang="en-US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 exchange rate that fluctuates with market conditions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275" y="809406"/>
            <a:ext cx="5894562" cy="628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Barriers to </a:t>
            </a:r>
            <a:r>
              <a:rPr lang="en-US" sz="3200" b="1" dirty="0" smtClean="0">
                <a:solidFill>
                  <a:srgbClr val="00B0F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</a:t>
            </a:r>
            <a:endParaRPr lang="en-US" dirty="0">
              <a:solidFill>
                <a:srgbClr val="00B0F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813" y="1792689"/>
            <a:ext cx="559558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Cultural and social barriers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Political barriers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Tariffs and trade </a:t>
            </a:r>
            <a:r>
              <a:rPr lang="en-US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Tariffs</a:t>
            </a:r>
            <a:endParaRPr lang="en-US" sz="2000" dirty="0">
              <a:solidFill>
                <a:srgbClr val="7030A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Quotas</a:t>
            </a:r>
            <a:endParaRPr lang="en-US" sz="2000" dirty="0">
              <a:solidFill>
                <a:srgbClr val="7030A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Embargoes</a:t>
            </a: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</a:rPr>
              <a:t>Boycotts</a:t>
            </a:r>
            <a:endParaRPr lang="en-US" sz="20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</a:rPr>
              <a:t>Exchange controls</a:t>
            </a:r>
            <a:endParaRPr lang="en-US" sz="2000" dirty="0">
              <a:solidFill>
                <a:srgbClr val="7030A0"/>
              </a:solidFill>
            </a:endParaRP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9021" y="548598"/>
            <a:ext cx="6969537" cy="537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800" b="1" spc="6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</a:t>
            </a:r>
            <a:r>
              <a:rPr lang="en-US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roaches to International Business</a:t>
            </a:r>
            <a:endParaRPr lang="en-US" sz="16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1403250"/>
              </p:ext>
            </p:extLst>
          </p:nvPr>
        </p:nvGraphicFramePr>
        <p:xfrm>
          <a:off x="777924" y="1615364"/>
          <a:ext cx="7397086" cy="479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56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333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Aharoni</vt:lpstr>
      <vt:lpstr>Arial</vt:lpstr>
      <vt:lpstr>Book Antiqua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</dc:creator>
  <cp:lastModifiedBy>su</cp:lastModifiedBy>
  <cp:revision>28</cp:revision>
  <dcterms:created xsi:type="dcterms:W3CDTF">2018-05-15T12:02:59Z</dcterms:created>
  <dcterms:modified xsi:type="dcterms:W3CDTF">2018-12-16T07:15:32Z</dcterms:modified>
</cp:coreProperties>
</file>