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1" r:id="rId7"/>
    <p:sldId id="263" r:id="rId8"/>
    <p:sldId id="265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DAB250-A23D-4AB0-8FC8-FF2172348311}">
          <p14:sldIdLst>
            <p14:sldId id="256"/>
            <p14:sldId id="266"/>
          </p14:sldIdLst>
        </p14:section>
        <p14:section name="Untitled Section" id="{B48AFB0F-3977-40F3-8F16-06A99B2232BF}">
          <p14:sldIdLst>
            <p14:sldId id="257"/>
            <p14:sldId id="258"/>
            <p14:sldId id="259"/>
            <p14:sldId id="261"/>
            <p14:sldId id="263"/>
            <p14:sldId id="265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3B46F-8F9D-4505-9D8C-E184E718BFE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D28FB-4329-4D41-96F6-C2A554C43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25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D28FB-4329-4D41-96F6-C2A554C431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1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8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8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0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3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2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1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8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6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2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13807-CAF4-4961-903E-6763B853994A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559C3-AEC6-48C5-AD47-5D2E7A826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niversal human values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665" y="486698"/>
            <a:ext cx="10356644" cy="58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2026" y="2341517"/>
            <a:ext cx="68039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Universal Human Values</a:t>
            </a:r>
            <a:endParaRPr lang="en-US" sz="60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thank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68" y="539750"/>
            <a:ext cx="10243814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472" y="3074731"/>
            <a:ext cx="11213910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That people adopt as their guidelines in daily activities.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2472" y="1154205"/>
            <a:ext cx="10666862" cy="1920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Human values are the principles, standards, </a:t>
            </a:r>
            <a:r>
              <a:rPr lang="en-US" sz="3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opinions 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beliefs </a:t>
            </a:r>
            <a:r>
              <a:rPr lang="en-US" sz="3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</a:t>
            </a:r>
            <a:endParaRPr lang="en-US" sz="36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07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exagon 16"/>
          <p:cNvSpPr/>
          <p:nvPr/>
        </p:nvSpPr>
        <p:spPr>
          <a:xfrm rot="5400000">
            <a:off x="3427046" y="324228"/>
            <a:ext cx="2330554" cy="263365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5" name="Hexagon 14"/>
          <p:cNvSpPr/>
          <p:nvPr/>
        </p:nvSpPr>
        <p:spPr>
          <a:xfrm rot="5400000">
            <a:off x="3418115" y="4166934"/>
            <a:ext cx="2330553" cy="263365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3" name="Hexagon 12"/>
          <p:cNvSpPr/>
          <p:nvPr/>
        </p:nvSpPr>
        <p:spPr>
          <a:xfrm rot="5400000">
            <a:off x="7675552" y="2291604"/>
            <a:ext cx="2330554" cy="263365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1" name="Hexagon 10"/>
          <p:cNvSpPr/>
          <p:nvPr/>
        </p:nvSpPr>
        <p:spPr>
          <a:xfrm rot="5400000">
            <a:off x="6256974" y="4154235"/>
            <a:ext cx="2330554" cy="2633654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9" name="Hexagon 8"/>
          <p:cNvSpPr/>
          <p:nvPr/>
        </p:nvSpPr>
        <p:spPr>
          <a:xfrm rot="5400000">
            <a:off x="4829465" y="2232876"/>
            <a:ext cx="2330554" cy="263365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2" name="Hexagon 21"/>
          <p:cNvSpPr/>
          <p:nvPr/>
        </p:nvSpPr>
        <p:spPr>
          <a:xfrm rot="5400000">
            <a:off x="6264202" y="336939"/>
            <a:ext cx="2330554" cy="263365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24" name="Rectangle 23"/>
          <p:cNvSpPr/>
          <p:nvPr/>
        </p:nvSpPr>
        <p:spPr>
          <a:xfrm>
            <a:off x="4779886" y="2682754"/>
            <a:ext cx="2429711" cy="175432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 Human Values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362790" y="1341903"/>
            <a:ext cx="2441202" cy="5847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08878" y="1330000"/>
            <a:ext cx="2441202" cy="64633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228" y="3240197"/>
            <a:ext cx="2441202" cy="60016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endParaRPr lang="en-US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0704" y="4916401"/>
            <a:ext cx="2637550" cy="10772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VIOLENCE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62790" y="4945152"/>
            <a:ext cx="2441202" cy="10772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CONDUCT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750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14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 rot="5400000">
            <a:off x="518378" y="163772"/>
            <a:ext cx="1924890" cy="255015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5" name="Rectangle 4"/>
          <p:cNvSpPr/>
          <p:nvPr/>
        </p:nvSpPr>
        <p:spPr>
          <a:xfrm>
            <a:off x="589977" y="1146461"/>
            <a:ext cx="1781692" cy="5847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ouble Wave 5"/>
          <p:cNvSpPr/>
          <p:nvPr/>
        </p:nvSpPr>
        <p:spPr>
          <a:xfrm>
            <a:off x="3390900" y="2290589"/>
            <a:ext cx="3314700" cy="808211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Kindness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ouble Wave 6"/>
          <p:cNvSpPr/>
          <p:nvPr/>
        </p:nvSpPr>
        <p:spPr>
          <a:xfrm>
            <a:off x="8255000" y="2290589"/>
            <a:ext cx="3314700" cy="808211"/>
          </a:xfrm>
          <a:prstGeom prst="double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Friendship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ouble Wave 7"/>
          <p:cNvSpPr/>
          <p:nvPr/>
        </p:nvSpPr>
        <p:spPr>
          <a:xfrm>
            <a:off x="367348" y="5338589"/>
            <a:ext cx="3314700" cy="808211"/>
          </a:xfrm>
          <a:prstGeom prst="double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Forgiveness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Double Wave 8"/>
          <p:cNvSpPr/>
          <p:nvPr/>
        </p:nvSpPr>
        <p:spPr>
          <a:xfrm>
            <a:off x="5231448" y="5338589"/>
            <a:ext cx="3314700" cy="808211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Generosity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42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xagon 2"/>
          <p:cNvSpPr/>
          <p:nvPr/>
        </p:nvSpPr>
        <p:spPr>
          <a:xfrm rot="5400000">
            <a:off x="574245" y="409145"/>
            <a:ext cx="2077268" cy="2032042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4" name="Rectangle 3"/>
          <p:cNvSpPr/>
          <p:nvPr/>
        </p:nvSpPr>
        <p:spPr>
          <a:xfrm>
            <a:off x="671103" y="1136522"/>
            <a:ext cx="1883552" cy="64633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owchart: Decision 8"/>
          <p:cNvSpPr/>
          <p:nvPr/>
        </p:nvSpPr>
        <p:spPr>
          <a:xfrm>
            <a:off x="3809524" y="672627"/>
            <a:ext cx="3454400" cy="1505078"/>
          </a:xfrm>
          <a:prstGeom prst="flowChartDecisi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Patience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lowchart: Decision 9"/>
          <p:cNvSpPr/>
          <p:nvPr/>
        </p:nvSpPr>
        <p:spPr>
          <a:xfrm>
            <a:off x="8152447" y="672627"/>
            <a:ext cx="3902131" cy="1505078"/>
          </a:xfrm>
          <a:prstGeom prst="flowChartDecision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lowchart: Decision 10"/>
          <p:cNvSpPr/>
          <p:nvPr/>
        </p:nvSpPr>
        <p:spPr>
          <a:xfrm>
            <a:off x="239302" y="2918234"/>
            <a:ext cx="3697221" cy="1505078"/>
          </a:xfrm>
          <a:prstGeom prst="flowChartDecision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Positiveness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lowchart: Decision 11"/>
          <p:cNvSpPr/>
          <p:nvPr/>
        </p:nvSpPr>
        <p:spPr>
          <a:xfrm>
            <a:off x="6413500" y="2918234"/>
            <a:ext cx="3454400" cy="1505078"/>
          </a:xfrm>
          <a:prstGeom prst="flowChartDecisi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 – acceptance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lowchart: Decision 13"/>
          <p:cNvSpPr/>
          <p:nvPr/>
        </p:nvSpPr>
        <p:spPr>
          <a:xfrm>
            <a:off x="3566703" y="5163841"/>
            <a:ext cx="3454400" cy="1505078"/>
          </a:xfrm>
          <a:prstGeom prst="flowChartDecisi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Self-discipline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lowchart: Decision 14"/>
          <p:cNvSpPr/>
          <p:nvPr/>
        </p:nvSpPr>
        <p:spPr>
          <a:xfrm>
            <a:off x="8051800" y="5163841"/>
            <a:ext cx="3913686" cy="1505078"/>
          </a:xfrm>
          <a:prstGeom prst="flowChartDecision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Thankfulness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4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593167" y="2014799"/>
            <a:ext cx="3005666" cy="3005666"/>
            <a:chOff x="2561166" y="1295133"/>
            <a:chExt cx="3005666" cy="3005666"/>
          </a:xfrm>
          <a:solidFill>
            <a:srgbClr val="00B0F0"/>
          </a:solidFill>
        </p:grpSpPr>
        <p:sp>
          <p:nvSpPr>
            <p:cNvPr id="16" name="Oval 15"/>
            <p:cNvSpPr/>
            <p:nvPr/>
          </p:nvSpPr>
          <p:spPr>
            <a:xfrm>
              <a:off x="2561166" y="1295133"/>
              <a:ext cx="3005666" cy="300566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Oval 4"/>
            <p:cNvSpPr/>
            <p:nvPr/>
          </p:nvSpPr>
          <p:spPr>
            <a:xfrm>
              <a:off x="3001336" y="1735303"/>
              <a:ext cx="2125326" cy="21253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71120" tIns="71120" rIns="71120" bIns="71120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TRUTH</a:t>
              </a:r>
              <a:endParaRPr lang="en-US" sz="56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Oval 13"/>
          <p:cNvSpPr/>
          <p:nvPr/>
        </p:nvSpPr>
        <p:spPr>
          <a:xfrm>
            <a:off x="5033337" y="504306"/>
            <a:ext cx="2125326" cy="2111894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12" name="Oval 11"/>
          <p:cNvSpPr/>
          <p:nvPr/>
        </p:nvSpPr>
        <p:spPr>
          <a:xfrm>
            <a:off x="7268420" y="2488937"/>
            <a:ext cx="2068800" cy="2057394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0" name="Oval 9"/>
          <p:cNvSpPr/>
          <p:nvPr/>
        </p:nvSpPr>
        <p:spPr>
          <a:xfrm>
            <a:off x="5002426" y="4552484"/>
            <a:ext cx="2265994" cy="1873715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8" name="Oval 7"/>
          <p:cNvSpPr/>
          <p:nvPr/>
        </p:nvSpPr>
        <p:spPr>
          <a:xfrm>
            <a:off x="2744923" y="2488935"/>
            <a:ext cx="2247090" cy="2057396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18" name="Rectangle 17"/>
          <p:cNvSpPr/>
          <p:nvPr/>
        </p:nvSpPr>
        <p:spPr>
          <a:xfrm>
            <a:off x="5290388" y="1171381"/>
            <a:ext cx="17235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Honesty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54638" y="5116601"/>
            <a:ext cx="1282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Georgia" panose="02040502050405020303" pitchFamily="18" charset="0"/>
              </a:rPr>
              <a:t>Trust</a:t>
            </a:r>
            <a:endParaRPr lang="en-US" sz="3600" dirty="0">
              <a:latin typeface="Georgia" panose="02040502050405020303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98833" y="3225244"/>
            <a:ext cx="15744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Equality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65585" y="3225243"/>
            <a:ext cx="2244525" cy="5847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Truthfulness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85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>
          <a:xfrm>
            <a:off x="538517" y="4759"/>
            <a:ext cx="6446484" cy="6586542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11" name="Rounded Rectangle 10"/>
          <p:cNvSpPr/>
          <p:nvPr/>
        </p:nvSpPr>
        <p:spPr>
          <a:xfrm>
            <a:off x="3663600" y="1039518"/>
            <a:ext cx="3642250" cy="10221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0" name="Rounded Rectangle 7"/>
          <p:cNvSpPr/>
          <p:nvPr/>
        </p:nvSpPr>
        <p:spPr>
          <a:xfrm>
            <a:off x="4239352" y="2584466"/>
            <a:ext cx="3512747" cy="92238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201930" tIns="201930" rIns="201930" bIns="201930" numCol="1" spcCol="1270" anchor="ctr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00" kern="1200"/>
          </a:p>
        </p:txBody>
      </p:sp>
      <p:sp>
        <p:nvSpPr>
          <p:cNvPr id="7" name="Rounded Rectangle 6"/>
          <p:cNvSpPr/>
          <p:nvPr/>
        </p:nvSpPr>
        <p:spPr>
          <a:xfrm>
            <a:off x="5006450" y="4051844"/>
            <a:ext cx="3642250" cy="10221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4" name="Rounded Rectangle 13"/>
          <p:cNvSpPr/>
          <p:nvPr/>
        </p:nvSpPr>
        <p:spPr>
          <a:xfrm>
            <a:off x="5806551" y="5391707"/>
            <a:ext cx="3642250" cy="10221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16" name="Hexagon 15"/>
          <p:cNvSpPr/>
          <p:nvPr/>
        </p:nvSpPr>
        <p:spPr>
          <a:xfrm rot="5400000">
            <a:off x="1899866" y="3505171"/>
            <a:ext cx="2330554" cy="2633654"/>
          </a:xfrm>
          <a:prstGeom prst="hexagon">
            <a:avLst>
              <a:gd name="adj" fmla="val 25000"/>
              <a:gd name="vf" fmla="val 11547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17" name="Rectangle 16"/>
          <p:cNvSpPr/>
          <p:nvPr/>
        </p:nvSpPr>
        <p:spPr>
          <a:xfrm>
            <a:off x="1657545" y="4199487"/>
            <a:ext cx="2637550" cy="107721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VIOLENCE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20568" y="1203819"/>
            <a:ext cx="23727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33682" y="2721095"/>
            <a:ext cx="1529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Loyalty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91143" y="4221811"/>
            <a:ext cx="13933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20134" y="5610410"/>
            <a:ext cx="1553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92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596873" y="864621"/>
            <a:ext cx="5418667" cy="541866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1" name="Oval 10"/>
          <p:cNvSpPr/>
          <p:nvPr/>
        </p:nvSpPr>
        <p:spPr>
          <a:xfrm>
            <a:off x="4138740" y="1948354"/>
            <a:ext cx="4334933" cy="433493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9" name="Oval 8"/>
          <p:cNvSpPr/>
          <p:nvPr/>
        </p:nvSpPr>
        <p:spPr>
          <a:xfrm>
            <a:off x="4680606" y="3032087"/>
            <a:ext cx="3251200" cy="3251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7" name="Oval 6"/>
          <p:cNvSpPr/>
          <p:nvPr/>
        </p:nvSpPr>
        <p:spPr>
          <a:xfrm>
            <a:off x="5222473" y="4115821"/>
            <a:ext cx="2167466" cy="216746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15" name="Rectangle 14"/>
          <p:cNvSpPr/>
          <p:nvPr/>
        </p:nvSpPr>
        <p:spPr>
          <a:xfrm>
            <a:off x="5595915" y="4333852"/>
            <a:ext cx="1420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endParaRPr lang="en-US" sz="2800" dirty="0"/>
          </a:p>
        </p:txBody>
      </p:sp>
      <p:sp>
        <p:nvSpPr>
          <p:cNvPr id="18" name="Oval 4"/>
          <p:cNvSpPr/>
          <p:nvPr/>
        </p:nvSpPr>
        <p:spPr>
          <a:xfrm>
            <a:off x="5493046" y="1469731"/>
            <a:ext cx="1626322" cy="9314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136" tIns="199136" rIns="199136" bIns="1991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800" kern="1200" dirty="0"/>
          </a:p>
        </p:txBody>
      </p:sp>
      <p:sp>
        <p:nvSpPr>
          <p:cNvPr id="20" name="Oval 19"/>
          <p:cNvSpPr/>
          <p:nvPr/>
        </p:nvSpPr>
        <p:spPr>
          <a:xfrm>
            <a:off x="5483026" y="4825324"/>
            <a:ext cx="1608752" cy="14579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22" name="Rectangle 21"/>
          <p:cNvSpPr/>
          <p:nvPr/>
        </p:nvSpPr>
        <p:spPr>
          <a:xfrm>
            <a:off x="4932038" y="1302705"/>
            <a:ext cx="2912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Awareness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5595915" y="3404863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Courage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5356266" y="2284305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Helpfulness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5587840" y="5128333"/>
            <a:ext cx="15039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129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es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936" y="28576"/>
            <a:ext cx="6709054" cy="674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2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69</Words>
  <Application>Microsoft Office PowerPoint</Application>
  <PresentationFormat>Widescreen</PresentationFormat>
  <Paragraphs>38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- That people adopt as their guidelines in daily activities.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</dc:creator>
  <cp:lastModifiedBy>Mohd.Imranul Hoque Limon</cp:lastModifiedBy>
  <cp:revision>10</cp:revision>
  <dcterms:created xsi:type="dcterms:W3CDTF">2017-04-16T05:22:00Z</dcterms:created>
  <dcterms:modified xsi:type="dcterms:W3CDTF">2021-08-25T07:00:23Z</dcterms:modified>
</cp:coreProperties>
</file>