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CE8C2-0D71-C64F-ABB1-39AA61F2E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E04535-0C5A-8D4A-B920-30343EB7C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AA2383-D2F4-F542-BF9C-795079B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3175D4-4738-154C-85C0-A04BDFB4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CD90C-EFD3-C540-8022-813F5F31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20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DC5EE-31F5-CB42-BA9B-6F692C20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8D16D7-551F-CF45-86F3-9A12708CF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305D11-39B7-E045-8640-35513479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01D87-9FDB-2842-822B-D64FA775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BF21B7-678B-AB4F-91A1-98960882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65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9798AE-9DB7-504D-80D5-90C5CD070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35C2C-EAEF-CA42-AD2F-E5F377C91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861530-0C3B-B64A-8A7A-0CCDE978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07A2A7-4210-CC46-B6BA-94691B72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164AF9-EE93-5E49-A4C3-E8A91D04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1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149F6-3E25-1F42-BD82-9EE56FB4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1A24F-1ABA-4F4A-AF5C-5699DAAD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A8DC88-B61F-0C46-9D5F-DF837853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BD1050-9ACB-1745-9262-13E21AF8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D44FCB-CBC1-CE4E-9DA2-798C9A9B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55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A5299-F13D-7149-A28A-1A56A20D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517F9A-41A3-6E4A-B24B-FAA23AD25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BC9AB9-5838-0F45-B830-DC85714D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79A86-4463-5046-93C9-BF5DB8A8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CE0767-3361-AA45-A09D-5E824A78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97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3F025-1523-FE4F-BB76-ED080462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E1DD25-AA5E-6D42-9CD4-A006B243E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9EA578-C6C0-BF41-B983-A6F2BE02D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ED4BE5-24E5-BD45-907D-8D599E2A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2F9779-1FA9-1E43-9349-FEB9396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EDE06A-957E-1D48-93A1-98316C8E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59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7CD45-FDA3-8949-B429-204210A5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ABD21C-E678-2B4A-A360-42B77B5B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AB1792-9537-AE46-AFFA-47F7125E0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0826D8-DADE-7947-AEBE-30D2B4498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AAE756-7E4B-3549-9B96-47A98D228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97E7DA-D4C2-2145-8C56-863EB7DD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33E754-7275-5B40-AA89-9A8CF6C1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3A9E18-0D63-9243-8B95-98B033AF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55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6D27A-FB79-2146-A193-6C3491DA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DB4B48-3A9A-714A-901B-DA934475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354258-B277-BB42-B3E0-1B4C968B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81B673-0CF3-CE42-BDED-590C7369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89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D79B68-DFA4-7046-A796-5BCBB5AF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7D975F-9792-CC46-AB35-604ED338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9669DA-8718-C84C-A25E-E4BC46F8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99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5A08AB-66A0-3C48-8312-13897A6E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40FAD-7857-B046-9BE7-F77A883E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83FB06-FBFE-544A-9DD7-06BFE118D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DD38E-A1F6-1141-8E3C-7AC82D4A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1A8488-2F3B-1146-A8C4-AC0E5E70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A4E468-6F43-004A-ADF9-3F135F96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7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F8517-4B62-A84E-B3B9-D935629E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13349A-D44F-E64F-948F-B4A0C023F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E4CF06-C71E-AA40-B487-C0E0B814D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EA7B3A-ABB6-CA4F-B635-80B00635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90931D-8691-6946-ABD4-9138F14C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B96034-1242-4543-B185-33575615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84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23B448-62BB-3946-81E3-22D21EDE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5CD731-CFFD-6B4D-9C1C-8AEF6ADD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471BC8-57AE-B546-9916-40FA6FBC2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AD1E-C520-B149-B5C6-36A98838319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3FDA90-06BA-C649-8899-A2015D93D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BFB77B-C057-7B47-848F-BB13257DB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FDC3-CAB5-2A46-913E-4744D754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9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 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04800"/>
            <a:ext cx="11277600" cy="63246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659D2-AC9B-2045-878C-FD12F82A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2C414A9-D4D5-1047-A5D0-F9B841FB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3182"/>
            <a:ext cx="9899073" cy="6469578"/>
          </a:xfrm>
        </p:spPr>
      </p:pic>
    </p:spTree>
    <p:extLst>
      <p:ext uri="{BB962C8B-B14F-4D97-AF65-F5344CB8AC3E}">
        <p14:creationId xmlns:p14="http://schemas.microsoft.com/office/powerpoint/2010/main" xmlns="" val="85979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17C26-3AC6-D642-9B21-136D1FA5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BC2E943-8846-5147-ADF7-1463A98C2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69" y="507175"/>
            <a:ext cx="10724902" cy="5669788"/>
          </a:xfrm>
        </p:spPr>
      </p:pic>
    </p:spTree>
    <p:extLst>
      <p:ext uri="{BB962C8B-B14F-4D97-AF65-F5344CB8AC3E}">
        <p14:creationId xmlns:p14="http://schemas.microsoft.com/office/powerpoint/2010/main" xmlns="" val="359695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973A4-5AF9-DF40-9AEB-485C4761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86D86E2-9C09-0F43-BBF5-A3E07F094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683" y="272143"/>
            <a:ext cx="10638312" cy="5999513"/>
          </a:xfrm>
        </p:spPr>
      </p:pic>
    </p:spTree>
    <p:extLst>
      <p:ext uri="{BB962C8B-B14F-4D97-AF65-F5344CB8AC3E}">
        <p14:creationId xmlns:p14="http://schemas.microsoft.com/office/powerpoint/2010/main" xmlns="" val="370013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22F0F-22CB-C24A-ADD8-A26D75BB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787823-E6EE-C944-AA7E-2F507D6DF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47" y="365125"/>
            <a:ext cx="10885714" cy="6332569"/>
          </a:xfrm>
        </p:spPr>
      </p:pic>
    </p:spTree>
    <p:extLst>
      <p:ext uri="{BB962C8B-B14F-4D97-AF65-F5344CB8AC3E}">
        <p14:creationId xmlns:p14="http://schemas.microsoft.com/office/powerpoint/2010/main" xmlns="" val="121860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3E3DA-DE22-AC44-B965-DBE7199F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38158"/>
            <a:ext cx="9515875" cy="610674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8604C3-410C-664C-9C54-B6A2D93F7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9EC7395-DB22-514A-B573-3418BECE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396" y="719666"/>
            <a:ext cx="8665317" cy="54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04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D0815-1CC4-8243-B96B-7DCB5F47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CE5E50-BC14-B44B-BFCF-82F3D25F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04" y="148443"/>
            <a:ext cx="11157857" cy="6828310"/>
          </a:xfrm>
        </p:spPr>
      </p:pic>
    </p:spTree>
    <p:extLst>
      <p:ext uri="{BB962C8B-B14F-4D97-AF65-F5344CB8AC3E}">
        <p14:creationId xmlns:p14="http://schemas.microsoft.com/office/powerpoint/2010/main" xmlns="" val="347224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2A490-E2BF-BA4E-BBF3-2E417924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5E9C2B4-BA3B-044D-8BBD-9A5E7577C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352" y="272143"/>
            <a:ext cx="10339448" cy="6220732"/>
          </a:xfrm>
        </p:spPr>
      </p:pic>
    </p:spTree>
    <p:extLst>
      <p:ext uri="{BB962C8B-B14F-4D97-AF65-F5344CB8AC3E}">
        <p14:creationId xmlns:p14="http://schemas.microsoft.com/office/powerpoint/2010/main" xmlns="" val="178069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0CBB5-C715-904D-885B-B45C00D9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6110FF1-CAAE-E746-BFD2-38FD68A2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96" y="365125"/>
            <a:ext cx="10663052" cy="5811838"/>
          </a:xfrm>
        </p:spPr>
      </p:pic>
    </p:spTree>
    <p:extLst>
      <p:ext uri="{BB962C8B-B14F-4D97-AF65-F5344CB8AC3E}">
        <p14:creationId xmlns:p14="http://schemas.microsoft.com/office/powerpoint/2010/main" xmlns="" val="237266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ED2A0-6EFD-BE41-B2D0-DA09D2C5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B21E2DE-5678-6940-9F33-D51C3D3FB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49622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8D5DB-30BB-BF40-8839-7EA94A61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44128C-6E1C-1045-8C90-50BE2DB82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6" y="435325"/>
            <a:ext cx="10638311" cy="5910551"/>
          </a:xfrm>
        </p:spPr>
      </p:pic>
    </p:spTree>
    <p:extLst>
      <p:ext uri="{BB962C8B-B14F-4D97-AF65-F5344CB8AC3E}">
        <p14:creationId xmlns:p14="http://schemas.microsoft.com/office/powerpoint/2010/main" xmlns="" val="110274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D8C39-4E4C-9C47-BBA6-013D46A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445A4C-B3F9-7648-BED8-2C64C5485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10369138" cy="5811838"/>
          </a:xfrm>
        </p:spPr>
      </p:pic>
    </p:spTree>
    <p:extLst>
      <p:ext uri="{BB962C8B-B14F-4D97-AF65-F5344CB8AC3E}">
        <p14:creationId xmlns:p14="http://schemas.microsoft.com/office/powerpoint/2010/main" xmlns="" val="287211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4E28-A256-A34F-ADA1-DCBEB76C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87E0D68-22BE-734E-B437-3C522686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838" y="494804"/>
            <a:ext cx="10799123" cy="6363195"/>
          </a:xfrm>
        </p:spPr>
      </p:pic>
    </p:spTree>
    <p:extLst>
      <p:ext uri="{BB962C8B-B14F-4D97-AF65-F5344CB8AC3E}">
        <p14:creationId xmlns:p14="http://schemas.microsoft.com/office/powerpoint/2010/main" xmlns="" val="323073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Tamanna Sharmin</dc:creator>
  <cp:lastModifiedBy>HP</cp:lastModifiedBy>
  <cp:revision>2</cp:revision>
  <dcterms:created xsi:type="dcterms:W3CDTF">2021-02-10T15:24:27Z</dcterms:created>
  <dcterms:modified xsi:type="dcterms:W3CDTF">2021-02-11T06:01:42Z</dcterms:modified>
</cp:coreProperties>
</file>