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B0B7-01EB-4686-A6CD-60EC35BA8901}" type="datetimeFigureOut">
              <a:rPr lang="en-US" smtClean="0"/>
              <a:t>24-Jun-20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E8C1-0CC7-449D-BE66-A7A21E2F5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82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B0B7-01EB-4686-A6CD-60EC35BA8901}" type="datetimeFigureOut">
              <a:rPr lang="en-US" smtClean="0"/>
              <a:t>24-Jun-20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E8C1-0CC7-449D-BE66-A7A21E2F5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B0B7-01EB-4686-A6CD-60EC35BA8901}" type="datetimeFigureOut">
              <a:rPr lang="en-US" smtClean="0"/>
              <a:t>24-Jun-20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E8C1-0CC7-449D-BE66-A7A21E2F5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3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B0B7-01EB-4686-A6CD-60EC35BA8901}" type="datetimeFigureOut">
              <a:rPr lang="en-US" smtClean="0"/>
              <a:t>24-Jun-20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E8C1-0CC7-449D-BE66-A7A21E2F5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49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B0B7-01EB-4686-A6CD-60EC35BA8901}" type="datetimeFigureOut">
              <a:rPr lang="en-US" smtClean="0"/>
              <a:t>24-Jun-20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E8C1-0CC7-449D-BE66-A7A21E2F5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13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B0B7-01EB-4686-A6CD-60EC35BA8901}" type="datetimeFigureOut">
              <a:rPr lang="en-US" smtClean="0"/>
              <a:t>24-Jun-20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E8C1-0CC7-449D-BE66-A7A21E2F5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50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B0B7-01EB-4686-A6CD-60EC35BA8901}" type="datetimeFigureOut">
              <a:rPr lang="en-US" smtClean="0"/>
              <a:t>24-Jun-20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E8C1-0CC7-449D-BE66-A7A21E2F5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47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B0B7-01EB-4686-A6CD-60EC35BA8901}" type="datetimeFigureOut">
              <a:rPr lang="en-US" smtClean="0"/>
              <a:t>24-Jun-20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E8C1-0CC7-449D-BE66-A7A21E2F5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53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B0B7-01EB-4686-A6CD-60EC35BA8901}" type="datetimeFigureOut">
              <a:rPr lang="en-US" smtClean="0"/>
              <a:t>24-Jun-20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E8C1-0CC7-449D-BE66-A7A21E2F5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8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B0B7-01EB-4686-A6CD-60EC35BA8901}" type="datetimeFigureOut">
              <a:rPr lang="en-US" smtClean="0"/>
              <a:t>24-Jun-20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E8C1-0CC7-449D-BE66-A7A21E2F5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3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B0B7-01EB-4686-A6CD-60EC35BA8901}" type="datetimeFigureOut">
              <a:rPr lang="en-US" smtClean="0"/>
              <a:t>24-Jun-20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5E8C1-0CC7-449D-BE66-A7A21E2F5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7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CB0B7-01EB-4686-A6CD-60EC35BA8901}" type="datetimeFigureOut">
              <a:rPr lang="en-US" smtClean="0"/>
              <a:t>24-Jun-20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5E8C1-0CC7-449D-BE66-A7A21E2F5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0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en-US" dirty="0" smtClean="0"/>
              <a:t> and Computer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6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Digital</a:t>
            </a:r>
            <a:r>
              <a:rPr lang="en-US" dirty="0" smtClean="0"/>
              <a:t> To Digital Conversation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Digital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data by using digital signals.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conversion involves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three techniques: line coding, block coding, and scrambling. Line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coding 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always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needed. block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coding and scrambling mayor may not be needed.</a:t>
            </a:r>
          </a:p>
        </p:txBody>
      </p:sp>
    </p:spTree>
    <p:extLst>
      <p:ext uri="{BB962C8B-B14F-4D97-AF65-F5344CB8AC3E}">
        <p14:creationId xmlns:p14="http://schemas.microsoft.com/office/powerpoint/2010/main" val="229903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Line Coding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135563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Once a binary sequence of 1s and 0s is produced,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sequence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transformed into electrical pulses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waveforms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transmission over a channel and this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known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as line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coding.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124200"/>
            <a:ext cx="73914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45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Line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Coding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Line coding is the process of converting digital data to digital signals. We assume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data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in the form of text, numbers, graphical images, audio, or video, are stored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computer memory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as sequences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bits.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Line coding converts a sequence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bits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a digital signal. At the sender, digital data are encoded into a digital signal; 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receiver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the digital data are recreated by decoding the digital signal. Figure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shows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process.</a:t>
            </a:r>
          </a:p>
        </p:txBody>
      </p:sp>
    </p:spTree>
    <p:extLst>
      <p:ext uri="{BB962C8B-B14F-4D97-AF65-F5344CB8AC3E}">
        <p14:creationId xmlns:p14="http://schemas.microsoft.com/office/powerpoint/2010/main" val="10365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Various line coding</a:t>
            </a:r>
            <a:b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(binary) methods: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447800"/>
            <a:ext cx="4114800" cy="52578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828801"/>
            <a:ext cx="38100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67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Applications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Polar NRZ / NRZ-L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Digital logic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circuits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RZ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line codes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Base band transmission and magnetic recording (e.g., Bipolar RZ /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RZ-AMI is used 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telephone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Manchester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Coding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Magnetic recording, optical communications and satellite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telemetry.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50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Desired properties (i.e., design criteria) for line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coding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Transmission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bandwidth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should be as small as possible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Noise immunity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should be immune to noise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Power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efficiency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 a given bandwidth and given error probability, transmission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power requirement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should be as small as possible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Error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detection and correction capability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should be possible to detect and correct errors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Favorable power spectral density (PSD):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should have zero PSD at zero (i.e.,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DC) frequency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otherwise the ac coupling and the transformers used in communication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systems would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block the DC component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Adequate timing information / self-clocking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should carry the timing or clock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information which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can be used for self-synchronization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Transparency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should be possible to transmit a digital signal correctly regardless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patterns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1’s and 0’s (by preventing long string of 0s and 1s)</a:t>
            </a:r>
          </a:p>
        </p:txBody>
      </p:sp>
    </p:spTree>
    <p:extLst>
      <p:ext uri="{BB962C8B-B14F-4D97-AF65-F5344CB8AC3E}">
        <p14:creationId xmlns:p14="http://schemas.microsoft.com/office/powerpoint/2010/main" val="181266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370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Data Communication and Computer Networks</vt:lpstr>
      <vt:lpstr>Digital To Digital Conversation</vt:lpstr>
      <vt:lpstr>Line Coding</vt:lpstr>
      <vt:lpstr>Line Coding</vt:lpstr>
      <vt:lpstr>Various line coding (binary) methods:</vt:lpstr>
      <vt:lpstr>Applications</vt:lpstr>
      <vt:lpstr>Desired properties (i.e., design criteria) for line coding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Communication and Computer Networks</dc:title>
  <dc:creator>U$ER</dc:creator>
  <cp:lastModifiedBy>U$ER</cp:lastModifiedBy>
  <cp:revision>5</cp:revision>
  <dcterms:created xsi:type="dcterms:W3CDTF">2020-06-24T07:35:29Z</dcterms:created>
  <dcterms:modified xsi:type="dcterms:W3CDTF">2020-06-24T09:14:23Z</dcterms:modified>
</cp:coreProperties>
</file>