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75" r:id="rId9"/>
    <p:sldId id="276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7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161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022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9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688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175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0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77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0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29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95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40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80786F-3652-4630-9DCD-74E83FDA0079}" type="datetimeFigureOut">
              <a:rPr lang="en-US" smtClean="0"/>
              <a:t>30-Dec-20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CFA9D9-311E-4DA9-9F1D-8268B2EA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7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1.bp.blogspot.com/-A0ixog2195o/Tf4ws87o6KI/AAAAAAAAAGc/floPLKgPJoM/s1600/untitled6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2982" y="1690256"/>
            <a:ext cx="7384473" cy="1122218"/>
          </a:xfrm>
        </p:spPr>
        <p:txBody>
          <a:bodyPr/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Swelling Property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5049" y="3006436"/>
            <a:ext cx="6950366" cy="227214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Mousumi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Rahaman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Hashi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Senior Lecturer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Dept. of Textile Engineering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Faculty of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165" y="2155151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sz="4600" b="1" dirty="0" smtClean="0">
                <a:solidFill>
                  <a:schemeClr val="accent4"/>
                </a:solidFill>
              </a:rPr>
              <a:t>Thank You All</a:t>
            </a:r>
            <a:endParaRPr lang="en-US" sz="4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28559"/>
          </a:xfrm>
        </p:spPr>
        <p:txBody>
          <a:bodyPr>
            <a:normAutofit/>
          </a:bodyPr>
          <a:lstStyle/>
          <a:p>
            <a:r>
              <a:rPr lang="en-US" b="1" dirty="0"/>
              <a:t>Swelling Property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545" y="2535383"/>
            <a:ext cx="10487891" cy="37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1.bp.blogspot.com/-A0ixog2195o/Tf4ws87o6KI/AAAAAAAAAGc/floPLKgPJoM/s320/untitled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618" y="872837"/>
            <a:ext cx="9836727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71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309" y="1108364"/>
            <a:ext cx="10002982" cy="50707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1. </a:t>
            </a:r>
            <a:r>
              <a:rPr lang="en-US" b="1" u="sng" dirty="0" smtClean="0"/>
              <a:t>Transverse </a:t>
            </a:r>
            <a:r>
              <a:rPr lang="en-US" b="1" u="sng" dirty="0"/>
              <a:t>dial swelling</a:t>
            </a:r>
            <a:r>
              <a:rPr lang="en-US" b="1" dirty="0"/>
              <a:t>: </a:t>
            </a:r>
            <a:r>
              <a:rPr lang="en-US" dirty="0"/>
              <a:t>Fractional increase in diameter of a fiber after swelling is called transverse </a:t>
            </a:r>
            <a:r>
              <a:rPr lang="en-US" dirty="0" err="1"/>
              <a:t>dia</a:t>
            </a:r>
            <a:r>
              <a:rPr lang="en-US" dirty="0"/>
              <a:t> swelling. </a:t>
            </a:r>
            <a:endParaRPr lang="en-US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/>
              <a:t>	</a:t>
            </a:r>
            <a:r>
              <a:rPr lang="en-US" dirty="0" smtClean="0"/>
              <a:t>Mathematically</a:t>
            </a:r>
            <a:r>
              <a:rPr lang="en-US" dirty="0"/>
              <a:t>,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Transverse </a:t>
            </a:r>
            <a:r>
              <a:rPr lang="en-US" dirty="0" err="1"/>
              <a:t>dia</a:t>
            </a:r>
            <a:r>
              <a:rPr lang="en-US" dirty="0"/>
              <a:t> swelling, S</a:t>
            </a:r>
            <a:r>
              <a:rPr lang="en-US" baseline="-25000" dirty="0"/>
              <a:t>D</a:t>
            </a:r>
            <a:r>
              <a:rPr lang="en-US" dirty="0"/>
              <a:t> = ∆D / D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Where</a:t>
            </a:r>
            <a:r>
              <a:rPr lang="en-US" dirty="0"/>
              <a:t>, D = original diameter of fiber,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∆</a:t>
            </a:r>
            <a:r>
              <a:rPr lang="en-US" dirty="0"/>
              <a:t>D =increased diameter of swollen fiber.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 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2. </a:t>
            </a:r>
            <a:r>
              <a:rPr lang="en-US" b="1" u="sng" dirty="0"/>
              <a:t>Transverse area swelling</a:t>
            </a:r>
            <a:r>
              <a:rPr lang="en-US" dirty="0"/>
              <a:t>: Fractional increase in area of a fiber after swelling is called transverse area swelling.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/>
              <a:t>	</a:t>
            </a:r>
            <a:r>
              <a:rPr lang="en-US" dirty="0" smtClean="0"/>
              <a:t>Mathematically</a:t>
            </a:r>
            <a:r>
              <a:rPr lang="en-US" dirty="0"/>
              <a:t>,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Transverse </a:t>
            </a:r>
            <a:r>
              <a:rPr lang="en-US" dirty="0"/>
              <a:t>area swelling, S</a:t>
            </a:r>
            <a:r>
              <a:rPr lang="en-US" baseline="-25000" dirty="0"/>
              <a:t>A</a:t>
            </a:r>
            <a:r>
              <a:rPr lang="en-US" dirty="0"/>
              <a:t> = ∆A / A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Where</a:t>
            </a:r>
            <a:r>
              <a:rPr lang="en-US" dirty="0"/>
              <a:t>, A = original area of fiber,</a:t>
            </a:r>
          </a:p>
          <a:p>
            <a:pPr marL="0" indent="0" algn="just">
              <a:buNone/>
            </a:pPr>
            <a:r>
              <a:rPr lang="en-US" dirty="0" smtClean="0"/>
              <a:t>	∆</a:t>
            </a:r>
            <a:r>
              <a:rPr lang="en-US" dirty="0"/>
              <a:t>A =increased area of swollen fiber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382" y="1122218"/>
            <a:ext cx="10321636" cy="5098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3. </a:t>
            </a:r>
            <a:r>
              <a:rPr lang="en-US" b="1" u="sng" dirty="0"/>
              <a:t>Axial swelling</a:t>
            </a:r>
            <a:r>
              <a:rPr lang="en-US" b="1" dirty="0"/>
              <a:t>: </a:t>
            </a:r>
            <a:r>
              <a:rPr lang="en-US" dirty="0"/>
              <a:t>Fractional increase in length of a fiber after swelling is called axial swelling.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Mathematically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Axial </a:t>
            </a:r>
            <a:r>
              <a:rPr lang="en-US" dirty="0"/>
              <a:t>swelling, S</a:t>
            </a:r>
            <a:r>
              <a:rPr lang="en-US" baseline="-25000" dirty="0"/>
              <a:t>L</a:t>
            </a:r>
            <a:r>
              <a:rPr lang="en-US" dirty="0"/>
              <a:t> = ∆L / 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Where</a:t>
            </a:r>
            <a:r>
              <a:rPr lang="en-US" dirty="0"/>
              <a:t>, </a:t>
            </a:r>
            <a:r>
              <a:rPr lang="en-US" dirty="0" smtClean="0"/>
              <a:t>L </a:t>
            </a:r>
            <a:r>
              <a:rPr lang="en-US" dirty="0"/>
              <a:t>= original length of fiber,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∆</a:t>
            </a:r>
            <a:r>
              <a:rPr lang="en-US" dirty="0"/>
              <a:t>L =increased length of swollen fiber.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4. </a:t>
            </a:r>
            <a:r>
              <a:rPr lang="en-US" b="1" u="sng" dirty="0"/>
              <a:t>Volume swelling</a:t>
            </a:r>
            <a:r>
              <a:rPr lang="en-US" b="1" dirty="0"/>
              <a:t>:</a:t>
            </a:r>
            <a:r>
              <a:rPr lang="en-US" dirty="0"/>
              <a:t> Fractional increase in volume of a fiber after swelling is called volume swelling.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Mathematically</a:t>
            </a:r>
            <a:r>
              <a:rPr lang="en-US" dirty="0"/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Volume </a:t>
            </a:r>
            <a:r>
              <a:rPr lang="en-US" dirty="0"/>
              <a:t>swelling, S</a:t>
            </a:r>
            <a:r>
              <a:rPr lang="en-US" baseline="-25000" dirty="0"/>
              <a:t>V</a:t>
            </a:r>
            <a:r>
              <a:rPr lang="en-US" dirty="0"/>
              <a:t> = ∆V / V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Where</a:t>
            </a:r>
            <a:r>
              <a:rPr lang="en-US" dirty="0"/>
              <a:t>, V = original Volume of fiber,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∆</a:t>
            </a:r>
            <a:r>
              <a:rPr lang="en-US" dirty="0"/>
              <a:t>V =increased volume of swollen fiber.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Relation between S</a:t>
            </a:r>
            <a:r>
              <a:rPr lang="en-US" b="1" u="sng" baseline="-25000" dirty="0"/>
              <a:t>A </a:t>
            </a:r>
            <a:r>
              <a:rPr lang="en-US" b="1" u="sng" dirty="0"/>
              <a:t>&amp; S</a:t>
            </a:r>
            <a:r>
              <a:rPr lang="en-US" b="1" u="sng" baseline="-25000" dirty="0"/>
              <a:t>D</a:t>
            </a:r>
            <a:r>
              <a:rPr lang="en-US" b="1" dirty="0"/>
              <a:t>: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38" y="2714625"/>
            <a:ext cx="9602498" cy="35199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We know that,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Transverse area swelling, S</a:t>
            </a:r>
            <a:r>
              <a:rPr lang="en-US" sz="2800" baseline="-25000" dirty="0"/>
              <a:t>A</a:t>
            </a:r>
            <a:r>
              <a:rPr lang="en-US" sz="2800" dirty="0"/>
              <a:t> = ∆A / 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Transverse </a:t>
            </a:r>
            <a:r>
              <a:rPr lang="en-US" sz="2800" dirty="0" err="1"/>
              <a:t>dia</a:t>
            </a:r>
            <a:r>
              <a:rPr lang="en-US" sz="2800" dirty="0"/>
              <a:t> swelling, S</a:t>
            </a:r>
            <a:r>
              <a:rPr lang="en-US" sz="2800" baseline="-25000" dirty="0"/>
              <a:t>D</a:t>
            </a:r>
            <a:r>
              <a:rPr lang="en-US" sz="2800" dirty="0"/>
              <a:t> = ∆D / 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 For a circular fiber, area A = (π/4)D</a:t>
            </a:r>
            <a:r>
              <a:rPr lang="en-US" sz="2800" baseline="30000" dirty="0"/>
              <a:t>2</a:t>
            </a:r>
            <a:endParaRPr lang="en-US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 For a swollen fiber, we get, A+∆A = (π/4)(D+∆D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                                                  </a:t>
            </a:r>
            <a:r>
              <a:rPr lang="en-US" sz="2800" dirty="0" smtClean="0"/>
              <a:t>     </a:t>
            </a:r>
            <a:r>
              <a:rPr lang="en-US" sz="2800" dirty="0"/>
              <a:t>= (π/4)(D</a:t>
            </a:r>
            <a:r>
              <a:rPr lang="en-US" sz="2800" baseline="30000" dirty="0"/>
              <a:t>2</a:t>
            </a:r>
            <a:r>
              <a:rPr lang="en-US" sz="2800" dirty="0"/>
              <a:t> + 2D. ∆D + ∆D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53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2014539"/>
            <a:ext cx="8772525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Now,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S</a:t>
            </a:r>
            <a:r>
              <a:rPr lang="en-US" sz="3000" baseline="-25000" dirty="0" smtClean="0"/>
              <a:t>A</a:t>
            </a:r>
            <a:r>
              <a:rPr lang="en-US" sz="3000" dirty="0" smtClean="0"/>
              <a:t> </a:t>
            </a:r>
            <a:r>
              <a:rPr lang="en-US" sz="3000" dirty="0"/>
              <a:t>= ∆A / A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	= </a:t>
            </a:r>
            <a:r>
              <a:rPr lang="en-US" sz="3000" dirty="0"/>
              <a:t>(A+∆A-A) </a:t>
            </a:r>
            <a:r>
              <a:rPr lang="en-US" sz="3000" i="1" dirty="0"/>
              <a:t>/</a:t>
            </a:r>
            <a:r>
              <a:rPr lang="en-US" sz="3000" dirty="0"/>
              <a:t> 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	= </a:t>
            </a:r>
            <a:r>
              <a:rPr lang="en-US" sz="3000" dirty="0"/>
              <a:t>{(π/4) (D</a:t>
            </a:r>
            <a:r>
              <a:rPr lang="en-US" sz="3000" baseline="30000" dirty="0"/>
              <a:t>2</a:t>
            </a:r>
            <a:r>
              <a:rPr lang="en-US" sz="3000" dirty="0"/>
              <a:t> + 2D. ∆D + ∆D</a:t>
            </a:r>
            <a:r>
              <a:rPr lang="en-US" sz="3000" baseline="30000" dirty="0"/>
              <a:t>2</a:t>
            </a:r>
            <a:r>
              <a:rPr lang="en-US" sz="3000" dirty="0"/>
              <a:t>) - (π/4) D2</a:t>
            </a:r>
            <a:r>
              <a:rPr lang="en-US" sz="3000" baseline="30000" dirty="0"/>
              <a:t>}</a:t>
            </a:r>
            <a:r>
              <a:rPr lang="en-US" sz="3000" i="1" dirty="0"/>
              <a:t>/</a:t>
            </a:r>
            <a:r>
              <a:rPr lang="en-US" sz="3000" dirty="0"/>
              <a:t> (π/4) D2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	= </a:t>
            </a:r>
            <a:r>
              <a:rPr lang="en-US" sz="3000" dirty="0"/>
              <a:t>(π/4) (D</a:t>
            </a:r>
            <a:r>
              <a:rPr lang="en-US" sz="3000" baseline="30000" dirty="0"/>
              <a:t>2</a:t>
            </a:r>
            <a:r>
              <a:rPr lang="en-US" sz="3000" dirty="0"/>
              <a:t> + 2D. ∆D + ∆D</a:t>
            </a:r>
            <a:r>
              <a:rPr lang="en-US" sz="3000" baseline="30000" dirty="0"/>
              <a:t>2</a:t>
            </a:r>
            <a:r>
              <a:rPr lang="en-US" sz="3000" dirty="0"/>
              <a:t> - D</a:t>
            </a:r>
            <a:r>
              <a:rPr lang="en-US" sz="3000" baseline="30000" dirty="0"/>
              <a:t>2)</a:t>
            </a:r>
            <a:r>
              <a:rPr lang="en-US" sz="3000" dirty="0"/>
              <a:t> </a:t>
            </a:r>
            <a:r>
              <a:rPr lang="en-US" sz="3000" i="1" dirty="0"/>
              <a:t>/</a:t>
            </a:r>
            <a:r>
              <a:rPr lang="en-US" sz="3000" dirty="0"/>
              <a:t> (π/4) D2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	= </a:t>
            </a:r>
            <a:r>
              <a:rPr lang="en-US" sz="3000" dirty="0"/>
              <a:t>(2D. ∆D + ∆D</a:t>
            </a:r>
            <a:r>
              <a:rPr lang="en-US" sz="3000" baseline="30000" dirty="0"/>
              <a:t>2</a:t>
            </a:r>
            <a:r>
              <a:rPr lang="en-US" sz="3000" dirty="0"/>
              <a:t>) / D</a:t>
            </a:r>
            <a:r>
              <a:rPr lang="en-US" sz="3000" baseline="30000" dirty="0"/>
              <a:t>2</a:t>
            </a:r>
            <a:r>
              <a:rPr lang="en-US" sz="3000" dirty="0"/>
              <a:t>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	= </a:t>
            </a:r>
            <a:r>
              <a:rPr lang="en-US" sz="3000" dirty="0"/>
              <a:t>(2D. ∆D / D</a:t>
            </a:r>
            <a:r>
              <a:rPr lang="en-US" sz="3000" baseline="30000" dirty="0"/>
              <a:t>2</a:t>
            </a:r>
            <a:r>
              <a:rPr lang="en-US" sz="3000" dirty="0"/>
              <a:t>) + (∆D</a:t>
            </a:r>
            <a:r>
              <a:rPr lang="en-US" sz="3000" baseline="30000" dirty="0"/>
              <a:t>2</a:t>
            </a:r>
            <a:r>
              <a:rPr lang="en-US" sz="3000" dirty="0"/>
              <a:t>/ D</a:t>
            </a:r>
            <a:r>
              <a:rPr lang="en-US" sz="3000" baseline="30000" dirty="0"/>
              <a:t>2</a:t>
            </a:r>
            <a:r>
              <a:rPr lang="en-US" sz="3000" dirty="0"/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	= </a:t>
            </a:r>
            <a:r>
              <a:rPr lang="en-US" sz="3000" dirty="0"/>
              <a:t>2(∆D / D) + (∆D</a:t>
            </a:r>
            <a:r>
              <a:rPr lang="en-US" sz="3000" baseline="30000" dirty="0"/>
              <a:t>2</a:t>
            </a:r>
            <a:r>
              <a:rPr lang="en-US" sz="3000" dirty="0"/>
              <a:t>/ D</a:t>
            </a:r>
            <a:r>
              <a:rPr lang="en-US" sz="3000" baseline="30000" dirty="0"/>
              <a:t>2</a:t>
            </a:r>
            <a:r>
              <a:rPr lang="en-US" sz="3000" dirty="0"/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	= </a:t>
            </a:r>
            <a:r>
              <a:rPr lang="en-US" sz="3000" dirty="0"/>
              <a:t>2 S</a:t>
            </a:r>
            <a:r>
              <a:rPr lang="en-US" sz="3000" baseline="-25000" dirty="0"/>
              <a:t>D</a:t>
            </a:r>
            <a:r>
              <a:rPr lang="en-US" sz="3000" dirty="0"/>
              <a:t> + S</a:t>
            </a:r>
            <a:r>
              <a:rPr lang="en-US" sz="3000" baseline="-25000" dirty="0"/>
              <a:t>D</a:t>
            </a:r>
            <a:r>
              <a:rPr lang="en-US" sz="3000" baseline="30000" dirty="0"/>
              <a:t>2</a:t>
            </a: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So, S</a:t>
            </a:r>
            <a:r>
              <a:rPr lang="en-US" sz="3000" baseline="-25000" dirty="0"/>
              <a:t>A </a:t>
            </a:r>
            <a:r>
              <a:rPr lang="en-US" sz="3000" dirty="0"/>
              <a:t>= 2 S</a:t>
            </a:r>
            <a:r>
              <a:rPr lang="en-US" sz="3000" baseline="-25000" dirty="0"/>
              <a:t>D</a:t>
            </a:r>
            <a:r>
              <a:rPr lang="en-US" sz="3000" dirty="0"/>
              <a:t> + S</a:t>
            </a:r>
            <a:r>
              <a:rPr lang="en-US" sz="3000" baseline="-25000" dirty="0"/>
              <a:t>D</a:t>
            </a:r>
            <a:r>
              <a:rPr lang="en-US" sz="3000" baseline="30000" dirty="0"/>
              <a:t>2</a:t>
            </a:r>
            <a:r>
              <a:rPr lang="en-US" sz="30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/>
              <a:t>Relation </a:t>
            </a:r>
            <a:r>
              <a:rPr lang="en-US" b="1" u="sng" smtClean="0"/>
              <a:t>among</a:t>
            </a:r>
            <a:r>
              <a:rPr lang="en-US" b="1" u="sng" smtClean="0"/>
              <a:t> </a:t>
            </a:r>
            <a:r>
              <a:rPr lang="en-US" b="1" u="sng" dirty="0"/>
              <a:t>S</a:t>
            </a:r>
            <a:r>
              <a:rPr lang="en-US" b="1" u="sng" baseline="-25000" dirty="0"/>
              <a:t>A </a:t>
            </a:r>
            <a:r>
              <a:rPr lang="en-US" b="1" u="sng" dirty="0"/>
              <a:t>,S</a:t>
            </a:r>
            <a:r>
              <a:rPr lang="en-US" b="1" u="sng" baseline="-25000" dirty="0"/>
              <a:t>V </a:t>
            </a:r>
            <a:r>
              <a:rPr lang="en-US" b="1" u="sng" dirty="0"/>
              <a:t>&amp; S</a:t>
            </a:r>
            <a:r>
              <a:rPr lang="en-US" b="1" u="sng" baseline="-25000" dirty="0"/>
              <a:t>L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We know that,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Transverse area swelling, S</a:t>
            </a:r>
            <a:r>
              <a:rPr lang="en-US" sz="2800" baseline="-25000" dirty="0"/>
              <a:t>A</a:t>
            </a:r>
            <a:r>
              <a:rPr lang="en-US" sz="2800" dirty="0"/>
              <a:t> = ∆A / 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Volume </a:t>
            </a:r>
            <a:r>
              <a:rPr lang="en-US" sz="2800" dirty="0"/>
              <a:t>swelling, S</a:t>
            </a:r>
            <a:r>
              <a:rPr lang="en-US" sz="2800" baseline="-25000" dirty="0"/>
              <a:t>V </a:t>
            </a:r>
            <a:r>
              <a:rPr lang="en-US" sz="2800" dirty="0"/>
              <a:t>= ∆V / V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Axial </a:t>
            </a:r>
            <a:r>
              <a:rPr lang="en-US" sz="2800" dirty="0"/>
              <a:t>swelling, S</a:t>
            </a:r>
            <a:r>
              <a:rPr lang="en-US" sz="2800" baseline="-25000" dirty="0"/>
              <a:t>L</a:t>
            </a:r>
            <a:r>
              <a:rPr lang="en-US" sz="2800" dirty="0"/>
              <a:t> = ∆L / </a:t>
            </a:r>
            <a:r>
              <a:rPr lang="en-US" sz="2800" dirty="0" smtClean="0"/>
              <a:t>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For </a:t>
            </a:r>
            <a:r>
              <a:rPr lang="en-US" sz="2800" dirty="0"/>
              <a:t>a circular fiber, volume, V=AL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For a swollen fiber, we get, V +∆V = (A +∆A )(L +∆L)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                                                       </a:t>
            </a:r>
            <a:r>
              <a:rPr lang="en-US" sz="2800" dirty="0" smtClean="0"/>
              <a:t>= </a:t>
            </a:r>
            <a:r>
              <a:rPr lang="en-US" sz="2800" dirty="0"/>
              <a:t>AL + A∆L + ∆AL + ∆A ∆L </a:t>
            </a:r>
          </a:p>
        </p:txBody>
      </p:sp>
    </p:spTree>
    <p:extLst>
      <p:ext uri="{BB962C8B-B14F-4D97-AF65-F5344CB8AC3E}">
        <p14:creationId xmlns:p14="http://schemas.microsoft.com/office/powerpoint/2010/main" val="309732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799" y="2556932"/>
            <a:ext cx="8305797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Now, SV = ∆V / V</a:t>
            </a:r>
          </a:p>
          <a:p>
            <a:pPr marL="0" indent="0">
              <a:buNone/>
            </a:pPr>
            <a:r>
              <a:rPr lang="en-US" sz="2800" dirty="0"/>
              <a:t>=(V+ ∆V - V) / V</a:t>
            </a:r>
          </a:p>
          <a:p>
            <a:pPr marL="0" indent="0">
              <a:buNone/>
            </a:pPr>
            <a:r>
              <a:rPr lang="en-US" sz="2800" dirty="0"/>
              <a:t>=( AL + A∆L + ∆AL + ∆A ∆L - AL)/AL</a:t>
            </a:r>
          </a:p>
          <a:p>
            <a:pPr marL="0" indent="0">
              <a:buNone/>
            </a:pPr>
            <a:r>
              <a:rPr lang="en-US" sz="2800" dirty="0"/>
              <a:t>= ∆L / L+ ∆A/ A + ∆A/ A. ∆L / L</a:t>
            </a:r>
          </a:p>
          <a:p>
            <a:pPr marL="0" indent="0">
              <a:buNone/>
            </a:pPr>
            <a:r>
              <a:rPr lang="en-US" sz="2800" dirty="0"/>
              <a:t>= SL + SA + SL. SA  </a:t>
            </a:r>
          </a:p>
          <a:p>
            <a:pPr marL="0" indent="0">
              <a:buNone/>
            </a:pPr>
            <a:r>
              <a:rPr lang="en-US" sz="2800" dirty="0"/>
              <a:t>So, SV = SL + SA + SL. SA.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93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</TotalTime>
  <Words>303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Swelling Property </vt:lpstr>
      <vt:lpstr>Swelling Property </vt:lpstr>
      <vt:lpstr>PowerPoint Presentation</vt:lpstr>
      <vt:lpstr>PowerPoint Presentation</vt:lpstr>
      <vt:lpstr>PowerPoint Presentation</vt:lpstr>
      <vt:lpstr>Relation between SA &amp; SD:       </vt:lpstr>
      <vt:lpstr>PowerPoint Presentation</vt:lpstr>
      <vt:lpstr>Relation among SA ,SV &amp; SL: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Tanvir Ahmed Chowdhury</dc:creator>
  <cp:lastModifiedBy>hy</cp:lastModifiedBy>
  <cp:revision>166</cp:revision>
  <dcterms:created xsi:type="dcterms:W3CDTF">2020-12-28T05:15:28Z</dcterms:created>
  <dcterms:modified xsi:type="dcterms:W3CDTF">2020-12-30T08:32:35Z</dcterms:modified>
</cp:coreProperties>
</file>