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  <p:sldId id="257" r:id="rId3"/>
    <p:sldId id="267" r:id="rId4"/>
    <p:sldId id="258" r:id="rId5"/>
    <p:sldId id="259" r:id="rId6"/>
    <p:sldId id="266" r:id="rId7"/>
    <p:sldId id="260" r:id="rId8"/>
    <p:sldId id="261" r:id="rId9"/>
    <p:sldId id="268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2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3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5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24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2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8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9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7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7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7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9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93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7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5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5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2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9C295A2-F7D8-4C4B-A1C8-CA6E74D0ACB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B27D49F-571D-4CB6-9AE8-9FCD19626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4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571500"/>
            <a:ext cx="8761413" cy="110913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to TCP/IP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97280" y="3325090"/>
            <a:ext cx="10058400" cy="254400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Professor Dr. A.K.M Fazlul Haque</a:t>
            </a:r>
          </a:p>
          <a:p>
            <a:pPr algn="ctr">
              <a:buNone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of Electronics and Telecommunication Engineering (ETE)</a:t>
            </a:r>
          </a:p>
          <a:p>
            <a:pPr algn="ctr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Daffodil International University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47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896112"/>
          </a:xfrm>
        </p:spPr>
        <p:txBody>
          <a:bodyPr/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Network access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814" y="2355850"/>
            <a:ext cx="5611091" cy="4254500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Defines the procedures for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interfacing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the network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hardware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accessing the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transmission medium.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Drivers for software applications,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modem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cards and other devices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operate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at the network access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layer.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9844" y="2603500"/>
            <a:ext cx="5186530" cy="389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76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80086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TCP/IP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OSI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83" y="2202873"/>
            <a:ext cx="5902036" cy="4655127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Similarities of the OSI</a:t>
            </a:r>
          </a:p>
          <a:p>
            <a:pPr marL="0" indent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TCP/IP models: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•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Both have layers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•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Both have comparable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transport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network layers.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•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Packet-switched,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not circuit-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switched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technology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assumed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•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Networking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professionals need to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know both models.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5306" y="2576945"/>
            <a:ext cx="5532299" cy="390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70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762000"/>
            <a:ext cx="9547682" cy="76200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Differences of the OSI and TCP/IP 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models</a:t>
            </a:r>
            <a:endParaRPr lang="en-US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428" y="2336800"/>
            <a:ext cx="11222182" cy="4254500"/>
          </a:xfrm>
        </p:spPr>
        <p:txBody>
          <a:bodyPr>
            <a:normAutofit/>
          </a:bodyPr>
          <a:lstStyle/>
          <a:p>
            <a:r>
              <a:rPr lang="en-US" sz="2400" dirty="0"/>
              <a:t>TCP/IP combines the presentation and session </a:t>
            </a:r>
            <a:r>
              <a:rPr lang="en-US" sz="2400" dirty="0" smtClean="0"/>
              <a:t>layer into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its </a:t>
            </a:r>
            <a:r>
              <a:rPr lang="en-US" sz="2400" dirty="0"/>
              <a:t>application layer</a:t>
            </a:r>
          </a:p>
          <a:p>
            <a:r>
              <a:rPr lang="en-US" sz="2400" dirty="0" smtClean="0"/>
              <a:t>TCP/IP </a:t>
            </a:r>
            <a:r>
              <a:rPr lang="en-US" sz="2400" dirty="0"/>
              <a:t>combines the OSI data link and physical layers</a:t>
            </a:r>
          </a:p>
          <a:p>
            <a:pPr marL="0" indent="0">
              <a:buNone/>
            </a:pPr>
            <a:r>
              <a:rPr lang="en-US" sz="2400" dirty="0" smtClean="0"/>
              <a:t>	into </a:t>
            </a:r>
            <a:r>
              <a:rPr lang="en-US" sz="2400" dirty="0"/>
              <a:t>one layer</a:t>
            </a:r>
          </a:p>
          <a:p>
            <a:r>
              <a:rPr lang="en-US" sz="2400" dirty="0" smtClean="0"/>
              <a:t>TCP/IP </a:t>
            </a:r>
            <a:r>
              <a:rPr lang="en-US" sz="2400" dirty="0"/>
              <a:t>appears simpler because it has fewer layers</a:t>
            </a:r>
          </a:p>
          <a:p>
            <a:r>
              <a:rPr lang="en-US" sz="2400" dirty="0" smtClean="0"/>
              <a:t>TCP/IP </a:t>
            </a:r>
            <a:r>
              <a:rPr lang="en-US" sz="2400" dirty="0"/>
              <a:t>transport layer using UDP does not always</a:t>
            </a:r>
          </a:p>
          <a:p>
            <a:pPr marL="0" indent="0">
              <a:buNone/>
            </a:pPr>
            <a:r>
              <a:rPr lang="en-US" sz="2400" dirty="0" smtClean="0"/>
              <a:t>	guarantee </a:t>
            </a:r>
            <a:r>
              <a:rPr lang="en-US" sz="2400" dirty="0"/>
              <a:t>reliable delivery of packets as the transport</a:t>
            </a:r>
          </a:p>
          <a:p>
            <a:pPr marL="0" indent="0">
              <a:buNone/>
            </a:pPr>
            <a:r>
              <a:rPr lang="en-US" sz="2400" dirty="0" smtClean="0"/>
              <a:t>	layer </a:t>
            </a:r>
            <a:r>
              <a:rPr lang="en-US" sz="2400" dirty="0"/>
              <a:t>in the OSI model does</a:t>
            </a:r>
          </a:p>
        </p:txBody>
      </p:sp>
    </p:spTree>
    <p:extLst>
      <p:ext uri="{BB962C8B-B14F-4D97-AF65-F5344CB8AC3E}">
        <p14:creationId xmlns:p14="http://schemas.microsoft.com/office/powerpoint/2010/main" val="200685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7246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Internet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3200" y="2305050"/>
            <a:ext cx="5868242" cy="4552950"/>
          </a:xfrm>
        </p:spPr>
        <p:txBody>
          <a:bodyPr>
            <a:no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LANs have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distance restrictions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 internet is a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network of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networks.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Must be able to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handle vast</a:t>
            </a:r>
          </a:p>
          <a:p>
            <a:pPr marL="0" indent="0"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distances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Must be flexible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 include</a:t>
            </a:r>
          </a:p>
          <a:p>
            <a:pPr marL="0" indent="0"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different technology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Cost-effective,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“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anytime, anywhere”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data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communication.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180" y="2089199"/>
            <a:ext cx="5186530" cy="11535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919" y="3440866"/>
            <a:ext cx="5599791" cy="315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9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762762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TCP/IP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595" y="2523892"/>
            <a:ext cx="8701461" cy="3856341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TCP/IP reference model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Created by the Department of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Defence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DoD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 	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anted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reliable data transmission to any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destination on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 network</a:t>
            </a:r>
          </a:p>
          <a:p>
            <a:pPr marL="0" indent="0">
              <a:buNone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	• 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cable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runs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fiber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satellite links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, etc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Current version standardized in Sept 1981.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8129" y="2484190"/>
            <a:ext cx="2318852" cy="4012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78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TCP/IP </a:t>
            </a:r>
            <a:r>
              <a:rPr lang="en-US" b="1" dirty="0" smtClean="0"/>
              <a:t>model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• Addressing: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• IPv4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• 32 bits, written in dotted decimal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• 4 octets, separated by dots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• i.e. 131.107.3.10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•IPv6 (or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IPng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• 128 bits, written in hexadecimal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• 16 bit fields separated by colons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• i.e. 3ffe : 1900 : 3 : 230 : f804 : 7ebf : 12c2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819912"/>
          </a:xfrm>
        </p:spPr>
        <p:txBody>
          <a:bodyPr/>
          <a:lstStyle/>
          <a:p>
            <a:pPr algn="ctr"/>
            <a:r>
              <a:rPr lang="en-US" b="1" dirty="0"/>
              <a:t>Application layer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20434" y="2489311"/>
            <a:ext cx="5667924" cy="416048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78228" y="2643627"/>
            <a:ext cx="48144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Layer:</a:t>
            </a:r>
          </a:p>
          <a:p>
            <a:r>
              <a:rPr lang="en-US" sz="24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	• high-level protocols</a:t>
            </a:r>
          </a:p>
          <a:p>
            <a:r>
              <a:rPr lang="en-US" sz="24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	• data representation,</a:t>
            </a:r>
          </a:p>
          <a:p>
            <a:r>
              <a:rPr lang="en-US" sz="24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	encoding and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dialog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control.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444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838962"/>
          </a:xfrm>
        </p:spPr>
        <p:txBody>
          <a:bodyPr/>
          <a:lstStyle/>
          <a:p>
            <a:pPr algn="ctr"/>
            <a:r>
              <a:rPr lang="en-US" b="1" dirty="0"/>
              <a:t>Application Layer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104" y="2566335"/>
            <a:ext cx="10675096" cy="5231823"/>
          </a:xfrm>
        </p:spPr>
        <p:txBody>
          <a:bodyPr>
            <a:no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FTP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–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Reliable, connection-oriented service (uses TCP)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–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Transfer files between systems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–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Bi-directional binary and ASCII file transfers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TFTP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–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Connectionless service (uses UDP)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–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Used on router to transfer configuration files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–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Faster than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FTP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93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Application Layer </a:t>
            </a:r>
            <a:r>
              <a:rPr lang="en-US" b="1" dirty="0" smtClean="0"/>
              <a:t>Protocols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NFS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– Distributed file system developed by Sun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– Allows file access to remote storage across a network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SNMP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– Network management protocol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– Monitors and control network devices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DNS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– Translates names into IP addresses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65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838962"/>
          </a:xfrm>
        </p:spPr>
        <p:txBody>
          <a:bodyPr/>
          <a:lstStyle/>
          <a:p>
            <a:pPr algn="ctr"/>
            <a:r>
              <a:rPr lang="en-US" b="1" dirty="0"/>
              <a:t>Transport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349" y="2311977"/>
            <a:ext cx="5580087" cy="454602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Provides transport services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source to the destination.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Logical connection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between endpoints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UDP: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–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Connectionless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–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Unacknowledged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TCP: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–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Connection-oriented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–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Flow control –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sliding windows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–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Reliability provided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by sequence 	numbers and acknowledgements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2436" y="2630888"/>
            <a:ext cx="5918956" cy="364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47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963" y="939842"/>
            <a:ext cx="10972800" cy="819912"/>
          </a:xfrm>
        </p:spPr>
        <p:txBody>
          <a:bodyPr/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Internet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973" y="2301171"/>
            <a:ext cx="7235926" cy="4821382"/>
          </a:xfrm>
        </p:spPr>
        <p:txBody>
          <a:bodyPr>
            <a:noAutofit/>
          </a:bodyPr>
          <a:lstStyle/>
          <a:p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Selects the best path through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network for the packets</a:t>
            </a:r>
          </a:p>
          <a:p>
            <a:pPr marL="393192" lvl="1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travel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      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–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Connectionless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–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Best-effort delivery (no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error checking or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correction)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–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Not concerned with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contents, but with path determination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4896" y="3252544"/>
            <a:ext cx="4882290" cy="291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66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Internet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layer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ICMP: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– Control &amp; messaging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ARP: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– Determines the MAC address for a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known IP address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RARP: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– Determines IP address with the MAC address is known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07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253</TotalTime>
  <Words>195</Words>
  <Application>Microsoft Office PowerPoint</Application>
  <PresentationFormat>Widescreen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Times New Roman</vt:lpstr>
      <vt:lpstr>Wingdings 3</vt:lpstr>
      <vt:lpstr>Ion Boardroom</vt:lpstr>
      <vt:lpstr>Introduction to TCP/IP </vt:lpstr>
      <vt:lpstr>TCP/IP model</vt:lpstr>
      <vt:lpstr>TCP/IP model (Cont.)</vt:lpstr>
      <vt:lpstr>Application layer</vt:lpstr>
      <vt:lpstr>Application Layer Protocols</vt:lpstr>
      <vt:lpstr>Application Layer Protocols (Cont.)</vt:lpstr>
      <vt:lpstr>Transport layer</vt:lpstr>
      <vt:lpstr>Internet layer</vt:lpstr>
      <vt:lpstr>Internet layer (Cont.)</vt:lpstr>
      <vt:lpstr>Network access layer</vt:lpstr>
      <vt:lpstr>TCP/IP Vs OSI</vt:lpstr>
      <vt:lpstr>Differences of the OSI and TCP/IP models</vt:lpstr>
      <vt:lpstr>Internet architecture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01-TCP/IP Protocol Suite &amp; IP Addressing</dc:title>
  <dc:creator>Himel</dc:creator>
  <cp:lastModifiedBy>Administrator</cp:lastModifiedBy>
  <cp:revision>49</cp:revision>
  <dcterms:created xsi:type="dcterms:W3CDTF">2015-05-13T19:22:41Z</dcterms:created>
  <dcterms:modified xsi:type="dcterms:W3CDTF">2020-09-03T17:45:12Z</dcterms:modified>
</cp:coreProperties>
</file>