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4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2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7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2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0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8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5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227A-CC5B-4565-8AF3-2D9BF602F89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DF83A6-1C1F-43FB-9FD2-3307699ED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E522-1C3C-8D28-EE53-3E9BCEB3D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10631-5FD3-40EE-D9B5-198D40569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1603718" y="126609"/>
            <a:ext cx="8637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Non-probability sampling methods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Quota sampling: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Quota sampling is a non-probability sampling method that relies on the non-random selection of a predetermined number or proportion of units. 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17F2E-9869-4744-0354-1A1EB8EA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21" y="2477379"/>
            <a:ext cx="8096250" cy="35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Snowball or referral sampling: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Snowball sampling is a recruitment technique in which research participants are asked to assist researchers in identifying other potential subjects.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6F8A8-3B04-547E-7167-B56DE567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19" y="0"/>
            <a:ext cx="8638781" cy="143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C3C37-80D1-CC47-7C47-4790CE0E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90" y="2180492"/>
            <a:ext cx="7737841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Purposive sampling: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Purposive sampling refers to a group of non-probability sampling techniques in which units are selected because they have characteristics that you need in your sample. 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B4137-E2C0-0638-EBB4-2E541ABF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9" y="0"/>
            <a:ext cx="8638781" cy="1432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EAE84-9D53-121B-5041-B9F5BCE4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21" y="2574607"/>
            <a:ext cx="7596553" cy="33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10649-791F-9C82-C00A-1AF34BA4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688877"/>
            <a:ext cx="7413674" cy="4894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27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survey research, sampling is the process of using a subset of a population to represent the whole population.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5BB67-156C-7C45-331D-422EC789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75" y="1937844"/>
            <a:ext cx="7348025" cy="3949486"/>
          </a:xfrm>
          <a:prstGeom prst="rect">
            <a:avLst/>
          </a:prstGeom>
        </p:spPr>
      </p:pic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definitions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total number of people or things you are interested in.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smaller number within your population that will represent the whole.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and method of selecting your sample.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sampling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major types of sampling methods: probability and non-probability sampling.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sampling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also known as random sampling, is a kind of sample selection where randomization is used instead of deliberate choice. Each member of the population has a known, non-zero chance of being selected.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Non-probability sampling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are where the researcher deliberately picks items or individuals for the sample based on non-random factors such as convenience, geographic availability, or costs.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sampling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random sampling: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simple random sampling, every element in the population has an equal chance of being selected as part of the sample. It’s something like picking a name out of a hat. Simple random sampling can be done by anonymizing the population – e.g. by assigning each item or person in the population a number and then picking numbers at random.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87024-0605-6BE6-9F4C-31A2B56A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5839"/>
            <a:ext cx="7315200" cy="35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sampling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Systematic sampling: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sampling is a type of probability sampling method in which sample members from a larger population are selected according to a random starting point but with a fixed, periodic interval. 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90266-9B10-83E4-384C-16861526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36" y="2571750"/>
            <a:ext cx="6018216" cy="38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sampling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766688" y="984737"/>
            <a:ext cx="11282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Stratified sampling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Stratified sampling involves random selection within predefined groups. It’s a useful method for researchers wanting to determine what aspects of a sample are highly correlated with what’s being measured. They can then decide how to subdivide (stratify) it in a way that makes sense for the research.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1EF12-B58C-9438-C5CA-46C9D653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23729"/>
            <a:ext cx="7315200" cy="36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926080" y="126609"/>
            <a:ext cx="67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sampling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506437" y="970671"/>
            <a:ext cx="1128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Cluster sampling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cluster sampling, groups rather than individual units of the target population are selected at random for the sample. These might be pre-existing groups, such as people in certain zip codes or students belonging to an academic year.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F2B0E-7DC0-7BA7-8D4D-BB66E7A47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825" y="2540331"/>
            <a:ext cx="6260123" cy="39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DEC4-D2B1-D0DB-CA3A-99B98E314EED}"/>
              </a:ext>
            </a:extLst>
          </p:cNvPr>
          <p:cNvSpPr txBox="1"/>
          <p:nvPr/>
        </p:nvSpPr>
        <p:spPr>
          <a:xfrm>
            <a:off x="2112498" y="140676"/>
            <a:ext cx="8271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Non-probability sampling methods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C2DCB-0593-AB77-2C35-45204D3951FD}"/>
              </a:ext>
            </a:extLst>
          </p:cNvPr>
          <p:cNvSpPr txBox="1"/>
          <p:nvPr/>
        </p:nvSpPr>
        <p:spPr>
          <a:xfrm>
            <a:off x="454855" y="1034549"/>
            <a:ext cx="1128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Convenience sampling: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Convenience sampling is a non-probability sampling method where units are selected for inclusion in the sample because they are the easiest for the researcher to access. </a:t>
            </a:r>
          </a:p>
        </p:txBody>
      </p:sp>
      <p:sp>
        <p:nvSpPr>
          <p:cNvPr id="5" name="AutoShape 2" descr="population to a sample">
            <a:extLst>
              <a:ext uri="{FF2B5EF4-FFF2-40B4-BE49-F238E27FC236}">
                <a16:creationId xmlns:a16="http://schemas.microsoft.com/office/drawing/2014/main" id="{5E21E6AA-F2AE-197A-FC92-E160D4AD1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F5B6C-2FFF-AA68-D3D8-3779448FF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2357988"/>
            <a:ext cx="6330461" cy="42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2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32</TotalTime>
  <Words>494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Times New Roman</vt:lpstr>
      <vt:lpstr>Gallery</vt:lpstr>
      <vt:lpstr>Sampling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</dc:title>
  <dc:creator>DIU-DS</dc:creator>
  <cp:lastModifiedBy>DIU-DS</cp:lastModifiedBy>
  <cp:revision>13</cp:revision>
  <dcterms:created xsi:type="dcterms:W3CDTF">2024-05-04T04:38:48Z</dcterms:created>
  <dcterms:modified xsi:type="dcterms:W3CDTF">2024-05-04T05:11:15Z</dcterms:modified>
</cp:coreProperties>
</file>