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7" r:id="rId4"/>
    <p:sldId id="272" r:id="rId5"/>
    <p:sldId id="280" r:id="rId6"/>
    <p:sldId id="271" r:id="rId7"/>
    <p:sldId id="281" r:id="rId8"/>
    <p:sldId id="285" r:id="rId9"/>
    <p:sldId id="282" r:id="rId10"/>
    <p:sldId id="283" r:id="rId11"/>
    <p:sldId id="286" r:id="rId12"/>
    <p:sldId id="287" r:id="rId13"/>
    <p:sldId id="288" r:id="rId14"/>
    <p:sldId id="28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5/3/2020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5/3/2020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5/3/2020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5/3/2020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5/3/2020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1348" y="2210831"/>
            <a:ext cx="7454668" cy="74240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Stored Procedure and Views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Md. Zahid Hasan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Zahid.cse@diu.edu.bd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2" y="1895061"/>
            <a:ext cx="9899374" cy="1945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CREATE VIEW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view_name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column1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column2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...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table_name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CREATE VIEW Syntax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2" y="1895061"/>
            <a:ext cx="9899374" cy="246793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following SQL creates a view that shows all customers from Brazil: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CREATE VIEW [Brazil Customers] AS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CustomerName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ContactName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Customers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Country = 'Brazil';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SQL CREATE VIEW Examples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1451" y="4547940"/>
            <a:ext cx="9649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can query the view above as follows: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* FROM [Brazil Customers];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2" y="1895061"/>
            <a:ext cx="9899374" cy="24679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following SQL creates a view that selects every product in the "Products" table with a price higher than the average price: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 VIEW [Products Above Average Price] AS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ProductName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Price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Products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Price &gt; (SELECT AVG(Price) FROM Products);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SQL CREATE VIEW Examples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2261" y="4613255"/>
            <a:ext cx="9387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 query the view above as follows: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* FROM [Products Above Average Price];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2" y="1645920"/>
            <a:ext cx="9899374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view can be updated with the CREATE OR REPLACE VIEW command.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SQL CREATE OR REPLACE VIEW Syntax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 OR REPLACE VIEW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view_name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column1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column2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...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table_name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following SQL adds the "City" column to the "Brazil Customers" view: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 OR REPLACE VIEW [Brazil Customers] AS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CustomerName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ContactName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City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Customers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Country = 'Brazil';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SQL Updating a View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2" y="1645920"/>
            <a:ext cx="9899374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A view is deleted with the DROP VIEW command.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SQL DROP VIEW Syntax</a:t>
            </a:r>
          </a:p>
          <a:p>
            <a:pPr>
              <a:buNone/>
            </a:pPr>
            <a:r>
              <a:rPr lang="en-US" dirty="0" smtClean="0"/>
              <a:t>   DROP </a:t>
            </a:r>
            <a:r>
              <a:rPr lang="en-US" dirty="0" smtClean="0"/>
              <a:t>VIEW </a:t>
            </a:r>
            <a:r>
              <a:rPr lang="en-US" i="1" dirty="0" err="1" smtClean="0"/>
              <a:t>view_name</a:t>
            </a:r>
            <a:r>
              <a:rPr lang="en-US" dirty="0" smtClean="0"/>
              <a:t>; </a:t>
            </a:r>
          </a:p>
          <a:p>
            <a:r>
              <a:rPr lang="en-US" dirty="0" smtClean="0"/>
              <a:t>The following SQL drops the "Brazil Customers" view:</a:t>
            </a:r>
          </a:p>
          <a:p>
            <a:r>
              <a:rPr lang="en-US" b="1" dirty="0" smtClean="0"/>
              <a:t>Example</a:t>
            </a:r>
          </a:p>
          <a:p>
            <a:pPr>
              <a:buNone/>
            </a:pPr>
            <a:r>
              <a:rPr lang="en-US" dirty="0" smtClean="0"/>
              <a:t>   DROP </a:t>
            </a:r>
            <a:r>
              <a:rPr lang="en-US" dirty="0" smtClean="0"/>
              <a:t>VIEW [Brazil Customers]; 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SQL Dropping a View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220" y="2398643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“Success comes from having dreams that are bigger than your fears.”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470" y="3309730"/>
            <a:ext cx="2214702" cy="4803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– Bobby Unser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9618828" cy="395263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Stored Procedure</a:t>
            </a:r>
          </a:p>
          <a:p>
            <a:r>
              <a:rPr lang="en-US" sz="2800" b="1" smtClean="0"/>
              <a:t>Views in SQL</a:t>
            </a:r>
            <a:endParaRPr lang="en-US" sz="2800" b="1" dirty="0" smtClean="0"/>
          </a:p>
          <a:p>
            <a:endParaRPr sz="3200"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Stored Procedure</a:t>
            </a:r>
            <a:endParaRPr lang="en-US" b="1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5646" y="2000904"/>
            <a:ext cx="10455347" cy="327649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 stored procedure is a prepared SQL code that you can save, so the code can be reused over and over again.</a:t>
            </a:r>
          </a:p>
          <a:p>
            <a:r>
              <a:rPr lang="en-US" sz="2800" dirty="0" smtClean="0"/>
              <a:t>So if you have an SQL query that you write over and over again, save it as a stored procedure, and then just call it to execute it.</a:t>
            </a:r>
          </a:p>
          <a:p>
            <a:r>
              <a:rPr lang="en-US" sz="2800" dirty="0" smtClean="0"/>
              <a:t>You can also pass parameters to a stored procedure, so that the stored procedure can act based on the parameter value(s) that is passed.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Stored Procedure Syntax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173165" y="1540564"/>
            <a:ext cx="99454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CREATE PROCEDURE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procedure_name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sql_statement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GO; 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2941" y="4328552"/>
            <a:ext cx="251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EXEC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procedure_name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8451" y="3688471"/>
            <a:ext cx="350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Execute a Stored </a:t>
            </a:r>
            <a:r>
              <a:rPr lang="en-US" b="1" dirty="0" smtClean="0"/>
              <a:t>Procedure: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Demo Database</a:t>
            </a:r>
            <a:endParaRPr lang="en-US" b="1" dirty="0"/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92" y="1471418"/>
            <a:ext cx="8545118" cy="4315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Stored Procedure Example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65213" y="1752600"/>
            <a:ext cx="9685517" cy="4229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following SQL statement creates a stored procedure named "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SelectAllCustomers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 that selects all records from the "Customers" table: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CREATE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PROCEDURE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SelectAllCustomers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* FROM Customers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GO;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Execute the stored procedure above as follows: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Example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EXEC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SelectAllCustomers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Stored Procedure With One Parameter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65214" y="1752600"/>
            <a:ext cx="9881460" cy="4229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following SQL statement creates a stored procedure that selects Customers from a particular City from the "Customers" table: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CREATE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PROCEDURE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SelectAllCustomers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@City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nvarchar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(30)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* FROM Customers WHERE City = @City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GO;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Execute the stored procedure above as follows: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Example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EXEC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SelectAllCustomers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@City = 'London';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709" y="1672046"/>
            <a:ext cx="10816234" cy="424542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Setting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up multiple parameters is very easy. Just list each parameter and the data type separated by a comma as shown below.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following SQL statement creates a stored procedure that selects Customers from a particular City with a particular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PostalCode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from the "Customers" table: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CREATE PROCEDURE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SelectAllCustomers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@City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nvarchar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(30), @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PostalCode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nvarchar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(10)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SELECT * FROM Customers WHERE City = @City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PostalCode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@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PostalCode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GO;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Execute the stored procedure above as follows: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EXEC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SelectAllCustomers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@City = 'London', @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PostalCode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'WA1 1DP';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Stored Procedure With Multiple Parameters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2" y="1895061"/>
            <a:ext cx="9899374" cy="374809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 SQL, a view is a virtual table based on the result-set of an SQL statement.</a:t>
            </a:r>
          </a:p>
          <a:p>
            <a:r>
              <a:rPr lang="en-US" sz="2800" dirty="0" smtClean="0"/>
              <a:t>A view contains rows and columns, just like a real table. The fields in a view are fields from one or more real tables in the database.</a:t>
            </a:r>
          </a:p>
          <a:p>
            <a:r>
              <a:rPr lang="en-US" sz="2800" dirty="0" smtClean="0"/>
              <a:t>You can add SQL functions, WHERE, and JOIN statements to a view and present the data as if the data were coming from one single table.</a:t>
            </a:r>
            <a:endParaRPr lang="en-US" sz="2800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SQL Views</a:t>
            </a:r>
            <a:endParaRPr lang="en-US" b="1" dirty="0"/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771</TotalTime>
  <Words>530</Words>
  <PresentationFormat>Custom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tf03431377</vt:lpstr>
      <vt:lpstr>Stored Procedure and Views</vt:lpstr>
      <vt:lpstr>এই Lesson এ কি শিখব? </vt:lpstr>
      <vt:lpstr>Stored Procedure</vt:lpstr>
      <vt:lpstr>Stored Procedure Syntax</vt:lpstr>
      <vt:lpstr>Demo Database</vt:lpstr>
      <vt:lpstr>Stored Procedure Example</vt:lpstr>
      <vt:lpstr>Stored Procedure With One Parameter</vt:lpstr>
      <vt:lpstr>Stored Procedure With Multiple Parameters</vt:lpstr>
      <vt:lpstr>SQL Views</vt:lpstr>
      <vt:lpstr>CREATE VIEW Syntax</vt:lpstr>
      <vt:lpstr>SQL CREATE VIEW Examples</vt:lpstr>
      <vt:lpstr>SQL CREATE VIEW Examples</vt:lpstr>
      <vt:lpstr>SQL Updating a View</vt:lpstr>
      <vt:lpstr>SQL Dropping a View</vt:lpstr>
      <vt:lpstr>“Success comes from having dreams that are bigger than your fears.”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User</cp:lastModifiedBy>
  <cp:revision>192</cp:revision>
  <dcterms:created xsi:type="dcterms:W3CDTF">2020-04-17T10:09:40Z</dcterms:created>
  <dcterms:modified xsi:type="dcterms:W3CDTF">2020-05-03T17:44:01Z</dcterms:modified>
</cp:coreProperties>
</file>