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Economica"/>
      <p:regular r:id="rId12"/>
      <p:bold r:id="rId13"/>
      <p:italic r:id="rId14"/>
      <p:boldItalic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Economica-bold.fntdata"/><Relationship Id="rId12" Type="http://schemas.openxmlformats.org/officeDocument/2006/relationships/font" Target="fonts/Economic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Economica-boldItalic.fntdata"/><Relationship Id="rId14" Type="http://schemas.openxmlformats.org/officeDocument/2006/relationships/font" Target="fonts/Economica-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dfec284561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dfec284561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dfec284561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dfec284561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dfec284561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dfec284561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dfec284561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dfec284561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dfec284561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dfec284561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Turing Machine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Fatama Binta Rafiq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Definition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4D51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Turing machine (TM) is an abstract computational model that performs computations by reading and writing to an infinite tape.</a:t>
            </a:r>
            <a:endParaRPr sz="2100">
              <a:solidFill>
                <a:srgbClr val="4D51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It is a mathematical model which consists of an </a:t>
            </a:r>
            <a:r>
              <a:rPr lang="en" sz="1900"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rPr>
              <a:t>infinite length tape divided into cells</a:t>
            </a:r>
            <a:r>
              <a:rPr lang="en" sz="19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on which input is given. </a:t>
            </a:r>
            <a:endParaRPr sz="2900">
              <a:solidFill>
                <a:srgbClr val="4D51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100">
              <a:solidFill>
                <a:srgbClr val="040C28"/>
              </a:solidFill>
              <a:highlight>
                <a:srgbClr val="D3E3FD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405500" y="1283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Fundamental Concepts of Working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959625"/>
            <a:ext cx="8520600" cy="40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consists of a head which reads the input tape. A state register stores the state of the Turing machine.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After reading an input symbol, it is replaced with another symbol, its internal state is changed, and it moves from one cell to the right or left.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the TM reaches the final state, the input string is accepted, otherwise rejected.</a:t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9907" y="2854623"/>
            <a:ext cx="4139105" cy="20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Formal Definition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25225"/>
            <a:ext cx="8520599" cy="335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408" y="0"/>
            <a:ext cx="869518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7910" y="0"/>
            <a:ext cx="840818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