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1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04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09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13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4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3832EA-4401-4D01-B135-9850BACE8CD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78D8569-E1AE-46A5-9BE7-24970C3D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9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758" y="973668"/>
            <a:ext cx="6613609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Lecture-7: The Z-Transform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7796" y="2415654"/>
                <a:ext cx="11286699" cy="417621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Direct Z-Transform: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Z-transform of a discrete-time signal x(n) is defined as the power series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X(z)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z is a complex variable. This relation is called the direct z- transform because it transforms the time-domain signal x(n) into its complex- plane representation X(z).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Region of Convergence (ROC):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region of convergence (ROC) of  X(z) is the set of all values of z for which X(z) attains a finite value. 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7796" y="2415654"/>
                <a:ext cx="11286699" cy="4176214"/>
              </a:xfrm>
              <a:blipFill>
                <a:blip r:embed="rId2"/>
                <a:stretch>
                  <a:fillRect l="-702" r="-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38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137" y="973668"/>
            <a:ext cx="4962230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9116" y="2456597"/>
                <a:ext cx="10590663" cy="421715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Example-3.1.1: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z-transform of the following finite-duration signal,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(a)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{1, 2, 5, 7, 0, 1}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(b)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{1, 2, 5, 7, 0, 1}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(c)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{0, 0, 1, 2, 5, 7, 0, 1}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(d)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{2, 4, 5, 7, 0, 1}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(e)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(f) 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(g)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9116" y="2456597"/>
                <a:ext cx="10590663" cy="4217157"/>
              </a:xfrm>
              <a:blipFill>
                <a:blip r:embed="rId2"/>
                <a:stretch>
                  <a:fillRect l="-461" t="-2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4094328" y="3835021"/>
            <a:ext cx="0" cy="204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080680" y="4899545"/>
            <a:ext cx="0" cy="150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7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603" y="973668"/>
            <a:ext cx="5057764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8825659" cy="4152142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z-transform of the signal,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(3.1.2)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(3.1.3)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(3.1.4)    x(n)=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u(-n-1)=        0,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(3.1.5)    x(n)=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u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8825659" cy="4152142"/>
              </a:xfrm>
              <a:blipFill>
                <a:blip r:embed="rId2"/>
                <a:stretch>
                  <a:fillRect l="-552" t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5909480" y="4665924"/>
            <a:ext cx="341195" cy="8477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8359"/>
            <a:ext cx="10636712" cy="4312692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Example-3.2.1: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 the z-transform and ROC of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Example-3.2.2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Determine the z-transform of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endParaRPr lang="en-US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Example- 3.2.5</a:t>
            </a:r>
          </a:p>
          <a:p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Example- 3.2.6</a:t>
            </a:r>
          </a:p>
          <a:p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Example- 3.2.7</a:t>
            </a:r>
          </a:p>
          <a:p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Example- 3.2.8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5376" y="2927899"/>
            <a:ext cx="3530346" cy="39052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0122" y="4132886"/>
            <a:ext cx="2895600" cy="41181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0122" y="4544705"/>
            <a:ext cx="2875492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531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74</TotalTime>
  <Words>185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Century Gothic</vt:lpstr>
      <vt:lpstr>Times New Roman</vt:lpstr>
      <vt:lpstr>Wingdings 3</vt:lpstr>
      <vt:lpstr>Ion Boardroom</vt:lpstr>
      <vt:lpstr>Lecture-7: The Z-Transform </vt:lpstr>
      <vt:lpstr>Problems</vt:lpstr>
      <vt:lpstr>Problems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Lecture-7:</dc:title>
  <dc:creator>Shapna</dc:creator>
  <cp:lastModifiedBy>Shapna</cp:lastModifiedBy>
  <cp:revision>19</cp:revision>
  <dcterms:created xsi:type="dcterms:W3CDTF">2017-01-31T16:17:33Z</dcterms:created>
  <dcterms:modified xsi:type="dcterms:W3CDTF">2017-02-03T16:33:21Z</dcterms:modified>
</cp:coreProperties>
</file>