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46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31D45-427F-4F91-B5BF-7B350749C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6C6A3-4849-4CB3-9DF6-7EBA8C335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Will be able to comprehend </a:t>
            </a:r>
          </a:p>
          <a:p>
            <a:pPr>
              <a:buBlip>
                <a:blip r:embed="rId2"/>
              </a:buBlip>
            </a:pPr>
            <a:r>
              <a:rPr 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basic concepts of </a:t>
            </a:r>
            <a:r>
              <a:rPr lang="en-US" alt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Gender gap</a:t>
            </a:r>
          </a:p>
          <a:p>
            <a:pPr>
              <a:buBlip>
                <a:blip r:embed="rId2"/>
              </a:buBlip>
            </a:pPr>
            <a:r>
              <a:rPr lang="en-US" alt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should we care about closing the global gender gap</a:t>
            </a:r>
          </a:p>
          <a:p>
            <a:pPr>
              <a:buBlip>
                <a:blip r:embed="rId2"/>
              </a:buBlip>
            </a:pPr>
            <a:r>
              <a:rPr lang="en-US" altLang="en-US" sz="3200" b="1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Strategic Priorities to Promote Gender Equality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654363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WO.pptx" id="{769520F8-BFE5-4C8C-A7AA-375C025A91CE}" vid="{AEAFD717-D3C8-4034-8F7E-D5220B0CCEB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{8E20C990-A0FF-4D47-AC17-A1C2F3155B27}tf56160789</Template>
  <TotalTime>0</TotalTime>
  <Words>29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Bookman Old Style</vt:lpstr>
      <vt:lpstr>Calibri</vt:lpstr>
      <vt:lpstr>Cambria Math</vt:lpstr>
      <vt:lpstr>Franklin Gothic Book</vt:lpstr>
      <vt:lpstr>1_RetrospectVTI</vt:lpstr>
      <vt:lpstr>Learning Outcome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2020-06-05T06:15:19Z</dcterms:created>
  <dcterms:modified xsi:type="dcterms:W3CDTF">2020-06-05T06:31:45Z</dcterms:modified>
</cp:coreProperties>
</file>