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Sample Case: Chapter 9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1750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601362"/>
            <a:ext cx="9601200" cy="5266038"/>
          </a:xfrm>
        </p:spPr>
        <p:txBody>
          <a:bodyPr/>
          <a:lstStyle/>
          <a:p>
            <a:r>
              <a:rPr lang="en-US" dirty="0" smtClean="0"/>
              <a:t>Problem</a:t>
            </a:r>
            <a:r>
              <a:rPr lang="en-US" smtClean="0"/>
              <a:t>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47787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</TotalTime>
  <Words>7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Franklin Gothic Book</vt:lpstr>
      <vt:lpstr>Crop</vt:lpstr>
      <vt:lpstr>Sample Case: Chapter 9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Case: Chapter 9</dc:title>
  <dc:creator>Lenovo</dc:creator>
  <cp:lastModifiedBy>Lenovo</cp:lastModifiedBy>
  <cp:revision>1</cp:revision>
  <dcterms:created xsi:type="dcterms:W3CDTF">2020-05-29T16:10:24Z</dcterms:created>
  <dcterms:modified xsi:type="dcterms:W3CDTF">2020-05-29T16:12:43Z</dcterms:modified>
</cp:coreProperties>
</file>