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pPr lvl="0">
              <a:defRPr sz="1800"/>
            </a:pPr>
            <a:r>
              <a:rPr sz="5200"/>
              <a:t>ETHICS &amp; ADVERTISEMENT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creen Shot 2021-12-17 at 2.42.28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4050" y="1593850"/>
            <a:ext cx="5507920" cy="345163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Screen Shot 2021-12-17 at 2.42.54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1200" y="5384800"/>
            <a:ext cx="5775751" cy="2871743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Screen Shot 2021-12-17 at 2.43.13 PM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16650" y="2940050"/>
            <a:ext cx="5775751" cy="35962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Screen Shot 2021-12-17 at 2.43.28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399" y="2051050"/>
            <a:ext cx="4514267" cy="31467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Screen Shot 2021-12-17 at 2.43.48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54749" y="2051050"/>
            <a:ext cx="4852925" cy="31467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Screen Shot 2021-12-17 at 2.44.42 PM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7150" y="5943600"/>
            <a:ext cx="4686300" cy="226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Screen Shot 2021-12-17 at 2.44.04 PM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11950" y="5448300"/>
            <a:ext cx="4254500" cy="2743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