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5200"/>
            </a:lvl1pPr>
          </a:lstStyle>
          <a:p>
            <a:pPr lvl="0">
              <a:defRPr sz="1800"/>
            </a:pPr>
            <a:r>
              <a:rPr sz="5200"/>
              <a:t>ETHICS &amp; ADVERTISEMENT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Screen Shot 2021-12-17 at 2.42.28 P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4050" y="1593850"/>
            <a:ext cx="5507920" cy="345163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" name="Screen Shot 2021-12-17 at 2.42.54 PM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11200" y="5384800"/>
            <a:ext cx="5775751" cy="2871743"/>
          </a:xfrm>
          <a:prstGeom prst="rect">
            <a:avLst/>
          </a:prstGeom>
          <a:ln w="12700">
            <a:miter lim="400000"/>
          </a:ln>
        </p:spPr>
      </p:pic>
      <p:pic>
        <p:nvPicPr>
          <p:cNvPr id="37" name="Screen Shot 2021-12-17 at 2.43.13 PM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216650" y="2940050"/>
            <a:ext cx="5775751" cy="359622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Screen Shot 2021-12-17 at 2.43.28 P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95399" y="2051050"/>
            <a:ext cx="4514267" cy="3146709"/>
          </a:xfrm>
          <a:prstGeom prst="rect">
            <a:avLst/>
          </a:prstGeom>
          <a:ln w="12700">
            <a:miter lim="400000"/>
          </a:ln>
        </p:spPr>
      </p:pic>
      <p:pic>
        <p:nvPicPr>
          <p:cNvPr id="40" name="Screen Shot 2021-12-17 at 2.43.48 PM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54749" y="2051050"/>
            <a:ext cx="4852925" cy="3146709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Screen Shot 2021-12-17 at 2.44.42 PM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27150" y="5943600"/>
            <a:ext cx="4686300" cy="226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" name="Screen Shot 2021-12-17 at 2.44.04 PM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711950" y="5448300"/>
            <a:ext cx="4254500" cy="2743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