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5"/>
  </p:notesMasterIdLst>
  <p:handoutMasterIdLst>
    <p:handoutMasterId r:id="rId36"/>
  </p:handoutMasterIdLst>
  <p:sldIdLst>
    <p:sldId id="338" r:id="rId3"/>
    <p:sldId id="339" r:id="rId4"/>
    <p:sldId id="340" r:id="rId5"/>
    <p:sldId id="341" r:id="rId6"/>
    <p:sldId id="342" r:id="rId7"/>
    <p:sldId id="343" r:id="rId8"/>
    <p:sldId id="344" r:id="rId9"/>
    <p:sldId id="345" r:id="rId10"/>
    <p:sldId id="346" r:id="rId11"/>
    <p:sldId id="347" r:id="rId12"/>
    <p:sldId id="348" r:id="rId13"/>
    <p:sldId id="355" r:id="rId14"/>
    <p:sldId id="333" r:id="rId15"/>
    <p:sldId id="336" r:id="rId16"/>
    <p:sldId id="349" r:id="rId17"/>
    <p:sldId id="350" r:id="rId18"/>
    <p:sldId id="352" r:id="rId19"/>
    <p:sldId id="353" r:id="rId20"/>
    <p:sldId id="354" r:id="rId21"/>
    <p:sldId id="259" r:id="rId22"/>
    <p:sldId id="263" r:id="rId23"/>
    <p:sldId id="264" r:id="rId24"/>
    <p:sldId id="265" r:id="rId25"/>
    <p:sldId id="267" r:id="rId26"/>
    <p:sldId id="268" r:id="rId27"/>
    <p:sldId id="276" r:id="rId28"/>
    <p:sldId id="277" r:id="rId29"/>
    <p:sldId id="278" r:id="rId30"/>
    <p:sldId id="356" r:id="rId31"/>
    <p:sldId id="357" r:id="rId32"/>
    <p:sldId id="358" r:id="rId33"/>
    <p:sldId id="332" r:id="rId34"/>
  </p:sldIdLst>
  <p:sldSz cx="9144000" cy="6858000" type="screen4x3"/>
  <p:notesSz cx="9309100"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3943" cy="354296"/>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5273541" y="1"/>
            <a:ext cx="4033943" cy="354296"/>
          </a:xfrm>
          <a:prstGeom prst="rect">
            <a:avLst/>
          </a:prstGeom>
        </p:spPr>
        <p:txBody>
          <a:bodyPr vert="horz" lIns="93497" tIns="46749" rIns="93497" bIns="46749" rtlCol="0"/>
          <a:lstStyle>
            <a:lvl1pPr algn="r">
              <a:defRPr sz="1200"/>
            </a:lvl1pPr>
          </a:lstStyle>
          <a:p>
            <a:fld id="{A86270B9-9853-4E5E-A38C-FCB0B57F08C3}" type="datetimeFigureOut">
              <a:rPr lang="en-US" smtClean="0"/>
              <a:pPr/>
              <a:t>29-Oct-21</a:t>
            </a:fld>
            <a:endParaRPr lang="en-US"/>
          </a:p>
        </p:txBody>
      </p:sp>
      <p:sp>
        <p:nvSpPr>
          <p:cNvPr id="4" name="Footer Placeholder 3"/>
          <p:cNvSpPr>
            <a:spLocks noGrp="1"/>
          </p:cNvSpPr>
          <p:nvPr>
            <p:ph type="ftr" sz="quarter" idx="2"/>
          </p:nvPr>
        </p:nvSpPr>
        <p:spPr>
          <a:xfrm>
            <a:off x="0" y="6698969"/>
            <a:ext cx="4033943" cy="35429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5273541" y="6698969"/>
            <a:ext cx="4033943" cy="354295"/>
          </a:xfrm>
          <a:prstGeom prst="rect">
            <a:avLst/>
          </a:prstGeom>
        </p:spPr>
        <p:txBody>
          <a:bodyPr vert="horz" lIns="93497" tIns="46749" rIns="93497" bIns="46749" rtlCol="0" anchor="b"/>
          <a:lstStyle>
            <a:lvl1pPr algn="r">
              <a:defRPr sz="1200"/>
            </a:lvl1pPr>
          </a:lstStyle>
          <a:p>
            <a:fld id="{46FF9B34-36B0-4AE1-8575-D5C373CAAD35}" type="slidenum">
              <a:rPr lang="en-US" smtClean="0"/>
              <a:pPr/>
              <a:t>‹#›</a:t>
            </a:fld>
            <a:endParaRPr lang="en-US"/>
          </a:p>
        </p:txBody>
      </p:sp>
    </p:spTree>
    <p:extLst>
      <p:ext uri="{BB962C8B-B14F-4D97-AF65-F5344CB8AC3E}">
        <p14:creationId xmlns:p14="http://schemas.microsoft.com/office/powerpoint/2010/main" val="71282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5273541" y="0"/>
            <a:ext cx="4033943" cy="352663"/>
          </a:xfrm>
          <a:prstGeom prst="rect">
            <a:avLst/>
          </a:prstGeom>
        </p:spPr>
        <p:txBody>
          <a:bodyPr vert="horz" lIns="93497" tIns="46749" rIns="93497" bIns="46749" rtlCol="0"/>
          <a:lstStyle>
            <a:lvl1pPr algn="r">
              <a:defRPr sz="1200"/>
            </a:lvl1pPr>
          </a:lstStyle>
          <a:p>
            <a:fld id="{F303F08D-B4B6-45C6-B858-0BA18DC2986B}" type="datetimeFigureOut">
              <a:rPr lang="en-US" smtClean="0"/>
              <a:pPr/>
              <a:t>29-Oct-21</a:t>
            </a:fld>
            <a:endParaRPr lang="en-US"/>
          </a:p>
        </p:txBody>
      </p:sp>
      <p:sp>
        <p:nvSpPr>
          <p:cNvPr id="4" name="Slide Image Placeholder 3"/>
          <p:cNvSpPr>
            <a:spLocks noGrp="1" noRot="1" noChangeAspect="1"/>
          </p:cNvSpPr>
          <p:nvPr>
            <p:ph type="sldImg" idx="2"/>
          </p:nvPr>
        </p:nvSpPr>
        <p:spPr>
          <a:xfrm>
            <a:off x="2892425" y="528638"/>
            <a:ext cx="3527425" cy="26463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930911" y="3350301"/>
            <a:ext cx="7447279" cy="3173968"/>
          </a:xfrm>
          <a:prstGeom prst="rect">
            <a:avLst/>
          </a:prstGeom>
        </p:spPr>
        <p:txBody>
          <a:bodyPr vert="horz" lIns="93497" tIns="46749" rIns="93497" bIns="467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98968"/>
            <a:ext cx="4033943" cy="352663"/>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5273541" y="6698968"/>
            <a:ext cx="4033943" cy="352663"/>
          </a:xfrm>
          <a:prstGeom prst="rect">
            <a:avLst/>
          </a:prstGeom>
        </p:spPr>
        <p:txBody>
          <a:bodyPr vert="horz" lIns="93497" tIns="46749" rIns="93497" bIns="46749" rtlCol="0" anchor="b"/>
          <a:lstStyle>
            <a:lvl1pPr algn="r">
              <a:defRPr sz="1200"/>
            </a:lvl1pPr>
          </a:lstStyle>
          <a:p>
            <a:fld id="{131CB6C5-1E07-495A-987E-2145788335C3}" type="slidenum">
              <a:rPr lang="en-US" smtClean="0"/>
              <a:pPr/>
              <a:t>‹#›</a:t>
            </a:fld>
            <a:endParaRPr lang="en-US"/>
          </a:p>
        </p:txBody>
      </p:sp>
    </p:spTree>
    <p:extLst>
      <p:ext uri="{BB962C8B-B14F-4D97-AF65-F5344CB8AC3E}">
        <p14:creationId xmlns:p14="http://schemas.microsoft.com/office/powerpoint/2010/main" val="143166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dirty="0"/>
          </a:p>
        </p:txBody>
      </p:sp>
    </p:spTree>
    <p:extLst>
      <p:ext uri="{BB962C8B-B14F-4D97-AF65-F5344CB8AC3E}">
        <p14:creationId xmlns:p14="http://schemas.microsoft.com/office/powerpoint/2010/main" val="23240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98217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366403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4216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08566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02301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3871957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3777835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1093769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2442067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391332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150264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377651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165668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332687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130813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61901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277712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otes Placeholder"/>
          <p:cNvSpPr>
            <a:spLocks noGrp="1"/>
          </p:cNvSpPr>
          <p:nvPr>
            <p:ph type="body" idx="1"/>
          </p:nvPr>
        </p:nvSpPr>
        <p:spPr bwMode="auto">
          <a:xfrm>
            <a:off x="-2147483648" y="-162709251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extLst>
      <p:ext uri="{BB962C8B-B14F-4D97-AF65-F5344CB8AC3E}">
        <p14:creationId xmlns:p14="http://schemas.microsoft.com/office/powerpoint/2010/main" val="1008280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030" y="0"/>
            <a:ext cx="9146173" cy="1021461"/>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444500" y="1474978"/>
            <a:ext cx="8255000" cy="7112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29-Oct-21</a:t>
            </a:fld>
            <a:endParaRPr lang="en-US"/>
          </a:p>
        </p:txBody>
      </p:sp>
      <p:sp>
        <p:nvSpPr>
          <p:cNvPr id="6" name="Holder 6"/>
          <p:cNvSpPr>
            <a:spLocks noGrp="1"/>
          </p:cNvSpPr>
          <p:nvPr>
            <p:ph type="sldNum" sz="quarter" idx="7"/>
          </p:nvPr>
        </p:nvSpPr>
        <p:spPr/>
        <p:txBody>
          <a:bodyPr lIns="0" tIns="0" rIns="0" bIns="0"/>
          <a:lstStyle>
            <a:lvl1pPr>
              <a:defRPr sz="1200" b="0" i="0">
                <a:solidFill>
                  <a:srgbClr val="045C75"/>
                </a:solidFill>
                <a:latin typeface="Arial"/>
                <a:cs typeface="Arial"/>
              </a:defRPr>
            </a:lvl1pPr>
          </a:lstStyle>
          <a:p>
            <a:pPr marL="25400">
              <a:lnSpc>
                <a:spcPts val="1425"/>
              </a:lnSpc>
            </a:pPr>
            <a:fld id="{81D60167-4931-47E6-BA6A-407CBD079E47}" type="slidenum">
              <a:rPr spc="-5" dirty="0"/>
              <a:pPr marL="25400">
                <a:lnSpc>
                  <a:spcPts val="1425"/>
                </a:lnSpc>
              </a:pPr>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1AE6E4D-8E64-4B05-800B-10DE6B30EFDE}" type="datetimeFigureOut">
              <a:rPr lang="en-US" smtClean="0"/>
              <a:pPr>
                <a:defRPr/>
              </a:pPr>
              <a:t>29-Oct-21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D5A73C9-EE36-4F3E-8F9A-6F87197226B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C46CC61-A720-4C1A-9BAC-21D0417BE93E}" type="datetimeFigureOut">
              <a:rPr lang="en-US" smtClean="0"/>
              <a:pPr>
                <a:defRPr/>
              </a:pPr>
              <a:t>29-Oct-21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01B7FCF-E809-4B02-B9B8-4338CDCA3B32}"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814A141-62E1-4075-8A40-D35705958F70}" type="datetimeFigureOut">
              <a:rPr lang="en-US" smtClean="0"/>
              <a:pPr>
                <a:defRPr/>
              </a:pPr>
              <a:t>29-Oct-21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7E80995-7BDD-4EEC-864D-C132D3AA4B02}"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1AE6E4D-8E64-4B05-800B-10DE6B30EFDE}" type="datetimeFigureOut">
              <a:rPr lang="en-US" smtClean="0"/>
              <a:pPr>
                <a:defRPr/>
              </a:pPr>
              <a:t>29-Oct-21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5A73C9-EE36-4F3E-8F9A-6F87197226B6}"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1AE6E4D-8E64-4B05-800B-10DE6B30EFDE}" type="datetimeFigureOut">
              <a:rPr lang="en-US" smtClean="0"/>
              <a:pPr>
                <a:defRPr/>
              </a:pPr>
              <a:t>29-Oct-21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5A73C9-EE36-4F3E-8F9A-6F87197226B6}"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1AE6E4D-8E64-4B05-800B-10DE6B30EFDE}" type="datetimeFigureOut">
              <a:rPr lang="en-US" smtClean="0"/>
              <a:pPr>
                <a:defRPr/>
              </a:pPr>
              <a:t>29-Oct-21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5A73C9-EE36-4F3E-8F9A-6F87197226B6}"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1AE6E4D-8E64-4B05-800B-10DE6B30EFDE}" type="datetimeFigureOut">
              <a:rPr lang="en-US" smtClean="0"/>
              <a:pPr>
                <a:defRPr/>
              </a:pPr>
              <a:t>29-Oct-21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5A73C9-EE36-4F3E-8F9A-6F87197226B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030" y="0"/>
            <a:ext cx="9146173" cy="1021461"/>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FF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hlink"/>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29-Oct-21</a:t>
            </a:fld>
            <a:endParaRPr lang="en-US"/>
          </a:p>
        </p:txBody>
      </p:sp>
      <p:sp>
        <p:nvSpPr>
          <p:cNvPr id="6" name="Holder 6"/>
          <p:cNvSpPr>
            <a:spLocks noGrp="1"/>
          </p:cNvSpPr>
          <p:nvPr>
            <p:ph type="sldNum" sz="quarter" idx="7"/>
          </p:nvPr>
        </p:nvSpPr>
        <p:spPr/>
        <p:txBody>
          <a:bodyPr lIns="0" tIns="0" rIns="0" bIns="0"/>
          <a:lstStyle>
            <a:lvl1pPr>
              <a:defRPr sz="1200" b="0" i="0">
                <a:solidFill>
                  <a:srgbClr val="045C75"/>
                </a:solidFill>
                <a:latin typeface="Arial"/>
                <a:cs typeface="Arial"/>
              </a:defRPr>
            </a:lvl1pPr>
          </a:lstStyle>
          <a:p>
            <a:pPr marL="25400">
              <a:lnSpc>
                <a:spcPts val="1425"/>
              </a:lnSpc>
            </a:pPr>
            <a:fld id="{81D60167-4931-47E6-BA6A-407CBD079E47}" type="slidenum">
              <a:rPr spc="-5" dirty="0"/>
              <a:pPr marL="25400">
                <a:lnSpc>
                  <a:spcPts val="1425"/>
                </a:lnSpc>
              </a:pPr>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F000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29-Oct-21</a:t>
            </a:fld>
            <a:endParaRPr lang="en-US"/>
          </a:p>
        </p:txBody>
      </p:sp>
      <p:sp>
        <p:nvSpPr>
          <p:cNvPr id="7" name="Holder 7"/>
          <p:cNvSpPr>
            <a:spLocks noGrp="1"/>
          </p:cNvSpPr>
          <p:nvPr>
            <p:ph type="sldNum" sz="quarter" idx="7"/>
          </p:nvPr>
        </p:nvSpPr>
        <p:spPr/>
        <p:txBody>
          <a:bodyPr lIns="0" tIns="0" rIns="0" bIns="0"/>
          <a:lstStyle>
            <a:lvl1pPr>
              <a:defRPr sz="1200" b="0" i="0">
                <a:solidFill>
                  <a:srgbClr val="045C75"/>
                </a:solidFill>
                <a:latin typeface="Arial"/>
                <a:cs typeface="Arial"/>
              </a:defRPr>
            </a:lvl1pPr>
          </a:lstStyle>
          <a:p>
            <a:pPr marL="25400">
              <a:lnSpc>
                <a:spcPts val="1425"/>
              </a:lnSpc>
            </a:pPr>
            <a:fld id="{81D60167-4931-47E6-BA6A-407CBD079E47}" type="slidenum">
              <a:rPr spc="-5" dirty="0"/>
              <a:pPr marL="25400">
                <a:lnSpc>
                  <a:spcPts val="1425"/>
                </a:lnSpc>
              </a:pPr>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030" y="0"/>
            <a:ext cx="9146173" cy="1021461"/>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FF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29-Oct-21</a:t>
            </a:fld>
            <a:endParaRPr lang="en-US"/>
          </a:p>
        </p:txBody>
      </p:sp>
      <p:sp>
        <p:nvSpPr>
          <p:cNvPr id="5" name="Holder 5"/>
          <p:cNvSpPr>
            <a:spLocks noGrp="1"/>
          </p:cNvSpPr>
          <p:nvPr>
            <p:ph type="sldNum" sz="quarter" idx="7"/>
          </p:nvPr>
        </p:nvSpPr>
        <p:spPr/>
        <p:txBody>
          <a:bodyPr lIns="0" tIns="0" rIns="0" bIns="0"/>
          <a:lstStyle>
            <a:lvl1pPr>
              <a:defRPr sz="1200" b="0" i="0">
                <a:solidFill>
                  <a:srgbClr val="045C75"/>
                </a:solidFill>
                <a:latin typeface="Arial"/>
                <a:cs typeface="Arial"/>
              </a:defRPr>
            </a:lvl1pPr>
          </a:lstStyle>
          <a:p>
            <a:pPr marL="25400">
              <a:lnSpc>
                <a:spcPts val="1425"/>
              </a:lnSpc>
            </a:pPr>
            <a:fld id="{81D60167-4931-47E6-BA6A-407CBD079E47}" type="slidenum">
              <a:rPr spc="-5" dirty="0"/>
              <a:pPr marL="25400">
                <a:lnSpc>
                  <a:spcPts val="1425"/>
                </a:lnSpc>
              </a:pPr>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29-Oct-21</a:t>
            </a:fld>
            <a:endParaRPr lang="en-US"/>
          </a:p>
        </p:txBody>
      </p:sp>
      <p:sp>
        <p:nvSpPr>
          <p:cNvPr id="4" name="Holder 4"/>
          <p:cNvSpPr>
            <a:spLocks noGrp="1"/>
          </p:cNvSpPr>
          <p:nvPr>
            <p:ph type="sldNum" sz="quarter" idx="7"/>
          </p:nvPr>
        </p:nvSpPr>
        <p:spPr/>
        <p:txBody>
          <a:bodyPr lIns="0" tIns="0" rIns="0" bIns="0"/>
          <a:lstStyle>
            <a:lvl1pPr>
              <a:defRPr sz="1200" b="0" i="0">
                <a:solidFill>
                  <a:srgbClr val="045C75"/>
                </a:solidFill>
                <a:latin typeface="Arial"/>
                <a:cs typeface="Arial"/>
              </a:defRPr>
            </a:lvl1pPr>
          </a:lstStyle>
          <a:p>
            <a:pPr marL="25400">
              <a:lnSpc>
                <a:spcPts val="1425"/>
              </a:lnSpc>
            </a:pPr>
            <a:fld id="{81D60167-4931-47E6-BA6A-407CBD079E47}" type="slidenum">
              <a:rPr spc="-5" dirty="0"/>
              <a:pPr marL="25400">
                <a:lnSpc>
                  <a:spcPts val="1425"/>
                </a:lnSpc>
              </a:pPr>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77A00334-060F-4A6C-B232-D436276DAD29}" type="datetimeFigureOut">
              <a:rPr lang="en-US" smtClean="0"/>
              <a:pPr>
                <a:defRPr/>
              </a:pPr>
              <a:t>29-Oct-21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FDBE40-E742-47A0-AE65-7B0B8CD81BE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9B056CD-02BE-4818-9BDD-972083B0290E}" type="datetimeFigureOut">
              <a:rPr lang="en-US" smtClean="0"/>
              <a:pPr>
                <a:defRPr/>
              </a:pPr>
              <a:t>29-Oct-21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90943D-53BB-4440-973D-4167AA3B02D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1AE6E4D-8E64-4B05-800B-10DE6B30EFDE}" type="datetimeFigureOut">
              <a:rPr lang="en-US" smtClean="0"/>
              <a:pPr>
                <a:defRPr/>
              </a:pPr>
              <a:t>29-Oct-21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5A73C9-EE36-4F3E-8F9A-6F87197226B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0FB35245-F85C-4028-B9DD-818E70BDEEDA}" type="datetimeFigureOut">
              <a:rPr lang="en-US" smtClean="0"/>
              <a:pPr>
                <a:defRPr/>
              </a:pPr>
              <a:t>29-Oct-21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1C1823-14A3-438A-BBB9-6AFDABDF8E2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746"/>
            <a:ext cx="9144000" cy="1027429"/>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4400007" y="0"/>
            <a:ext cx="4743992" cy="600077"/>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444500" y="517601"/>
            <a:ext cx="5403850" cy="697230"/>
          </a:xfrm>
          <a:prstGeom prst="rect">
            <a:avLst/>
          </a:prstGeom>
        </p:spPr>
        <p:txBody>
          <a:bodyPr wrap="square" lIns="0" tIns="0" rIns="0" bIns="0">
            <a:spAutoFit/>
          </a:bodyPr>
          <a:lstStyle>
            <a:lvl1pPr>
              <a:defRPr sz="4400" b="0" i="0">
                <a:solidFill>
                  <a:srgbClr val="FF0000"/>
                </a:solidFill>
                <a:latin typeface="Calibri"/>
                <a:cs typeface="Calibri"/>
              </a:defRPr>
            </a:lvl1pPr>
          </a:lstStyle>
          <a:p>
            <a:endParaRPr/>
          </a:p>
        </p:txBody>
      </p:sp>
      <p:sp>
        <p:nvSpPr>
          <p:cNvPr id="3" name="Holder 3"/>
          <p:cNvSpPr>
            <a:spLocks noGrp="1"/>
          </p:cNvSpPr>
          <p:nvPr>
            <p:ph type="body" idx="1"/>
          </p:nvPr>
        </p:nvSpPr>
        <p:spPr>
          <a:xfrm>
            <a:off x="383540" y="1177797"/>
            <a:ext cx="8427720" cy="4660265"/>
          </a:xfrm>
          <a:prstGeom prst="rect">
            <a:avLst/>
          </a:prstGeom>
        </p:spPr>
        <p:txBody>
          <a:bodyPr wrap="square" lIns="0" tIns="0" rIns="0" bIns="0">
            <a:spAutoFit/>
          </a:bodyPr>
          <a:lstStyle>
            <a:lvl1pPr>
              <a:defRPr sz="3200" b="0" i="0">
                <a:solidFill>
                  <a:schemeClr val="hlink"/>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29-Oct-21</a:t>
            </a:fld>
            <a:endParaRPr lang="en-US"/>
          </a:p>
        </p:txBody>
      </p:sp>
      <p:sp>
        <p:nvSpPr>
          <p:cNvPr id="6" name="Holder 6"/>
          <p:cNvSpPr>
            <a:spLocks noGrp="1"/>
          </p:cNvSpPr>
          <p:nvPr>
            <p:ph type="sldNum" sz="quarter" idx="7"/>
          </p:nvPr>
        </p:nvSpPr>
        <p:spPr>
          <a:xfrm>
            <a:off x="8491981" y="6536952"/>
            <a:ext cx="221615" cy="196215"/>
          </a:xfrm>
          <a:prstGeom prst="rect">
            <a:avLst/>
          </a:prstGeom>
        </p:spPr>
        <p:txBody>
          <a:bodyPr wrap="square" lIns="0" tIns="0" rIns="0" bIns="0">
            <a:spAutoFit/>
          </a:bodyPr>
          <a:lstStyle>
            <a:lvl1pPr>
              <a:defRPr sz="1200" b="0" i="0">
                <a:solidFill>
                  <a:srgbClr val="045C75"/>
                </a:solidFill>
                <a:latin typeface="Arial"/>
                <a:cs typeface="Arial"/>
              </a:defRPr>
            </a:lvl1pPr>
          </a:lstStyle>
          <a:p>
            <a:pPr marL="25400">
              <a:lnSpc>
                <a:spcPts val="1425"/>
              </a:lnSpc>
            </a:pPr>
            <a:fld id="{81D60167-4931-47E6-BA6A-407CBD079E47}" type="slidenum">
              <a:rPr spc="-5" dirty="0"/>
              <a:pPr marL="25400">
                <a:lnSpc>
                  <a:spcPts val="1425"/>
                </a:lnSpc>
              </a:pPr>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29-Oct-21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a:lnSpc>
                <a:spcPts val="1425"/>
              </a:lnSpc>
            </a:pPr>
            <a:fld id="{81D60167-4931-47E6-BA6A-407CBD079E47}" type="slidenum">
              <a:rPr lang="en-US" spc="-5" smtClean="0"/>
              <a:pPr marL="25400">
                <a:lnSpc>
                  <a:spcPts val="1425"/>
                </a:lnSpc>
              </a:pPr>
              <a:t>‹#›</a:t>
            </a:fld>
            <a:endParaRPr lang="en-US" spc="-5"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5400" y="1295400"/>
            <a:ext cx="6553200" cy="1359346"/>
          </a:xfrm>
          <a:prstGeom prst="rect">
            <a:avLst/>
          </a:prstGeom>
        </p:spPr>
        <p:txBody>
          <a:bodyPr wrap="square" lIns="0" tIns="0" rIns="0" bIns="0">
            <a:spAutoFit/>
          </a:bodyPr>
          <a:lstStyle/>
          <a:p>
            <a:pPr marL="12700">
              <a:lnSpc>
                <a:spcPts val="5255"/>
              </a:lnSpc>
              <a:defRPr/>
            </a:pPr>
            <a:r>
              <a:rPr sz="4400" b="1" spc="-35" dirty="0">
                <a:solidFill>
                  <a:srgbClr val="FF0000"/>
                </a:solidFill>
                <a:latin typeface="Tahoma"/>
                <a:cs typeface="Tahoma"/>
              </a:rPr>
              <a:t>EC</a:t>
            </a:r>
            <a:r>
              <a:rPr sz="4400" b="1" spc="-30" dirty="0">
                <a:solidFill>
                  <a:srgbClr val="FF0000"/>
                </a:solidFill>
                <a:latin typeface="Tahoma"/>
                <a:cs typeface="Tahoma"/>
              </a:rPr>
              <a:t>O</a:t>
            </a:r>
            <a:r>
              <a:rPr sz="4400" b="1" spc="-15" dirty="0">
                <a:solidFill>
                  <a:srgbClr val="FF0000"/>
                </a:solidFill>
                <a:latin typeface="Tahoma"/>
                <a:cs typeface="Tahoma"/>
              </a:rPr>
              <a:t>L</a:t>
            </a:r>
            <a:r>
              <a:rPr sz="4400" b="1" spc="-30" dirty="0">
                <a:solidFill>
                  <a:srgbClr val="FF0000"/>
                </a:solidFill>
                <a:latin typeface="Tahoma"/>
                <a:cs typeface="Tahoma"/>
              </a:rPr>
              <a:t>O</a:t>
            </a:r>
            <a:r>
              <a:rPr sz="4400" b="1" dirty="0">
                <a:solidFill>
                  <a:srgbClr val="FF0000"/>
                </a:solidFill>
                <a:latin typeface="Tahoma"/>
                <a:cs typeface="Tahoma"/>
              </a:rPr>
              <a:t>GY</a:t>
            </a:r>
            <a:r>
              <a:rPr lang="en-US" sz="4400" b="1" dirty="0">
                <a:solidFill>
                  <a:srgbClr val="FF0000"/>
                </a:solidFill>
                <a:latin typeface="Tahoma"/>
                <a:cs typeface="Tahoma"/>
              </a:rPr>
              <a:t> AND</a:t>
            </a:r>
            <a:r>
              <a:rPr lang="en-US" sz="4400" b="1" spc="285" dirty="0">
                <a:solidFill>
                  <a:srgbClr val="FF0000"/>
                </a:solidFill>
                <a:latin typeface="Times New Roman"/>
                <a:cs typeface="Times New Roman"/>
              </a:rPr>
              <a:t> </a:t>
            </a:r>
            <a:r>
              <a:rPr lang="en-US" sz="4400" b="1" spc="-5" dirty="0">
                <a:solidFill>
                  <a:srgbClr val="FF0000"/>
                </a:solidFill>
                <a:latin typeface="Tahoma"/>
                <a:cs typeface="Tahoma"/>
              </a:rPr>
              <a:t>H</a:t>
            </a:r>
            <a:r>
              <a:rPr lang="en-US" sz="4400" b="1" spc="10" dirty="0">
                <a:solidFill>
                  <a:srgbClr val="FF0000"/>
                </a:solidFill>
                <a:latin typeface="Tahoma"/>
                <a:cs typeface="Tahoma"/>
              </a:rPr>
              <a:t>E</a:t>
            </a:r>
            <a:r>
              <a:rPr lang="en-US" sz="4400" b="1" spc="-40" dirty="0">
                <a:solidFill>
                  <a:srgbClr val="FF0000"/>
                </a:solidFill>
                <a:latin typeface="Tahoma"/>
                <a:cs typeface="Tahoma"/>
              </a:rPr>
              <a:t>A</a:t>
            </a:r>
            <a:r>
              <a:rPr lang="en-US" sz="4400" b="1" spc="-15" dirty="0">
                <a:solidFill>
                  <a:srgbClr val="FF0000"/>
                </a:solidFill>
                <a:latin typeface="Tahoma"/>
                <a:cs typeface="Tahoma"/>
              </a:rPr>
              <a:t>L</a:t>
            </a:r>
            <a:r>
              <a:rPr lang="en-US" sz="4400" b="1" spc="-30" dirty="0">
                <a:solidFill>
                  <a:srgbClr val="FF0000"/>
                </a:solidFill>
                <a:latin typeface="Tahoma"/>
                <a:cs typeface="Tahoma"/>
              </a:rPr>
              <a:t>T</a:t>
            </a:r>
            <a:r>
              <a:rPr lang="en-US" sz="4400" b="1" dirty="0">
                <a:solidFill>
                  <a:srgbClr val="FF0000"/>
                </a:solidFill>
                <a:latin typeface="Tahoma"/>
                <a:cs typeface="Tahoma"/>
              </a:rPr>
              <a:t>H</a:t>
            </a:r>
          </a:p>
          <a:p>
            <a:pPr marL="12700" fontAlgn="auto">
              <a:lnSpc>
                <a:spcPts val="5255"/>
              </a:lnSpc>
              <a:spcBef>
                <a:spcPts val="0"/>
              </a:spcBef>
              <a:spcAft>
                <a:spcPts val="0"/>
              </a:spcAft>
              <a:defRPr/>
            </a:pPr>
            <a:endParaRPr sz="4400" b="1" dirty="0">
              <a:solidFill>
                <a:srgbClr val="FF0000"/>
              </a:solidFill>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3075" y="152400"/>
            <a:ext cx="7580313" cy="1231106"/>
          </a:xfrm>
          <a:prstGeom prst="rect">
            <a:avLst/>
          </a:prstGeom>
        </p:spPr>
        <p:txBody>
          <a:bodyPr lIns="0" tIns="0" rIns="0" bIns="0">
            <a:spAutoFit/>
          </a:bodyPr>
          <a:lstStyle/>
          <a:p>
            <a:pPr marL="12700"/>
            <a:r>
              <a:rPr lang="en-US" sz="4000" dirty="0">
                <a:solidFill>
                  <a:srgbClr val="FF0000"/>
                </a:solidFill>
                <a:latin typeface="Tahoma" pitchFamily="34" charset="0"/>
                <a:cs typeface="Tahoma" pitchFamily="34" charset="0"/>
              </a:rPr>
              <a:t>Not</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all</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change</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is</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a</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direct</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result</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of</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human</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intervention</a:t>
            </a:r>
          </a:p>
        </p:txBody>
      </p:sp>
      <p:sp>
        <p:nvSpPr>
          <p:cNvPr id="11267" name="object 3"/>
          <p:cNvSpPr>
            <a:spLocks noChangeArrowheads="1"/>
          </p:cNvSpPr>
          <p:nvPr/>
        </p:nvSpPr>
        <p:spPr bwMode="auto">
          <a:xfrm>
            <a:off x="0" y="1628775"/>
            <a:ext cx="9144000" cy="5229225"/>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9538"/>
            <a:ext cx="8610600" cy="1243417"/>
          </a:xfrm>
          <a:prstGeom prst="rect">
            <a:avLst/>
          </a:prstGeom>
        </p:spPr>
        <p:txBody>
          <a:bodyPr wrap="square" lIns="0" tIns="0" rIns="0" bIns="0">
            <a:spAutoFit/>
          </a:bodyPr>
          <a:lstStyle/>
          <a:p>
            <a:pPr marL="12700">
              <a:lnSpc>
                <a:spcPct val="101000"/>
              </a:lnSpc>
            </a:pPr>
            <a:r>
              <a:rPr lang="en-US" sz="2000" dirty="0">
                <a:latin typeface="Tahoma" pitchFamily="34" charset="0"/>
                <a:cs typeface="Tahoma" pitchFamily="34" charset="0"/>
              </a:rPr>
              <a:t>Currently,</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environmental</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preservation</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has</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become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virtually</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mandatory</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in</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the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world,</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because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of</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the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serious</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consequences</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caused</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by</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environmental</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degradation,</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and</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to</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preserve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the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only</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way</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to</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alleviate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or</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even</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stop</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these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consequences.</a:t>
            </a:r>
          </a:p>
        </p:txBody>
      </p:sp>
      <p:sp>
        <p:nvSpPr>
          <p:cNvPr id="12291" name="object 3"/>
          <p:cNvSpPr>
            <a:spLocks noChangeArrowheads="1"/>
          </p:cNvSpPr>
          <p:nvPr/>
        </p:nvSpPr>
        <p:spPr bwMode="auto">
          <a:xfrm>
            <a:off x="0" y="1482725"/>
            <a:ext cx="9144000" cy="5375275"/>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8800" y="2590800"/>
            <a:ext cx="6353810" cy="1333698"/>
          </a:xfrm>
          <a:prstGeom prst="rect">
            <a:avLst/>
          </a:prstGeom>
        </p:spPr>
        <p:txBody>
          <a:bodyPr vert="horz" wrap="square" lIns="0" tIns="0" rIns="0" bIns="0" rtlCol="0">
            <a:spAutoFit/>
          </a:bodyPr>
          <a:lstStyle/>
          <a:p>
            <a:pPr marL="12700">
              <a:lnSpc>
                <a:spcPts val="5190"/>
              </a:lnSpc>
            </a:pPr>
            <a:r>
              <a:rPr lang="en-US" sz="4400" b="1" i="1" spc="5" dirty="0">
                <a:solidFill>
                  <a:srgbClr val="FF0000"/>
                </a:solidFill>
                <a:latin typeface="Century Gothic"/>
                <a:cs typeface="Century Gothic"/>
              </a:rPr>
              <a:t>Concept of </a:t>
            </a:r>
            <a:r>
              <a:rPr sz="4400" b="1" i="1" spc="5">
                <a:solidFill>
                  <a:srgbClr val="FF0000"/>
                </a:solidFill>
                <a:latin typeface="Century Gothic"/>
                <a:cs typeface="Century Gothic"/>
              </a:rPr>
              <a:t>E</a:t>
            </a:r>
            <a:r>
              <a:rPr sz="4400" b="1" i="1" spc="-40">
                <a:solidFill>
                  <a:srgbClr val="FF0000"/>
                </a:solidFill>
                <a:latin typeface="Century Gothic"/>
                <a:cs typeface="Century Gothic"/>
              </a:rPr>
              <a:t>c</a:t>
            </a:r>
            <a:r>
              <a:rPr sz="4400" b="1" i="1" spc="-30">
                <a:solidFill>
                  <a:srgbClr val="FF0000"/>
                </a:solidFill>
                <a:latin typeface="Century Gothic"/>
                <a:cs typeface="Century Gothic"/>
              </a:rPr>
              <a:t>olog</a:t>
            </a:r>
            <a:r>
              <a:rPr sz="4400" b="1" i="1">
                <a:solidFill>
                  <a:srgbClr val="FF0000"/>
                </a:solidFill>
                <a:latin typeface="Century Gothic"/>
                <a:cs typeface="Century Gothic"/>
              </a:rPr>
              <a:t>y</a:t>
            </a:r>
            <a:r>
              <a:rPr lang="en-US" sz="4400" b="1" i="1" dirty="0">
                <a:solidFill>
                  <a:srgbClr val="FF0000"/>
                </a:solidFill>
                <a:latin typeface="Century Gothic"/>
                <a:cs typeface="Century Gothic"/>
              </a:rPr>
              <a:t>, Health &amp; Disease</a:t>
            </a:r>
            <a:endParaRPr sz="4400" b="1">
              <a:solidFill>
                <a:srgbClr val="FF0000"/>
              </a:solidFill>
              <a:latin typeface="Century Gothic"/>
              <a:cs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1720" y="586770"/>
            <a:ext cx="6353810" cy="666849"/>
          </a:xfrm>
          <a:prstGeom prst="rect">
            <a:avLst/>
          </a:prstGeom>
        </p:spPr>
        <p:txBody>
          <a:bodyPr vert="horz" wrap="square" lIns="0" tIns="0" rIns="0" bIns="0" rtlCol="0">
            <a:spAutoFit/>
          </a:bodyPr>
          <a:lstStyle/>
          <a:p>
            <a:pPr marL="12700">
              <a:lnSpc>
                <a:spcPts val="5190"/>
              </a:lnSpc>
            </a:pPr>
            <a:r>
              <a:rPr sz="4400" b="1" i="1" u="sng" spc="5">
                <a:latin typeface="Century Gothic"/>
                <a:cs typeface="Century Gothic"/>
              </a:rPr>
              <a:t>E</a:t>
            </a:r>
            <a:r>
              <a:rPr sz="4400" b="1" i="1" u="sng" spc="-40">
                <a:latin typeface="Century Gothic"/>
                <a:cs typeface="Century Gothic"/>
              </a:rPr>
              <a:t>c</a:t>
            </a:r>
            <a:r>
              <a:rPr sz="4400" b="1" i="1" u="sng" spc="-30">
                <a:latin typeface="Century Gothic"/>
                <a:cs typeface="Century Gothic"/>
              </a:rPr>
              <a:t>olog</a:t>
            </a:r>
            <a:r>
              <a:rPr sz="4400" b="1" i="1" u="sng">
                <a:latin typeface="Century Gothic"/>
                <a:cs typeface="Century Gothic"/>
              </a:rPr>
              <a:t>y</a:t>
            </a:r>
            <a:endParaRPr sz="4400" b="1" u="sng">
              <a:latin typeface="Century Gothic"/>
              <a:cs typeface="Century Gothic"/>
            </a:endParaRPr>
          </a:p>
        </p:txBody>
      </p:sp>
      <p:sp>
        <p:nvSpPr>
          <p:cNvPr id="3" name="object 3"/>
          <p:cNvSpPr txBox="1"/>
          <p:nvPr/>
        </p:nvSpPr>
        <p:spPr>
          <a:xfrm>
            <a:off x="378456" y="1482616"/>
            <a:ext cx="137160" cy="342900"/>
          </a:xfrm>
          <a:prstGeom prst="rect">
            <a:avLst/>
          </a:prstGeom>
        </p:spPr>
        <p:txBody>
          <a:bodyPr vert="horz" wrap="square" lIns="0" tIns="0" rIns="0" bIns="0" rtlCol="0">
            <a:spAutoFit/>
          </a:bodyPr>
          <a:lstStyle/>
          <a:p>
            <a:pPr marL="12700">
              <a:lnSpc>
                <a:spcPct val="100000"/>
              </a:lnSpc>
            </a:pPr>
            <a:r>
              <a:rPr sz="2500" dirty="0">
                <a:latin typeface="Arial"/>
                <a:cs typeface="Arial"/>
              </a:rPr>
              <a:t>•</a:t>
            </a:r>
            <a:endParaRPr sz="2500">
              <a:latin typeface="Arial"/>
              <a:cs typeface="Arial"/>
            </a:endParaRPr>
          </a:p>
        </p:txBody>
      </p:sp>
      <p:sp>
        <p:nvSpPr>
          <p:cNvPr id="4" name="object 4"/>
          <p:cNvSpPr txBox="1"/>
          <p:nvPr/>
        </p:nvSpPr>
        <p:spPr>
          <a:xfrm>
            <a:off x="721347" y="1533516"/>
            <a:ext cx="4174490" cy="4739640"/>
          </a:xfrm>
          <a:prstGeom prst="rect">
            <a:avLst/>
          </a:prstGeom>
        </p:spPr>
        <p:txBody>
          <a:bodyPr vert="horz" wrap="square" lIns="0" tIns="0" rIns="0" bIns="0" rtlCol="0">
            <a:spAutoFit/>
          </a:bodyPr>
          <a:lstStyle/>
          <a:p>
            <a:pPr marL="12700" marR="334010">
              <a:lnSpc>
                <a:spcPct val="79800"/>
              </a:lnSpc>
            </a:pPr>
            <a:r>
              <a:rPr sz="2500" spc="-10" dirty="0">
                <a:latin typeface="Calibri"/>
                <a:cs typeface="Calibri"/>
              </a:rPr>
              <a:t>T</a:t>
            </a:r>
            <a:r>
              <a:rPr sz="2500" spc="-5" dirty="0">
                <a:latin typeface="Calibri"/>
                <a:cs typeface="Calibri"/>
              </a:rPr>
              <a:t>h</a:t>
            </a:r>
            <a:r>
              <a:rPr sz="2500" spc="-15" dirty="0">
                <a:latin typeface="Calibri"/>
                <a:cs typeface="Calibri"/>
              </a:rPr>
              <a:t>e</a:t>
            </a:r>
            <a:r>
              <a:rPr sz="2500" spc="-65" dirty="0">
                <a:latin typeface="Times New Roman"/>
                <a:cs typeface="Times New Roman"/>
              </a:rPr>
              <a:t> </a:t>
            </a:r>
            <a:r>
              <a:rPr sz="2500" spc="-30" dirty="0">
                <a:latin typeface="Calibri"/>
                <a:cs typeface="Calibri"/>
              </a:rPr>
              <a:t>m</a:t>
            </a:r>
            <a:r>
              <a:rPr sz="2500" spc="-15" dirty="0">
                <a:latin typeface="Calibri"/>
                <a:cs typeface="Calibri"/>
              </a:rPr>
              <a:t>e</a:t>
            </a:r>
            <a:r>
              <a:rPr sz="2500" dirty="0">
                <a:latin typeface="Calibri"/>
                <a:cs typeface="Calibri"/>
              </a:rPr>
              <a:t>a</a:t>
            </a:r>
            <a:r>
              <a:rPr sz="2500" spc="-5" dirty="0">
                <a:latin typeface="Calibri"/>
                <a:cs typeface="Calibri"/>
              </a:rPr>
              <a:t>n</a:t>
            </a:r>
            <a:r>
              <a:rPr sz="2500" dirty="0">
                <a:latin typeface="Calibri"/>
                <a:cs typeface="Calibri"/>
              </a:rPr>
              <a:t>i</a:t>
            </a:r>
            <a:r>
              <a:rPr sz="2500" spc="-15" dirty="0">
                <a:latin typeface="Calibri"/>
                <a:cs typeface="Calibri"/>
              </a:rPr>
              <a:t>ng</a:t>
            </a:r>
            <a:r>
              <a:rPr sz="2500" spc="-65" dirty="0">
                <a:latin typeface="Times New Roman"/>
                <a:cs typeface="Times New Roman"/>
              </a:rPr>
              <a:t> </a:t>
            </a:r>
            <a:r>
              <a:rPr sz="2500" spc="-5" dirty="0">
                <a:latin typeface="Calibri"/>
                <a:cs typeface="Calibri"/>
              </a:rPr>
              <a:t>o</a:t>
            </a:r>
            <a:r>
              <a:rPr sz="2500" dirty="0">
                <a:latin typeface="Calibri"/>
                <a:cs typeface="Calibri"/>
              </a:rPr>
              <a:t>f</a:t>
            </a:r>
            <a:r>
              <a:rPr sz="2500" spc="-70" dirty="0">
                <a:latin typeface="Times New Roman"/>
                <a:cs typeface="Times New Roman"/>
              </a:rPr>
              <a:t> </a:t>
            </a:r>
            <a:r>
              <a:rPr sz="2500" spc="-10" dirty="0">
                <a:latin typeface="Calibri"/>
                <a:cs typeface="Calibri"/>
              </a:rPr>
              <a:t>t</a:t>
            </a:r>
            <a:r>
              <a:rPr sz="2500" spc="-5" dirty="0">
                <a:latin typeface="Calibri"/>
                <a:cs typeface="Calibri"/>
              </a:rPr>
              <a:t>h</a:t>
            </a:r>
            <a:r>
              <a:rPr sz="2500" spc="-15" dirty="0">
                <a:latin typeface="Calibri"/>
                <a:cs typeface="Calibri"/>
              </a:rPr>
              <a:t>e</a:t>
            </a:r>
            <a:r>
              <a:rPr sz="2500" spc="-65" dirty="0">
                <a:latin typeface="Times New Roman"/>
                <a:cs typeface="Times New Roman"/>
              </a:rPr>
              <a:t> </a:t>
            </a:r>
            <a:r>
              <a:rPr sz="2500" spc="-20" dirty="0">
                <a:latin typeface="Calibri"/>
                <a:cs typeface="Calibri"/>
              </a:rPr>
              <a:t>wo</a:t>
            </a:r>
            <a:r>
              <a:rPr sz="2500" spc="-5" dirty="0">
                <a:latin typeface="Calibri"/>
                <a:cs typeface="Calibri"/>
              </a:rPr>
              <a:t>r</a:t>
            </a:r>
            <a:r>
              <a:rPr sz="2500" dirty="0">
                <a:latin typeface="Calibri"/>
                <a:cs typeface="Calibri"/>
              </a:rPr>
              <a:t>d</a:t>
            </a:r>
            <a:r>
              <a:rPr sz="2500" dirty="0">
                <a:latin typeface="Times New Roman"/>
                <a:cs typeface="Times New Roman"/>
              </a:rPr>
              <a:t> </a:t>
            </a:r>
            <a:r>
              <a:rPr sz="2500" spc="-15" dirty="0">
                <a:latin typeface="Calibri"/>
                <a:cs typeface="Calibri"/>
              </a:rPr>
              <a:t>e</a:t>
            </a:r>
            <a:r>
              <a:rPr sz="2500" spc="-25" dirty="0">
                <a:latin typeface="Calibri"/>
                <a:cs typeface="Calibri"/>
              </a:rPr>
              <a:t>c</a:t>
            </a:r>
            <a:r>
              <a:rPr sz="2500" spc="-5" dirty="0">
                <a:latin typeface="Calibri"/>
                <a:cs typeface="Calibri"/>
              </a:rPr>
              <a:t>o</a:t>
            </a:r>
            <a:r>
              <a:rPr sz="2500" dirty="0">
                <a:latin typeface="Calibri"/>
                <a:cs typeface="Calibri"/>
              </a:rPr>
              <a:t>l</a:t>
            </a:r>
            <a:r>
              <a:rPr sz="2500" spc="-5" dirty="0">
                <a:latin typeface="Calibri"/>
                <a:cs typeface="Calibri"/>
              </a:rPr>
              <a:t>o</a:t>
            </a:r>
            <a:r>
              <a:rPr sz="2500" dirty="0">
                <a:latin typeface="Calibri"/>
                <a:cs typeface="Calibri"/>
              </a:rPr>
              <a:t>g</a:t>
            </a:r>
            <a:r>
              <a:rPr sz="2500" spc="-15" dirty="0">
                <a:latin typeface="Calibri"/>
                <a:cs typeface="Calibri"/>
              </a:rPr>
              <a:t>y</a:t>
            </a:r>
            <a:r>
              <a:rPr sz="2500" spc="-70" dirty="0">
                <a:latin typeface="Times New Roman"/>
                <a:cs typeface="Times New Roman"/>
              </a:rPr>
              <a:t> </a:t>
            </a:r>
            <a:r>
              <a:rPr sz="2500" spc="-20" dirty="0">
                <a:latin typeface="Calibri"/>
                <a:cs typeface="Calibri"/>
              </a:rPr>
              <a:t>w</a:t>
            </a:r>
            <a:r>
              <a:rPr sz="2500" dirty="0">
                <a:latin typeface="Calibri"/>
                <a:cs typeface="Calibri"/>
              </a:rPr>
              <a:t>as</a:t>
            </a:r>
            <a:r>
              <a:rPr sz="2500" spc="-75" dirty="0">
                <a:latin typeface="Times New Roman"/>
                <a:cs typeface="Times New Roman"/>
              </a:rPr>
              <a:t> </a:t>
            </a:r>
            <a:r>
              <a:rPr sz="2500" dirty="0">
                <a:latin typeface="Calibri"/>
                <a:cs typeface="Calibri"/>
              </a:rPr>
              <a:t>g</a:t>
            </a:r>
            <a:r>
              <a:rPr sz="2500" spc="-5" dirty="0">
                <a:latin typeface="Calibri"/>
                <a:cs typeface="Calibri"/>
              </a:rPr>
              <a:t>i</a:t>
            </a:r>
            <a:r>
              <a:rPr sz="2500" spc="-20" dirty="0">
                <a:latin typeface="Calibri"/>
                <a:cs typeface="Calibri"/>
              </a:rPr>
              <a:t>v</a:t>
            </a:r>
            <a:r>
              <a:rPr sz="2500" spc="-15" dirty="0">
                <a:latin typeface="Calibri"/>
                <a:cs typeface="Calibri"/>
              </a:rPr>
              <a:t>e</a:t>
            </a:r>
            <a:r>
              <a:rPr sz="2500" dirty="0">
                <a:latin typeface="Calibri"/>
                <a:cs typeface="Calibri"/>
              </a:rPr>
              <a:t>n</a:t>
            </a:r>
            <a:r>
              <a:rPr sz="2500" spc="-70" dirty="0">
                <a:latin typeface="Times New Roman"/>
                <a:cs typeface="Times New Roman"/>
              </a:rPr>
              <a:t> </a:t>
            </a:r>
            <a:r>
              <a:rPr sz="2500" spc="-5" dirty="0">
                <a:latin typeface="Calibri"/>
                <a:cs typeface="Calibri"/>
              </a:rPr>
              <a:t>b</a:t>
            </a:r>
            <a:r>
              <a:rPr sz="2500" spc="-15" dirty="0">
                <a:latin typeface="Calibri"/>
                <a:cs typeface="Calibri"/>
              </a:rPr>
              <a:t>y</a:t>
            </a:r>
            <a:r>
              <a:rPr sz="2500" spc="-70" dirty="0">
                <a:latin typeface="Times New Roman"/>
                <a:cs typeface="Times New Roman"/>
              </a:rPr>
              <a:t> </a:t>
            </a:r>
            <a:r>
              <a:rPr sz="2500" spc="-30" dirty="0">
                <a:latin typeface="Calibri"/>
                <a:cs typeface="Calibri"/>
              </a:rPr>
              <a:t>G</a:t>
            </a:r>
            <a:r>
              <a:rPr sz="2500" spc="-15" dirty="0">
                <a:latin typeface="Calibri"/>
                <a:cs typeface="Calibri"/>
              </a:rPr>
              <a:t>e</a:t>
            </a:r>
            <a:r>
              <a:rPr sz="2500" spc="-5" dirty="0">
                <a:latin typeface="Calibri"/>
                <a:cs typeface="Calibri"/>
              </a:rPr>
              <a:t>r</a:t>
            </a:r>
            <a:r>
              <a:rPr sz="2500" spc="-30" dirty="0">
                <a:latin typeface="Calibri"/>
                <a:cs typeface="Calibri"/>
              </a:rPr>
              <a:t>m</a:t>
            </a:r>
            <a:r>
              <a:rPr sz="2500" dirty="0">
                <a:latin typeface="Calibri"/>
                <a:cs typeface="Calibri"/>
              </a:rPr>
              <a:t>an</a:t>
            </a:r>
            <a:r>
              <a:rPr sz="2500" dirty="0">
                <a:latin typeface="Times New Roman"/>
                <a:cs typeface="Times New Roman"/>
              </a:rPr>
              <a:t> </a:t>
            </a:r>
            <a:r>
              <a:rPr sz="2500" spc="-25" dirty="0">
                <a:latin typeface="Calibri"/>
                <a:cs typeface="Calibri"/>
              </a:rPr>
              <a:t>B</a:t>
            </a:r>
            <a:r>
              <a:rPr sz="2500" dirty="0">
                <a:latin typeface="Calibri"/>
                <a:cs typeface="Calibri"/>
              </a:rPr>
              <a:t>i</a:t>
            </a:r>
            <a:r>
              <a:rPr sz="2500" spc="-5" dirty="0">
                <a:latin typeface="Calibri"/>
                <a:cs typeface="Calibri"/>
              </a:rPr>
              <a:t>o</a:t>
            </a:r>
            <a:r>
              <a:rPr sz="2500" dirty="0">
                <a:latin typeface="Calibri"/>
                <a:cs typeface="Calibri"/>
              </a:rPr>
              <a:t>l</a:t>
            </a:r>
            <a:r>
              <a:rPr sz="2500" spc="-5" dirty="0">
                <a:latin typeface="Calibri"/>
                <a:cs typeface="Calibri"/>
              </a:rPr>
              <a:t>o</a:t>
            </a:r>
            <a:r>
              <a:rPr sz="2500" spc="-10" dirty="0">
                <a:latin typeface="Calibri"/>
                <a:cs typeface="Calibri"/>
              </a:rPr>
              <a:t>g</a:t>
            </a:r>
            <a:r>
              <a:rPr sz="2500" dirty="0">
                <a:latin typeface="Calibri"/>
                <a:cs typeface="Calibri"/>
              </a:rPr>
              <a:t>i</a:t>
            </a:r>
            <a:r>
              <a:rPr sz="2500" spc="-10" dirty="0">
                <a:latin typeface="Calibri"/>
                <a:cs typeface="Calibri"/>
              </a:rPr>
              <a:t>st</a:t>
            </a:r>
            <a:r>
              <a:rPr sz="2500" spc="-65" dirty="0">
                <a:latin typeface="Times New Roman"/>
                <a:cs typeface="Times New Roman"/>
              </a:rPr>
              <a:t> </a:t>
            </a:r>
            <a:r>
              <a:rPr sz="2500" u="sng" spc="5" dirty="0">
                <a:latin typeface="Calibri"/>
                <a:cs typeface="Calibri"/>
              </a:rPr>
              <a:t>H</a:t>
            </a:r>
            <a:r>
              <a:rPr sz="2500" u="sng" spc="-15" dirty="0">
                <a:latin typeface="Calibri"/>
                <a:cs typeface="Calibri"/>
              </a:rPr>
              <a:t>a</a:t>
            </a:r>
            <a:r>
              <a:rPr sz="2500" u="sng" spc="-25" dirty="0">
                <a:latin typeface="Calibri"/>
                <a:cs typeface="Calibri"/>
              </a:rPr>
              <a:t>c</a:t>
            </a:r>
            <a:r>
              <a:rPr sz="2500" u="sng" spc="-15" dirty="0">
                <a:latin typeface="Calibri"/>
                <a:cs typeface="Calibri"/>
              </a:rPr>
              <a:t>k</a:t>
            </a:r>
            <a:r>
              <a:rPr sz="2500" u="sng" dirty="0">
                <a:latin typeface="Calibri"/>
                <a:cs typeface="Calibri"/>
              </a:rPr>
              <a:t>l</a:t>
            </a:r>
            <a:r>
              <a:rPr sz="2500" u="sng" spc="-15" dirty="0">
                <a:latin typeface="Calibri"/>
                <a:cs typeface="Calibri"/>
              </a:rPr>
              <a:t>e</a:t>
            </a:r>
            <a:r>
              <a:rPr sz="2500" spc="-65" dirty="0">
                <a:latin typeface="Times New Roman"/>
                <a:cs typeface="Times New Roman"/>
              </a:rPr>
              <a:t> </a:t>
            </a:r>
            <a:r>
              <a:rPr sz="2500" spc="-5" dirty="0">
                <a:latin typeface="Calibri"/>
                <a:cs typeface="Calibri"/>
              </a:rPr>
              <a:t>i</a:t>
            </a:r>
            <a:r>
              <a:rPr sz="2500" dirty="0">
                <a:latin typeface="Calibri"/>
                <a:cs typeface="Calibri"/>
              </a:rPr>
              <a:t>n</a:t>
            </a:r>
            <a:r>
              <a:rPr sz="2500" spc="-65" dirty="0">
                <a:latin typeface="Times New Roman"/>
                <a:cs typeface="Times New Roman"/>
              </a:rPr>
              <a:t> </a:t>
            </a:r>
            <a:r>
              <a:rPr sz="2500" u="sng" spc="-25" dirty="0">
                <a:latin typeface="Calibri"/>
                <a:cs typeface="Calibri"/>
              </a:rPr>
              <a:t>1869</a:t>
            </a:r>
            <a:r>
              <a:rPr sz="2500" u="sng" dirty="0">
                <a:latin typeface="Calibri"/>
                <a:cs typeface="Calibri"/>
              </a:rPr>
              <a:t>.</a:t>
            </a:r>
            <a:endParaRPr sz="2500" u="sng">
              <a:latin typeface="Calibri"/>
              <a:cs typeface="Calibri"/>
            </a:endParaRPr>
          </a:p>
          <a:p>
            <a:pPr marL="12700" marR="5080">
              <a:lnSpc>
                <a:spcPts val="2400"/>
              </a:lnSpc>
              <a:spcBef>
                <a:spcPts val="600"/>
              </a:spcBef>
              <a:tabLst>
                <a:tab pos="1625600" algn="l"/>
              </a:tabLst>
            </a:pPr>
            <a:r>
              <a:rPr sz="2500" spc="-10" dirty="0">
                <a:latin typeface="Calibri"/>
                <a:cs typeface="Calibri"/>
              </a:rPr>
              <a:t>T</a:t>
            </a:r>
            <a:r>
              <a:rPr sz="2500" spc="-5" dirty="0">
                <a:latin typeface="Calibri"/>
                <a:cs typeface="Calibri"/>
              </a:rPr>
              <a:t>h</a:t>
            </a:r>
            <a:r>
              <a:rPr sz="2500" spc="-15" dirty="0">
                <a:latin typeface="Calibri"/>
                <a:cs typeface="Calibri"/>
              </a:rPr>
              <a:t>e</a:t>
            </a:r>
            <a:r>
              <a:rPr sz="2500" spc="-65" dirty="0">
                <a:latin typeface="Times New Roman"/>
                <a:cs typeface="Times New Roman"/>
              </a:rPr>
              <a:t> </a:t>
            </a:r>
            <a:r>
              <a:rPr sz="2500" spc="-20" dirty="0">
                <a:latin typeface="Calibri"/>
                <a:cs typeface="Calibri"/>
              </a:rPr>
              <a:t>wo</a:t>
            </a:r>
            <a:r>
              <a:rPr sz="2500" spc="-5" dirty="0">
                <a:latin typeface="Calibri"/>
                <a:cs typeface="Calibri"/>
              </a:rPr>
              <a:t>r</a:t>
            </a:r>
            <a:r>
              <a:rPr sz="2500" dirty="0">
                <a:latin typeface="Calibri"/>
                <a:cs typeface="Calibri"/>
              </a:rPr>
              <a:t>d</a:t>
            </a:r>
            <a:r>
              <a:rPr sz="2500" spc="-75" dirty="0">
                <a:latin typeface="Times New Roman"/>
                <a:cs typeface="Times New Roman"/>
              </a:rPr>
              <a:t> </a:t>
            </a:r>
            <a:r>
              <a:rPr sz="2500" spc="-20" dirty="0">
                <a:latin typeface="Calibri"/>
                <a:cs typeface="Calibri"/>
              </a:rPr>
              <a:t>e</a:t>
            </a:r>
            <a:r>
              <a:rPr sz="2500" dirty="0">
                <a:latin typeface="Calibri"/>
                <a:cs typeface="Calibri"/>
              </a:rPr>
              <a:t>col</a:t>
            </a:r>
            <a:r>
              <a:rPr sz="2500" spc="-5" dirty="0">
                <a:latin typeface="Calibri"/>
                <a:cs typeface="Calibri"/>
              </a:rPr>
              <a:t>o</a:t>
            </a:r>
            <a:r>
              <a:rPr sz="2500" spc="-10" dirty="0">
                <a:latin typeface="Calibri"/>
                <a:cs typeface="Calibri"/>
              </a:rPr>
              <a:t>g</a:t>
            </a:r>
            <a:r>
              <a:rPr sz="2500" spc="-15" dirty="0">
                <a:latin typeface="Calibri"/>
                <a:cs typeface="Calibri"/>
              </a:rPr>
              <a:t>y</a:t>
            </a:r>
            <a:r>
              <a:rPr sz="2500" spc="-60" dirty="0">
                <a:latin typeface="Times New Roman"/>
                <a:cs typeface="Times New Roman"/>
              </a:rPr>
              <a:t> </a:t>
            </a:r>
            <a:r>
              <a:rPr sz="2500" spc="-5" dirty="0">
                <a:latin typeface="Calibri"/>
                <a:cs typeface="Calibri"/>
              </a:rPr>
              <a:t>i</a:t>
            </a:r>
            <a:r>
              <a:rPr sz="2500" dirty="0">
                <a:latin typeface="Calibri"/>
                <a:cs typeface="Calibri"/>
              </a:rPr>
              <a:t>s</a:t>
            </a:r>
            <a:r>
              <a:rPr sz="2500" spc="-70" dirty="0">
                <a:latin typeface="Times New Roman"/>
                <a:cs typeface="Times New Roman"/>
              </a:rPr>
              <a:t> </a:t>
            </a:r>
            <a:r>
              <a:rPr sz="2500" spc="-5" dirty="0">
                <a:latin typeface="Calibri"/>
                <a:cs typeface="Calibri"/>
              </a:rPr>
              <a:t>d</a:t>
            </a:r>
            <a:r>
              <a:rPr sz="2500" spc="-20" dirty="0">
                <a:latin typeface="Calibri"/>
                <a:cs typeface="Calibri"/>
              </a:rPr>
              <a:t>e</a:t>
            </a:r>
            <a:r>
              <a:rPr sz="2500" spc="-5" dirty="0">
                <a:latin typeface="Calibri"/>
                <a:cs typeface="Calibri"/>
              </a:rPr>
              <a:t>r</a:t>
            </a:r>
            <a:r>
              <a:rPr sz="2500" dirty="0">
                <a:latin typeface="Calibri"/>
                <a:cs typeface="Calibri"/>
              </a:rPr>
              <a:t>i</a:t>
            </a:r>
            <a:r>
              <a:rPr sz="2500" spc="-25" dirty="0">
                <a:latin typeface="Calibri"/>
                <a:cs typeface="Calibri"/>
              </a:rPr>
              <a:t>v</a:t>
            </a:r>
            <a:r>
              <a:rPr sz="2500" spc="-15" dirty="0">
                <a:latin typeface="Calibri"/>
                <a:cs typeface="Calibri"/>
              </a:rPr>
              <a:t>e</a:t>
            </a:r>
            <a:r>
              <a:rPr sz="2500" dirty="0">
                <a:latin typeface="Calibri"/>
                <a:cs typeface="Calibri"/>
              </a:rPr>
              <a:t>d</a:t>
            </a:r>
            <a:r>
              <a:rPr sz="2500" dirty="0">
                <a:latin typeface="Times New Roman"/>
                <a:cs typeface="Times New Roman"/>
              </a:rPr>
              <a:t> </a:t>
            </a:r>
            <a:r>
              <a:rPr sz="2500" spc="-5" dirty="0">
                <a:latin typeface="Calibri"/>
                <a:cs typeface="Calibri"/>
              </a:rPr>
              <a:t>f</a:t>
            </a:r>
            <a:r>
              <a:rPr sz="2500" spc="-15" dirty="0">
                <a:latin typeface="Calibri"/>
                <a:cs typeface="Calibri"/>
              </a:rPr>
              <a:t>r</a:t>
            </a:r>
            <a:r>
              <a:rPr sz="2500" spc="-5" dirty="0">
                <a:latin typeface="Calibri"/>
                <a:cs typeface="Calibri"/>
              </a:rPr>
              <a:t>o</a:t>
            </a:r>
            <a:r>
              <a:rPr sz="2500" dirty="0">
                <a:latin typeface="Calibri"/>
                <a:cs typeface="Calibri"/>
              </a:rPr>
              <a:t>m</a:t>
            </a:r>
            <a:r>
              <a:rPr sz="2500" spc="-65" dirty="0">
                <a:latin typeface="Times New Roman"/>
                <a:cs typeface="Times New Roman"/>
              </a:rPr>
              <a:t> </a:t>
            </a:r>
            <a:r>
              <a:rPr sz="2500" spc="-30" dirty="0">
                <a:latin typeface="Calibri"/>
                <a:cs typeface="Calibri"/>
              </a:rPr>
              <a:t>G</a:t>
            </a:r>
            <a:r>
              <a:rPr sz="2500" spc="-5" dirty="0">
                <a:latin typeface="Calibri"/>
                <a:cs typeface="Calibri"/>
              </a:rPr>
              <a:t>r</a:t>
            </a:r>
            <a:r>
              <a:rPr sz="2500" spc="-20" dirty="0">
                <a:latin typeface="Calibri"/>
                <a:cs typeface="Calibri"/>
              </a:rPr>
              <a:t>e</a:t>
            </a:r>
            <a:r>
              <a:rPr sz="2500" spc="-15" dirty="0">
                <a:latin typeface="Calibri"/>
                <a:cs typeface="Calibri"/>
              </a:rPr>
              <a:t>ek</a:t>
            </a:r>
            <a:r>
              <a:rPr sz="2500" dirty="0">
                <a:latin typeface="Times New Roman"/>
                <a:cs typeface="Times New Roman"/>
              </a:rPr>
              <a:t>	</a:t>
            </a:r>
            <a:r>
              <a:rPr sz="2500" spc="-20" dirty="0">
                <a:latin typeface="Calibri"/>
                <a:cs typeface="Calibri"/>
              </a:rPr>
              <a:t>wor</a:t>
            </a:r>
            <a:r>
              <a:rPr sz="2500" spc="-5" dirty="0">
                <a:latin typeface="Calibri"/>
                <a:cs typeface="Calibri"/>
              </a:rPr>
              <a:t>d</a:t>
            </a:r>
            <a:r>
              <a:rPr sz="2500" dirty="0">
                <a:latin typeface="Calibri"/>
                <a:cs typeface="Calibri"/>
              </a:rPr>
              <a:t>s</a:t>
            </a:r>
            <a:r>
              <a:rPr sz="2500" spc="-70" dirty="0">
                <a:latin typeface="Times New Roman"/>
                <a:cs typeface="Times New Roman"/>
              </a:rPr>
              <a:t> </a:t>
            </a:r>
            <a:r>
              <a:rPr sz="2500" spc="-15" dirty="0">
                <a:latin typeface="Calibri"/>
                <a:cs typeface="Calibri"/>
              </a:rPr>
              <a:t>‘</a:t>
            </a:r>
            <a:r>
              <a:rPr sz="2500" u="sng" dirty="0">
                <a:latin typeface="Calibri"/>
                <a:cs typeface="Calibri"/>
              </a:rPr>
              <a:t>O</a:t>
            </a:r>
            <a:r>
              <a:rPr sz="2500" u="sng" spc="-5" dirty="0">
                <a:latin typeface="Calibri"/>
                <a:cs typeface="Calibri"/>
              </a:rPr>
              <a:t>i</a:t>
            </a:r>
            <a:r>
              <a:rPr sz="2500" u="sng" spc="-15" dirty="0">
                <a:latin typeface="Calibri"/>
                <a:cs typeface="Calibri"/>
              </a:rPr>
              <a:t>k</a:t>
            </a:r>
            <a:r>
              <a:rPr sz="2500" u="sng" spc="-5" dirty="0">
                <a:latin typeface="Calibri"/>
                <a:cs typeface="Calibri"/>
              </a:rPr>
              <a:t>o</a:t>
            </a:r>
            <a:r>
              <a:rPr sz="2500" u="sng" spc="-10" dirty="0">
                <a:latin typeface="Calibri"/>
                <a:cs typeface="Calibri"/>
              </a:rPr>
              <a:t>s</a:t>
            </a:r>
            <a:r>
              <a:rPr sz="2500" spc="-10" dirty="0">
                <a:latin typeface="Calibri"/>
                <a:cs typeface="Calibri"/>
              </a:rPr>
              <a:t>’</a:t>
            </a:r>
            <a:r>
              <a:rPr sz="2500" spc="-10" dirty="0">
                <a:latin typeface="Times New Roman"/>
                <a:cs typeface="Times New Roman"/>
              </a:rPr>
              <a:t> </a:t>
            </a:r>
            <a:r>
              <a:rPr sz="2500" spc="-30" dirty="0">
                <a:latin typeface="Calibri"/>
                <a:cs typeface="Calibri"/>
              </a:rPr>
              <a:t>m</a:t>
            </a:r>
            <a:r>
              <a:rPr sz="2500" spc="-15" dirty="0">
                <a:latin typeface="Calibri"/>
                <a:cs typeface="Calibri"/>
              </a:rPr>
              <a:t>e</a:t>
            </a:r>
            <a:r>
              <a:rPr sz="2500" dirty="0">
                <a:latin typeface="Calibri"/>
                <a:cs typeface="Calibri"/>
              </a:rPr>
              <a:t>a</a:t>
            </a:r>
            <a:r>
              <a:rPr sz="2500" spc="-5" dirty="0">
                <a:latin typeface="Calibri"/>
                <a:cs typeface="Calibri"/>
              </a:rPr>
              <a:t>nin</a:t>
            </a:r>
            <a:r>
              <a:rPr sz="2500" spc="-15" dirty="0">
                <a:latin typeface="Calibri"/>
                <a:cs typeface="Calibri"/>
              </a:rPr>
              <a:t>g</a:t>
            </a:r>
            <a:r>
              <a:rPr sz="2500" spc="-60" dirty="0">
                <a:latin typeface="Times New Roman"/>
                <a:cs typeface="Times New Roman"/>
              </a:rPr>
              <a:t> </a:t>
            </a:r>
            <a:r>
              <a:rPr sz="2500" i="1" dirty="0">
                <a:latin typeface="Calibri"/>
                <a:cs typeface="Calibri"/>
              </a:rPr>
              <a:t>h</a:t>
            </a:r>
            <a:r>
              <a:rPr sz="2500" i="1" spc="-5" dirty="0">
                <a:latin typeface="Calibri"/>
                <a:cs typeface="Calibri"/>
              </a:rPr>
              <a:t>o</a:t>
            </a:r>
            <a:r>
              <a:rPr sz="2500" i="1" spc="-10" dirty="0">
                <a:latin typeface="Calibri"/>
                <a:cs typeface="Calibri"/>
              </a:rPr>
              <a:t>u</a:t>
            </a:r>
            <a:r>
              <a:rPr sz="2500" i="1" dirty="0">
                <a:latin typeface="Calibri"/>
                <a:cs typeface="Calibri"/>
              </a:rPr>
              <a:t>s</a:t>
            </a:r>
            <a:r>
              <a:rPr sz="2500" i="1" spc="-30" dirty="0">
                <a:latin typeface="Calibri"/>
                <a:cs typeface="Calibri"/>
              </a:rPr>
              <a:t>e</a:t>
            </a:r>
            <a:r>
              <a:rPr sz="2500" i="1" spc="-10" dirty="0">
                <a:latin typeface="Calibri"/>
                <a:cs typeface="Calibri"/>
              </a:rPr>
              <a:t>,</a:t>
            </a:r>
            <a:r>
              <a:rPr sz="2500" i="1" spc="-65" dirty="0">
                <a:latin typeface="Times New Roman"/>
                <a:cs typeface="Times New Roman"/>
              </a:rPr>
              <a:t> </a:t>
            </a:r>
            <a:r>
              <a:rPr sz="2500" i="1" dirty="0">
                <a:latin typeface="Calibri"/>
                <a:cs typeface="Calibri"/>
              </a:rPr>
              <a:t>h</a:t>
            </a:r>
            <a:r>
              <a:rPr sz="2500" i="1" spc="-10" dirty="0">
                <a:latin typeface="Calibri"/>
                <a:cs typeface="Calibri"/>
              </a:rPr>
              <a:t>ab</a:t>
            </a:r>
            <a:r>
              <a:rPr sz="2500" i="1" dirty="0">
                <a:latin typeface="Calibri"/>
                <a:cs typeface="Calibri"/>
              </a:rPr>
              <a:t>i</a:t>
            </a:r>
            <a:r>
              <a:rPr sz="2500" i="1" spc="-10" dirty="0">
                <a:latin typeface="Calibri"/>
                <a:cs typeface="Calibri"/>
              </a:rPr>
              <a:t>tat</a:t>
            </a:r>
            <a:r>
              <a:rPr sz="2500" i="1" spc="-40" dirty="0">
                <a:latin typeface="Times New Roman"/>
                <a:cs typeface="Times New Roman"/>
              </a:rPr>
              <a:t> </a:t>
            </a:r>
            <a:r>
              <a:rPr sz="2500" spc="-20" dirty="0">
                <a:latin typeface="Calibri"/>
                <a:cs typeface="Calibri"/>
              </a:rPr>
              <a:t>o</a:t>
            </a:r>
            <a:r>
              <a:rPr sz="2500" spc="-10" dirty="0">
                <a:latin typeface="Calibri"/>
                <a:cs typeface="Calibri"/>
              </a:rPr>
              <a:t>r</a:t>
            </a:r>
            <a:r>
              <a:rPr sz="2500" spc="-55" dirty="0">
                <a:latin typeface="Times New Roman"/>
                <a:cs typeface="Times New Roman"/>
              </a:rPr>
              <a:t> </a:t>
            </a:r>
            <a:r>
              <a:rPr sz="2500" i="1" spc="-10" dirty="0">
                <a:latin typeface="Calibri"/>
                <a:cs typeface="Calibri"/>
              </a:rPr>
              <a:t>p</a:t>
            </a:r>
            <a:r>
              <a:rPr sz="2500" i="1" dirty="0">
                <a:latin typeface="Calibri"/>
                <a:cs typeface="Calibri"/>
              </a:rPr>
              <a:t>l</a:t>
            </a:r>
            <a:r>
              <a:rPr sz="2500" i="1" spc="-10" dirty="0">
                <a:latin typeface="Calibri"/>
                <a:cs typeface="Calibri"/>
              </a:rPr>
              <a:t>a</a:t>
            </a:r>
            <a:r>
              <a:rPr sz="2500" i="1" spc="5" dirty="0">
                <a:latin typeface="Calibri"/>
                <a:cs typeface="Calibri"/>
              </a:rPr>
              <a:t>c</a:t>
            </a:r>
            <a:r>
              <a:rPr sz="2500" i="1" spc="-15" dirty="0">
                <a:latin typeface="Calibri"/>
                <a:cs typeface="Calibri"/>
              </a:rPr>
              <a:t>e</a:t>
            </a:r>
            <a:r>
              <a:rPr sz="2500" i="1" spc="-10" dirty="0">
                <a:latin typeface="Times New Roman"/>
                <a:cs typeface="Times New Roman"/>
              </a:rPr>
              <a:t> </a:t>
            </a:r>
            <a:r>
              <a:rPr sz="2500" i="1" spc="-5" dirty="0">
                <a:latin typeface="Calibri"/>
                <a:cs typeface="Calibri"/>
              </a:rPr>
              <a:t>o</a:t>
            </a:r>
            <a:r>
              <a:rPr sz="2500" i="1" dirty="0">
                <a:latin typeface="Calibri"/>
                <a:cs typeface="Calibri"/>
              </a:rPr>
              <a:t>f</a:t>
            </a:r>
            <a:r>
              <a:rPr sz="2500" i="1" spc="-70" dirty="0">
                <a:latin typeface="Times New Roman"/>
                <a:cs typeface="Times New Roman"/>
              </a:rPr>
              <a:t> </a:t>
            </a:r>
            <a:r>
              <a:rPr sz="2500" i="1" dirty="0">
                <a:latin typeface="Calibri"/>
                <a:cs typeface="Calibri"/>
              </a:rPr>
              <a:t>li</a:t>
            </a:r>
            <a:r>
              <a:rPr sz="2500" i="1" spc="-20" dirty="0">
                <a:latin typeface="Calibri"/>
                <a:cs typeface="Calibri"/>
              </a:rPr>
              <a:t>v</a:t>
            </a:r>
            <a:r>
              <a:rPr sz="2500" i="1" dirty="0">
                <a:latin typeface="Calibri"/>
                <a:cs typeface="Calibri"/>
              </a:rPr>
              <a:t>i</a:t>
            </a:r>
            <a:r>
              <a:rPr sz="2500" i="1" spc="-10" dirty="0">
                <a:latin typeface="Calibri"/>
                <a:cs typeface="Calibri"/>
              </a:rPr>
              <a:t>n</a:t>
            </a:r>
            <a:r>
              <a:rPr sz="2500" i="1" dirty="0">
                <a:latin typeface="Calibri"/>
                <a:cs typeface="Calibri"/>
              </a:rPr>
              <a:t>g</a:t>
            </a:r>
            <a:r>
              <a:rPr sz="2500" i="1" spc="-55" dirty="0">
                <a:latin typeface="Times New Roman"/>
                <a:cs typeface="Times New Roman"/>
              </a:rPr>
              <a:t> </a:t>
            </a:r>
            <a:r>
              <a:rPr sz="2500" dirty="0">
                <a:latin typeface="Calibri"/>
                <a:cs typeface="Calibri"/>
              </a:rPr>
              <a:t>a</a:t>
            </a:r>
            <a:r>
              <a:rPr sz="2500" spc="-5" dirty="0">
                <a:latin typeface="Calibri"/>
                <a:cs typeface="Calibri"/>
              </a:rPr>
              <a:t>n</a:t>
            </a:r>
            <a:r>
              <a:rPr sz="2500" dirty="0">
                <a:latin typeface="Calibri"/>
                <a:cs typeface="Calibri"/>
              </a:rPr>
              <a:t>d</a:t>
            </a:r>
            <a:r>
              <a:rPr sz="2500" spc="-70" dirty="0">
                <a:latin typeface="Times New Roman"/>
                <a:cs typeface="Times New Roman"/>
              </a:rPr>
              <a:t> </a:t>
            </a:r>
            <a:r>
              <a:rPr sz="2500" spc="-15" dirty="0">
                <a:latin typeface="Calibri"/>
                <a:cs typeface="Calibri"/>
              </a:rPr>
              <a:t>‘</a:t>
            </a:r>
            <a:r>
              <a:rPr sz="2500" spc="-5" dirty="0">
                <a:latin typeface="Calibri"/>
                <a:cs typeface="Calibri"/>
              </a:rPr>
              <a:t>Lo</a:t>
            </a:r>
            <a:r>
              <a:rPr sz="2500" spc="-10" dirty="0">
                <a:latin typeface="Calibri"/>
                <a:cs typeface="Calibri"/>
              </a:rPr>
              <a:t>g</a:t>
            </a:r>
            <a:r>
              <a:rPr sz="2500" spc="-20" dirty="0">
                <a:latin typeface="Calibri"/>
                <a:cs typeface="Calibri"/>
              </a:rPr>
              <a:t>os</a:t>
            </a:r>
            <a:r>
              <a:rPr sz="2500" spc="-10" dirty="0">
                <a:latin typeface="Calibri"/>
                <a:cs typeface="Calibri"/>
              </a:rPr>
              <a:t>’</a:t>
            </a:r>
            <a:r>
              <a:rPr sz="2500" spc="-70" dirty="0">
                <a:latin typeface="Times New Roman"/>
                <a:cs typeface="Times New Roman"/>
              </a:rPr>
              <a:t> </a:t>
            </a:r>
            <a:r>
              <a:rPr sz="2500" spc="-20" dirty="0">
                <a:latin typeface="Calibri"/>
                <a:cs typeface="Calibri"/>
              </a:rPr>
              <a:t>me</a:t>
            </a:r>
            <a:r>
              <a:rPr sz="2500" dirty="0">
                <a:latin typeface="Calibri"/>
                <a:cs typeface="Calibri"/>
              </a:rPr>
              <a:t>a</a:t>
            </a:r>
            <a:r>
              <a:rPr sz="2500" spc="-5" dirty="0">
                <a:latin typeface="Calibri"/>
                <a:cs typeface="Calibri"/>
              </a:rPr>
              <a:t>n</a:t>
            </a:r>
            <a:r>
              <a:rPr sz="2500" dirty="0">
                <a:latin typeface="Calibri"/>
                <a:cs typeface="Calibri"/>
              </a:rPr>
              <a:t>i</a:t>
            </a:r>
            <a:r>
              <a:rPr sz="2500" spc="-5" dirty="0">
                <a:latin typeface="Calibri"/>
                <a:cs typeface="Calibri"/>
              </a:rPr>
              <a:t>n</a:t>
            </a:r>
            <a:r>
              <a:rPr sz="2500" spc="-15" dirty="0">
                <a:latin typeface="Calibri"/>
                <a:cs typeface="Calibri"/>
              </a:rPr>
              <a:t>g</a:t>
            </a:r>
            <a:r>
              <a:rPr sz="2500" spc="-45" dirty="0">
                <a:latin typeface="Times New Roman"/>
                <a:cs typeface="Times New Roman"/>
              </a:rPr>
              <a:t> </a:t>
            </a:r>
            <a:r>
              <a:rPr sz="2500" i="1" spc="-10" dirty="0">
                <a:latin typeface="Calibri"/>
                <a:cs typeface="Calibri"/>
              </a:rPr>
              <a:t>t</a:t>
            </a:r>
            <a:r>
              <a:rPr sz="2500" i="1" dirty="0">
                <a:latin typeface="Calibri"/>
                <a:cs typeface="Calibri"/>
              </a:rPr>
              <a:t>o</a:t>
            </a:r>
            <a:r>
              <a:rPr sz="2500" i="1" dirty="0">
                <a:latin typeface="Times New Roman"/>
                <a:cs typeface="Times New Roman"/>
              </a:rPr>
              <a:t> </a:t>
            </a:r>
            <a:r>
              <a:rPr sz="2500" i="1" spc="-5" dirty="0">
                <a:latin typeface="Calibri"/>
                <a:cs typeface="Calibri"/>
              </a:rPr>
              <a:t>s</a:t>
            </a:r>
            <a:r>
              <a:rPr sz="2500" i="1" spc="-10" dirty="0">
                <a:latin typeface="Calibri"/>
                <a:cs typeface="Calibri"/>
              </a:rPr>
              <a:t>t</a:t>
            </a:r>
            <a:r>
              <a:rPr sz="2500" i="1" dirty="0">
                <a:latin typeface="Calibri"/>
                <a:cs typeface="Calibri"/>
              </a:rPr>
              <a:t>u</a:t>
            </a:r>
            <a:r>
              <a:rPr sz="2500" i="1" spc="-10" dirty="0">
                <a:latin typeface="Calibri"/>
                <a:cs typeface="Calibri"/>
              </a:rPr>
              <a:t>d</a:t>
            </a:r>
            <a:r>
              <a:rPr sz="2500" i="1" spc="-5" dirty="0">
                <a:latin typeface="Calibri"/>
                <a:cs typeface="Calibri"/>
              </a:rPr>
              <a:t>y.</a:t>
            </a:r>
            <a:endParaRPr sz="2500">
              <a:latin typeface="Calibri"/>
              <a:cs typeface="Calibri"/>
            </a:endParaRPr>
          </a:p>
          <a:p>
            <a:pPr marL="12700" marR="132080">
              <a:lnSpc>
                <a:spcPct val="79900"/>
              </a:lnSpc>
              <a:spcBef>
                <a:spcPts val="640"/>
              </a:spcBef>
              <a:tabLst>
                <a:tab pos="3119120" algn="l"/>
              </a:tabLst>
            </a:pPr>
            <a:r>
              <a:rPr sz="2500" i="1" spc="-5" dirty="0">
                <a:latin typeface="Calibri"/>
                <a:cs typeface="Calibri"/>
              </a:rPr>
              <a:t>E</a:t>
            </a:r>
            <a:r>
              <a:rPr sz="2500" i="1" spc="5" dirty="0">
                <a:latin typeface="Calibri"/>
                <a:cs typeface="Calibri"/>
              </a:rPr>
              <a:t>c</a:t>
            </a:r>
            <a:r>
              <a:rPr sz="2500" i="1" spc="-5" dirty="0">
                <a:latin typeface="Calibri"/>
                <a:cs typeface="Calibri"/>
              </a:rPr>
              <a:t>o</a:t>
            </a:r>
            <a:r>
              <a:rPr sz="2500" i="1" dirty="0">
                <a:latin typeface="Calibri"/>
                <a:cs typeface="Calibri"/>
              </a:rPr>
              <a:t>l</a:t>
            </a:r>
            <a:r>
              <a:rPr sz="2500" i="1" spc="-5" dirty="0">
                <a:latin typeface="Calibri"/>
                <a:cs typeface="Calibri"/>
              </a:rPr>
              <a:t>o</a:t>
            </a:r>
            <a:r>
              <a:rPr sz="2500" i="1" dirty="0">
                <a:latin typeface="Calibri"/>
                <a:cs typeface="Calibri"/>
              </a:rPr>
              <a:t>gy</a:t>
            </a:r>
            <a:r>
              <a:rPr sz="2500" i="1" spc="-60" dirty="0">
                <a:latin typeface="Times New Roman"/>
                <a:cs typeface="Times New Roman"/>
              </a:rPr>
              <a:t> </a:t>
            </a:r>
            <a:r>
              <a:rPr sz="2500" spc="-5" dirty="0">
                <a:latin typeface="Calibri"/>
                <a:cs typeface="Calibri"/>
              </a:rPr>
              <a:t>i</a:t>
            </a:r>
            <a:r>
              <a:rPr sz="2500" dirty="0">
                <a:latin typeface="Calibri"/>
                <a:cs typeface="Calibri"/>
              </a:rPr>
              <a:t>s</a:t>
            </a:r>
            <a:r>
              <a:rPr sz="2500" spc="-70" dirty="0">
                <a:latin typeface="Times New Roman"/>
                <a:cs typeface="Times New Roman"/>
              </a:rPr>
              <a:t> </a:t>
            </a:r>
            <a:r>
              <a:rPr sz="2500" spc="-15" dirty="0">
                <a:latin typeface="Calibri"/>
                <a:cs typeface="Calibri"/>
              </a:rPr>
              <a:t>de</a:t>
            </a:r>
            <a:r>
              <a:rPr sz="2500" spc="-5" dirty="0">
                <a:latin typeface="Calibri"/>
                <a:cs typeface="Calibri"/>
              </a:rPr>
              <a:t>f</a:t>
            </a:r>
            <a:r>
              <a:rPr sz="2500" dirty="0">
                <a:latin typeface="Calibri"/>
                <a:cs typeface="Calibri"/>
              </a:rPr>
              <a:t>i</a:t>
            </a:r>
            <a:r>
              <a:rPr sz="2500" spc="-15" dirty="0">
                <a:latin typeface="Calibri"/>
                <a:cs typeface="Calibri"/>
              </a:rPr>
              <a:t>ne</a:t>
            </a:r>
            <a:r>
              <a:rPr sz="2500" dirty="0">
                <a:latin typeface="Calibri"/>
                <a:cs typeface="Calibri"/>
              </a:rPr>
              <a:t>d</a:t>
            </a:r>
            <a:r>
              <a:rPr sz="2500" spc="-70" dirty="0">
                <a:latin typeface="Times New Roman"/>
                <a:cs typeface="Times New Roman"/>
              </a:rPr>
              <a:t> </a:t>
            </a:r>
            <a:r>
              <a:rPr sz="2500" dirty="0">
                <a:latin typeface="Calibri"/>
                <a:cs typeface="Calibri"/>
              </a:rPr>
              <a:t>as</a:t>
            </a:r>
            <a:r>
              <a:rPr sz="2500" spc="-70" dirty="0">
                <a:latin typeface="Times New Roman"/>
                <a:cs typeface="Times New Roman"/>
              </a:rPr>
              <a:t> </a:t>
            </a:r>
            <a:r>
              <a:rPr sz="2500" spc="-10" dirty="0">
                <a:latin typeface="Calibri"/>
                <a:cs typeface="Calibri"/>
              </a:rPr>
              <a:t>t</a:t>
            </a:r>
            <a:r>
              <a:rPr sz="2500" spc="-5" dirty="0">
                <a:latin typeface="Calibri"/>
                <a:cs typeface="Calibri"/>
              </a:rPr>
              <a:t>h</a:t>
            </a:r>
            <a:r>
              <a:rPr sz="2500" spc="-15" dirty="0">
                <a:latin typeface="Calibri"/>
                <a:cs typeface="Calibri"/>
              </a:rPr>
              <a:t>e</a:t>
            </a:r>
            <a:r>
              <a:rPr sz="2500" spc="-65" dirty="0">
                <a:latin typeface="Times New Roman"/>
                <a:cs typeface="Times New Roman"/>
              </a:rPr>
              <a:t> </a:t>
            </a:r>
            <a:r>
              <a:rPr sz="2500" spc="-10" dirty="0">
                <a:latin typeface="Calibri"/>
                <a:cs typeface="Calibri"/>
              </a:rPr>
              <a:t>st</a:t>
            </a:r>
            <a:r>
              <a:rPr sz="2500" spc="-5" dirty="0">
                <a:latin typeface="Calibri"/>
                <a:cs typeface="Calibri"/>
              </a:rPr>
              <a:t>ud</a:t>
            </a:r>
            <a:r>
              <a:rPr sz="2500" spc="-15" dirty="0">
                <a:latin typeface="Calibri"/>
                <a:cs typeface="Calibri"/>
              </a:rPr>
              <a:t>y</a:t>
            </a:r>
            <a:r>
              <a:rPr sz="2500" spc="-10" dirty="0">
                <a:latin typeface="Times New Roman"/>
                <a:cs typeface="Times New Roman"/>
              </a:rPr>
              <a:t> </a:t>
            </a:r>
            <a:r>
              <a:rPr sz="2500" spc="-5" dirty="0">
                <a:latin typeface="Calibri"/>
                <a:cs typeface="Calibri"/>
              </a:rPr>
              <a:t>o</a:t>
            </a:r>
            <a:r>
              <a:rPr sz="2500" dirty="0">
                <a:latin typeface="Calibri"/>
                <a:cs typeface="Calibri"/>
              </a:rPr>
              <a:t>f</a:t>
            </a:r>
            <a:r>
              <a:rPr sz="2500" spc="-75" dirty="0">
                <a:latin typeface="Times New Roman"/>
                <a:cs typeface="Times New Roman"/>
              </a:rPr>
              <a:t> </a:t>
            </a:r>
            <a:r>
              <a:rPr sz="2500" dirty="0">
                <a:latin typeface="Calibri"/>
                <a:cs typeface="Calibri"/>
              </a:rPr>
              <a:t>i</a:t>
            </a:r>
            <a:r>
              <a:rPr sz="2500" spc="-15" dirty="0">
                <a:latin typeface="Calibri"/>
                <a:cs typeface="Calibri"/>
              </a:rPr>
              <a:t>nte</a:t>
            </a:r>
            <a:r>
              <a:rPr sz="2500" spc="-5" dirty="0">
                <a:latin typeface="Calibri"/>
                <a:cs typeface="Calibri"/>
              </a:rPr>
              <a:t>r</a:t>
            </a:r>
            <a:r>
              <a:rPr sz="2500" spc="-15" dirty="0">
                <a:latin typeface="Calibri"/>
                <a:cs typeface="Calibri"/>
              </a:rPr>
              <a:t>re</a:t>
            </a:r>
            <a:r>
              <a:rPr sz="2500" dirty="0">
                <a:latin typeface="Calibri"/>
                <a:cs typeface="Calibri"/>
              </a:rPr>
              <a:t>l</a:t>
            </a:r>
            <a:r>
              <a:rPr sz="2500" spc="-15" dirty="0">
                <a:latin typeface="Calibri"/>
                <a:cs typeface="Calibri"/>
              </a:rPr>
              <a:t>at</a:t>
            </a:r>
            <a:r>
              <a:rPr sz="2500" spc="-5" dirty="0">
                <a:latin typeface="Calibri"/>
                <a:cs typeface="Calibri"/>
              </a:rPr>
              <a:t>ion</a:t>
            </a:r>
            <a:r>
              <a:rPr sz="2500" spc="-10" dirty="0">
                <a:latin typeface="Calibri"/>
                <a:cs typeface="Calibri"/>
              </a:rPr>
              <a:t>s</a:t>
            </a:r>
            <a:r>
              <a:rPr sz="2500" spc="-5" dirty="0">
                <a:latin typeface="Calibri"/>
                <a:cs typeface="Calibri"/>
              </a:rPr>
              <a:t>h</a:t>
            </a:r>
            <a:r>
              <a:rPr sz="2500" dirty="0">
                <a:latin typeface="Calibri"/>
                <a:cs typeface="Calibri"/>
              </a:rPr>
              <a:t>ip</a:t>
            </a:r>
            <a:r>
              <a:rPr sz="2500" spc="-70" dirty="0">
                <a:latin typeface="Times New Roman"/>
                <a:cs typeface="Times New Roman"/>
              </a:rPr>
              <a:t> </a:t>
            </a:r>
            <a:r>
              <a:rPr sz="2500" spc="-5" dirty="0">
                <a:latin typeface="Calibri"/>
                <a:cs typeface="Calibri"/>
              </a:rPr>
              <a:t>o</a:t>
            </a:r>
            <a:r>
              <a:rPr sz="2500" dirty="0">
                <a:latin typeface="Calibri"/>
                <a:cs typeface="Calibri"/>
              </a:rPr>
              <a:t>f</a:t>
            </a:r>
            <a:r>
              <a:rPr sz="2500" spc="-75" dirty="0">
                <a:latin typeface="Times New Roman"/>
                <a:cs typeface="Times New Roman"/>
              </a:rPr>
              <a:t> </a:t>
            </a:r>
            <a:r>
              <a:rPr sz="2500" u="sng" spc="-5" dirty="0">
                <a:latin typeface="Calibri"/>
                <a:cs typeface="Calibri"/>
              </a:rPr>
              <a:t>dif</a:t>
            </a:r>
            <a:r>
              <a:rPr sz="2500" u="sng" spc="-15" dirty="0">
                <a:latin typeface="Calibri"/>
                <a:cs typeface="Calibri"/>
              </a:rPr>
              <a:t>fe</a:t>
            </a:r>
            <a:r>
              <a:rPr sz="2500" u="sng" spc="-5" dirty="0">
                <a:latin typeface="Calibri"/>
                <a:cs typeface="Calibri"/>
              </a:rPr>
              <a:t>r</a:t>
            </a:r>
            <a:r>
              <a:rPr sz="2500" u="sng" spc="-15" dirty="0">
                <a:latin typeface="Calibri"/>
                <a:cs typeface="Calibri"/>
              </a:rPr>
              <a:t>en</a:t>
            </a:r>
            <a:r>
              <a:rPr sz="2500" u="sng" spc="-10" dirty="0">
                <a:latin typeface="Calibri"/>
                <a:cs typeface="Calibri"/>
              </a:rPr>
              <a:t>t</a:t>
            </a:r>
            <a:r>
              <a:rPr sz="2500" u="sng" spc="-10" dirty="0">
                <a:latin typeface="Times New Roman"/>
                <a:cs typeface="Times New Roman"/>
              </a:rPr>
              <a:t> </a:t>
            </a:r>
            <a:r>
              <a:rPr sz="2500" u="sng" spc="-20" dirty="0">
                <a:latin typeface="Calibri"/>
                <a:cs typeface="Calibri"/>
              </a:rPr>
              <a:t>o</a:t>
            </a:r>
            <a:r>
              <a:rPr sz="2500" u="sng" spc="-5" dirty="0">
                <a:latin typeface="Calibri"/>
                <a:cs typeface="Calibri"/>
              </a:rPr>
              <a:t>r</a:t>
            </a:r>
            <a:r>
              <a:rPr sz="2500" u="sng" spc="-25" dirty="0">
                <a:latin typeface="Calibri"/>
                <a:cs typeface="Calibri"/>
              </a:rPr>
              <a:t>g</a:t>
            </a:r>
            <a:r>
              <a:rPr sz="2500" u="sng" dirty="0">
                <a:latin typeface="Calibri"/>
                <a:cs typeface="Calibri"/>
              </a:rPr>
              <a:t>a</a:t>
            </a:r>
            <a:r>
              <a:rPr sz="2500" u="sng" spc="-5" dirty="0">
                <a:latin typeface="Calibri"/>
                <a:cs typeface="Calibri"/>
              </a:rPr>
              <a:t>n</a:t>
            </a:r>
            <a:r>
              <a:rPr sz="2500" u="sng" dirty="0">
                <a:latin typeface="Calibri"/>
                <a:cs typeface="Calibri"/>
              </a:rPr>
              <a:t>i</a:t>
            </a:r>
            <a:r>
              <a:rPr sz="2500" u="sng" spc="-10" dirty="0">
                <a:latin typeface="Calibri"/>
                <a:cs typeface="Calibri"/>
              </a:rPr>
              <a:t>s</a:t>
            </a:r>
            <a:r>
              <a:rPr sz="2500" u="sng" spc="-30" dirty="0">
                <a:latin typeface="Calibri"/>
                <a:cs typeface="Calibri"/>
              </a:rPr>
              <a:t>m</a:t>
            </a:r>
            <a:r>
              <a:rPr sz="2500" u="sng" dirty="0">
                <a:latin typeface="Calibri"/>
                <a:cs typeface="Calibri"/>
              </a:rPr>
              <a:t>s</a:t>
            </a:r>
            <a:r>
              <a:rPr sz="2500" spc="-70" dirty="0">
                <a:latin typeface="Times New Roman"/>
                <a:cs typeface="Times New Roman"/>
              </a:rPr>
              <a:t> </a:t>
            </a:r>
            <a:r>
              <a:rPr sz="2500" u="sng" spc="-30" dirty="0">
                <a:latin typeface="Calibri"/>
                <a:cs typeface="Calibri"/>
              </a:rPr>
              <a:t>w</a:t>
            </a:r>
            <a:r>
              <a:rPr sz="2500" u="sng" dirty="0">
                <a:latin typeface="Calibri"/>
                <a:cs typeface="Calibri"/>
              </a:rPr>
              <a:t>i</a:t>
            </a:r>
            <a:r>
              <a:rPr sz="2500" u="sng" spc="-10" dirty="0">
                <a:latin typeface="Calibri"/>
                <a:cs typeface="Calibri"/>
              </a:rPr>
              <a:t>t</a:t>
            </a:r>
            <a:r>
              <a:rPr sz="2500" u="sng" dirty="0">
                <a:latin typeface="Calibri"/>
                <a:cs typeface="Calibri"/>
              </a:rPr>
              <a:t>h</a:t>
            </a:r>
            <a:r>
              <a:rPr sz="2500" u="sng" spc="-70" dirty="0">
                <a:latin typeface="Times New Roman"/>
                <a:cs typeface="Times New Roman"/>
              </a:rPr>
              <a:t> </a:t>
            </a:r>
            <a:r>
              <a:rPr sz="2500" u="sng" spc="-15" dirty="0">
                <a:latin typeface="Calibri"/>
                <a:cs typeface="Calibri"/>
              </a:rPr>
              <a:t>eac</a:t>
            </a:r>
            <a:r>
              <a:rPr sz="2500" u="sng" dirty="0">
                <a:latin typeface="Calibri"/>
                <a:cs typeface="Calibri"/>
              </a:rPr>
              <a:t>h</a:t>
            </a:r>
            <a:r>
              <a:rPr sz="2500" u="sng" spc="-75" dirty="0">
                <a:latin typeface="Times New Roman"/>
                <a:cs typeface="Times New Roman"/>
              </a:rPr>
              <a:t> </a:t>
            </a:r>
            <a:r>
              <a:rPr sz="2500" u="sng" spc="-5" dirty="0">
                <a:latin typeface="Calibri"/>
                <a:cs typeface="Calibri"/>
              </a:rPr>
              <a:t>o</a:t>
            </a:r>
            <a:r>
              <a:rPr sz="2500" u="sng" dirty="0">
                <a:latin typeface="Calibri"/>
                <a:cs typeface="Calibri"/>
              </a:rPr>
              <a:t>t</a:t>
            </a:r>
            <a:r>
              <a:rPr sz="2500" u="sng" spc="-5" dirty="0">
                <a:latin typeface="Calibri"/>
                <a:cs typeface="Calibri"/>
              </a:rPr>
              <a:t>h</a:t>
            </a:r>
            <a:r>
              <a:rPr sz="2500" u="sng" spc="-20" dirty="0">
                <a:latin typeface="Calibri"/>
                <a:cs typeface="Calibri"/>
              </a:rPr>
              <a:t>e</a:t>
            </a:r>
            <a:r>
              <a:rPr sz="2500" u="sng" spc="-10" dirty="0">
                <a:latin typeface="Calibri"/>
                <a:cs typeface="Calibri"/>
              </a:rPr>
              <a:t>r</a:t>
            </a:r>
            <a:r>
              <a:rPr sz="2500" u="sng" spc="-60" dirty="0">
                <a:latin typeface="Times New Roman"/>
                <a:cs typeface="Times New Roman"/>
              </a:rPr>
              <a:t> </a:t>
            </a:r>
            <a:r>
              <a:rPr sz="2500" dirty="0">
                <a:latin typeface="Calibri"/>
                <a:cs typeface="Calibri"/>
              </a:rPr>
              <a:t>a</a:t>
            </a:r>
            <a:r>
              <a:rPr sz="2500" spc="-5" dirty="0">
                <a:latin typeface="Calibri"/>
                <a:cs typeface="Calibri"/>
              </a:rPr>
              <a:t>n</a:t>
            </a:r>
            <a:r>
              <a:rPr sz="2500" dirty="0">
                <a:latin typeface="Calibri"/>
                <a:cs typeface="Calibri"/>
              </a:rPr>
              <a:t>d</a:t>
            </a:r>
            <a:r>
              <a:rPr sz="2500" dirty="0">
                <a:latin typeface="Times New Roman"/>
                <a:cs typeface="Times New Roman"/>
              </a:rPr>
              <a:t> </a:t>
            </a:r>
            <a:r>
              <a:rPr sz="2500" u="sng" spc="-20" dirty="0">
                <a:latin typeface="Calibri"/>
                <a:cs typeface="Calibri"/>
              </a:rPr>
              <a:t>w</a:t>
            </a:r>
            <a:r>
              <a:rPr sz="2500" u="sng" spc="-5" dirty="0">
                <a:latin typeface="Calibri"/>
                <a:cs typeface="Calibri"/>
              </a:rPr>
              <a:t>i</a:t>
            </a:r>
            <a:r>
              <a:rPr sz="2500" u="sng" spc="-10" dirty="0">
                <a:latin typeface="Calibri"/>
                <a:cs typeface="Calibri"/>
              </a:rPr>
              <a:t>t</a:t>
            </a:r>
            <a:r>
              <a:rPr sz="2500" u="sng" dirty="0">
                <a:latin typeface="Calibri"/>
                <a:cs typeface="Calibri"/>
              </a:rPr>
              <a:t>h</a:t>
            </a:r>
            <a:r>
              <a:rPr sz="2500" u="sng" spc="-65" dirty="0">
                <a:latin typeface="Times New Roman"/>
                <a:cs typeface="Times New Roman"/>
              </a:rPr>
              <a:t> </a:t>
            </a:r>
            <a:r>
              <a:rPr sz="2500" u="sng" spc="-10" dirty="0">
                <a:latin typeface="Calibri"/>
                <a:cs typeface="Calibri"/>
              </a:rPr>
              <a:t>t</a:t>
            </a:r>
            <a:r>
              <a:rPr sz="2500" u="sng" spc="-15" dirty="0">
                <a:latin typeface="Calibri"/>
                <a:cs typeface="Calibri"/>
              </a:rPr>
              <a:t>he</a:t>
            </a:r>
            <a:r>
              <a:rPr sz="2500" u="sng" dirty="0">
                <a:latin typeface="Calibri"/>
                <a:cs typeface="Calibri"/>
              </a:rPr>
              <a:t>i</a:t>
            </a:r>
            <a:r>
              <a:rPr sz="2500" u="sng" spc="-10" dirty="0">
                <a:latin typeface="Calibri"/>
                <a:cs typeface="Calibri"/>
              </a:rPr>
              <a:t>r</a:t>
            </a:r>
            <a:r>
              <a:rPr sz="2500" u="sng" spc="-60" dirty="0">
                <a:latin typeface="Times New Roman"/>
                <a:cs typeface="Times New Roman"/>
              </a:rPr>
              <a:t> </a:t>
            </a:r>
            <a:r>
              <a:rPr sz="2500" u="sng" spc="-15" dirty="0">
                <a:latin typeface="Calibri"/>
                <a:cs typeface="Calibri"/>
              </a:rPr>
              <a:t>en</a:t>
            </a:r>
            <a:r>
              <a:rPr sz="2500" u="sng" spc="-20" dirty="0">
                <a:latin typeface="Calibri"/>
                <a:cs typeface="Calibri"/>
              </a:rPr>
              <a:t>v</a:t>
            </a:r>
            <a:r>
              <a:rPr sz="2500" u="sng" dirty="0">
                <a:latin typeface="Calibri"/>
                <a:cs typeface="Calibri"/>
              </a:rPr>
              <a:t>i</a:t>
            </a:r>
            <a:r>
              <a:rPr sz="2500" u="sng" spc="-15" dirty="0">
                <a:latin typeface="Calibri"/>
                <a:cs typeface="Calibri"/>
              </a:rPr>
              <a:t>r</a:t>
            </a:r>
            <a:r>
              <a:rPr sz="2500" u="sng" spc="-5" dirty="0">
                <a:latin typeface="Calibri"/>
                <a:cs typeface="Calibri"/>
              </a:rPr>
              <a:t>on</a:t>
            </a:r>
            <a:r>
              <a:rPr sz="2500" u="sng" spc="-30" dirty="0">
                <a:latin typeface="Calibri"/>
                <a:cs typeface="Calibri"/>
              </a:rPr>
              <a:t>m</a:t>
            </a:r>
            <a:r>
              <a:rPr sz="2500" u="sng" spc="-15" dirty="0">
                <a:latin typeface="Calibri"/>
                <a:cs typeface="Calibri"/>
              </a:rPr>
              <a:t>e</a:t>
            </a:r>
            <a:r>
              <a:rPr sz="2500" u="sng" spc="-5" dirty="0">
                <a:latin typeface="Calibri"/>
                <a:cs typeface="Calibri"/>
              </a:rPr>
              <a:t>n</a:t>
            </a:r>
            <a:r>
              <a:rPr sz="2500" u="sng" spc="-10" dirty="0">
                <a:latin typeface="Calibri"/>
                <a:cs typeface="Calibri"/>
              </a:rPr>
              <a:t>t</a:t>
            </a:r>
            <a:r>
              <a:rPr sz="2500" dirty="0">
                <a:latin typeface="Calibri"/>
                <a:cs typeface="Calibri"/>
              </a:rPr>
              <a:t>.</a:t>
            </a:r>
            <a:r>
              <a:rPr sz="2500" spc="-60" dirty="0">
                <a:latin typeface="Times New Roman"/>
                <a:cs typeface="Times New Roman"/>
              </a:rPr>
              <a:t> </a:t>
            </a:r>
            <a:r>
              <a:rPr sz="2500" spc="-20" dirty="0">
                <a:latin typeface="Calibri"/>
                <a:cs typeface="Calibri"/>
              </a:rPr>
              <a:t>I</a:t>
            </a:r>
            <a:r>
              <a:rPr sz="2500" spc="-10" dirty="0">
                <a:latin typeface="Calibri"/>
                <a:cs typeface="Calibri"/>
              </a:rPr>
              <a:t>t</a:t>
            </a:r>
            <a:r>
              <a:rPr sz="2500" spc="-60" dirty="0">
                <a:latin typeface="Times New Roman"/>
                <a:cs typeface="Times New Roman"/>
              </a:rPr>
              <a:t> </a:t>
            </a:r>
            <a:r>
              <a:rPr sz="2500" spc="-5" dirty="0">
                <a:latin typeface="Calibri"/>
                <a:cs typeface="Calibri"/>
              </a:rPr>
              <a:t>i</a:t>
            </a:r>
            <a:r>
              <a:rPr sz="2500" dirty="0">
                <a:latin typeface="Calibri"/>
                <a:cs typeface="Calibri"/>
              </a:rPr>
              <a:t>s</a:t>
            </a:r>
            <a:r>
              <a:rPr sz="2500" dirty="0">
                <a:latin typeface="Times New Roman"/>
                <a:cs typeface="Times New Roman"/>
              </a:rPr>
              <a:t> </a:t>
            </a:r>
            <a:r>
              <a:rPr sz="2500" dirty="0">
                <a:latin typeface="Calibri"/>
                <a:cs typeface="Calibri"/>
              </a:rPr>
              <a:t>co</a:t>
            </a:r>
            <a:r>
              <a:rPr sz="2500" spc="-15" dirty="0">
                <a:latin typeface="Calibri"/>
                <a:cs typeface="Calibri"/>
              </a:rPr>
              <a:t>ncer</a:t>
            </a:r>
            <a:r>
              <a:rPr sz="2500" spc="-5" dirty="0">
                <a:latin typeface="Calibri"/>
                <a:cs typeface="Calibri"/>
              </a:rPr>
              <a:t>n</a:t>
            </a:r>
            <a:r>
              <a:rPr sz="2500" spc="-15" dirty="0">
                <a:latin typeface="Calibri"/>
                <a:cs typeface="Calibri"/>
              </a:rPr>
              <a:t>e</a:t>
            </a:r>
            <a:r>
              <a:rPr sz="2500" dirty="0">
                <a:latin typeface="Calibri"/>
                <a:cs typeface="Calibri"/>
              </a:rPr>
              <a:t>d</a:t>
            </a:r>
            <a:r>
              <a:rPr sz="2500" spc="-70" dirty="0">
                <a:latin typeface="Times New Roman"/>
                <a:cs typeface="Times New Roman"/>
              </a:rPr>
              <a:t> </a:t>
            </a:r>
            <a:r>
              <a:rPr sz="2500" spc="-20" dirty="0">
                <a:latin typeface="Calibri"/>
                <a:cs typeface="Calibri"/>
              </a:rPr>
              <a:t>w</a:t>
            </a:r>
            <a:r>
              <a:rPr sz="2500" dirty="0">
                <a:latin typeface="Calibri"/>
                <a:cs typeface="Calibri"/>
              </a:rPr>
              <a:t>i</a:t>
            </a:r>
            <a:r>
              <a:rPr sz="2500" spc="-10" dirty="0">
                <a:latin typeface="Calibri"/>
                <a:cs typeface="Calibri"/>
              </a:rPr>
              <a:t>t</a:t>
            </a:r>
            <a:r>
              <a:rPr sz="2500" dirty="0">
                <a:latin typeface="Calibri"/>
                <a:cs typeface="Calibri"/>
              </a:rPr>
              <a:t>h</a:t>
            </a:r>
            <a:r>
              <a:rPr sz="2500" spc="-75" dirty="0">
                <a:latin typeface="Times New Roman"/>
                <a:cs typeface="Times New Roman"/>
              </a:rPr>
              <a:t> </a:t>
            </a:r>
            <a:r>
              <a:rPr sz="2500" spc="-10" dirty="0">
                <a:latin typeface="Calibri"/>
                <a:cs typeface="Calibri"/>
              </a:rPr>
              <a:t>t</a:t>
            </a:r>
            <a:r>
              <a:rPr sz="2500" spc="-5" dirty="0">
                <a:latin typeface="Calibri"/>
                <a:cs typeface="Calibri"/>
              </a:rPr>
              <a:t>h</a:t>
            </a:r>
            <a:r>
              <a:rPr sz="2500" spc="-15" dirty="0">
                <a:latin typeface="Calibri"/>
                <a:cs typeface="Calibri"/>
              </a:rPr>
              <a:t>e</a:t>
            </a:r>
            <a:r>
              <a:rPr sz="2500" spc="-65" dirty="0">
                <a:latin typeface="Times New Roman"/>
                <a:cs typeface="Times New Roman"/>
              </a:rPr>
              <a:t> </a:t>
            </a:r>
            <a:r>
              <a:rPr sz="2500" spc="-25" dirty="0">
                <a:latin typeface="Calibri"/>
                <a:cs typeface="Calibri"/>
              </a:rPr>
              <a:t>g</a:t>
            </a:r>
            <a:r>
              <a:rPr sz="2500" spc="-15" dirty="0">
                <a:latin typeface="Calibri"/>
                <a:cs typeface="Calibri"/>
              </a:rPr>
              <a:t>e</a:t>
            </a:r>
            <a:r>
              <a:rPr sz="2500" spc="-5" dirty="0">
                <a:latin typeface="Calibri"/>
                <a:cs typeface="Calibri"/>
              </a:rPr>
              <a:t>n</a:t>
            </a:r>
            <a:r>
              <a:rPr sz="2500" spc="-15" dirty="0">
                <a:latin typeface="Calibri"/>
                <a:cs typeface="Calibri"/>
              </a:rPr>
              <a:t>er</a:t>
            </a:r>
            <a:r>
              <a:rPr sz="2500" dirty="0">
                <a:latin typeface="Calibri"/>
                <a:cs typeface="Calibri"/>
              </a:rPr>
              <a:t>al</a:t>
            </a:r>
            <a:r>
              <a:rPr sz="2500" dirty="0">
                <a:latin typeface="Times New Roman"/>
                <a:cs typeface="Times New Roman"/>
              </a:rPr>
              <a:t> </a:t>
            </a:r>
            <a:r>
              <a:rPr sz="2500" spc="-5" dirty="0">
                <a:latin typeface="Calibri"/>
                <a:cs typeface="Calibri"/>
              </a:rPr>
              <a:t>p</a:t>
            </a:r>
            <a:r>
              <a:rPr sz="2500" spc="-15" dirty="0">
                <a:latin typeface="Calibri"/>
                <a:cs typeface="Calibri"/>
              </a:rPr>
              <a:t>r</a:t>
            </a:r>
            <a:r>
              <a:rPr sz="2500" dirty="0">
                <a:latin typeface="Calibri"/>
                <a:cs typeface="Calibri"/>
              </a:rPr>
              <a:t>i</a:t>
            </a:r>
            <a:r>
              <a:rPr sz="2500" spc="-5" dirty="0">
                <a:latin typeface="Calibri"/>
                <a:cs typeface="Calibri"/>
              </a:rPr>
              <a:t>n</a:t>
            </a:r>
            <a:r>
              <a:rPr sz="2500" spc="-25" dirty="0">
                <a:latin typeface="Calibri"/>
                <a:cs typeface="Calibri"/>
              </a:rPr>
              <a:t>c</a:t>
            </a:r>
            <a:r>
              <a:rPr sz="2500" dirty="0">
                <a:latin typeface="Calibri"/>
                <a:cs typeface="Calibri"/>
              </a:rPr>
              <a:t>i</a:t>
            </a:r>
            <a:r>
              <a:rPr sz="2500" spc="-5" dirty="0">
                <a:latin typeface="Calibri"/>
                <a:cs typeface="Calibri"/>
              </a:rPr>
              <a:t>pl</a:t>
            </a:r>
            <a:r>
              <a:rPr sz="2500" spc="-15" dirty="0">
                <a:latin typeface="Calibri"/>
                <a:cs typeface="Calibri"/>
              </a:rPr>
              <a:t>e</a:t>
            </a:r>
            <a:r>
              <a:rPr sz="2500" dirty="0">
                <a:latin typeface="Calibri"/>
                <a:cs typeface="Calibri"/>
              </a:rPr>
              <a:t>s</a:t>
            </a:r>
            <a:r>
              <a:rPr sz="2500" spc="-70" dirty="0">
                <a:latin typeface="Times New Roman"/>
                <a:cs typeface="Times New Roman"/>
              </a:rPr>
              <a:t> </a:t>
            </a:r>
            <a:r>
              <a:rPr sz="2500" spc="-10" dirty="0">
                <a:latin typeface="Calibri"/>
                <a:cs typeface="Calibri"/>
              </a:rPr>
              <a:t>t</a:t>
            </a:r>
            <a:r>
              <a:rPr sz="2500" spc="-15" dirty="0">
                <a:latin typeface="Calibri"/>
                <a:cs typeface="Calibri"/>
              </a:rPr>
              <a:t>h</a:t>
            </a:r>
            <a:r>
              <a:rPr sz="2500" spc="10" dirty="0">
                <a:latin typeface="Calibri"/>
                <a:cs typeface="Calibri"/>
              </a:rPr>
              <a:t>a</a:t>
            </a:r>
            <a:r>
              <a:rPr sz="2500" spc="-10" dirty="0">
                <a:latin typeface="Calibri"/>
                <a:cs typeface="Calibri"/>
              </a:rPr>
              <a:t>t</a:t>
            </a:r>
            <a:r>
              <a:rPr sz="2500" spc="-65" dirty="0">
                <a:latin typeface="Times New Roman"/>
                <a:cs typeface="Times New Roman"/>
              </a:rPr>
              <a:t> </a:t>
            </a:r>
            <a:r>
              <a:rPr sz="2500" dirty="0">
                <a:latin typeface="Calibri"/>
                <a:cs typeface="Calibri"/>
              </a:rPr>
              <a:t>a</a:t>
            </a:r>
            <a:r>
              <a:rPr sz="2500" spc="-5" dirty="0">
                <a:latin typeface="Calibri"/>
                <a:cs typeface="Calibri"/>
              </a:rPr>
              <a:t>ppl</a:t>
            </a:r>
            <a:r>
              <a:rPr sz="2500" spc="-15" dirty="0">
                <a:latin typeface="Calibri"/>
                <a:cs typeface="Calibri"/>
              </a:rPr>
              <a:t>y</a:t>
            </a:r>
            <a:r>
              <a:rPr sz="2500" spc="-70" dirty="0">
                <a:latin typeface="Times New Roman"/>
                <a:cs typeface="Times New Roman"/>
              </a:rPr>
              <a:t> </a:t>
            </a:r>
            <a:r>
              <a:rPr sz="2500" spc="-10" dirty="0">
                <a:latin typeface="Calibri"/>
                <a:cs typeface="Calibri"/>
              </a:rPr>
              <a:t>t</a:t>
            </a:r>
            <a:r>
              <a:rPr sz="2500" dirty="0">
                <a:latin typeface="Calibri"/>
                <a:cs typeface="Calibri"/>
              </a:rPr>
              <a:t>o</a:t>
            </a:r>
            <a:r>
              <a:rPr sz="2500" dirty="0">
                <a:latin typeface="Times New Roman"/>
                <a:cs typeface="Times New Roman"/>
              </a:rPr>
              <a:t>	</a:t>
            </a:r>
            <a:r>
              <a:rPr sz="2500" spc="-5" dirty="0">
                <a:latin typeface="Calibri"/>
                <a:cs typeface="Calibri"/>
              </a:rPr>
              <a:t>bo</a:t>
            </a:r>
            <a:r>
              <a:rPr sz="2500" dirty="0">
                <a:latin typeface="Calibri"/>
                <a:cs typeface="Calibri"/>
              </a:rPr>
              <a:t>th</a:t>
            </a:r>
            <a:r>
              <a:rPr sz="2500" dirty="0">
                <a:latin typeface="Times New Roman"/>
                <a:cs typeface="Times New Roman"/>
              </a:rPr>
              <a:t> </a:t>
            </a:r>
            <a:r>
              <a:rPr sz="2500" dirty="0">
                <a:latin typeface="Calibri"/>
                <a:cs typeface="Calibri"/>
              </a:rPr>
              <a:t>a</a:t>
            </a:r>
            <a:r>
              <a:rPr sz="2500" spc="-5" dirty="0">
                <a:latin typeface="Calibri"/>
                <a:cs typeface="Calibri"/>
              </a:rPr>
              <a:t>ni</a:t>
            </a:r>
            <a:r>
              <a:rPr sz="2500" spc="-20" dirty="0">
                <a:latin typeface="Calibri"/>
                <a:cs typeface="Calibri"/>
              </a:rPr>
              <a:t>m</a:t>
            </a:r>
            <a:r>
              <a:rPr sz="2500" dirty="0">
                <a:latin typeface="Calibri"/>
                <a:cs typeface="Calibri"/>
              </a:rPr>
              <a:t>a</a:t>
            </a:r>
            <a:r>
              <a:rPr sz="2500" spc="-5" dirty="0">
                <a:latin typeface="Calibri"/>
                <a:cs typeface="Calibri"/>
              </a:rPr>
              <a:t>l</a:t>
            </a:r>
            <a:r>
              <a:rPr sz="2500" dirty="0">
                <a:latin typeface="Calibri"/>
                <a:cs typeface="Calibri"/>
              </a:rPr>
              <a:t>s</a:t>
            </a:r>
            <a:r>
              <a:rPr sz="2500" spc="-70" dirty="0">
                <a:latin typeface="Times New Roman"/>
                <a:cs typeface="Times New Roman"/>
              </a:rPr>
              <a:t> </a:t>
            </a:r>
            <a:r>
              <a:rPr sz="2500" dirty="0">
                <a:latin typeface="Calibri"/>
                <a:cs typeface="Calibri"/>
              </a:rPr>
              <a:t>a</a:t>
            </a:r>
            <a:r>
              <a:rPr sz="2500" spc="-5" dirty="0">
                <a:latin typeface="Calibri"/>
                <a:cs typeface="Calibri"/>
              </a:rPr>
              <a:t>n</a:t>
            </a:r>
            <a:r>
              <a:rPr sz="2500" dirty="0">
                <a:latin typeface="Calibri"/>
                <a:cs typeface="Calibri"/>
              </a:rPr>
              <a:t>d</a:t>
            </a:r>
            <a:r>
              <a:rPr sz="2500" spc="-75" dirty="0">
                <a:latin typeface="Times New Roman"/>
                <a:cs typeface="Times New Roman"/>
              </a:rPr>
              <a:t> </a:t>
            </a:r>
            <a:r>
              <a:rPr sz="2500" spc="-5" dirty="0">
                <a:latin typeface="Calibri"/>
                <a:cs typeface="Calibri"/>
              </a:rPr>
              <a:t>pl</a:t>
            </a:r>
            <a:r>
              <a:rPr sz="2500" dirty="0">
                <a:latin typeface="Calibri"/>
                <a:cs typeface="Calibri"/>
              </a:rPr>
              <a:t>a</a:t>
            </a:r>
            <a:r>
              <a:rPr sz="2500" spc="-5" dirty="0">
                <a:latin typeface="Calibri"/>
                <a:cs typeface="Calibri"/>
              </a:rPr>
              <a:t>n</a:t>
            </a:r>
            <a:r>
              <a:rPr sz="2500" spc="-10" dirty="0">
                <a:latin typeface="Calibri"/>
                <a:cs typeface="Calibri"/>
              </a:rPr>
              <a:t>ts</a:t>
            </a:r>
            <a:r>
              <a:rPr sz="2500" dirty="0">
                <a:latin typeface="Calibri"/>
                <a:cs typeface="Calibri"/>
              </a:rPr>
              <a:t>.</a:t>
            </a:r>
            <a:endParaRPr sz="2500">
              <a:latin typeface="Calibri"/>
              <a:cs typeface="Calibri"/>
            </a:endParaRPr>
          </a:p>
        </p:txBody>
      </p:sp>
      <p:sp>
        <p:nvSpPr>
          <p:cNvPr id="5" name="object 5"/>
          <p:cNvSpPr txBox="1"/>
          <p:nvPr/>
        </p:nvSpPr>
        <p:spPr>
          <a:xfrm>
            <a:off x="378456" y="2475753"/>
            <a:ext cx="137160" cy="342900"/>
          </a:xfrm>
          <a:prstGeom prst="rect">
            <a:avLst/>
          </a:prstGeom>
        </p:spPr>
        <p:txBody>
          <a:bodyPr vert="horz" wrap="square" lIns="0" tIns="0" rIns="0" bIns="0" rtlCol="0">
            <a:spAutoFit/>
          </a:bodyPr>
          <a:lstStyle/>
          <a:p>
            <a:pPr marL="12700">
              <a:lnSpc>
                <a:spcPct val="100000"/>
              </a:lnSpc>
            </a:pPr>
            <a:r>
              <a:rPr sz="2500" dirty="0">
                <a:latin typeface="Arial"/>
                <a:cs typeface="Arial"/>
              </a:rPr>
              <a:t>•</a:t>
            </a:r>
            <a:endParaRPr sz="2500">
              <a:latin typeface="Arial"/>
              <a:cs typeface="Arial"/>
            </a:endParaRPr>
          </a:p>
        </p:txBody>
      </p:sp>
      <p:sp>
        <p:nvSpPr>
          <p:cNvPr id="6" name="object 6"/>
          <p:cNvSpPr txBox="1"/>
          <p:nvPr/>
        </p:nvSpPr>
        <p:spPr>
          <a:xfrm>
            <a:off x="378447" y="4078503"/>
            <a:ext cx="137160" cy="342900"/>
          </a:xfrm>
          <a:prstGeom prst="rect">
            <a:avLst/>
          </a:prstGeom>
        </p:spPr>
        <p:txBody>
          <a:bodyPr vert="horz" wrap="square" lIns="0" tIns="0" rIns="0" bIns="0" rtlCol="0">
            <a:spAutoFit/>
          </a:bodyPr>
          <a:lstStyle/>
          <a:p>
            <a:pPr marL="12700">
              <a:lnSpc>
                <a:spcPct val="100000"/>
              </a:lnSpc>
            </a:pPr>
            <a:r>
              <a:rPr sz="2500" dirty="0">
                <a:latin typeface="Arial"/>
                <a:cs typeface="Arial"/>
              </a:rPr>
              <a:t>•</a:t>
            </a:r>
            <a:endParaRPr sz="2500">
              <a:latin typeface="Arial"/>
              <a:cs typeface="Arial"/>
            </a:endParaRPr>
          </a:p>
        </p:txBody>
      </p:sp>
      <p:sp>
        <p:nvSpPr>
          <p:cNvPr id="7" name="object 7"/>
          <p:cNvSpPr/>
          <p:nvPr/>
        </p:nvSpPr>
        <p:spPr>
          <a:xfrm>
            <a:off x="5041910" y="1557009"/>
            <a:ext cx="3728709" cy="469139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304800"/>
            <a:ext cx="4724400" cy="730969"/>
          </a:xfrm>
          <a:prstGeom prst="rect">
            <a:avLst/>
          </a:prstGeom>
        </p:spPr>
        <p:txBody>
          <a:bodyPr vert="horz" wrap="square" lIns="0" tIns="0" rIns="0" bIns="0" rtlCol="0">
            <a:spAutoFit/>
          </a:bodyPr>
          <a:lstStyle/>
          <a:p>
            <a:pPr marL="12700">
              <a:lnSpc>
                <a:spcPts val="5660"/>
              </a:lnSpc>
            </a:pPr>
            <a:r>
              <a:rPr sz="4800" b="1" i="1" u="sng" spc="-10" dirty="0">
                <a:latin typeface="Century Gothic"/>
                <a:cs typeface="Century Gothic"/>
              </a:rPr>
              <a:t>E</a:t>
            </a:r>
            <a:r>
              <a:rPr sz="4800" b="1" i="1" u="sng" spc="-35" dirty="0">
                <a:latin typeface="Century Gothic"/>
                <a:cs typeface="Century Gothic"/>
              </a:rPr>
              <a:t>c</a:t>
            </a:r>
            <a:r>
              <a:rPr sz="4800" b="1" i="1" u="sng" spc="-40" dirty="0">
                <a:latin typeface="Century Gothic"/>
                <a:cs typeface="Century Gothic"/>
              </a:rPr>
              <a:t>o</a:t>
            </a:r>
            <a:r>
              <a:rPr sz="4800" b="1" i="1" u="sng" spc="-10" dirty="0">
                <a:latin typeface="Century Gothic"/>
                <a:cs typeface="Century Gothic"/>
              </a:rPr>
              <a:t>s</a:t>
            </a:r>
            <a:r>
              <a:rPr sz="4800" b="1" i="1" u="sng" dirty="0">
                <a:latin typeface="Century Gothic"/>
                <a:cs typeface="Century Gothic"/>
              </a:rPr>
              <a:t>y</a:t>
            </a:r>
            <a:r>
              <a:rPr sz="4800" b="1" i="1" u="sng" spc="-10" dirty="0">
                <a:latin typeface="Century Gothic"/>
                <a:cs typeface="Century Gothic"/>
              </a:rPr>
              <a:t>s</a:t>
            </a:r>
            <a:r>
              <a:rPr sz="4800" b="1" i="1" u="sng" spc="-20" dirty="0">
                <a:latin typeface="Century Gothic"/>
                <a:cs typeface="Century Gothic"/>
              </a:rPr>
              <a:t>t</a:t>
            </a:r>
            <a:r>
              <a:rPr sz="4800" b="1" i="1" u="sng" spc="-40" dirty="0">
                <a:latin typeface="Century Gothic"/>
                <a:cs typeface="Century Gothic"/>
              </a:rPr>
              <a:t>e</a:t>
            </a:r>
            <a:r>
              <a:rPr sz="4800" b="1" i="1" u="sng" spc="-45" dirty="0">
                <a:latin typeface="Century Gothic"/>
                <a:cs typeface="Century Gothic"/>
              </a:rPr>
              <a:t>m</a:t>
            </a:r>
            <a:endParaRPr sz="4800" b="1" u="sng">
              <a:latin typeface="Century Gothic"/>
              <a:cs typeface="Century Gothic"/>
            </a:endParaRPr>
          </a:p>
        </p:txBody>
      </p:sp>
      <p:sp>
        <p:nvSpPr>
          <p:cNvPr id="3" name="object 3"/>
          <p:cNvSpPr txBox="1"/>
          <p:nvPr/>
        </p:nvSpPr>
        <p:spPr>
          <a:xfrm>
            <a:off x="260337" y="968659"/>
            <a:ext cx="123825" cy="304800"/>
          </a:xfrm>
          <a:prstGeom prst="rect">
            <a:avLst/>
          </a:prstGeom>
        </p:spPr>
        <p:txBody>
          <a:bodyPr vert="horz" wrap="square" lIns="0" tIns="0" rIns="0" bIns="0" rtlCol="0">
            <a:spAutoFit/>
          </a:bodyPr>
          <a:lstStyle/>
          <a:p>
            <a:pPr marL="12700">
              <a:lnSpc>
                <a:spcPct val="100000"/>
              </a:lnSpc>
            </a:pPr>
            <a:r>
              <a:rPr sz="2200" dirty="0">
                <a:latin typeface="Arial"/>
                <a:cs typeface="Arial"/>
              </a:rPr>
              <a:t>•</a:t>
            </a:r>
            <a:endParaRPr sz="2200">
              <a:latin typeface="Arial"/>
              <a:cs typeface="Arial"/>
            </a:endParaRPr>
          </a:p>
        </p:txBody>
      </p:sp>
      <p:sp>
        <p:nvSpPr>
          <p:cNvPr id="4" name="object 4"/>
          <p:cNvSpPr txBox="1"/>
          <p:nvPr/>
        </p:nvSpPr>
        <p:spPr>
          <a:xfrm>
            <a:off x="609600" y="990600"/>
            <a:ext cx="3543300" cy="5155257"/>
          </a:xfrm>
          <a:prstGeom prst="rect">
            <a:avLst/>
          </a:prstGeom>
        </p:spPr>
        <p:txBody>
          <a:bodyPr vert="horz" wrap="square" lIns="0" tIns="0" rIns="0" bIns="0" rtlCol="0">
            <a:spAutoFit/>
          </a:bodyPr>
          <a:lstStyle/>
          <a:p>
            <a:pPr marL="12700" marR="73660">
              <a:lnSpc>
                <a:spcPct val="100000"/>
              </a:lnSpc>
            </a:pPr>
            <a:r>
              <a:rPr sz="2200" spc="-5" dirty="0">
                <a:latin typeface="Calibri"/>
                <a:cs typeface="Calibri"/>
              </a:rPr>
              <a:t>T</a:t>
            </a:r>
            <a:r>
              <a:rPr sz="2200" spc="-10" dirty="0">
                <a:latin typeface="Calibri"/>
                <a:cs typeface="Calibri"/>
              </a:rPr>
              <a:t>h</a:t>
            </a:r>
            <a:r>
              <a:rPr sz="2200" spc="-15" dirty="0">
                <a:latin typeface="Calibri"/>
                <a:cs typeface="Calibri"/>
              </a:rPr>
              <a:t>e</a:t>
            </a:r>
            <a:r>
              <a:rPr sz="2200" spc="-60" dirty="0">
                <a:latin typeface="Times New Roman"/>
                <a:cs typeface="Times New Roman"/>
              </a:rPr>
              <a:t> </a:t>
            </a:r>
            <a:r>
              <a:rPr sz="2200" spc="-20" dirty="0">
                <a:latin typeface="Calibri"/>
                <a:cs typeface="Calibri"/>
              </a:rPr>
              <a:t>te</a:t>
            </a:r>
            <a:r>
              <a:rPr sz="2200" spc="-15" dirty="0">
                <a:latin typeface="Calibri"/>
                <a:cs typeface="Calibri"/>
              </a:rPr>
              <a:t>rm</a:t>
            </a:r>
            <a:r>
              <a:rPr sz="2200" spc="-70" dirty="0">
                <a:latin typeface="Times New Roman"/>
                <a:cs typeface="Times New Roman"/>
              </a:rPr>
              <a:t> </a:t>
            </a:r>
            <a:r>
              <a:rPr sz="2200" spc="-5" dirty="0">
                <a:latin typeface="Calibri"/>
                <a:cs typeface="Calibri"/>
              </a:rPr>
              <a:t>E</a:t>
            </a:r>
            <a:r>
              <a:rPr sz="2200" spc="-15" dirty="0">
                <a:latin typeface="Calibri"/>
                <a:cs typeface="Calibri"/>
              </a:rPr>
              <a:t>c</a:t>
            </a:r>
            <a:r>
              <a:rPr sz="2200" spc="-5" dirty="0">
                <a:latin typeface="Calibri"/>
                <a:cs typeface="Calibri"/>
              </a:rPr>
              <a:t>os</a:t>
            </a:r>
            <a:r>
              <a:rPr sz="2200" dirty="0">
                <a:latin typeface="Calibri"/>
                <a:cs typeface="Calibri"/>
              </a:rPr>
              <a:t>y</a:t>
            </a:r>
            <a:r>
              <a:rPr sz="2200" spc="-5" dirty="0">
                <a:latin typeface="Calibri"/>
                <a:cs typeface="Calibri"/>
              </a:rPr>
              <a:t>s</a:t>
            </a:r>
            <a:r>
              <a:rPr sz="2200" dirty="0">
                <a:latin typeface="Calibri"/>
                <a:cs typeface="Calibri"/>
              </a:rPr>
              <a:t>t</a:t>
            </a:r>
            <a:r>
              <a:rPr sz="2200" spc="-25" dirty="0">
                <a:latin typeface="Calibri"/>
                <a:cs typeface="Calibri"/>
              </a:rPr>
              <a:t>e</a:t>
            </a:r>
            <a:r>
              <a:rPr sz="2200" spc="-20" dirty="0">
                <a:latin typeface="Calibri"/>
                <a:cs typeface="Calibri"/>
              </a:rPr>
              <a:t>m</a:t>
            </a:r>
            <a:r>
              <a:rPr sz="2200" spc="-70" dirty="0">
                <a:latin typeface="Times New Roman"/>
                <a:cs typeface="Times New Roman"/>
              </a:rPr>
              <a:t> </a:t>
            </a:r>
            <a:r>
              <a:rPr sz="2200" spc="-25" dirty="0">
                <a:latin typeface="Calibri"/>
                <a:cs typeface="Calibri"/>
              </a:rPr>
              <a:t>w</a:t>
            </a:r>
            <a:r>
              <a:rPr sz="2200" dirty="0">
                <a:latin typeface="Calibri"/>
                <a:cs typeface="Calibri"/>
              </a:rPr>
              <a:t>as</a:t>
            </a:r>
            <a:r>
              <a:rPr sz="2200" spc="-55" dirty="0">
                <a:latin typeface="Times New Roman"/>
                <a:cs typeface="Times New Roman"/>
              </a:rPr>
              <a:t> </a:t>
            </a:r>
            <a:r>
              <a:rPr sz="2200" spc="-5" dirty="0">
                <a:latin typeface="Calibri"/>
                <a:cs typeface="Calibri"/>
              </a:rPr>
              <a:t>f</a:t>
            </a:r>
            <a:r>
              <a:rPr sz="2200" spc="-10" dirty="0">
                <a:latin typeface="Calibri"/>
                <a:cs typeface="Calibri"/>
              </a:rPr>
              <a:t>ir</a:t>
            </a:r>
            <a:r>
              <a:rPr sz="2200" spc="-5" dirty="0">
                <a:latin typeface="Calibri"/>
                <a:cs typeface="Calibri"/>
              </a:rPr>
              <a:t>st</a:t>
            </a:r>
            <a:r>
              <a:rPr sz="2200" spc="-5" dirty="0">
                <a:latin typeface="Times New Roman"/>
                <a:cs typeface="Times New Roman"/>
              </a:rPr>
              <a:t> </a:t>
            </a:r>
            <a:r>
              <a:rPr sz="2200" spc="-10" dirty="0">
                <a:latin typeface="Calibri"/>
                <a:cs typeface="Calibri"/>
              </a:rPr>
              <a:t>pr</a:t>
            </a:r>
            <a:r>
              <a:rPr sz="2200" spc="5" dirty="0">
                <a:latin typeface="Calibri"/>
                <a:cs typeface="Calibri"/>
              </a:rPr>
              <a:t>o</a:t>
            </a:r>
            <a:r>
              <a:rPr sz="2200" spc="-10" dirty="0">
                <a:latin typeface="Calibri"/>
                <a:cs typeface="Calibri"/>
              </a:rPr>
              <a:t>p</a:t>
            </a:r>
            <a:r>
              <a:rPr sz="2200" spc="-5" dirty="0">
                <a:latin typeface="Calibri"/>
                <a:cs typeface="Calibri"/>
              </a:rPr>
              <a:t>o</a:t>
            </a:r>
            <a:r>
              <a:rPr sz="2200" spc="5" dirty="0">
                <a:latin typeface="Calibri"/>
                <a:cs typeface="Calibri"/>
              </a:rPr>
              <a:t>s</a:t>
            </a:r>
            <a:r>
              <a:rPr sz="2200" spc="-25" dirty="0">
                <a:latin typeface="Calibri"/>
                <a:cs typeface="Calibri"/>
              </a:rPr>
              <a:t>e</a:t>
            </a:r>
            <a:r>
              <a:rPr sz="2200" dirty="0">
                <a:latin typeface="Calibri"/>
                <a:cs typeface="Calibri"/>
              </a:rPr>
              <a:t>d</a:t>
            </a:r>
            <a:r>
              <a:rPr sz="2200" spc="-65" dirty="0">
                <a:latin typeface="Times New Roman"/>
                <a:cs typeface="Times New Roman"/>
              </a:rPr>
              <a:t> </a:t>
            </a:r>
            <a:r>
              <a:rPr sz="2200" spc="-10" dirty="0">
                <a:latin typeface="Calibri"/>
                <a:cs typeface="Calibri"/>
              </a:rPr>
              <a:t>by</a:t>
            </a:r>
            <a:r>
              <a:rPr sz="2200" spc="-60" dirty="0">
                <a:latin typeface="Times New Roman"/>
                <a:cs typeface="Times New Roman"/>
              </a:rPr>
              <a:t> </a:t>
            </a:r>
            <a:r>
              <a:rPr sz="2200" u="sng" spc="-20" dirty="0">
                <a:latin typeface="Calibri"/>
                <a:cs typeface="Calibri"/>
              </a:rPr>
              <a:t>A</a:t>
            </a:r>
            <a:r>
              <a:rPr sz="2200" u="sng" dirty="0">
                <a:latin typeface="Calibri"/>
                <a:cs typeface="Calibri"/>
              </a:rPr>
              <a:t>.</a:t>
            </a:r>
            <a:r>
              <a:rPr sz="2200" u="sng" spc="-25" dirty="0">
                <a:latin typeface="Calibri"/>
                <a:cs typeface="Calibri"/>
              </a:rPr>
              <a:t>G</a:t>
            </a:r>
            <a:r>
              <a:rPr sz="2200" u="sng" dirty="0">
                <a:latin typeface="Calibri"/>
                <a:cs typeface="Calibri"/>
              </a:rPr>
              <a:t>.</a:t>
            </a:r>
            <a:r>
              <a:rPr sz="2200" u="sng" spc="-65" dirty="0">
                <a:latin typeface="Times New Roman"/>
                <a:cs typeface="Times New Roman"/>
              </a:rPr>
              <a:t> </a:t>
            </a:r>
            <a:r>
              <a:rPr sz="2200" u="sng" spc="-5" dirty="0">
                <a:latin typeface="Calibri"/>
                <a:cs typeface="Calibri"/>
              </a:rPr>
              <a:t>Ta</a:t>
            </a:r>
            <a:r>
              <a:rPr sz="2200" u="sng" dirty="0">
                <a:latin typeface="Calibri"/>
                <a:cs typeface="Calibri"/>
              </a:rPr>
              <a:t>n</a:t>
            </a:r>
            <a:r>
              <a:rPr sz="2200" u="sng" spc="-5" dirty="0">
                <a:latin typeface="Calibri"/>
                <a:cs typeface="Calibri"/>
              </a:rPr>
              <a:t>s</a:t>
            </a:r>
            <a:r>
              <a:rPr sz="2200" u="sng" spc="-10" dirty="0">
                <a:latin typeface="Calibri"/>
                <a:cs typeface="Calibri"/>
              </a:rPr>
              <a:t>l</a:t>
            </a:r>
            <a:r>
              <a:rPr sz="2200" u="sng" spc="-15" dirty="0">
                <a:latin typeface="Calibri"/>
                <a:cs typeface="Calibri"/>
              </a:rPr>
              <a:t>ey</a:t>
            </a:r>
            <a:r>
              <a:rPr sz="2200" u="sng" spc="-70" dirty="0">
                <a:latin typeface="Times New Roman"/>
                <a:cs typeface="Times New Roman"/>
              </a:rPr>
              <a:t> </a:t>
            </a:r>
            <a:r>
              <a:rPr sz="2200" dirty="0">
                <a:latin typeface="Calibri"/>
                <a:cs typeface="Calibri"/>
              </a:rPr>
              <a:t>in</a:t>
            </a:r>
            <a:r>
              <a:rPr sz="2200" dirty="0">
                <a:latin typeface="Times New Roman"/>
                <a:cs typeface="Times New Roman"/>
              </a:rPr>
              <a:t> </a:t>
            </a:r>
            <a:r>
              <a:rPr sz="2200" u="sng" spc="-15" dirty="0">
                <a:latin typeface="Calibri"/>
                <a:cs typeface="Calibri"/>
              </a:rPr>
              <a:t>1</a:t>
            </a:r>
            <a:r>
              <a:rPr sz="2200" u="sng" spc="-20" dirty="0">
                <a:latin typeface="Calibri"/>
                <a:cs typeface="Calibri"/>
              </a:rPr>
              <a:t>9</a:t>
            </a:r>
            <a:r>
              <a:rPr sz="2200" u="sng" spc="-15" dirty="0">
                <a:latin typeface="Calibri"/>
                <a:cs typeface="Calibri"/>
              </a:rPr>
              <a:t>35</a:t>
            </a:r>
            <a:r>
              <a:rPr sz="2200" dirty="0">
                <a:latin typeface="Calibri"/>
                <a:cs typeface="Calibri"/>
              </a:rPr>
              <a:t>.</a:t>
            </a:r>
            <a:r>
              <a:rPr sz="2200" spc="-65" dirty="0">
                <a:latin typeface="Times New Roman"/>
                <a:cs typeface="Times New Roman"/>
              </a:rPr>
              <a:t> </a:t>
            </a:r>
            <a:r>
              <a:rPr sz="2200" spc="-10" dirty="0">
                <a:latin typeface="Calibri"/>
                <a:cs typeface="Calibri"/>
              </a:rPr>
              <a:t>h</a:t>
            </a:r>
            <a:r>
              <a:rPr sz="2200" spc="-15" dirty="0">
                <a:latin typeface="Calibri"/>
                <a:cs typeface="Calibri"/>
              </a:rPr>
              <a:t>e</a:t>
            </a:r>
            <a:r>
              <a:rPr sz="2200" spc="-60" dirty="0">
                <a:latin typeface="Times New Roman"/>
                <a:cs typeface="Times New Roman"/>
              </a:rPr>
              <a:t> </a:t>
            </a:r>
            <a:r>
              <a:rPr sz="2200" spc="-10" dirty="0">
                <a:latin typeface="Calibri"/>
                <a:cs typeface="Calibri"/>
              </a:rPr>
              <a:t>d</a:t>
            </a:r>
            <a:r>
              <a:rPr sz="2200" spc="-25" dirty="0">
                <a:latin typeface="Calibri"/>
                <a:cs typeface="Calibri"/>
              </a:rPr>
              <a:t>e</a:t>
            </a:r>
            <a:r>
              <a:rPr sz="2200" spc="-5" dirty="0">
                <a:latin typeface="Calibri"/>
                <a:cs typeface="Calibri"/>
              </a:rPr>
              <a:t>f</a:t>
            </a:r>
            <a:r>
              <a:rPr sz="2200" dirty="0">
                <a:latin typeface="Calibri"/>
                <a:cs typeface="Calibri"/>
              </a:rPr>
              <a:t>i</a:t>
            </a:r>
            <a:r>
              <a:rPr sz="2200" spc="-10" dirty="0">
                <a:latin typeface="Calibri"/>
                <a:cs typeface="Calibri"/>
              </a:rPr>
              <a:t>n</a:t>
            </a:r>
            <a:r>
              <a:rPr sz="2200" spc="-25" dirty="0">
                <a:latin typeface="Calibri"/>
                <a:cs typeface="Calibri"/>
              </a:rPr>
              <a:t>e</a:t>
            </a:r>
            <a:r>
              <a:rPr sz="2200" dirty="0">
                <a:latin typeface="Calibri"/>
                <a:cs typeface="Calibri"/>
              </a:rPr>
              <a:t>d</a:t>
            </a:r>
            <a:r>
              <a:rPr sz="2200" spc="-65" dirty="0">
                <a:latin typeface="Times New Roman"/>
                <a:cs typeface="Times New Roman"/>
              </a:rPr>
              <a:t> </a:t>
            </a:r>
            <a:r>
              <a:rPr sz="2200" dirty="0">
                <a:latin typeface="Calibri"/>
                <a:cs typeface="Calibri"/>
              </a:rPr>
              <a:t>i</a:t>
            </a:r>
            <a:r>
              <a:rPr sz="2200" spc="-10" dirty="0">
                <a:latin typeface="Calibri"/>
                <a:cs typeface="Calibri"/>
              </a:rPr>
              <a:t>t</a:t>
            </a:r>
            <a:r>
              <a:rPr sz="2200" spc="-70" dirty="0">
                <a:latin typeface="Times New Roman"/>
                <a:cs typeface="Times New Roman"/>
              </a:rPr>
              <a:t> </a:t>
            </a:r>
            <a:r>
              <a:rPr sz="2200" dirty="0">
                <a:latin typeface="Calibri"/>
                <a:cs typeface="Calibri"/>
              </a:rPr>
              <a:t>as</a:t>
            </a:r>
            <a:r>
              <a:rPr sz="2200" spc="-55" dirty="0">
                <a:latin typeface="Times New Roman"/>
                <a:cs typeface="Times New Roman"/>
              </a:rPr>
              <a:t> </a:t>
            </a:r>
            <a:r>
              <a:rPr sz="2200" spc="-5" dirty="0">
                <a:latin typeface="Calibri"/>
                <a:cs typeface="Calibri"/>
              </a:rPr>
              <a:t>“</a:t>
            </a:r>
            <a:r>
              <a:rPr sz="2200" spc="-10" dirty="0">
                <a:latin typeface="Calibri"/>
                <a:cs typeface="Calibri"/>
              </a:rPr>
              <a:t>th</a:t>
            </a:r>
            <a:r>
              <a:rPr sz="2200" spc="-15" dirty="0">
                <a:latin typeface="Calibri"/>
                <a:cs typeface="Calibri"/>
              </a:rPr>
              <a:t>e</a:t>
            </a:r>
            <a:r>
              <a:rPr sz="2200" spc="-10" dirty="0">
                <a:latin typeface="Times New Roman"/>
                <a:cs typeface="Times New Roman"/>
              </a:rPr>
              <a:t> </a:t>
            </a:r>
            <a:r>
              <a:rPr sz="2200" spc="5" dirty="0">
                <a:latin typeface="Calibri"/>
                <a:cs typeface="Calibri"/>
              </a:rPr>
              <a:t>s</a:t>
            </a:r>
            <a:r>
              <a:rPr sz="2200" spc="-20" dirty="0">
                <a:latin typeface="Calibri"/>
                <a:cs typeface="Calibri"/>
              </a:rPr>
              <a:t>y</a:t>
            </a:r>
            <a:r>
              <a:rPr sz="2200" spc="5" dirty="0">
                <a:latin typeface="Calibri"/>
                <a:cs typeface="Calibri"/>
              </a:rPr>
              <a:t>s</a:t>
            </a:r>
            <a:r>
              <a:rPr sz="2200" spc="-20" dirty="0">
                <a:latin typeface="Calibri"/>
                <a:cs typeface="Calibri"/>
              </a:rPr>
              <a:t>tem</a:t>
            </a:r>
            <a:r>
              <a:rPr sz="2200" spc="-70" dirty="0">
                <a:latin typeface="Times New Roman"/>
                <a:cs typeface="Times New Roman"/>
              </a:rPr>
              <a:t> </a:t>
            </a:r>
            <a:r>
              <a:rPr sz="2200" spc="-10" dirty="0">
                <a:latin typeface="Calibri"/>
                <a:cs typeface="Calibri"/>
              </a:rPr>
              <a:t>r</a:t>
            </a:r>
            <a:r>
              <a:rPr sz="2200" spc="-25" dirty="0">
                <a:latin typeface="Calibri"/>
                <a:cs typeface="Calibri"/>
              </a:rPr>
              <a:t>e</a:t>
            </a:r>
            <a:r>
              <a:rPr sz="2200" spc="5" dirty="0">
                <a:latin typeface="Calibri"/>
                <a:cs typeface="Calibri"/>
              </a:rPr>
              <a:t>s</a:t>
            </a:r>
            <a:r>
              <a:rPr sz="2200" spc="-10" dirty="0">
                <a:latin typeface="Calibri"/>
                <a:cs typeface="Calibri"/>
              </a:rPr>
              <a:t>ultin</a:t>
            </a:r>
            <a:r>
              <a:rPr sz="2200" spc="-15" dirty="0">
                <a:latin typeface="Calibri"/>
                <a:cs typeface="Calibri"/>
              </a:rPr>
              <a:t>g</a:t>
            </a:r>
            <a:r>
              <a:rPr sz="2200" spc="-60" dirty="0">
                <a:latin typeface="Times New Roman"/>
                <a:cs typeface="Times New Roman"/>
              </a:rPr>
              <a:t> </a:t>
            </a:r>
            <a:r>
              <a:rPr sz="2200" spc="-15" dirty="0">
                <a:latin typeface="Calibri"/>
                <a:cs typeface="Calibri"/>
              </a:rPr>
              <a:t>f</a:t>
            </a:r>
            <a:r>
              <a:rPr sz="2200" spc="-10" dirty="0">
                <a:latin typeface="Calibri"/>
                <a:cs typeface="Calibri"/>
              </a:rPr>
              <a:t>r</a:t>
            </a:r>
            <a:r>
              <a:rPr sz="2200" spc="-5" dirty="0">
                <a:latin typeface="Calibri"/>
                <a:cs typeface="Calibri"/>
              </a:rPr>
              <a:t>o</a:t>
            </a:r>
            <a:r>
              <a:rPr sz="2200" dirty="0">
                <a:latin typeface="Calibri"/>
                <a:cs typeface="Calibri"/>
              </a:rPr>
              <a:t>m</a:t>
            </a:r>
            <a:r>
              <a:rPr sz="2200" spc="-65" dirty="0">
                <a:latin typeface="Times New Roman"/>
                <a:cs typeface="Times New Roman"/>
              </a:rPr>
              <a:t> </a:t>
            </a:r>
            <a:r>
              <a:rPr sz="2200" spc="-20" dirty="0">
                <a:latin typeface="Calibri"/>
                <a:cs typeface="Calibri"/>
              </a:rPr>
              <a:t>t</a:t>
            </a:r>
            <a:r>
              <a:rPr sz="2200" spc="-10" dirty="0">
                <a:latin typeface="Calibri"/>
                <a:cs typeface="Calibri"/>
              </a:rPr>
              <a:t>h</a:t>
            </a:r>
            <a:r>
              <a:rPr sz="2200" spc="-15" dirty="0">
                <a:latin typeface="Calibri"/>
                <a:cs typeface="Calibri"/>
              </a:rPr>
              <a:t>e</a:t>
            </a:r>
            <a:r>
              <a:rPr sz="2200" spc="-10" dirty="0">
                <a:latin typeface="Times New Roman"/>
                <a:cs typeface="Times New Roman"/>
              </a:rPr>
              <a:t> </a:t>
            </a:r>
            <a:r>
              <a:rPr sz="2200" u="sng" dirty="0">
                <a:latin typeface="Calibri"/>
                <a:cs typeface="Calibri"/>
              </a:rPr>
              <a:t>i</a:t>
            </a:r>
            <a:r>
              <a:rPr sz="2200" u="sng" spc="-10" dirty="0">
                <a:latin typeface="Calibri"/>
                <a:cs typeface="Calibri"/>
              </a:rPr>
              <a:t>n</a:t>
            </a:r>
            <a:r>
              <a:rPr sz="2200" u="sng" spc="-20" dirty="0">
                <a:latin typeface="Calibri"/>
                <a:cs typeface="Calibri"/>
              </a:rPr>
              <a:t>te</a:t>
            </a:r>
            <a:r>
              <a:rPr sz="2200" u="sng" spc="-10" dirty="0">
                <a:latin typeface="Calibri"/>
                <a:cs typeface="Calibri"/>
              </a:rPr>
              <a:t>r</a:t>
            </a:r>
            <a:r>
              <a:rPr sz="2200" u="sng" dirty="0">
                <a:latin typeface="Calibri"/>
                <a:cs typeface="Calibri"/>
              </a:rPr>
              <a:t>a</a:t>
            </a:r>
            <a:r>
              <a:rPr sz="2200" u="sng" spc="-25" dirty="0">
                <a:latin typeface="Calibri"/>
                <a:cs typeface="Calibri"/>
              </a:rPr>
              <a:t>c</a:t>
            </a:r>
            <a:r>
              <a:rPr sz="2200" u="sng" spc="-20" dirty="0">
                <a:latin typeface="Calibri"/>
                <a:cs typeface="Calibri"/>
              </a:rPr>
              <a:t>t</a:t>
            </a:r>
            <a:r>
              <a:rPr sz="2200" u="sng" dirty="0">
                <a:latin typeface="Calibri"/>
                <a:cs typeface="Calibri"/>
              </a:rPr>
              <a:t>i</a:t>
            </a:r>
            <a:r>
              <a:rPr sz="2200" u="sng" spc="-5" dirty="0">
                <a:latin typeface="Calibri"/>
                <a:cs typeface="Calibri"/>
              </a:rPr>
              <a:t>o</a:t>
            </a:r>
            <a:r>
              <a:rPr sz="2200" u="sng" dirty="0">
                <a:latin typeface="Calibri"/>
                <a:cs typeface="Calibri"/>
              </a:rPr>
              <a:t>n</a:t>
            </a:r>
            <a:r>
              <a:rPr sz="2200" spc="-60" dirty="0">
                <a:latin typeface="Times New Roman"/>
                <a:cs typeface="Times New Roman"/>
              </a:rPr>
              <a:t> </a:t>
            </a:r>
            <a:r>
              <a:rPr sz="2200" u="sng" spc="-5" dirty="0">
                <a:latin typeface="Calibri"/>
                <a:cs typeface="Calibri"/>
              </a:rPr>
              <a:t>o</a:t>
            </a:r>
            <a:r>
              <a:rPr sz="2200" u="sng" dirty="0">
                <a:latin typeface="Calibri"/>
                <a:cs typeface="Calibri"/>
              </a:rPr>
              <a:t>f</a:t>
            </a:r>
            <a:r>
              <a:rPr sz="2200" u="sng" spc="-60" dirty="0">
                <a:latin typeface="Times New Roman"/>
                <a:cs typeface="Times New Roman"/>
              </a:rPr>
              <a:t> </a:t>
            </a:r>
            <a:r>
              <a:rPr sz="2200" u="sng" dirty="0">
                <a:latin typeface="Calibri"/>
                <a:cs typeface="Calibri"/>
              </a:rPr>
              <a:t>a</a:t>
            </a:r>
            <a:r>
              <a:rPr sz="2200" u="sng" spc="-10" dirty="0">
                <a:latin typeface="Calibri"/>
                <a:cs typeface="Calibri"/>
              </a:rPr>
              <a:t>l</a:t>
            </a:r>
            <a:r>
              <a:rPr sz="2200" u="sng" dirty="0">
                <a:latin typeface="Calibri"/>
                <a:cs typeface="Calibri"/>
              </a:rPr>
              <a:t>l</a:t>
            </a:r>
            <a:r>
              <a:rPr sz="2200" u="sng" spc="-60" dirty="0">
                <a:latin typeface="Times New Roman"/>
                <a:cs typeface="Times New Roman"/>
              </a:rPr>
              <a:t> </a:t>
            </a:r>
            <a:r>
              <a:rPr sz="2200" u="sng" spc="-20" dirty="0">
                <a:latin typeface="Calibri"/>
                <a:cs typeface="Calibri"/>
              </a:rPr>
              <a:t>t</a:t>
            </a:r>
            <a:r>
              <a:rPr sz="2200" u="sng" spc="-10" dirty="0">
                <a:latin typeface="Calibri"/>
                <a:cs typeface="Calibri"/>
              </a:rPr>
              <a:t>h</a:t>
            </a:r>
            <a:r>
              <a:rPr sz="2200" u="sng" spc="-15" dirty="0">
                <a:latin typeface="Calibri"/>
                <a:cs typeface="Calibri"/>
              </a:rPr>
              <a:t>e</a:t>
            </a:r>
            <a:r>
              <a:rPr sz="2200" u="sng" spc="-60" dirty="0">
                <a:latin typeface="Times New Roman"/>
                <a:cs typeface="Times New Roman"/>
              </a:rPr>
              <a:t> </a:t>
            </a:r>
            <a:r>
              <a:rPr sz="2200" u="sng" spc="-10" dirty="0">
                <a:latin typeface="Calibri"/>
                <a:cs typeface="Calibri"/>
              </a:rPr>
              <a:t>l</a:t>
            </a:r>
            <a:r>
              <a:rPr sz="2200" u="sng" dirty="0">
                <a:latin typeface="Calibri"/>
                <a:cs typeface="Calibri"/>
              </a:rPr>
              <a:t>i</a:t>
            </a:r>
            <a:r>
              <a:rPr sz="2200" u="sng" spc="-15" dirty="0">
                <a:latin typeface="Calibri"/>
                <a:cs typeface="Calibri"/>
              </a:rPr>
              <a:t>v</a:t>
            </a:r>
            <a:r>
              <a:rPr sz="2200" u="sng" dirty="0">
                <a:latin typeface="Calibri"/>
                <a:cs typeface="Calibri"/>
              </a:rPr>
              <a:t>i</a:t>
            </a:r>
            <a:r>
              <a:rPr sz="2200" u="sng" spc="-10" dirty="0">
                <a:latin typeface="Calibri"/>
                <a:cs typeface="Calibri"/>
              </a:rPr>
              <a:t>n</a:t>
            </a:r>
            <a:r>
              <a:rPr sz="2200" u="sng" spc="-15" dirty="0">
                <a:latin typeface="Calibri"/>
                <a:cs typeface="Calibri"/>
              </a:rPr>
              <a:t>g</a:t>
            </a:r>
            <a:r>
              <a:rPr sz="2200" u="sng" spc="-70" dirty="0">
                <a:latin typeface="Times New Roman"/>
                <a:cs typeface="Times New Roman"/>
              </a:rPr>
              <a:t> </a:t>
            </a:r>
            <a:r>
              <a:rPr sz="2200" u="sng" dirty="0">
                <a:latin typeface="Calibri"/>
                <a:cs typeface="Calibri"/>
              </a:rPr>
              <a:t>a</a:t>
            </a:r>
            <a:r>
              <a:rPr sz="2200" u="sng" spc="-10" dirty="0">
                <a:latin typeface="Calibri"/>
                <a:cs typeface="Calibri"/>
              </a:rPr>
              <a:t>n</a:t>
            </a:r>
            <a:r>
              <a:rPr sz="2200" u="sng" dirty="0">
                <a:latin typeface="Calibri"/>
                <a:cs typeface="Calibri"/>
              </a:rPr>
              <a:t>d</a:t>
            </a:r>
            <a:r>
              <a:rPr sz="2200" u="sng" dirty="0">
                <a:latin typeface="Times New Roman"/>
                <a:cs typeface="Times New Roman"/>
              </a:rPr>
              <a:t> </a:t>
            </a:r>
            <a:r>
              <a:rPr sz="2200" u="sng" spc="-10" dirty="0">
                <a:latin typeface="Calibri"/>
                <a:cs typeface="Calibri"/>
              </a:rPr>
              <a:t>n</a:t>
            </a:r>
            <a:r>
              <a:rPr sz="2200" u="sng" spc="5" dirty="0">
                <a:latin typeface="Calibri"/>
                <a:cs typeface="Calibri"/>
              </a:rPr>
              <a:t>o</a:t>
            </a:r>
            <a:r>
              <a:rPr sz="2200" u="sng" dirty="0">
                <a:latin typeface="Calibri"/>
                <a:cs typeface="Calibri"/>
              </a:rPr>
              <a:t>n</a:t>
            </a:r>
            <a:r>
              <a:rPr sz="2200" u="sng" spc="-65" dirty="0">
                <a:latin typeface="Times New Roman"/>
                <a:cs typeface="Times New Roman"/>
              </a:rPr>
              <a:t> </a:t>
            </a:r>
            <a:r>
              <a:rPr sz="2200" u="sng" dirty="0">
                <a:latin typeface="Calibri"/>
                <a:cs typeface="Calibri"/>
              </a:rPr>
              <a:t>l</a:t>
            </a:r>
            <a:r>
              <a:rPr sz="2200" u="sng" spc="-10" dirty="0">
                <a:latin typeface="Calibri"/>
                <a:cs typeface="Calibri"/>
              </a:rPr>
              <a:t>i</a:t>
            </a:r>
            <a:r>
              <a:rPr sz="2200" u="sng" spc="-5" dirty="0">
                <a:latin typeface="Calibri"/>
                <a:cs typeface="Calibri"/>
              </a:rPr>
              <a:t>v</a:t>
            </a:r>
            <a:r>
              <a:rPr sz="2200" u="sng" spc="-10" dirty="0">
                <a:latin typeface="Calibri"/>
                <a:cs typeface="Calibri"/>
              </a:rPr>
              <a:t>in</a:t>
            </a:r>
            <a:r>
              <a:rPr sz="2200" u="sng" spc="-15" dirty="0">
                <a:latin typeface="Calibri"/>
                <a:cs typeface="Calibri"/>
              </a:rPr>
              <a:t>g</a:t>
            </a:r>
            <a:r>
              <a:rPr sz="2200" u="sng" spc="-60" dirty="0">
                <a:latin typeface="Times New Roman"/>
                <a:cs typeface="Times New Roman"/>
              </a:rPr>
              <a:t> </a:t>
            </a:r>
            <a:r>
              <a:rPr sz="2200" u="sng" spc="-5" dirty="0">
                <a:latin typeface="Calibri"/>
                <a:cs typeface="Calibri"/>
              </a:rPr>
              <a:t>fa</a:t>
            </a:r>
            <a:r>
              <a:rPr sz="2200" u="sng" spc="-15" dirty="0">
                <a:latin typeface="Calibri"/>
                <a:cs typeface="Calibri"/>
              </a:rPr>
              <a:t>c</a:t>
            </a:r>
            <a:r>
              <a:rPr sz="2200" u="sng" spc="-20" dirty="0">
                <a:latin typeface="Calibri"/>
                <a:cs typeface="Calibri"/>
              </a:rPr>
              <a:t>to</a:t>
            </a:r>
            <a:r>
              <a:rPr sz="2200" u="sng" spc="-10" dirty="0">
                <a:latin typeface="Calibri"/>
                <a:cs typeface="Calibri"/>
              </a:rPr>
              <a:t>r</a:t>
            </a:r>
            <a:r>
              <a:rPr sz="2200" u="sng" dirty="0">
                <a:latin typeface="Calibri"/>
                <a:cs typeface="Calibri"/>
              </a:rPr>
              <a:t>s</a:t>
            </a:r>
            <a:r>
              <a:rPr sz="2200" spc="-55" dirty="0">
                <a:latin typeface="Times New Roman"/>
                <a:cs typeface="Times New Roman"/>
              </a:rPr>
              <a:t> </a:t>
            </a:r>
            <a:r>
              <a:rPr sz="2200" u="sng" spc="-5" dirty="0">
                <a:latin typeface="Calibri"/>
                <a:cs typeface="Calibri"/>
              </a:rPr>
              <a:t>o</a:t>
            </a:r>
            <a:r>
              <a:rPr sz="2200" u="sng" dirty="0">
                <a:latin typeface="Calibri"/>
                <a:cs typeface="Calibri"/>
              </a:rPr>
              <a:t>f</a:t>
            </a:r>
            <a:r>
              <a:rPr sz="2200" u="sng" spc="-55" dirty="0">
                <a:latin typeface="Times New Roman"/>
                <a:cs typeface="Times New Roman"/>
              </a:rPr>
              <a:t> </a:t>
            </a:r>
            <a:r>
              <a:rPr sz="2200" u="sng" spc="-20" dirty="0">
                <a:latin typeface="Calibri"/>
                <a:cs typeface="Calibri"/>
              </a:rPr>
              <a:t>t</a:t>
            </a:r>
            <a:r>
              <a:rPr sz="2200" u="sng" spc="-10" dirty="0">
                <a:latin typeface="Calibri"/>
                <a:cs typeface="Calibri"/>
              </a:rPr>
              <a:t>h</a:t>
            </a:r>
            <a:r>
              <a:rPr sz="2200" u="sng" spc="-15" dirty="0">
                <a:latin typeface="Calibri"/>
                <a:cs typeface="Calibri"/>
              </a:rPr>
              <a:t>e</a:t>
            </a:r>
            <a:r>
              <a:rPr sz="2200" u="sng" spc="-10" dirty="0">
                <a:latin typeface="Times New Roman"/>
                <a:cs typeface="Times New Roman"/>
              </a:rPr>
              <a:t> </a:t>
            </a:r>
            <a:r>
              <a:rPr sz="2200" u="sng" spc="-5" dirty="0">
                <a:latin typeface="Calibri"/>
                <a:cs typeface="Calibri"/>
              </a:rPr>
              <a:t>E</a:t>
            </a:r>
            <a:r>
              <a:rPr sz="2200" u="sng" spc="-10" dirty="0">
                <a:latin typeface="Calibri"/>
                <a:cs typeface="Calibri"/>
              </a:rPr>
              <a:t>n</a:t>
            </a:r>
            <a:r>
              <a:rPr sz="2200" u="sng" spc="-5" dirty="0">
                <a:latin typeface="Calibri"/>
                <a:cs typeface="Calibri"/>
              </a:rPr>
              <a:t>v</a:t>
            </a:r>
            <a:r>
              <a:rPr sz="2200" u="sng" spc="-10" dirty="0">
                <a:latin typeface="Calibri"/>
                <a:cs typeface="Calibri"/>
              </a:rPr>
              <a:t>ir</a:t>
            </a:r>
            <a:r>
              <a:rPr sz="2200" u="sng" spc="5" dirty="0">
                <a:latin typeface="Calibri"/>
                <a:cs typeface="Calibri"/>
              </a:rPr>
              <a:t>o</a:t>
            </a:r>
            <a:r>
              <a:rPr sz="2200" u="sng" spc="-10" dirty="0">
                <a:latin typeface="Calibri"/>
                <a:cs typeface="Calibri"/>
              </a:rPr>
              <a:t>n</a:t>
            </a:r>
            <a:r>
              <a:rPr sz="2200" u="sng" spc="-25" dirty="0">
                <a:latin typeface="Calibri"/>
                <a:cs typeface="Calibri"/>
              </a:rPr>
              <a:t>me</a:t>
            </a:r>
            <a:r>
              <a:rPr sz="2200" u="sng" spc="-10" dirty="0">
                <a:latin typeface="Calibri"/>
                <a:cs typeface="Calibri"/>
              </a:rPr>
              <a:t>n</a:t>
            </a:r>
            <a:r>
              <a:rPr sz="2200" u="sng" spc="-20" dirty="0">
                <a:latin typeface="Calibri"/>
                <a:cs typeface="Calibri"/>
              </a:rPr>
              <a:t>t</a:t>
            </a:r>
            <a:r>
              <a:rPr sz="2200" dirty="0">
                <a:latin typeface="Calibri"/>
                <a:cs typeface="Calibri"/>
              </a:rPr>
              <a:t>.</a:t>
            </a:r>
            <a:endParaRPr sz="2200">
              <a:latin typeface="Calibri"/>
              <a:cs typeface="Calibri"/>
            </a:endParaRPr>
          </a:p>
          <a:p>
            <a:pPr marL="12700" marR="5715">
              <a:lnSpc>
                <a:spcPct val="99900"/>
              </a:lnSpc>
              <a:spcBef>
                <a:spcPts val="550"/>
              </a:spcBef>
            </a:pPr>
            <a:r>
              <a:rPr sz="2200" spc="-10" dirty="0">
                <a:latin typeface="Calibri"/>
                <a:cs typeface="Calibri"/>
              </a:rPr>
              <a:t>A</a:t>
            </a:r>
            <a:r>
              <a:rPr sz="2200" dirty="0">
                <a:latin typeface="Calibri"/>
                <a:cs typeface="Calibri"/>
              </a:rPr>
              <a:t>n</a:t>
            </a:r>
            <a:r>
              <a:rPr sz="2200" spc="-65" dirty="0">
                <a:latin typeface="Times New Roman"/>
                <a:cs typeface="Times New Roman"/>
              </a:rPr>
              <a:t> </a:t>
            </a:r>
            <a:r>
              <a:rPr sz="2200" spc="-25" dirty="0">
                <a:latin typeface="Calibri"/>
                <a:cs typeface="Calibri"/>
              </a:rPr>
              <a:t>e</a:t>
            </a:r>
            <a:r>
              <a:rPr sz="2200" spc="-15" dirty="0">
                <a:latin typeface="Calibri"/>
                <a:cs typeface="Calibri"/>
              </a:rPr>
              <a:t>c</a:t>
            </a:r>
            <a:r>
              <a:rPr sz="2200" spc="-5" dirty="0">
                <a:latin typeface="Calibri"/>
                <a:cs typeface="Calibri"/>
              </a:rPr>
              <a:t>os</a:t>
            </a:r>
            <a:r>
              <a:rPr sz="2200" dirty="0">
                <a:latin typeface="Calibri"/>
                <a:cs typeface="Calibri"/>
              </a:rPr>
              <a:t>y</a:t>
            </a:r>
            <a:r>
              <a:rPr sz="2200" spc="-5" dirty="0">
                <a:latin typeface="Calibri"/>
                <a:cs typeface="Calibri"/>
              </a:rPr>
              <a:t>s</a:t>
            </a:r>
            <a:r>
              <a:rPr sz="2200" dirty="0">
                <a:latin typeface="Calibri"/>
                <a:cs typeface="Calibri"/>
              </a:rPr>
              <a:t>t</a:t>
            </a:r>
            <a:r>
              <a:rPr sz="2200" spc="-25" dirty="0">
                <a:latin typeface="Calibri"/>
                <a:cs typeface="Calibri"/>
              </a:rPr>
              <a:t>e</a:t>
            </a:r>
            <a:r>
              <a:rPr sz="2200" spc="-20" dirty="0">
                <a:latin typeface="Calibri"/>
                <a:cs typeface="Calibri"/>
              </a:rPr>
              <a:t>m</a:t>
            </a:r>
            <a:r>
              <a:rPr sz="2200" spc="-70" dirty="0">
                <a:latin typeface="Times New Roman"/>
                <a:cs typeface="Times New Roman"/>
              </a:rPr>
              <a:t> </a:t>
            </a:r>
            <a:r>
              <a:rPr sz="2200" spc="-15" dirty="0">
                <a:latin typeface="Calibri"/>
                <a:cs typeface="Calibri"/>
              </a:rPr>
              <a:t>c</a:t>
            </a:r>
            <a:r>
              <a:rPr sz="2200" spc="-5" dirty="0">
                <a:latin typeface="Calibri"/>
                <a:cs typeface="Calibri"/>
              </a:rPr>
              <a:t>o</a:t>
            </a:r>
            <a:r>
              <a:rPr sz="2200" spc="-10" dirty="0">
                <a:latin typeface="Calibri"/>
                <a:cs typeface="Calibri"/>
              </a:rPr>
              <a:t>n</a:t>
            </a:r>
            <a:r>
              <a:rPr sz="2200" spc="-5" dirty="0">
                <a:latin typeface="Calibri"/>
                <a:cs typeface="Calibri"/>
              </a:rPr>
              <a:t>s</a:t>
            </a:r>
            <a:r>
              <a:rPr sz="2200" dirty="0">
                <a:latin typeface="Calibri"/>
                <a:cs typeface="Calibri"/>
              </a:rPr>
              <a:t>i</a:t>
            </a:r>
            <a:r>
              <a:rPr sz="2200" spc="-5" dirty="0">
                <a:latin typeface="Calibri"/>
                <a:cs typeface="Calibri"/>
              </a:rPr>
              <a:t>s</a:t>
            </a:r>
            <a:r>
              <a:rPr sz="2200" spc="-10" dirty="0">
                <a:latin typeface="Calibri"/>
                <a:cs typeface="Calibri"/>
              </a:rPr>
              <a:t>t</a:t>
            </a:r>
            <a:r>
              <a:rPr sz="2200" dirty="0">
                <a:latin typeface="Calibri"/>
                <a:cs typeface="Calibri"/>
              </a:rPr>
              <a:t>s</a:t>
            </a:r>
            <a:r>
              <a:rPr sz="2200" spc="-55" dirty="0">
                <a:latin typeface="Times New Roman"/>
                <a:cs typeface="Times New Roman"/>
              </a:rPr>
              <a:t> </a:t>
            </a:r>
            <a:r>
              <a:rPr sz="2200" spc="-5" dirty="0">
                <a:latin typeface="Calibri"/>
                <a:cs typeface="Calibri"/>
              </a:rPr>
              <a:t>o</a:t>
            </a:r>
            <a:r>
              <a:rPr sz="2200" dirty="0">
                <a:latin typeface="Calibri"/>
                <a:cs typeface="Calibri"/>
              </a:rPr>
              <a:t>f</a:t>
            </a:r>
            <a:r>
              <a:rPr sz="2200" spc="-55" dirty="0">
                <a:latin typeface="Times New Roman"/>
                <a:cs typeface="Times New Roman"/>
              </a:rPr>
              <a:t> </a:t>
            </a:r>
            <a:r>
              <a:rPr sz="2200" spc="-20" dirty="0">
                <a:latin typeface="Calibri"/>
                <a:cs typeface="Calibri"/>
              </a:rPr>
              <a:t>t</a:t>
            </a:r>
            <a:r>
              <a:rPr sz="2200" spc="-10" dirty="0">
                <a:latin typeface="Calibri"/>
                <a:cs typeface="Calibri"/>
              </a:rPr>
              <a:t>h</a:t>
            </a:r>
            <a:r>
              <a:rPr sz="2200" spc="-15" dirty="0">
                <a:latin typeface="Calibri"/>
                <a:cs typeface="Calibri"/>
              </a:rPr>
              <a:t>e</a:t>
            </a:r>
            <a:r>
              <a:rPr sz="2200" spc="-10" dirty="0">
                <a:latin typeface="Times New Roman"/>
                <a:cs typeface="Times New Roman"/>
              </a:rPr>
              <a:t> </a:t>
            </a:r>
            <a:r>
              <a:rPr sz="2200" u="sng" spc="-10" dirty="0">
                <a:latin typeface="Calibri"/>
                <a:cs typeface="Calibri"/>
              </a:rPr>
              <a:t>b</a:t>
            </a:r>
            <a:r>
              <a:rPr sz="2200" u="sng" dirty="0">
                <a:latin typeface="Calibri"/>
                <a:cs typeface="Calibri"/>
              </a:rPr>
              <a:t>i</a:t>
            </a:r>
            <a:r>
              <a:rPr sz="2200" u="sng" spc="-5" dirty="0">
                <a:latin typeface="Calibri"/>
                <a:cs typeface="Calibri"/>
              </a:rPr>
              <a:t>o</a:t>
            </a:r>
            <a:r>
              <a:rPr sz="2200" u="sng" dirty="0">
                <a:latin typeface="Calibri"/>
                <a:cs typeface="Calibri"/>
              </a:rPr>
              <a:t>l</a:t>
            </a:r>
            <a:r>
              <a:rPr sz="2200" u="sng" spc="-5" dirty="0">
                <a:latin typeface="Calibri"/>
                <a:cs typeface="Calibri"/>
              </a:rPr>
              <a:t>o</a:t>
            </a:r>
            <a:r>
              <a:rPr sz="2200" u="sng" spc="-10" dirty="0">
                <a:latin typeface="Calibri"/>
                <a:cs typeface="Calibri"/>
              </a:rPr>
              <a:t>g</a:t>
            </a:r>
            <a:r>
              <a:rPr sz="2200" u="sng" dirty="0">
                <a:latin typeface="Calibri"/>
                <a:cs typeface="Calibri"/>
              </a:rPr>
              <a:t>i</a:t>
            </a:r>
            <a:r>
              <a:rPr sz="2200" u="sng" spc="-25" dirty="0">
                <a:latin typeface="Calibri"/>
                <a:cs typeface="Calibri"/>
              </a:rPr>
              <a:t>c</a:t>
            </a:r>
            <a:r>
              <a:rPr sz="2200" u="sng" dirty="0">
                <a:latin typeface="Calibri"/>
                <a:cs typeface="Calibri"/>
              </a:rPr>
              <a:t>al</a:t>
            </a:r>
            <a:r>
              <a:rPr sz="2200" u="sng" spc="-65" dirty="0">
                <a:latin typeface="Times New Roman"/>
                <a:cs typeface="Times New Roman"/>
              </a:rPr>
              <a:t> </a:t>
            </a:r>
            <a:r>
              <a:rPr sz="2200" u="sng" spc="-15" dirty="0">
                <a:latin typeface="Calibri"/>
                <a:cs typeface="Calibri"/>
              </a:rPr>
              <a:t>c</a:t>
            </a:r>
            <a:r>
              <a:rPr sz="2200" u="sng" spc="-5" dirty="0">
                <a:latin typeface="Calibri"/>
                <a:cs typeface="Calibri"/>
              </a:rPr>
              <a:t>o</a:t>
            </a:r>
            <a:r>
              <a:rPr sz="2200" u="sng" spc="-10" dirty="0">
                <a:latin typeface="Calibri"/>
                <a:cs typeface="Calibri"/>
              </a:rPr>
              <a:t>m</a:t>
            </a:r>
            <a:r>
              <a:rPr sz="2200" u="sng" spc="-20" dirty="0">
                <a:latin typeface="Calibri"/>
                <a:cs typeface="Calibri"/>
              </a:rPr>
              <a:t>m</a:t>
            </a:r>
            <a:r>
              <a:rPr sz="2200" u="sng" spc="-10" dirty="0">
                <a:latin typeface="Calibri"/>
                <a:cs typeface="Calibri"/>
              </a:rPr>
              <a:t>unity</a:t>
            </a:r>
            <a:r>
              <a:rPr sz="2200" u="sng" spc="-70" dirty="0">
                <a:latin typeface="Times New Roman"/>
                <a:cs typeface="Times New Roman"/>
              </a:rPr>
              <a:t> </a:t>
            </a:r>
            <a:r>
              <a:rPr sz="2200" spc="-10" dirty="0">
                <a:latin typeface="Calibri"/>
                <a:cs typeface="Calibri"/>
              </a:rPr>
              <a:t>th</a:t>
            </a:r>
            <a:r>
              <a:rPr sz="2200" spc="-5" dirty="0">
                <a:latin typeface="Calibri"/>
                <a:cs typeface="Calibri"/>
              </a:rPr>
              <a:t>a</a:t>
            </a:r>
            <a:r>
              <a:rPr sz="2200" spc="-10" dirty="0">
                <a:latin typeface="Calibri"/>
                <a:cs typeface="Calibri"/>
              </a:rPr>
              <a:t>t</a:t>
            </a:r>
            <a:r>
              <a:rPr sz="2200" spc="-10" dirty="0">
                <a:latin typeface="Times New Roman"/>
                <a:cs typeface="Times New Roman"/>
              </a:rPr>
              <a:t> </a:t>
            </a:r>
            <a:r>
              <a:rPr sz="2200" spc="5" dirty="0">
                <a:latin typeface="Calibri"/>
                <a:cs typeface="Calibri"/>
              </a:rPr>
              <a:t>o</a:t>
            </a:r>
            <a:r>
              <a:rPr sz="2200" spc="-25" dirty="0">
                <a:latin typeface="Calibri"/>
                <a:cs typeface="Calibri"/>
              </a:rPr>
              <a:t>c</a:t>
            </a:r>
            <a:r>
              <a:rPr sz="2200" spc="-15" dirty="0">
                <a:latin typeface="Calibri"/>
                <a:cs typeface="Calibri"/>
              </a:rPr>
              <a:t>c</a:t>
            </a:r>
            <a:r>
              <a:rPr sz="2200" spc="-10" dirty="0">
                <a:latin typeface="Calibri"/>
                <a:cs typeface="Calibri"/>
              </a:rPr>
              <a:t>ur</a:t>
            </a:r>
            <a:r>
              <a:rPr sz="2200" dirty="0">
                <a:latin typeface="Calibri"/>
                <a:cs typeface="Calibri"/>
              </a:rPr>
              <a:t>s</a:t>
            </a:r>
            <a:r>
              <a:rPr sz="2200" spc="-60" dirty="0">
                <a:latin typeface="Times New Roman"/>
                <a:cs typeface="Times New Roman"/>
              </a:rPr>
              <a:t> </a:t>
            </a:r>
            <a:r>
              <a:rPr sz="2200" spc="-10" dirty="0">
                <a:latin typeface="Calibri"/>
                <a:cs typeface="Calibri"/>
              </a:rPr>
              <a:t>i</a:t>
            </a:r>
            <a:r>
              <a:rPr sz="2200" dirty="0">
                <a:latin typeface="Calibri"/>
                <a:cs typeface="Calibri"/>
              </a:rPr>
              <a:t>n</a:t>
            </a:r>
            <a:r>
              <a:rPr sz="2200" spc="-60" dirty="0">
                <a:latin typeface="Times New Roman"/>
                <a:cs typeface="Times New Roman"/>
              </a:rPr>
              <a:t> </a:t>
            </a:r>
            <a:r>
              <a:rPr sz="2200" spc="-5" dirty="0">
                <a:latin typeface="Calibri"/>
                <a:cs typeface="Calibri"/>
              </a:rPr>
              <a:t>s</a:t>
            </a:r>
            <a:r>
              <a:rPr sz="2200" spc="5" dirty="0">
                <a:latin typeface="Calibri"/>
                <a:cs typeface="Calibri"/>
              </a:rPr>
              <a:t>o</a:t>
            </a:r>
            <a:r>
              <a:rPr sz="2200" spc="-30" dirty="0">
                <a:latin typeface="Calibri"/>
                <a:cs typeface="Calibri"/>
              </a:rPr>
              <a:t>m</a:t>
            </a:r>
            <a:r>
              <a:rPr sz="2200" spc="-15" dirty="0">
                <a:latin typeface="Calibri"/>
                <a:cs typeface="Calibri"/>
              </a:rPr>
              <a:t>e</a:t>
            </a:r>
            <a:r>
              <a:rPr sz="2200" spc="-65" dirty="0">
                <a:latin typeface="Times New Roman"/>
                <a:cs typeface="Times New Roman"/>
              </a:rPr>
              <a:t> </a:t>
            </a:r>
            <a:r>
              <a:rPr sz="2200" dirty="0">
                <a:latin typeface="Calibri"/>
                <a:cs typeface="Calibri"/>
              </a:rPr>
              <a:t>l</a:t>
            </a:r>
            <a:r>
              <a:rPr sz="2200" spc="-5" dirty="0">
                <a:latin typeface="Calibri"/>
                <a:cs typeface="Calibri"/>
              </a:rPr>
              <a:t>oca</a:t>
            </a:r>
            <a:r>
              <a:rPr sz="2200" spc="-10" dirty="0">
                <a:latin typeface="Calibri"/>
                <a:cs typeface="Calibri"/>
              </a:rPr>
              <a:t>le,</a:t>
            </a:r>
            <a:r>
              <a:rPr sz="2200" spc="-65" dirty="0">
                <a:latin typeface="Times New Roman"/>
                <a:cs typeface="Times New Roman"/>
              </a:rPr>
              <a:t> </a:t>
            </a:r>
            <a:r>
              <a:rPr sz="2200" u="sng" dirty="0">
                <a:latin typeface="Calibri"/>
                <a:cs typeface="Calibri"/>
              </a:rPr>
              <a:t>a</a:t>
            </a:r>
            <a:r>
              <a:rPr sz="2200" u="sng" spc="-10" dirty="0">
                <a:latin typeface="Calibri"/>
                <a:cs typeface="Calibri"/>
              </a:rPr>
              <a:t>n</a:t>
            </a:r>
            <a:r>
              <a:rPr sz="2200" u="sng" dirty="0">
                <a:latin typeface="Calibri"/>
                <a:cs typeface="Calibri"/>
              </a:rPr>
              <a:t>d</a:t>
            </a:r>
            <a:r>
              <a:rPr sz="2200" u="sng" spc="-65" dirty="0">
                <a:latin typeface="Times New Roman"/>
                <a:cs typeface="Times New Roman"/>
              </a:rPr>
              <a:t> </a:t>
            </a:r>
            <a:r>
              <a:rPr sz="2200" u="sng" spc="-10" dirty="0">
                <a:latin typeface="Calibri"/>
                <a:cs typeface="Calibri"/>
              </a:rPr>
              <a:t>th</a:t>
            </a:r>
            <a:r>
              <a:rPr sz="2200" u="sng" spc="-15" dirty="0">
                <a:latin typeface="Calibri"/>
                <a:cs typeface="Calibri"/>
              </a:rPr>
              <a:t>e</a:t>
            </a:r>
            <a:r>
              <a:rPr sz="2200" u="sng" spc="-10" dirty="0">
                <a:latin typeface="Times New Roman"/>
                <a:cs typeface="Times New Roman"/>
              </a:rPr>
              <a:t> </a:t>
            </a:r>
            <a:r>
              <a:rPr sz="2200" u="sng" spc="-10" dirty="0">
                <a:latin typeface="Calibri"/>
                <a:cs typeface="Calibri"/>
              </a:rPr>
              <a:t>p</a:t>
            </a:r>
            <a:r>
              <a:rPr sz="2200" u="sng" dirty="0">
                <a:latin typeface="Calibri"/>
                <a:cs typeface="Calibri"/>
              </a:rPr>
              <a:t>h</a:t>
            </a:r>
            <a:r>
              <a:rPr sz="2200" u="sng" spc="-20" dirty="0">
                <a:latin typeface="Calibri"/>
                <a:cs typeface="Calibri"/>
              </a:rPr>
              <a:t>y</a:t>
            </a:r>
            <a:r>
              <a:rPr sz="2200" u="sng" spc="5" dirty="0">
                <a:latin typeface="Calibri"/>
                <a:cs typeface="Calibri"/>
              </a:rPr>
              <a:t>s</a:t>
            </a:r>
            <a:r>
              <a:rPr sz="2200" u="sng" spc="-10" dirty="0">
                <a:latin typeface="Calibri"/>
                <a:cs typeface="Calibri"/>
              </a:rPr>
              <a:t>i</a:t>
            </a:r>
            <a:r>
              <a:rPr sz="2200" u="sng" spc="-15" dirty="0">
                <a:latin typeface="Calibri"/>
                <a:cs typeface="Calibri"/>
              </a:rPr>
              <a:t>c</a:t>
            </a:r>
            <a:r>
              <a:rPr sz="2200" u="sng" spc="-5" dirty="0">
                <a:latin typeface="Calibri"/>
                <a:cs typeface="Calibri"/>
              </a:rPr>
              <a:t>a</a:t>
            </a:r>
            <a:r>
              <a:rPr sz="2200" u="sng" dirty="0">
                <a:latin typeface="Calibri"/>
                <a:cs typeface="Calibri"/>
              </a:rPr>
              <a:t>l</a:t>
            </a:r>
            <a:r>
              <a:rPr sz="2200" u="sng" spc="-60" dirty="0">
                <a:latin typeface="Times New Roman"/>
                <a:cs typeface="Times New Roman"/>
              </a:rPr>
              <a:t> </a:t>
            </a:r>
            <a:r>
              <a:rPr sz="2200" u="sng" spc="-5" dirty="0">
                <a:latin typeface="Calibri"/>
                <a:cs typeface="Calibri"/>
              </a:rPr>
              <a:t>a</a:t>
            </a:r>
            <a:r>
              <a:rPr sz="2200" u="sng" dirty="0">
                <a:latin typeface="Calibri"/>
                <a:cs typeface="Calibri"/>
              </a:rPr>
              <a:t>nd</a:t>
            </a:r>
            <a:r>
              <a:rPr sz="2200" u="sng" spc="-65" dirty="0">
                <a:latin typeface="Times New Roman"/>
                <a:cs typeface="Times New Roman"/>
              </a:rPr>
              <a:t> </a:t>
            </a:r>
            <a:r>
              <a:rPr sz="2200" u="sng" spc="-25" dirty="0">
                <a:latin typeface="Calibri"/>
                <a:cs typeface="Calibri"/>
              </a:rPr>
              <a:t>c</a:t>
            </a:r>
            <a:r>
              <a:rPr sz="2200" u="sng" dirty="0">
                <a:latin typeface="Calibri"/>
                <a:cs typeface="Calibri"/>
              </a:rPr>
              <a:t>h</a:t>
            </a:r>
            <a:r>
              <a:rPr sz="2200" u="sng" spc="-25" dirty="0">
                <a:latin typeface="Calibri"/>
                <a:cs typeface="Calibri"/>
              </a:rPr>
              <a:t>em</a:t>
            </a:r>
            <a:r>
              <a:rPr sz="2200" u="sng" spc="-10" dirty="0">
                <a:latin typeface="Calibri"/>
                <a:cs typeface="Calibri"/>
              </a:rPr>
              <a:t>i</a:t>
            </a:r>
            <a:r>
              <a:rPr sz="2200" u="sng" spc="-15" dirty="0">
                <a:latin typeface="Calibri"/>
                <a:cs typeface="Calibri"/>
              </a:rPr>
              <a:t>c</a:t>
            </a:r>
            <a:r>
              <a:rPr sz="2200" u="sng" spc="-5" dirty="0">
                <a:latin typeface="Calibri"/>
                <a:cs typeface="Calibri"/>
              </a:rPr>
              <a:t>a</a:t>
            </a:r>
            <a:r>
              <a:rPr sz="2200" u="sng" dirty="0">
                <a:latin typeface="Calibri"/>
                <a:cs typeface="Calibri"/>
              </a:rPr>
              <a:t>l</a:t>
            </a:r>
            <a:r>
              <a:rPr sz="2200" u="sng" spc="-60" dirty="0">
                <a:latin typeface="Times New Roman"/>
                <a:cs typeface="Times New Roman"/>
              </a:rPr>
              <a:t> </a:t>
            </a:r>
            <a:r>
              <a:rPr sz="2200" u="sng" spc="-5" dirty="0">
                <a:latin typeface="Calibri"/>
                <a:cs typeface="Calibri"/>
              </a:rPr>
              <a:t>f</a:t>
            </a:r>
            <a:r>
              <a:rPr sz="2200" u="sng" dirty="0">
                <a:latin typeface="Calibri"/>
                <a:cs typeface="Calibri"/>
              </a:rPr>
              <a:t>a</a:t>
            </a:r>
            <a:r>
              <a:rPr sz="2200" u="sng" spc="-25" dirty="0">
                <a:latin typeface="Calibri"/>
                <a:cs typeface="Calibri"/>
              </a:rPr>
              <a:t>c</a:t>
            </a:r>
            <a:r>
              <a:rPr sz="2200" u="sng" spc="-20" dirty="0">
                <a:latin typeface="Calibri"/>
                <a:cs typeface="Calibri"/>
              </a:rPr>
              <a:t>t</a:t>
            </a:r>
            <a:r>
              <a:rPr sz="2200" u="sng" spc="5" dirty="0">
                <a:latin typeface="Calibri"/>
                <a:cs typeface="Calibri"/>
              </a:rPr>
              <a:t>o</a:t>
            </a:r>
            <a:r>
              <a:rPr sz="2200" u="sng" spc="-20" dirty="0">
                <a:latin typeface="Calibri"/>
                <a:cs typeface="Calibri"/>
              </a:rPr>
              <a:t>r</a:t>
            </a:r>
            <a:r>
              <a:rPr sz="2200" u="sng" dirty="0">
                <a:latin typeface="Calibri"/>
                <a:cs typeface="Calibri"/>
              </a:rPr>
              <a:t>s</a:t>
            </a:r>
            <a:r>
              <a:rPr sz="2200" u="sng" dirty="0">
                <a:latin typeface="Times New Roman"/>
                <a:cs typeface="Times New Roman"/>
              </a:rPr>
              <a:t> </a:t>
            </a:r>
            <a:r>
              <a:rPr sz="2200" spc="-20" dirty="0">
                <a:latin typeface="Calibri"/>
                <a:cs typeface="Calibri"/>
              </a:rPr>
              <a:t>t</a:t>
            </a:r>
            <a:r>
              <a:rPr sz="2200" dirty="0">
                <a:latin typeface="Calibri"/>
                <a:cs typeface="Calibri"/>
              </a:rPr>
              <a:t>h</a:t>
            </a:r>
            <a:r>
              <a:rPr sz="2200" spc="-5" dirty="0">
                <a:latin typeface="Calibri"/>
                <a:cs typeface="Calibri"/>
              </a:rPr>
              <a:t>a</a:t>
            </a:r>
            <a:r>
              <a:rPr sz="2200" spc="-10" dirty="0">
                <a:latin typeface="Calibri"/>
                <a:cs typeface="Calibri"/>
              </a:rPr>
              <a:t>t</a:t>
            </a:r>
            <a:r>
              <a:rPr sz="2200" spc="-60" dirty="0">
                <a:latin typeface="Times New Roman"/>
                <a:cs typeface="Times New Roman"/>
              </a:rPr>
              <a:t> </a:t>
            </a:r>
            <a:r>
              <a:rPr sz="2200" spc="-30" dirty="0">
                <a:latin typeface="Calibri"/>
                <a:cs typeface="Calibri"/>
              </a:rPr>
              <a:t>m</a:t>
            </a:r>
            <a:r>
              <a:rPr sz="2200" dirty="0">
                <a:latin typeface="Calibri"/>
                <a:cs typeface="Calibri"/>
              </a:rPr>
              <a:t>a</a:t>
            </a:r>
            <a:r>
              <a:rPr sz="2200" spc="-20" dirty="0">
                <a:latin typeface="Calibri"/>
                <a:cs typeface="Calibri"/>
              </a:rPr>
              <a:t>k</a:t>
            </a:r>
            <a:r>
              <a:rPr sz="2200" spc="-15" dirty="0">
                <a:latin typeface="Calibri"/>
                <a:cs typeface="Calibri"/>
              </a:rPr>
              <a:t>e</a:t>
            </a:r>
            <a:r>
              <a:rPr sz="2200" spc="-60" dirty="0">
                <a:latin typeface="Times New Roman"/>
                <a:cs typeface="Times New Roman"/>
              </a:rPr>
              <a:t> </a:t>
            </a:r>
            <a:r>
              <a:rPr sz="2200" spc="-10" dirty="0">
                <a:latin typeface="Calibri"/>
                <a:cs typeface="Calibri"/>
              </a:rPr>
              <a:t>u</a:t>
            </a:r>
            <a:r>
              <a:rPr sz="2200" dirty="0">
                <a:latin typeface="Calibri"/>
                <a:cs typeface="Calibri"/>
              </a:rPr>
              <a:t>p</a:t>
            </a:r>
            <a:r>
              <a:rPr sz="2200" spc="-65" dirty="0">
                <a:latin typeface="Times New Roman"/>
                <a:cs typeface="Times New Roman"/>
              </a:rPr>
              <a:t> </a:t>
            </a:r>
            <a:r>
              <a:rPr sz="2200" dirty="0">
                <a:latin typeface="Calibri"/>
                <a:cs typeface="Calibri"/>
              </a:rPr>
              <a:t>i</a:t>
            </a:r>
            <a:r>
              <a:rPr sz="2200" spc="-20" dirty="0">
                <a:latin typeface="Calibri"/>
                <a:cs typeface="Calibri"/>
              </a:rPr>
              <a:t>t</a:t>
            </a:r>
            <a:r>
              <a:rPr sz="2200" dirty="0">
                <a:latin typeface="Calibri"/>
                <a:cs typeface="Calibri"/>
              </a:rPr>
              <a:t>s</a:t>
            </a:r>
            <a:r>
              <a:rPr sz="2200" spc="-60" dirty="0">
                <a:latin typeface="Times New Roman"/>
                <a:cs typeface="Times New Roman"/>
              </a:rPr>
              <a:t> </a:t>
            </a:r>
            <a:r>
              <a:rPr sz="2200" dirty="0">
                <a:latin typeface="Calibri"/>
                <a:cs typeface="Calibri"/>
              </a:rPr>
              <a:t>n</a:t>
            </a:r>
            <a:r>
              <a:rPr sz="2200" spc="-5" dirty="0">
                <a:latin typeface="Calibri"/>
                <a:cs typeface="Calibri"/>
              </a:rPr>
              <a:t>o</a:t>
            </a:r>
            <a:r>
              <a:rPr sz="2200" spc="-10" dirty="0">
                <a:latin typeface="Calibri"/>
                <a:cs typeface="Calibri"/>
              </a:rPr>
              <a:t>n</a:t>
            </a:r>
            <a:r>
              <a:rPr sz="2200" spc="-5" dirty="0">
                <a:latin typeface="Calibri"/>
                <a:cs typeface="Calibri"/>
              </a:rPr>
              <a:t>-</a:t>
            </a:r>
            <a:r>
              <a:rPr sz="2200" dirty="0">
                <a:latin typeface="Calibri"/>
                <a:cs typeface="Calibri"/>
              </a:rPr>
              <a:t>l</a:t>
            </a:r>
            <a:r>
              <a:rPr sz="2200" spc="-10" dirty="0">
                <a:latin typeface="Calibri"/>
                <a:cs typeface="Calibri"/>
              </a:rPr>
              <a:t>i</a:t>
            </a:r>
            <a:r>
              <a:rPr sz="2200" spc="-5" dirty="0">
                <a:latin typeface="Calibri"/>
                <a:cs typeface="Calibri"/>
              </a:rPr>
              <a:t>v</a:t>
            </a:r>
            <a:r>
              <a:rPr sz="2200" spc="-10" dirty="0">
                <a:latin typeface="Calibri"/>
                <a:cs typeface="Calibri"/>
              </a:rPr>
              <a:t>in</a:t>
            </a:r>
            <a:r>
              <a:rPr sz="2200" spc="-15" dirty="0">
                <a:latin typeface="Calibri"/>
                <a:cs typeface="Calibri"/>
              </a:rPr>
              <a:t>g</a:t>
            </a:r>
            <a:r>
              <a:rPr sz="2200" spc="-60" dirty="0">
                <a:latin typeface="Times New Roman"/>
                <a:cs typeface="Times New Roman"/>
              </a:rPr>
              <a:t> </a:t>
            </a:r>
            <a:r>
              <a:rPr sz="2200" spc="-15" dirty="0">
                <a:latin typeface="Calibri"/>
                <a:cs typeface="Calibri"/>
              </a:rPr>
              <a:t>or</a:t>
            </a:r>
            <a:r>
              <a:rPr sz="2200" spc="-15" dirty="0">
                <a:latin typeface="Times New Roman"/>
                <a:cs typeface="Times New Roman"/>
              </a:rPr>
              <a:t> </a:t>
            </a:r>
            <a:r>
              <a:rPr sz="2200" dirty="0">
                <a:latin typeface="Calibri"/>
                <a:cs typeface="Calibri"/>
              </a:rPr>
              <a:t>a</a:t>
            </a:r>
            <a:r>
              <a:rPr sz="2200" spc="-10" dirty="0">
                <a:latin typeface="Calibri"/>
                <a:cs typeface="Calibri"/>
              </a:rPr>
              <a:t>b</a:t>
            </a:r>
            <a:r>
              <a:rPr sz="2200" dirty="0">
                <a:latin typeface="Calibri"/>
                <a:cs typeface="Calibri"/>
              </a:rPr>
              <a:t>i</a:t>
            </a:r>
            <a:r>
              <a:rPr sz="2200" spc="-5" dirty="0">
                <a:latin typeface="Calibri"/>
                <a:cs typeface="Calibri"/>
              </a:rPr>
              <a:t>o</a:t>
            </a:r>
            <a:r>
              <a:rPr sz="2200" spc="-10" dirty="0">
                <a:latin typeface="Calibri"/>
                <a:cs typeface="Calibri"/>
              </a:rPr>
              <a:t>tic</a:t>
            </a:r>
            <a:r>
              <a:rPr sz="2200" spc="-65" dirty="0">
                <a:latin typeface="Times New Roman"/>
                <a:cs typeface="Times New Roman"/>
              </a:rPr>
              <a:t> </a:t>
            </a:r>
            <a:r>
              <a:rPr sz="2200" spc="-25" dirty="0">
                <a:latin typeface="Calibri"/>
                <a:cs typeface="Calibri"/>
              </a:rPr>
              <a:t>e</a:t>
            </a:r>
            <a:r>
              <a:rPr sz="2200" dirty="0">
                <a:latin typeface="Calibri"/>
                <a:cs typeface="Calibri"/>
              </a:rPr>
              <a:t>n</a:t>
            </a:r>
            <a:r>
              <a:rPr sz="2200" spc="-15" dirty="0">
                <a:latin typeface="Calibri"/>
                <a:cs typeface="Calibri"/>
              </a:rPr>
              <a:t>v</a:t>
            </a:r>
            <a:r>
              <a:rPr sz="2200" dirty="0">
                <a:latin typeface="Calibri"/>
                <a:cs typeface="Calibri"/>
              </a:rPr>
              <a:t>i</a:t>
            </a:r>
            <a:r>
              <a:rPr sz="2200" spc="-20" dirty="0">
                <a:latin typeface="Calibri"/>
                <a:cs typeface="Calibri"/>
              </a:rPr>
              <a:t>r</a:t>
            </a:r>
            <a:r>
              <a:rPr sz="2200" spc="5" dirty="0">
                <a:latin typeface="Calibri"/>
                <a:cs typeface="Calibri"/>
              </a:rPr>
              <a:t>o</a:t>
            </a:r>
            <a:r>
              <a:rPr sz="2200" spc="-10" dirty="0">
                <a:latin typeface="Calibri"/>
                <a:cs typeface="Calibri"/>
              </a:rPr>
              <a:t>n</a:t>
            </a:r>
            <a:r>
              <a:rPr sz="2200" spc="-25" dirty="0">
                <a:latin typeface="Calibri"/>
                <a:cs typeface="Calibri"/>
              </a:rPr>
              <a:t>me</a:t>
            </a:r>
            <a:r>
              <a:rPr sz="2200" spc="-10" dirty="0">
                <a:latin typeface="Calibri"/>
                <a:cs typeface="Calibri"/>
              </a:rPr>
              <a:t>nt</a:t>
            </a:r>
            <a:r>
              <a:rPr sz="2200" dirty="0">
                <a:latin typeface="Calibri"/>
                <a:cs typeface="Calibri"/>
              </a:rPr>
              <a:t>.</a:t>
            </a:r>
            <a:r>
              <a:rPr sz="2200" spc="-65" dirty="0">
                <a:latin typeface="Times New Roman"/>
                <a:cs typeface="Times New Roman"/>
              </a:rPr>
              <a:t> </a:t>
            </a:r>
            <a:r>
              <a:rPr sz="2200" spc="-5" dirty="0">
                <a:latin typeface="Calibri"/>
                <a:cs typeface="Calibri"/>
              </a:rPr>
              <a:t>T</a:t>
            </a:r>
            <a:r>
              <a:rPr sz="2200" spc="-10" dirty="0">
                <a:latin typeface="Calibri"/>
                <a:cs typeface="Calibri"/>
              </a:rPr>
              <a:t>h</a:t>
            </a:r>
            <a:r>
              <a:rPr sz="2200" spc="-25" dirty="0">
                <a:latin typeface="Calibri"/>
                <a:cs typeface="Calibri"/>
              </a:rPr>
              <a:t>e</a:t>
            </a:r>
            <a:r>
              <a:rPr sz="2200" spc="-10" dirty="0">
                <a:latin typeface="Calibri"/>
                <a:cs typeface="Calibri"/>
              </a:rPr>
              <a:t>re</a:t>
            </a:r>
            <a:r>
              <a:rPr sz="2200" spc="-65" dirty="0">
                <a:latin typeface="Times New Roman"/>
                <a:cs typeface="Times New Roman"/>
              </a:rPr>
              <a:t> </a:t>
            </a:r>
            <a:r>
              <a:rPr sz="2200" dirty="0">
                <a:latin typeface="Calibri"/>
                <a:cs typeface="Calibri"/>
              </a:rPr>
              <a:t>a</a:t>
            </a:r>
            <a:r>
              <a:rPr sz="2200" spc="-10" dirty="0">
                <a:latin typeface="Calibri"/>
                <a:cs typeface="Calibri"/>
              </a:rPr>
              <a:t>re</a:t>
            </a:r>
            <a:r>
              <a:rPr sz="2200" spc="-10" dirty="0">
                <a:latin typeface="Times New Roman"/>
                <a:cs typeface="Times New Roman"/>
              </a:rPr>
              <a:t> </a:t>
            </a:r>
            <a:r>
              <a:rPr sz="2200" spc="-30" dirty="0">
                <a:latin typeface="Calibri"/>
                <a:cs typeface="Calibri"/>
              </a:rPr>
              <a:t>m</a:t>
            </a:r>
            <a:r>
              <a:rPr sz="2200" dirty="0">
                <a:latin typeface="Calibri"/>
                <a:cs typeface="Calibri"/>
              </a:rPr>
              <a:t>a</a:t>
            </a:r>
            <a:r>
              <a:rPr sz="2200" spc="-10" dirty="0">
                <a:latin typeface="Calibri"/>
                <a:cs typeface="Calibri"/>
              </a:rPr>
              <a:t>ny</a:t>
            </a:r>
            <a:r>
              <a:rPr sz="2200" spc="-60" dirty="0">
                <a:latin typeface="Times New Roman"/>
                <a:cs typeface="Times New Roman"/>
              </a:rPr>
              <a:t> </a:t>
            </a:r>
            <a:r>
              <a:rPr sz="2200" spc="-25" dirty="0">
                <a:latin typeface="Calibri"/>
                <a:cs typeface="Calibri"/>
              </a:rPr>
              <a:t>e</a:t>
            </a:r>
            <a:r>
              <a:rPr sz="2200" spc="-5" dirty="0">
                <a:latin typeface="Calibri"/>
                <a:cs typeface="Calibri"/>
              </a:rPr>
              <a:t>x</a:t>
            </a:r>
            <a:r>
              <a:rPr sz="2200" dirty="0">
                <a:latin typeface="Calibri"/>
                <a:cs typeface="Calibri"/>
              </a:rPr>
              <a:t>a</a:t>
            </a:r>
            <a:r>
              <a:rPr sz="2200" spc="-30" dirty="0">
                <a:latin typeface="Calibri"/>
                <a:cs typeface="Calibri"/>
              </a:rPr>
              <a:t>m</a:t>
            </a:r>
            <a:r>
              <a:rPr sz="2200" spc="-10" dirty="0">
                <a:latin typeface="Calibri"/>
                <a:cs typeface="Calibri"/>
              </a:rPr>
              <a:t>pl</a:t>
            </a:r>
            <a:r>
              <a:rPr sz="2200" spc="-15" dirty="0">
                <a:latin typeface="Calibri"/>
                <a:cs typeface="Calibri"/>
              </a:rPr>
              <a:t>e</a:t>
            </a:r>
            <a:r>
              <a:rPr sz="2200" dirty="0">
                <a:latin typeface="Calibri"/>
                <a:cs typeface="Calibri"/>
              </a:rPr>
              <a:t>s</a:t>
            </a:r>
            <a:r>
              <a:rPr sz="2200" spc="-60" dirty="0">
                <a:latin typeface="Times New Roman"/>
                <a:cs typeface="Times New Roman"/>
              </a:rPr>
              <a:t> </a:t>
            </a:r>
            <a:r>
              <a:rPr sz="2200" spc="5" dirty="0">
                <a:latin typeface="Calibri"/>
                <a:cs typeface="Calibri"/>
              </a:rPr>
              <a:t>o</a:t>
            </a:r>
            <a:r>
              <a:rPr sz="2200" dirty="0">
                <a:latin typeface="Calibri"/>
                <a:cs typeface="Calibri"/>
              </a:rPr>
              <a:t>f</a:t>
            </a:r>
            <a:r>
              <a:rPr sz="2200" spc="-60" dirty="0">
                <a:latin typeface="Times New Roman"/>
                <a:cs typeface="Times New Roman"/>
              </a:rPr>
              <a:t> </a:t>
            </a:r>
            <a:r>
              <a:rPr sz="2200" spc="-25" dirty="0">
                <a:latin typeface="Calibri"/>
                <a:cs typeface="Calibri"/>
              </a:rPr>
              <a:t>e</a:t>
            </a:r>
            <a:r>
              <a:rPr sz="2200" spc="-15" dirty="0">
                <a:latin typeface="Calibri"/>
                <a:cs typeface="Calibri"/>
              </a:rPr>
              <a:t>c</a:t>
            </a:r>
            <a:r>
              <a:rPr sz="2200" spc="-5" dirty="0">
                <a:latin typeface="Calibri"/>
                <a:cs typeface="Calibri"/>
              </a:rPr>
              <a:t>o</a:t>
            </a:r>
            <a:r>
              <a:rPr sz="2200" spc="5" dirty="0">
                <a:latin typeface="Calibri"/>
                <a:cs typeface="Calibri"/>
              </a:rPr>
              <a:t>s</a:t>
            </a:r>
            <a:r>
              <a:rPr sz="2200" spc="-20" dirty="0">
                <a:latin typeface="Calibri"/>
                <a:cs typeface="Calibri"/>
              </a:rPr>
              <a:t>y</a:t>
            </a:r>
            <a:r>
              <a:rPr sz="2200" spc="-5" dirty="0">
                <a:latin typeface="Calibri"/>
                <a:cs typeface="Calibri"/>
              </a:rPr>
              <a:t>s</a:t>
            </a:r>
            <a:r>
              <a:rPr sz="2200" dirty="0">
                <a:latin typeface="Calibri"/>
                <a:cs typeface="Calibri"/>
              </a:rPr>
              <a:t>t</a:t>
            </a:r>
            <a:r>
              <a:rPr sz="2200" spc="-25" dirty="0">
                <a:latin typeface="Calibri"/>
                <a:cs typeface="Calibri"/>
              </a:rPr>
              <a:t>em</a:t>
            </a:r>
            <a:r>
              <a:rPr sz="2200" dirty="0">
                <a:latin typeface="Calibri"/>
                <a:cs typeface="Calibri"/>
              </a:rPr>
              <a:t>s</a:t>
            </a:r>
            <a:endParaRPr sz="2200">
              <a:latin typeface="Calibri"/>
              <a:cs typeface="Calibri"/>
            </a:endParaRPr>
          </a:p>
          <a:p>
            <a:pPr marL="12700">
              <a:lnSpc>
                <a:spcPct val="100000"/>
              </a:lnSpc>
            </a:pPr>
            <a:r>
              <a:rPr sz="2200" dirty="0">
                <a:latin typeface="Calibri"/>
                <a:cs typeface="Calibri"/>
              </a:rPr>
              <a:t>-</a:t>
            </a:r>
            <a:r>
              <a:rPr sz="2200" spc="-60" dirty="0">
                <a:latin typeface="Times New Roman"/>
                <a:cs typeface="Times New Roman"/>
              </a:rPr>
              <a:t> </a:t>
            </a:r>
            <a:r>
              <a:rPr sz="2200" dirty="0">
                <a:latin typeface="Calibri"/>
                <a:cs typeface="Calibri"/>
              </a:rPr>
              <a:t>a</a:t>
            </a:r>
            <a:r>
              <a:rPr sz="2200" spc="-60" dirty="0">
                <a:latin typeface="Times New Roman"/>
                <a:cs typeface="Times New Roman"/>
              </a:rPr>
              <a:t> </a:t>
            </a:r>
            <a:r>
              <a:rPr sz="2200" spc="-10" dirty="0">
                <a:latin typeface="Calibri"/>
                <a:cs typeface="Calibri"/>
              </a:rPr>
              <a:t>p</a:t>
            </a:r>
            <a:r>
              <a:rPr sz="2200" spc="-5" dirty="0">
                <a:latin typeface="Calibri"/>
                <a:cs typeface="Calibri"/>
              </a:rPr>
              <a:t>o</a:t>
            </a:r>
            <a:r>
              <a:rPr sz="2200" spc="-10" dirty="0">
                <a:latin typeface="Calibri"/>
                <a:cs typeface="Calibri"/>
              </a:rPr>
              <a:t>n</a:t>
            </a:r>
            <a:r>
              <a:rPr sz="2200" dirty="0">
                <a:latin typeface="Calibri"/>
                <a:cs typeface="Calibri"/>
              </a:rPr>
              <a:t>d</a:t>
            </a:r>
            <a:r>
              <a:rPr sz="2200" spc="-10" dirty="0">
                <a:latin typeface="Calibri"/>
                <a:cs typeface="Calibri"/>
              </a:rPr>
              <a:t>,</a:t>
            </a:r>
            <a:r>
              <a:rPr sz="2200" spc="-65" dirty="0">
                <a:latin typeface="Times New Roman"/>
                <a:cs typeface="Times New Roman"/>
              </a:rPr>
              <a:t> </a:t>
            </a:r>
            <a:r>
              <a:rPr sz="2200" dirty="0">
                <a:latin typeface="Calibri"/>
                <a:cs typeface="Calibri"/>
              </a:rPr>
              <a:t>a</a:t>
            </a:r>
            <a:r>
              <a:rPr sz="2200" spc="-60" dirty="0">
                <a:latin typeface="Times New Roman"/>
                <a:cs typeface="Times New Roman"/>
              </a:rPr>
              <a:t> </a:t>
            </a:r>
            <a:r>
              <a:rPr sz="2200" spc="-5" dirty="0">
                <a:latin typeface="Calibri"/>
                <a:cs typeface="Calibri"/>
              </a:rPr>
              <a:t>fo</a:t>
            </a:r>
            <a:r>
              <a:rPr sz="2200" dirty="0">
                <a:latin typeface="Calibri"/>
                <a:cs typeface="Calibri"/>
              </a:rPr>
              <a:t>r</a:t>
            </a:r>
            <a:r>
              <a:rPr sz="2200" spc="-25" dirty="0">
                <a:latin typeface="Calibri"/>
                <a:cs typeface="Calibri"/>
              </a:rPr>
              <a:t>e</a:t>
            </a:r>
            <a:r>
              <a:rPr sz="2200" spc="5" dirty="0">
                <a:latin typeface="Calibri"/>
                <a:cs typeface="Calibri"/>
              </a:rPr>
              <a:t>s</a:t>
            </a:r>
            <a:r>
              <a:rPr sz="2200" spc="-20" dirty="0">
                <a:latin typeface="Calibri"/>
                <a:cs typeface="Calibri"/>
              </a:rPr>
              <a:t>t</a:t>
            </a:r>
            <a:r>
              <a:rPr sz="2200" spc="-10" dirty="0">
                <a:latin typeface="Calibri"/>
                <a:cs typeface="Calibri"/>
              </a:rPr>
              <a:t>,</a:t>
            </a:r>
            <a:r>
              <a:rPr sz="2200" spc="-65" dirty="0">
                <a:latin typeface="Times New Roman"/>
                <a:cs typeface="Times New Roman"/>
              </a:rPr>
              <a:t> </a:t>
            </a:r>
            <a:r>
              <a:rPr sz="2200" dirty="0">
                <a:latin typeface="Calibri"/>
                <a:cs typeface="Calibri"/>
              </a:rPr>
              <a:t>an</a:t>
            </a:r>
            <a:r>
              <a:rPr sz="2200" spc="-65" dirty="0">
                <a:latin typeface="Times New Roman"/>
                <a:cs typeface="Times New Roman"/>
              </a:rPr>
              <a:t> </a:t>
            </a:r>
            <a:r>
              <a:rPr sz="2200" spc="-15" dirty="0">
                <a:latin typeface="Calibri"/>
                <a:cs typeface="Calibri"/>
              </a:rPr>
              <a:t>e</a:t>
            </a:r>
            <a:r>
              <a:rPr sz="2200" spc="-5" dirty="0">
                <a:latin typeface="Calibri"/>
                <a:cs typeface="Calibri"/>
              </a:rPr>
              <a:t>s</a:t>
            </a:r>
            <a:r>
              <a:rPr sz="2200" spc="-10" dirty="0">
                <a:latin typeface="Calibri"/>
                <a:cs typeface="Calibri"/>
              </a:rPr>
              <a:t>tu</a:t>
            </a:r>
            <a:r>
              <a:rPr sz="2200" dirty="0">
                <a:latin typeface="Calibri"/>
                <a:cs typeface="Calibri"/>
              </a:rPr>
              <a:t>a</a:t>
            </a:r>
            <a:r>
              <a:rPr sz="2200" spc="-10" dirty="0">
                <a:latin typeface="Calibri"/>
                <a:cs typeface="Calibri"/>
              </a:rPr>
              <a:t>r</a:t>
            </a:r>
            <a:r>
              <a:rPr sz="2200" spc="-20" dirty="0">
                <a:latin typeface="Calibri"/>
                <a:cs typeface="Calibri"/>
              </a:rPr>
              <a:t>y</a:t>
            </a:r>
            <a:r>
              <a:rPr sz="2200" spc="-10" dirty="0">
                <a:latin typeface="Calibri"/>
                <a:cs typeface="Calibri"/>
              </a:rPr>
              <a:t>,</a:t>
            </a:r>
            <a:r>
              <a:rPr sz="2200" spc="-50" dirty="0">
                <a:latin typeface="Times New Roman"/>
                <a:cs typeface="Times New Roman"/>
              </a:rPr>
              <a:t> </a:t>
            </a:r>
            <a:r>
              <a:rPr sz="2200" dirty="0">
                <a:latin typeface="Calibri"/>
                <a:cs typeface="Calibri"/>
              </a:rPr>
              <a:t>a</a:t>
            </a:r>
            <a:endParaRPr sz="2200">
              <a:latin typeface="Calibri"/>
              <a:cs typeface="Calibri"/>
            </a:endParaRPr>
          </a:p>
        </p:txBody>
      </p:sp>
      <p:sp>
        <p:nvSpPr>
          <p:cNvPr id="5" name="object 5"/>
          <p:cNvSpPr txBox="1"/>
          <p:nvPr/>
        </p:nvSpPr>
        <p:spPr>
          <a:xfrm>
            <a:off x="260337" y="3385475"/>
            <a:ext cx="123825" cy="304800"/>
          </a:xfrm>
          <a:prstGeom prst="rect">
            <a:avLst/>
          </a:prstGeom>
        </p:spPr>
        <p:txBody>
          <a:bodyPr vert="horz" wrap="square" lIns="0" tIns="0" rIns="0" bIns="0" rtlCol="0">
            <a:spAutoFit/>
          </a:bodyPr>
          <a:lstStyle/>
          <a:p>
            <a:pPr marL="12700">
              <a:lnSpc>
                <a:spcPct val="100000"/>
              </a:lnSpc>
            </a:pPr>
            <a:r>
              <a:rPr sz="2200" dirty="0">
                <a:latin typeface="Arial"/>
                <a:cs typeface="Arial"/>
              </a:rPr>
              <a:t>•</a:t>
            </a:r>
            <a:endParaRPr sz="2200">
              <a:latin typeface="Arial"/>
              <a:cs typeface="Arial"/>
            </a:endParaRPr>
          </a:p>
        </p:txBody>
      </p:sp>
      <p:sp>
        <p:nvSpPr>
          <p:cNvPr id="6" name="object 6"/>
          <p:cNvSpPr txBox="1"/>
          <p:nvPr/>
        </p:nvSpPr>
        <p:spPr>
          <a:xfrm>
            <a:off x="603237" y="6098535"/>
            <a:ext cx="1168400" cy="304800"/>
          </a:xfrm>
          <a:prstGeom prst="rect">
            <a:avLst/>
          </a:prstGeom>
        </p:spPr>
        <p:txBody>
          <a:bodyPr vert="horz" wrap="square" lIns="0" tIns="0" rIns="0" bIns="0" rtlCol="0">
            <a:spAutoFit/>
          </a:bodyPr>
          <a:lstStyle/>
          <a:p>
            <a:pPr marL="12700">
              <a:lnSpc>
                <a:spcPct val="100000"/>
              </a:lnSpc>
            </a:pPr>
            <a:r>
              <a:rPr sz="2200" spc="-25" dirty="0">
                <a:latin typeface="Calibri"/>
                <a:cs typeface="Calibri"/>
              </a:rPr>
              <a:t>g</a:t>
            </a:r>
            <a:r>
              <a:rPr sz="2200" spc="-10" dirty="0">
                <a:latin typeface="Calibri"/>
                <a:cs typeface="Calibri"/>
              </a:rPr>
              <a:t>r</a:t>
            </a:r>
            <a:r>
              <a:rPr sz="2200" dirty="0">
                <a:latin typeface="Calibri"/>
                <a:cs typeface="Calibri"/>
              </a:rPr>
              <a:t>a</a:t>
            </a:r>
            <a:r>
              <a:rPr sz="2200" spc="-5" dirty="0">
                <a:latin typeface="Calibri"/>
                <a:cs typeface="Calibri"/>
              </a:rPr>
              <a:t>s</a:t>
            </a:r>
            <a:r>
              <a:rPr sz="2200" spc="5" dirty="0">
                <a:latin typeface="Calibri"/>
                <a:cs typeface="Calibri"/>
              </a:rPr>
              <a:t>s</a:t>
            </a:r>
            <a:r>
              <a:rPr sz="2200" spc="-10" dirty="0">
                <a:latin typeface="Calibri"/>
                <a:cs typeface="Calibri"/>
              </a:rPr>
              <a:t>l</a:t>
            </a:r>
            <a:r>
              <a:rPr sz="2200" dirty="0">
                <a:latin typeface="Calibri"/>
                <a:cs typeface="Calibri"/>
              </a:rPr>
              <a:t>a</a:t>
            </a:r>
            <a:r>
              <a:rPr sz="2200" spc="-10" dirty="0">
                <a:latin typeface="Calibri"/>
                <a:cs typeface="Calibri"/>
              </a:rPr>
              <a:t>nd</a:t>
            </a:r>
            <a:r>
              <a:rPr sz="2200" dirty="0">
                <a:latin typeface="Calibri"/>
                <a:cs typeface="Calibri"/>
              </a:rPr>
              <a:t>.</a:t>
            </a:r>
            <a:endParaRPr sz="2200">
              <a:latin typeface="Calibri"/>
              <a:cs typeface="Calibri"/>
            </a:endParaRPr>
          </a:p>
        </p:txBody>
      </p:sp>
      <p:sp>
        <p:nvSpPr>
          <p:cNvPr id="7" name="object 7"/>
          <p:cNvSpPr txBox="1"/>
          <p:nvPr/>
        </p:nvSpPr>
        <p:spPr>
          <a:xfrm>
            <a:off x="4744711" y="6256668"/>
            <a:ext cx="3663315" cy="304800"/>
          </a:xfrm>
          <a:prstGeom prst="rect">
            <a:avLst/>
          </a:prstGeom>
        </p:spPr>
        <p:txBody>
          <a:bodyPr vert="horz" wrap="square" lIns="0" tIns="0" rIns="0" bIns="0" rtlCol="0">
            <a:spAutoFit/>
          </a:bodyPr>
          <a:lstStyle/>
          <a:p>
            <a:pPr marL="12700">
              <a:lnSpc>
                <a:spcPct val="100000"/>
              </a:lnSpc>
            </a:pPr>
            <a:r>
              <a:rPr sz="2200" i="1" spc="-5" dirty="0">
                <a:latin typeface="Century Gothic"/>
                <a:cs typeface="Century Gothic"/>
              </a:rPr>
              <a:t>Va</a:t>
            </a:r>
            <a:r>
              <a:rPr sz="2200" i="1" spc="-15" dirty="0">
                <a:latin typeface="Century Gothic"/>
                <a:cs typeface="Century Gothic"/>
              </a:rPr>
              <a:t>r</a:t>
            </a:r>
            <a:r>
              <a:rPr sz="2200" i="1" spc="5" dirty="0">
                <a:latin typeface="Century Gothic"/>
                <a:cs typeface="Century Gothic"/>
              </a:rPr>
              <a:t>i</a:t>
            </a:r>
            <a:r>
              <a:rPr sz="2200" i="1" spc="-20" dirty="0">
                <a:latin typeface="Century Gothic"/>
                <a:cs typeface="Century Gothic"/>
              </a:rPr>
              <a:t>o</a:t>
            </a:r>
            <a:r>
              <a:rPr sz="2200" i="1" spc="-25" dirty="0">
                <a:latin typeface="Century Gothic"/>
                <a:cs typeface="Century Gothic"/>
              </a:rPr>
              <a:t>u</a:t>
            </a:r>
            <a:r>
              <a:rPr sz="2200" i="1" dirty="0">
                <a:latin typeface="Century Gothic"/>
                <a:cs typeface="Century Gothic"/>
              </a:rPr>
              <a:t>s</a:t>
            </a:r>
            <a:r>
              <a:rPr sz="2200" i="1" spc="50" dirty="0">
                <a:latin typeface="Times New Roman"/>
                <a:cs typeface="Times New Roman"/>
              </a:rPr>
              <a:t> </a:t>
            </a:r>
            <a:r>
              <a:rPr sz="2200" i="1" spc="5" dirty="0">
                <a:latin typeface="Century Gothic"/>
                <a:cs typeface="Century Gothic"/>
              </a:rPr>
              <a:t>ty</a:t>
            </a:r>
            <a:r>
              <a:rPr sz="2200" i="1" spc="-5" dirty="0">
                <a:latin typeface="Century Gothic"/>
                <a:cs typeface="Century Gothic"/>
              </a:rPr>
              <a:t>pe</a:t>
            </a:r>
            <a:r>
              <a:rPr sz="2200" i="1" dirty="0">
                <a:latin typeface="Century Gothic"/>
                <a:cs typeface="Century Gothic"/>
              </a:rPr>
              <a:t>s</a:t>
            </a:r>
            <a:r>
              <a:rPr sz="2200" i="1" spc="50" dirty="0">
                <a:latin typeface="Times New Roman"/>
                <a:cs typeface="Times New Roman"/>
              </a:rPr>
              <a:t> </a:t>
            </a:r>
            <a:r>
              <a:rPr sz="2200" i="1" spc="-20" dirty="0">
                <a:latin typeface="Century Gothic"/>
                <a:cs typeface="Century Gothic"/>
              </a:rPr>
              <a:t>o</a:t>
            </a:r>
            <a:r>
              <a:rPr sz="2200" i="1" spc="-10" dirty="0">
                <a:latin typeface="Century Gothic"/>
                <a:cs typeface="Century Gothic"/>
              </a:rPr>
              <a:t>f</a:t>
            </a:r>
            <a:r>
              <a:rPr sz="2200" i="1" spc="70" dirty="0">
                <a:latin typeface="Times New Roman"/>
                <a:cs typeface="Times New Roman"/>
              </a:rPr>
              <a:t> </a:t>
            </a:r>
            <a:r>
              <a:rPr sz="2200" i="1" spc="-5" dirty="0">
                <a:latin typeface="Century Gothic"/>
                <a:cs typeface="Century Gothic"/>
              </a:rPr>
              <a:t>Ec</a:t>
            </a:r>
            <a:r>
              <a:rPr sz="2200" i="1" spc="-20" dirty="0">
                <a:latin typeface="Century Gothic"/>
                <a:cs typeface="Century Gothic"/>
              </a:rPr>
              <a:t>o</a:t>
            </a:r>
            <a:r>
              <a:rPr sz="2200" i="1" spc="-5" dirty="0">
                <a:latin typeface="Century Gothic"/>
                <a:cs typeface="Century Gothic"/>
              </a:rPr>
              <a:t>sy</a:t>
            </a:r>
            <a:r>
              <a:rPr sz="2200" i="1" dirty="0">
                <a:latin typeface="Century Gothic"/>
                <a:cs typeface="Century Gothic"/>
              </a:rPr>
              <a:t>s</a:t>
            </a:r>
            <a:r>
              <a:rPr sz="2200" i="1" spc="5" dirty="0">
                <a:latin typeface="Century Gothic"/>
                <a:cs typeface="Century Gothic"/>
              </a:rPr>
              <a:t>t</a:t>
            </a:r>
            <a:r>
              <a:rPr sz="2200" i="1" spc="-30" dirty="0">
                <a:latin typeface="Century Gothic"/>
                <a:cs typeface="Century Gothic"/>
              </a:rPr>
              <a:t>e</a:t>
            </a:r>
            <a:r>
              <a:rPr sz="2200" i="1" spc="-25" dirty="0">
                <a:latin typeface="Century Gothic"/>
                <a:cs typeface="Century Gothic"/>
              </a:rPr>
              <a:t>m</a:t>
            </a:r>
            <a:endParaRPr sz="2200">
              <a:latin typeface="Century Gothic"/>
              <a:cs typeface="Century Gothic"/>
            </a:endParaRPr>
          </a:p>
        </p:txBody>
      </p:sp>
      <p:sp>
        <p:nvSpPr>
          <p:cNvPr id="8" name="object 8"/>
          <p:cNvSpPr/>
          <p:nvPr/>
        </p:nvSpPr>
        <p:spPr>
          <a:xfrm>
            <a:off x="4363730" y="972808"/>
            <a:ext cx="2226311" cy="237490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700509" y="972821"/>
            <a:ext cx="2227578" cy="237997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362450" y="3581400"/>
            <a:ext cx="2227578" cy="23622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719559" y="3581400"/>
            <a:ext cx="2208528" cy="23622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988" y="415925"/>
            <a:ext cx="8074025" cy="615553"/>
          </a:xfrm>
        </p:spPr>
        <p:txBody>
          <a:bodyPr vert="horz" rtlCol="0">
            <a:normAutofit fontScale="90000"/>
          </a:bodyPr>
          <a:lstStyle/>
          <a:p>
            <a:pPr marL="201930" eaLnBrk="1" fontAlgn="auto" hangingPunct="1">
              <a:spcBef>
                <a:spcPts val="0"/>
              </a:spcBef>
              <a:spcAft>
                <a:spcPts val="0"/>
              </a:spcAft>
              <a:defRPr/>
            </a:pPr>
            <a:r>
              <a:rPr b="1" spc="-35" dirty="0">
                <a:solidFill>
                  <a:srgbClr val="FF0000"/>
                </a:solidFill>
              </a:rPr>
              <a:t>E</a:t>
            </a:r>
            <a:r>
              <a:rPr b="1" spc="-675" dirty="0">
                <a:solidFill>
                  <a:srgbClr val="FF0000"/>
                </a:solidFill>
              </a:rPr>
              <a:t> </a:t>
            </a:r>
            <a:r>
              <a:rPr b="1" spc="-35" dirty="0">
                <a:solidFill>
                  <a:srgbClr val="FF0000"/>
                </a:solidFill>
              </a:rPr>
              <a:t>C</a:t>
            </a:r>
            <a:r>
              <a:rPr b="1" spc="-680" dirty="0">
                <a:solidFill>
                  <a:srgbClr val="FF0000"/>
                </a:solidFill>
              </a:rPr>
              <a:t> </a:t>
            </a:r>
            <a:r>
              <a:rPr b="1" spc="-35" dirty="0">
                <a:solidFill>
                  <a:srgbClr val="FF0000"/>
                </a:solidFill>
              </a:rPr>
              <a:t>O</a:t>
            </a:r>
            <a:r>
              <a:rPr b="1" spc="-670" dirty="0">
                <a:solidFill>
                  <a:srgbClr val="FF0000"/>
                </a:solidFill>
              </a:rPr>
              <a:t> </a:t>
            </a:r>
            <a:r>
              <a:rPr b="1" spc="-30" dirty="0">
                <a:solidFill>
                  <a:srgbClr val="FF0000"/>
                </a:solidFill>
              </a:rPr>
              <a:t>L</a:t>
            </a:r>
            <a:r>
              <a:rPr b="1" spc="-665" dirty="0">
                <a:solidFill>
                  <a:srgbClr val="FF0000"/>
                </a:solidFill>
              </a:rPr>
              <a:t> </a:t>
            </a:r>
            <a:r>
              <a:rPr b="1" spc="-35" dirty="0">
                <a:solidFill>
                  <a:srgbClr val="FF0000"/>
                </a:solidFill>
              </a:rPr>
              <a:t>O</a:t>
            </a:r>
            <a:r>
              <a:rPr b="1" spc="-675" dirty="0">
                <a:solidFill>
                  <a:srgbClr val="FF0000"/>
                </a:solidFill>
              </a:rPr>
              <a:t> </a:t>
            </a:r>
            <a:r>
              <a:rPr b="1" spc="-35" dirty="0">
                <a:solidFill>
                  <a:srgbClr val="FF0000"/>
                </a:solidFill>
              </a:rPr>
              <a:t>G</a:t>
            </a:r>
            <a:r>
              <a:rPr b="1" spc="-665" dirty="0">
                <a:solidFill>
                  <a:srgbClr val="FF0000"/>
                </a:solidFill>
              </a:rPr>
              <a:t> </a:t>
            </a:r>
            <a:r>
              <a:rPr b="1" spc="-15" dirty="0">
                <a:solidFill>
                  <a:srgbClr val="FF0000"/>
                </a:solidFill>
              </a:rPr>
              <a:t>I</a:t>
            </a:r>
            <a:r>
              <a:rPr b="1" spc="-685" dirty="0">
                <a:solidFill>
                  <a:srgbClr val="FF0000"/>
                </a:solidFill>
              </a:rPr>
              <a:t> </a:t>
            </a:r>
            <a:r>
              <a:rPr b="1" spc="-35" dirty="0">
                <a:solidFill>
                  <a:srgbClr val="FF0000"/>
                </a:solidFill>
              </a:rPr>
              <a:t>C</a:t>
            </a:r>
            <a:r>
              <a:rPr b="1" spc="-670" dirty="0">
                <a:solidFill>
                  <a:srgbClr val="FF0000"/>
                </a:solidFill>
              </a:rPr>
              <a:t> </a:t>
            </a:r>
            <a:r>
              <a:rPr b="1" spc="-35" dirty="0">
                <a:solidFill>
                  <a:srgbClr val="FF0000"/>
                </a:solidFill>
              </a:rPr>
              <a:t>A</a:t>
            </a:r>
            <a:r>
              <a:rPr b="1" spc="-680" dirty="0">
                <a:solidFill>
                  <a:srgbClr val="FF0000"/>
                </a:solidFill>
              </a:rPr>
              <a:t> </a:t>
            </a:r>
            <a:r>
              <a:rPr b="1" spc="-30" dirty="0">
                <a:solidFill>
                  <a:srgbClr val="FF0000"/>
                </a:solidFill>
              </a:rPr>
              <a:t>L</a:t>
            </a:r>
            <a:r>
              <a:rPr b="1" dirty="0">
                <a:solidFill>
                  <a:srgbClr val="FF0000"/>
                </a:solidFill>
              </a:rPr>
              <a:t> </a:t>
            </a:r>
            <a:r>
              <a:rPr b="1" spc="-330" dirty="0">
                <a:solidFill>
                  <a:srgbClr val="FF0000"/>
                </a:solidFill>
                <a:latin typeface="Times New Roman"/>
                <a:cs typeface="Times New Roman"/>
              </a:rPr>
              <a:t> </a:t>
            </a:r>
            <a:r>
              <a:rPr b="1" spc="-35" dirty="0">
                <a:solidFill>
                  <a:srgbClr val="FF0000"/>
                </a:solidFill>
              </a:rPr>
              <a:t>B</a:t>
            </a:r>
            <a:r>
              <a:rPr b="1" spc="-680" dirty="0">
                <a:solidFill>
                  <a:srgbClr val="FF0000"/>
                </a:solidFill>
              </a:rPr>
              <a:t> </a:t>
            </a:r>
            <a:r>
              <a:rPr b="1" spc="-35" dirty="0">
                <a:solidFill>
                  <a:srgbClr val="FF0000"/>
                </a:solidFill>
              </a:rPr>
              <a:t>A</a:t>
            </a:r>
            <a:r>
              <a:rPr b="1" spc="-670" dirty="0">
                <a:solidFill>
                  <a:srgbClr val="FF0000"/>
                </a:solidFill>
              </a:rPr>
              <a:t> </a:t>
            </a:r>
            <a:r>
              <a:rPr b="1" spc="-30" dirty="0">
                <a:solidFill>
                  <a:srgbClr val="FF0000"/>
                </a:solidFill>
              </a:rPr>
              <a:t>L</a:t>
            </a:r>
            <a:r>
              <a:rPr b="1" spc="-675" dirty="0">
                <a:solidFill>
                  <a:srgbClr val="FF0000"/>
                </a:solidFill>
              </a:rPr>
              <a:t> </a:t>
            </a:r>
            <a:r>
              <a:rPr b="1" spc="-35" dirty="0">
                <a:solidFill>
                  <a:srgbClr val="FF0000"/>
                </a:solidFill>
              </a:rPr>
              <a:t>A</a:t>
            </a:r>
            <a:r>
              <a:rPr b="1" spc="-670" dirty="0">
                <a:solidFill>
                  <a:srgbClr val="FF0000"/>
                </a:solidFill>
              </a:rPr>
              <a:t> </a:t>
            </a:r>
            <a:r>
              <a:rPr b="1" spc="-35" dirty="0">
                <a:solidFill>
                  <a:srgbClr val="FF0000"/>
                </a:solidFill>
              </a:rPr>
              <a:t>N</a:t>
            </a:r>
            <a:r>
              <a:rPr b="1" spc="-675" dirty="0">
                <a:solidFill>
                  <a:srgbClr val="FF0000"/>
                </a:solidFill>
              </a:rPr>
              <a:t> </a:t>
            </a:r>
            <a:r>
              <a:rPr b="1" spc="-35" dirty="0">
                <a:solidFill>
                  <a:srgbClr val="FF0000"/>
                </a:solidFill>
              </a:rPr>
              <a:t>C</a:t>
            </a:r>
            <a:r>
              <a:rPr b="1" spc="-680" dirty="0">
                <a:solidFill>
                  <a:srgbClr val="FF0000"/>
                </a:solidFill>
              </a:rPr>
              <a:t> </a:t>
            </a:r>
            <a:r>
              <a:rPr b="1" spc="-35" dirty="0">
                <a:solidFill>
                  <a:srgbClr val="FF0000"/>
                </a:solidFill>
              </a:rPr>
              <a:t>E</a:t>
            </a:r>
          </a:p>
        </p:txBody>
      </p:sp>
      <p:sp>
        <p:nvSpPr>
          <p:cNvPr id="3" name="object 3"/>
          <p:cNvSpPr txBox="1"/>
          <p:nvPr/>
        </p:nvSpPr>
        <p:spPr>
          <a:xfrm>
            <a:off x="671513" y="1211263"/>
            <a:ext cx="125412" cy="150812"/>
          </a:xfrm>
          <a:prstGeom prst="rect">
            <a:avLst/>
          </a:prstGeom>
        </p:spPr>
        <p:txBody>
          <a:bodyPr lIns="0" tIns="0" rIns="0" bIns="0">
            <a:spAutoFit/>
          </a:bodyPr>
          <a:lstStyle/>
          <a:p>
            <a:pPr marL="12700"/>
            <a:r>
              <a:rPr lang="en-US" sz="1000">
                <a:solidFill>
                  <a:srgbClr val="F9F9F9"/>
                </a:solidFill>
                <a:latin typeface="OpenSymbol" pitchFamily="2" charset="0"/>
                <a:ea typeface="OpenSymbol" pitchFamily="2" charset="0"/>
                <a:cs typeface="OpenSymbol" pitchFamily="2" charset="0"/>
              </a:rPr>
              <a:t>➢</a:t>
            </a:r>
            <a:endParaRPr lang="en-US" sz="1000">
              <a:latin typeface="OpenSymbol" pitchFamily="2" charset="0"/>
              <a:ea typeface="OpenSymbol" pitchFamily="2" charset="0"/>
              <a:cs typeface="OpenSymbol" pitchFamily="2" charset="0"/>
            </a:endParaRPr>
          </a:p>
        </p:txBody>
      </p:sp>
      <p:sp>
        <p:nvSpPr>
          <p:cNvPr id="4" name="object 4"/>
          <p:cNvSpPr txBox="1"/>
          <p:nvPr/>
        </p:nvSpPr>
        <p:spPr>
          <a:xfrm>
            <a:off x="1082675" y="1135063"/>
            <a:ext cx="7521575" cy="3351212"/>
          </a:xfrm>
          <a:prstGeom prst="rect">
            <a:avLst/>
          </a:prstGeom>
        </p:spPr>
        <p:txBody>
          <a:bodyPr lIns="0" tIns="0" rIns="0" bIns="0">
            <a:spAutoFit/>
          </a:bodyPr>
          <a:lstStyle/>
          <a:p>
            <a:pPr marL="12700" algn="just">
              <a:lnSpc>
                <a:spcPts val="2438"/>
              </a:lnSpc>
            </a:pPr>
            <a:r>
              <a:rPr lang="en-US" sz="2200" dirty="0">
                <a:latin typeface="Times New Roman" pitchFamily="18" charset="0"/>
                <a:cs typeface="Times New Roman" pitchFamily="18" charset="0"/>
              </a:rPr>
              <a:t>The  regions  based  on  organisms  </a:t>
            </a:r>
            <a:r>
              <a:rPr lang="en-US" sz="2200" dirty="0">
                <a:solidFill>
                  <a:srgbClr val="7030A0"/>
                </a:solidFill>
                <a:latin typeface="Times New Roman" pitchFamily="18" charset="0"/>
                <a:cs typeface="Times New Roman" pitchFamily="18" charset="0"/>
              </a:rPr>
              <a:t>physical  and  biological  natural habitat</a:t>
            </a:r>
            <a:r>
              <a:rPr lang="en-US" sz="2200" dirty="0">
                <a:latin typeface="Times New Roman" pitchFamily="18" charset="0"/>
                <a:cs typeface="Times New Roman" pitchFamily="18" charset="0"/>
              </a:rPr>
              <a:t> are classified into ecosystems.</a:t>
            </a:r>
          </a:p>
          <a:p>
            <a:pPr marL="12700" algn="just">
              <a:spcBef>
                <a:spcPts val="1163"/>
              </a:spcBef>
            </a:pPr>
            <a:r>
              <a:rPr lang="en-US" sz="2200" dirty="0">
                <a:latin typeface="Times New Roman" pitchFamily="18" charset="0"/>
                <a:cs typeface="Times New Roman" pitchFamily="18" charset="0"/>
              </a:rPr>
              <a:t>For example, pond ecosystem, evergreen ecosystem, etc.</a:t>
            </a:r>
          </a:p>
          <a:p>
            <a:pPr marL="12700" algn="just">
              <a:lnSpc>
                <a:spcPct val="92000"/>
              </a:lnSpc>
              <a:spcBef>
                <a:spcPts val="1413"/>
              </a:spcBef>
            </a:pPr>
            <a:r>
              <a:rPr lang="en-US" sz="2200" dirty="0">
                <a:latin typeface="Times New Roman" pitchFamily="18" charset="0"/>
                <a:cs typeface="Times New Roman" pitchFamily="18" charset="0"/>
              </a:rPr>
              <a:t>They  are  dependent  on  the  environment  for  their  needs,  are  also dependent  on  each  other  especially  for  food.  This  results  in  the </a:t>
            </a:r>
            <a:r>
              <a:rPr lang="en-US" sz="2200" dirty="0">
                <a:solidFill>
                  <a:srgbClr val="7030A0"/>
                </a:solidFill>
                <a:latin typeface="Times New Roman" pitchFamily="18" charset="0"/>
                <a:cs typeface="Times New Roman" pitchFamily="18" charset="0"/>
              </a:rPr>
              <a:t>presence of food chains and food webs</a:t>
            </a:r>
            <a:r>
              <a:rPr lang="en-US" sz="2200" dirty="0">
                <a:latin typeface="Times New Roman" pitchFamily="18" charset="0"/>
                <a:cs typeface="Times New Roman" pitchFamily="18" charset="0"/>
              </a:rPr>
              <a:t>.</a:t>
            </a:r>
          </a:p>
          <a:p>
            <a:pPr marL="12700" algn="just">
              <a:lnSpc>
                <a:spcPct val="95000"/>
              </a:lnSpc>
              <a:spcBef>
                <a:spcPts val="1350"/>
              </a:spcBef>
            </a:pPr>
            <a:r>
              <a:rPr lang="en-US" sz="2200" dirty="0">
                <a:latin typeface="Times New Roman" pitchFamily="18" charset="0"/>
                <a:cs typeface="Times New Roman" pitchFamily="18" charset="0"/>
              </a:rPr>
              <a:t>The   food   chains   and   other   such   interrelationships   in   the ecosystems create a balance in the environment that is called the ECOLOGICAL BALANCE </a:t>
            </a:r>
            <a:r>
              <a:rPr lang="en-US" sz="2200" dirty="0">
                <a:latin typeface="Book Antiqua" pitchFamily="18" charset="0"/>
                <a:ea typeface="Book Antiqua" pitchFamily="18" charset="0"/>
                <a:cs typeface="Book Antiqua" pitchFamily="18" charset="0"/>
              </a:rPr>
              <a:t>.</a:t>
            </a:r>
          </a:p>
        </p:txBody>
      </p:sp>
      <p:sp>
        <p:nvSpPr>
          <p:cNvPr id="5" name="object 5"/>
          <p:cNvSpPr txBox="1"/>
          <p:nvPr/>
        </p:nvSpPr>
        <p:spPr>
          <a:xfrm>
            <a:off x="671513" y="2008188"/>
            <a:ext cx="125412" cy="150812"/>
          </a:xfrm>
          <a:prstGeom prst="rect">
            <a:avLst/>
          </a:prstGeom>
        </p:spPr>
        <p:txBody>
          <a:bodyPr lIns="0" tIns="0" rIns="0" bIns="0">
            <a:spAutoFit/>
          </a:bodyPr>
          <a:lstStyle/>
          <a:p>
            <a:pPr marL="12700"/>
            <a:r>
              <a:rPr lang="en-US" sz="1000">
                <a:solidFill>
                  <a:srgbClr val="F9F9F9"/>
                </a:solidFill>
                <a:latin typeface="OpenSymbol" pitchFamily="2" charset="0"/>
                <a:ea typeface="OpenSymbol" pitchFamily="2" charset="0"/>
                <a:cs typeface="OpenSymbol" pitchFamily="2" charset="0"/>
              </a:rPr>
              <a:t>➢</a:t>
            </a:r>
            <a:endParaRPr lang="en-US" sz="1000">
              <a:latin typeface="OpenSymbol" pitchFamily="2" charset="0"/>
              <a:ea typeface="OpenSymbol" pitchFamily="2" charset="0"/>
              <a:cs typeface="OpenSymbol" pitchFamily="2" charset="0"/>
            </a:endParaRPr>
          </a:p>
        </p:txBody>
      </p:sp>
      <p:sp>
        <p:nvSpPr>
          <p:cNvPr id="6" name="object 6"/>
          <p:cNvSpPr txBox="1"/>
          <p:nvPr/>
        </p:nvSpPr>
        <p:spPr>
          <a:xfrm>
            <a:off x="671513" y="2498725"/>
            <a:ext cx="125412" cy="150813"/>
          </a:xfrm>
          <a:prstGeom prst="rect">
            <a:avLst/>
          </a:prstGeom>
        </p:spPr>
        <p:txBody>
          <a:bodyPr lIns="0" tIns="0" rIns="0" bIns="0">
            <a:spAutoFit/>
          </a:bodyPr>
          <a:lstStyle/>
          <a:p>
            <a:pPr marL="12700"/>
            <a:r>
              <a:rPr lang="en-US" sz="1000">
                <a:solidFill>
                  <a:srgbClr val="F9F9F9"/>
                </a:solidFill>
                <a:latin typeface="OpenSymbol" pitchFamily="2" charset="0"/>
                <a:ea typeface="OpenSymbol" pitchFamily="2" charset="0"/>
                <a:cs typeface="OpenSymbol" pitchFamily="2" charset="0"/>
              </a:rPr>
              <a:t>➢</a:t>
            </a:r>
            <a:endParaRPr lang="en-US" sz="1000">
              <a:latin typeface="OpenSymbol" pitchFamily="2" charset="0"/>
              <a:ea typeface="OpenSymbol" pitchFamily="2" charset="0"/>
              <a:cs typeface="OpenSymbol" pitchFamily="2" charset="0"/>
            </a:endParaRPr>
          </a:p>
        </p:txBody>
      </p:sp>
      <p:sp>
        <p:nvSpPr>
          <p:cNvPr id="7" name="object 7"/>
          <p:cNvSpPr txBox="1"/>
          <p:nvPr/>
        </p:nvSpPr>
        <p:spPr>
          <a:xfrm>
            <a:off x="671513" y="3605213"/>
            <a:ext cx="125412" cy="152400"/>
          </a:xfrm>
          <a:prstGeom prst="rect">
            <a:avLst/>
          </a:prstGeom>
        </p:spPr>
        <p:txBody>
          <a:bodyPr lIns="0" tIns="0" rIns="0" bIns="0">
            <a:spAutoFit/>
          </a:bodyPr>
          <a:lstStyle/>
          <a:p>
            <a:pPr marL="12700"/>
            <a:r>
              <a:rPr lang="en-US" sz="1000">
                <a:solidFill>
                  <a:srgbClr val="F9F9F9"/>
                </a:solidFill>
                <a:latin typeface="OpenSymbol" pitchFamily="2" charset="0"/>
                <a:ea typeface="OpenSymbol" pitchFamily="2" charset="0"/>
                <a:cs typeface="OpenSymbol" pitchFamily="2" charset="0"/>
              </a:rPr>
              <a:t>➢</a:t>
            </a:r>
            <a:endParaRPr lang="en-US" sz="1000">
              <a:latin typeface="OpenSymbol" pitchFamily="2" charset="0"/>
              <a:ea typeface="OpenSymbol" pitchFamily="2" charset="0"/>
              <a:cs typeface="OpenSymbol" pitchFamily="2" charset="0"/>
            </a:endParaRPr>
          </a:p>
        </p:txBody>
      </p:sp>
      <p:sp>
        <p:nvSpPr>
          <p:cNvPr id="4104" name="object 8"/>
          <p:cNvSpPr>
            <a:spLocks noChangeArrowheads="1"/>
          </p:cNvSpPr>
          <p:nvPr/>
        </p:nvSpPr>
        <p:spPr bwMode="auto">
          <a:xfrm>
            <a:off x="358775" y="4606925"/>
            <a:ext cx="8496300" cy="2089150"/>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988" y="415925"/>
            <a:ext cx="8074025" cy="767991"/>
          </a:xfrm>
        </p:spPr>
        <p:txBody>
          <a:bodyPr vert="horz" tIns="196684" rtlCol="0">
            <a:normAutofit fontScale="90000"/>
          </a:bodyPr>
          <a:lstStyle/>
          <a:p>
            <a:pPr marL="166370" eaLnBrk="1" fontAlgn="auto" hangingPunct="1">
              <a:spcBef>
                <a:spcPts val="0"/>
              </a:spcBef>
              <a:spcAft>
                <a:spcPts val="0"/>
              </a:spcAft>
              <a:defRPr/>
            </a:pPr>
            <a:r>
              <a:rPr sz="3700" b="1" u="sng" dirty="0">
                <a:solidFill>
                  <a:srgbClr val="FF0000"/>
                </a:solidFill>
              </a:rPr>
              <a:t>E</a:t>
            </a:r>
            <a:r>
              <a:rPr sz="3700" b="1" u="sng" spc="-625" dirty="0">
                <a:solidFill>
                  <a:srgbClr val="FF0000"/>
                </a:solidFill>
              </a:rPr>
              <a:t> </a:t>
            </a:r>
            <a:r>
              <a:rPr sz="3700" b="1" u="sng" dirty="0">
                <a:solidFill>
                  <a:srgbClr val="FF0000"/>
                </a:solidFill>
              </a:rPr>
              <a:t>C</a:t>
            </a:r>
            <a:r>
              <a:rPr sz="3700" b="1" u="sng" spc="-615" dirty="0">
                <a:solidFill>
                  <a:srgbClr val="FF0000"/>
                </a:solidFill>
              </a:rPr>
              <a:t> </a:t>
            </a:r>
            <a:r>
              <a:rPr sz="3700" b="1" u="sng" dirty="0">
                <a:solidFill>
                  <a:srgbClr val="FF0000"/>
                </a:solidFill>
              </a:rPr>
              <a:t>O</a:t>
            </a:r>
            <a:r>
              <a:rPr sz="3700" b="1" u="sng" spc="-630" dirty="0">
                <a:solidFill>
                  <a:srgbClr val="FF0000"/>
                </a:solidFill>
              </a:rPr>
              <a:t> </a:t>
            </a:r>
            <a:r>
              <a:rPr sz="3700" b="1" u="sng" dirty="0">
                <a:solidFill>
                  <a:srgbClr val="FF0000"/>
                </a:solidFill>
              </a:rPr>
              <a:t>L</a:t>
            </a:r>
            <a:r>
              <a:rPr sz="3700" b="1" u="sng" spc="-630" dirty="0">
                <a:solidFill>
                  <a:srgbClr val="FF0000"/>
                </a:solidFill>
              </a:rPr>
              <a:t> </a:t>
            </a:r>
            <a:r>
              <a:rPr sz="3700" b="1" u="sng" dirty="0">
                <a:solidFill>
                  <a:srgbClr val="FF0000"/>
                </a:solidFill>
              </a:rPr>
              <a:t>O</a:t>
            </a:r>
            <a:r>
              <a:rPr sz="3700" b="1" u="sng" spc="-630" dirty="0">
                <a:solidFill>
                  <a:srgbClr val="FF0000"/>
                </a:solidFill>
              </a:rPr>
              <a:t> </a:t>
            </a:r>
            <a:r>
              <a:rPr sz="3700" b="1" u="sng" dirty="0">
                <a:solidFill>
                  <a:srgbClr val="FF0000"/>
                </a:solidFill>
              </a:rPr>
              <a:t>G</a:t>
            </a:r>
            <a:r>
              <a:rPr sz="3700" b="1" u="sng" spc="-625" dirty="0">
                <a:solidFill>
                  <a:srgbClr val="FF0000"/>
                </a:solidFill>
              </a:rPr>
              <a:t> </a:t>
            </a:r>
            <a:r>
              <a:rPr sz="3700" b="1" u="sng" dirty="0">
                <a:solidFill>
                  <a:srgbClr val="FF0000"/>
                </a:solidFill>
              </a:rPr>
              <a:t>I</a:t>
            </a:r>
            <a:r>
              <a:rPr sz="3700" b="1" u="sng" spc="-625" dirty="0">
                <a:solidFill>
                  <a:srgbClr val="FF0000"/>
                </a:solidFill>
              </a:rPr>
              <a:t> </a:t>
            </a:r>
            <a:r>
              <a:rPr sz="3700" b="1" u="sng" dirty="0">
                <a:solidFill>
                  <a:srgbClr val="FF0000"/>
                </a:solidFill>
              </a:rPr>
              <a:t>C</a:t>
            </a:r>
            <a:r>
              <a:rPr sz="3700" b="1" u="sng" spc="-625" dirty="0">
                <a:solidFill>
                  <a:srgbClr val="FF0000"/>
                </a:solidFill>
              </a:rPr>
              <a:t> </a:t>
            </a:r>
            <a:r>
              <a:rPr sz="3700" b="1" u="sng" dirty="0">
                <a:solidFill>
                  <a:srgbClr val="FF0000"/>
                </a:solidFill>
              </a:rPr>
              <a:t>A</a:t>
            </a:r>
            <a:r>
              <a:rPr sz="3700" b="1" u="sng" spc="-635" dirty="0">
                <a:solidFill>
                  <a:srgbClr val="FF0000"/>
                </a:solidFill>
              </a:rPr>
              <a:t> </a:t>
            </a:r>
            <a:r>
              <a:rPr sz="3700" b="1" u="sng" dirty="0">
                <a:solidFill>
                  <a:srgbClr val="FF0000"/>
                </a:solidFill>
              </a:rPr>
              <a:t>L </a:t>
            </a:r>
            <a:r>
              <a:rPr sz="3700" b="1" u="sng" spc="-310" dirty="0">
                <a:solidFill>
                  <a:srgbClr val="FF0000"/>
                </a:solidFill>
                <a:latin typeface="Times New Roman"/>
                <a:cs typeface="Times New Roman"/>
              </a:rPr>
              <a:t> </a:t>
            </a:r>
            <a:r>
              <a:rPr sz="3700" b="1" u="sng" dirty="0">
                <a:solidFill>
                  <a:srgbClr val="FF0000"/>
                </a:solidFill>
              </a:rPr>
              <a:t>I</a:t>
            </a:r>
            <a:r>
              <a:rPr sz="3700" b="1" u="sng" spc="-625" dirty="0">
                <a:solidFill>
                  <a:srgbClr val="FF0000"/>
                </a:solidFill>
              </a:rPr>
              <a:t> </a:t>
            </a:r>
            <a:r>
              <a:rPr sz="3700" b="1" u="sng" dirty="0">
                <a:solidFill>
                  <a:srgbClr val="FF0000"/>
                </a:solidFill>
              </a:rPr>
              <a:t>M</a:t>
            </a:r>
            <a:r>
              <a:rPr sz="3700" b="1" u="sng" spc="-630" dirty="0">
                <a:solidFill>
                  <a:srgbClr val="FF0000"/>
                </a:solidFill>
              </a:rPr>
              <a:t> </a:t>
            </a:r>
            <a:r>
              <a:rPr sz="3700" b="1" u="sng" dirty="0">
                <a:solidFill>
                  <a:srgbClr val="FF0000"/>
                </a:solidFill>
              </a:rPr>
              <a:t>B</a:t>
            </a:r>
            <a:r>
              <a:rPr sz="3700" b="1" u="sng" spc="-625" dirty="0">
                <a:solidFill>
                  <a:srgbClr val="FF0000"/>
                </a:solidFill>
              </a:rPr>
              <a:t> </a:t>
            </a:r>
            <a:r>
              <a:rPr sz="3700" b="1" u="sng" dirty="0">
                <a:solidFill>
                  <a:srgbClr val="FF0000"/>
                </a:solidFill>
              </a:rPr>
              <a:t>A</a:t>
            </a:r>
            <a:r>
              <a:rPr sz="3700" b="1" u="sng" spc="-635" dirty="0">
                <a:solidFill>
                  <a:srgbClr val="FF0000"/>
                </a:solidFill>
              </a:rPr>
              <a:t> </a:t>
            </a:r>
            <a:r>
              <a:rPr sz="3700" b="1" u="sng" dirty="0">
                <a:solidFill>
                  <a:srgbClr val="FF0000"/>
                </a:solidFill>
              </a:rPr>
              <a:t>L</a:t>
            </a:r>
            <a:r>
              <a:rPr sz="3700" b="1" u="sng" spc="-620" dirty="0">
                <a:solidFill>
                  <a:srgbClr val="FF0000"/>
                </a:solidFill>
              </a:rPr>
              <a:t> </a:t>
            </a:r>
            <a:r>
              <a:rPr sz="3700" b="1" u="sng" dirty="0">
                <a:solidFill>
                  <a:srgbClr val="FF0000"/>
                </a:solidFill>
              </a:rPr>
              <a:t>A</a:t>
            </a:r>
            <a:r>
              <a:rPr sz="3700" b="1" u="sng" spc="-635" dirty="0">
                <a:solidFill>
                  <a:srgbClr val="FF0000"/>
                </a:solidFill>
              </a:rPr>
              <a:t> </a:t>
            </a:r>
            <a:r>
              <a:rPr sz="3700" b="1" u="sng" dirty="0">
                <a:solidFill>
                  <a:srgbClr val="FF0000"/>
                </a:solidFill>
              </a:rPr>
              <a:t>N</a:t>
            </a:r>
            <a:r>
              <a:rPr sz="3700" b="1" u="sng" spc="-630" dirty="0">
                <a:solidFill>
                  <a:srgbClr val="FF0000"/>
                </a:solidFill>
              </a:rPr>
              <a:t> </a:t>
            </a:r>
            <a:r>
              <a:rPr sz="3700" b="1" u="sng" dirty="0">
                <a:solidFill>
                  <a:srgbClr val="FF0000"/>
                </a:solidFill>
              </a:rPr>
              <a:t>C</a:t>
            </a:r>
            <a:r>
              <a:rPr sz="3700" b="1" u="sng" spc="-625" dirty="0">
                <a:solidFill>
                  <a:srgbClr val="FF0000"/>
                </a:solidFill>
              </a:rPr>
              <a:t> </a:t>
            </a:r>
            <a:r>
              <a:rPr sz="3700" b="1" u="sng" dirty="0">
                <a:solidFill>
                  <a:srgbClr val="FF0000"/>
                </a:solidFill>
              </a:rPr>
              <a:t>E</a:t>
            </a:r>
            <a:endParaRPr sz="3700" b="1" u="sng">
              <a:solidFill>
                <a:srgbClr val="FF0000"/>
              </a:solidFill>
            </a:endParaRPr>
          </a:p>
        </p:txBody>
      </p:sp>
      <p:sp>
        <p:nvSpPr>
          <p:cNvPr id="3" name="object 3"/>
          <p:cNvSpPr txBox="1"/>
          <p:nvPr/>
        </p:nvSpPr>
        <p:spPr>
          <a:xfrm>
            <a:off x="671513" y="1722438"/>
            <a:ext cx="117475" cy="139700"/>
          </a:xfrm>
          <a:prstGeom prst="rect">
            <a:avLst/>
          </a:prstGeom>
        </p:spPr>
        <p:txBody>
          <a:bodyPr lIns="0" tIns="0" rIns="0" bIns="0">
            <a:spAutoFit/>
          </a:bodyPr>
          <a:lstStyle/>
          <a:p>
            <a:pPr marL="12700"/>
            <a:r>
              <a:rPr lang="en-US" sz="900">
                <a:solidFill>
                  <a:srgbClr val="F9F9F9"/>
                </a:solidFill>
                <a:latin typeface="OpenSymbol" pitchFamily="2" charset="0"/>
                <a:ea typeface="OpenSymbol" pitchFamily="2" charset="0"/>
                <a:cs typeface="OpenSymbol" pitchFamily="2" charset="0"/>
              </a:rPr>
              <a:t>➢</a:t>
            </a:r>
            <a:endParaRPr lang="en-US" sz="900">
              <a:latin typeface="OpenSymbol" pitchFamily="2" charset="0"/>
              <a:ea typeface="OpenSymbol" pitchFamily="2" charset="0"/>
              <a:cs typeface="OpenSymbol" pitchFamily="2" charset="0"/>
            </a:endParaRPr>
          </a:p>
        </p:txBody>
      </p:sp>
      <p:sp>
        <p:nvSpPr>
          <p:cNvPr id="4" name="object 4"/>
          <p:cNvSpPr txBox="1"/>
          <p:nvPr/>
        </p:nvSpPr>
        <p:spPr>
          <a:xfrm>
            <a:off x="1082675" y="1654175"/>
            <a:ext cx="7680325" cy="1125538"/>
          </a:xfrm>
          <a:prstGeom prst="rect">
            <a:avLst/>
          </a:prstGeom>
        </p:spPr>
        <p:txBody>
          <a:bodyPr wrap="square" lIns="0" tIns="0" rIns="0" bIns="0">
            <a:spAutoFit/>
          </a:bodyPr>
          <a:lstStyle/>
          <a:p>
            <a:pPr marL="12700">
              <a:lnSpc>
                <a:spcPts val="2225"/>
              </a:lnSpc>
              <a:tabLst>
                <a:tab pos="6980238" algn="l"/>
              </a:tabLst>
            </a:pPr>
            <a:r>
              <a:rPr lang="en-US" sz="2000" dirty="0">
                <a:latin typeface="Times New Roman" pitchFamily="18" charset="0"/>
                <a:cs typeface="Times New Roman" pitchFamily="18" charset="0"/>
              </a:rPr>
              <a:t>Due to the </a:t>
            </a:r>
            <a:r>
              <a:rPr lang="en-US" sz="2000" u="sng" dirty="0">
                <a:latin typeface="Times New Roman" pitchFamily="18" charset="0"/>
                <a:cs typeface="Times New Roman" pitchFamily="18" charset="0"/>
              </a:rPr>
              <a:t>growth of interaction between man and the environment</a:t>
            </a:r>
            <a:r>
              <a:rPr lang="en-US" sz="2000" dirty="0">
                <a:latin typeface="Times New Roman" pitchFamily="18" charset="0"/>
                <a:cs typeface="Times New Roman" pitchFamily="18" charset="0"/>
              </a:rPr>
              <a:t>	over the last decades , depletion and degradation of natural environment bringing in a dangerous environmental imbalance in the man environment system known as ECOLOGICAL IMBALANCE.</a:t>
            </a:r>
          </a:p>
        </p:txBody>
      </p:sp>
      <p:sp>
        <p:nvSpPr>
          <p:cNvPr id="5" name="object 5"/>
          <p:cNvSpPr txBox="1"/>
          <p:nvPr/>
        </p:nvSpPr>
        <p:spPr>
          <a:xfrm>
            <a:off x="671513" y="3030538"/>
            <a:ext cx="117475" cy="139700"/>
          </a:xfrm>
          <a:prstGeom prst="rect">
            <a:avLst/>
          </a:prstGeom>
        </p:spPr>
        <p:txBody>
          <a:bodyPr lIns="0" tIns="0" rIns="0" bIns="0">
            <a:spAutoFit/>
          </a:bodyPr>
          <a:lstStyle/>
          <a:p>
            <a:pPr marL="12700"/>
            <a:r>
              <a:rPr lang="en-US" sz="900">
                <a:solidFill>
                  <a:srgbClr val="F9F9F9"/>
                </a:solidFill>
                <a:latin typeface="OpenSymbol" pitchFamily="2" charset="0"/>
                <a:ea typeface="OpenSymbol" pitchFamily="2" charset="0"/>
                <a:cs typeface="OpenSymbol" pitchFamily="2" charset="0"/>
              </a:rPr>
              <a:t>➢</a:t>
            </a:r>
            <a:endParaRPr lang="en-US" sz="900">
              <a:latin typeface="OpenSymbol" pitchFamily="2" charset="0"/>
              <a:ea typeface="OpenSymbol" pitchFamily="2" charset="0"/>
              <a:cs typeface="OpenSymbol" pitchFamily="2" charset="0"/>
            </a:endParaRPr>
          </a:p>
        </p:txBody>
      </p:sp>
      <p:sp>
        <p:nvSpPr>
          <p:cNvPr id="6" name="object 6"/>
          <p:cNvSpPr txBox="1"/>
          <p:nvPr/>
        </p:nvSpPr>
        <p:spPr>
          <a:xfrm>
            <a:off x="854075" y="2962275"/>
            <a:ext cx="7743825" cy="564257"/>
          </a:xfrm>
          <a:prstGeom prst="rect">
            <a:avLst/>
          </a:prstGeom>
        </p:spPr>
        <p:txBody>
          <a:bodyPr lIns="0" tIns="0" rIns="0" bIns="0">
            <a:spAutoFit/>
          </a:bodyPr>
          <a:lstStyle/>
          <a:p>
            <a:pPr marL="241300">
              <a:lnSpc>
                <a:spcPts val="2225"/>
              </a:lnSpc>
            </a:pPr>
            <a:r>
              <a:rPr lang="en-US" sz="2000" dirty="0">
                <a:latin typeface="Times New Roman" pitchFamily="18" charset="0"/>
                <a:cs typeface="Times New Roman" pitchFamily="18" charset="0"/>
              </a:rPr>
              <a:t>To  avoid  the  ecological  imbalance in  nature,  we should  take following steps : </a:t>
            </a:r>
          </a:p>
        </p:txBody>
      </p:sp>
      <p:sp>
        <p:nvSpPr>
          <p:cNvPr id="7" name="object 7"/>
          <p:cNvSpPr txBox="1"/>
          <p:nvPr/>
        </p:nvSpPr>
        <p:spPr>
          <a:xfrm>
            <a:off x="990600" y="3657600"/>
            <a:ext cx="2860675" cy="2462213"/>
          </a:xfrm>
          <a:prstGeom prst="rect">
            <a:avLst/>
          </a:prstGeom>
        </p:spPr>
        <p:txBody>
          <a:bodyPr wrap="square" lIns="0" tIns="0" rIns="0" bIns="0">
            <a:spAutoFit/>
          </a:bodyPr>
          <a:lstStyle/>
          <a:p>
            <a:pPr marL="395605" indent="-382905" fontAlgn="auto">
              <a:spcBef>
                <a:spcPts val="0"/>
              </a:spcBef>
              <a:spcAft>
                <a:spcPts val="0"/>
              </a:spcAft>
              <a:buClr>
                <a:srgbClr val="FFFFFF"/>
              </a:buClr>
              <a:buFont typeface="Times New Roman"/>
              <a:buAutoNum type="arabicPeriod" startAt="2"/>
              <a:tabLst>
                <a:tab pos="396240" algn="l"/>
              </a:tabLst>
              <a:defRPr/>
            </a:pPr>
            <a:endParaRPr lang="en-US" sz="2000" dirty="0">
              <a:latin typeface="Times New Roman"/>
              <a:cs typeface="Times New Roman"/>
            </a:endParaRPr>
          </a:p>
          <a:p>
            <a:pPr marL="469900" indent="-457200" fontAlgn="auto">
              <a:spcBef>
                <a:spcPts val="0"/>
              </a:spcBef>
              <a:spcAft>
                <a:spcPts val="0"/>
              </a:spcAft>
              <a:buClr>
                <a:srgbClr val="FFFFFF"/>
              </a:buClr>
              <a:tabLst>
                <a:tab pos="396240" algn="l"/>
              </a:tabLst>
              <a:defRPr/>
            </a:pPr>
            <a:r>
              <a:rPr lang="en-US" sz="2000" dirty="0">
                <a:latin typeface="Times New Roman" pitchFamily="18" charset="0"/>
                <a:cs typeface="Times New Roman" pitchFamily="18" charset="0"/>
              </a:rPr>
              <a:t>1.   Social Equity and Peace</a:t>
            </a:r>
            <a:endParaRPr lang="en-US" sz="2000" dirty="0">
              <a:latin typeface="Times New Roman"/>
              <a:cs typeface="Times New Roman"/>
            </a:endParaRPr>
          </a:p>
          <a:p>
            <a:pPr marL="395605" indent="-382905" fontAlgn="auto">
              <a:spcBef>
                <a:spcPts val="0"/>
              </a:spcBef>
              <a:spcAft>
                <a:spcPts val="0"/>
              </a:spcAft>
              <a:buClr>
                <a:srgbClr val="FFFFFF"/>
              </a:buClr>
              <a:tabLst>
                <a:tab pos="396240" algn="l"/>
              </a:tabLst>
              <a:defRPr/>
            </a:pPr>
            <a:r>
              <a:rPr lang="en-US" sz="2000" dirty="0">
                <a:latin typeface="Times New Roman"/>
                <a:cs typeface="Times New Roman"/>
              </a:rPr>
              <a:t>2.   </a:t>
            </a:r>
            <a:r>
              <a:rPr sz="2000" dirty="0">
                <a:latin typeface="Times New Roman"/>
                <a:cs typeface="Times New Roman"/>
              </a:rPr>
              <a:t>A</a:t>
            </a:r>
            <a:r>
              <a:rPr sz="2000" spc="5" dirty="0">
                <a:latin typeface="Times New Roman"/>
                <a:cs typeface="Times New Roman"/>
              </a:rPr>
              <a:t>pp</a:t>
            </a:r>
            <a:r>
              <a:rPr sz="2000" dirty="0">
                <a:latin typeface="Times New Roman"/>
                <a:cs typeface="Times New Roman"/>
              </a:rPr>
              <a:t>r</a:t>
            </a:r>
            <a:r>
              <a:rPr sz="2000" spc="5" dirty="0">
                <a:latin typeface="Times New Roman"/>
                <a:cs typeface="Times New Roman"/>
              </a:rPr>
              <a:t>op</a:t>
            </a:r>
            <a:r>
              <a:rPr sz="2000" dirty="0">
                <a:latin typeface="Times New Roman"/>
                <a:cs typeface="Times New Roman"/>
              </a:rPr>
              <a:t>r</a:t>
            </a:r>
            <a:r>
              <a:rPr sz="2000" spc="-20" dirty="0">
                <a:latin typeface="Times New Roman"/>
                <a:cs typeface="Times New Roman"/>
              </a:rPr>
              <a:t>i</a:t>
            </a:r>
            <a:r>
              <a:rPr sz="2000" spc="-10" dirty="0">
                <a:latin typeface="Times New Roman"/>
                <a:cs typeface="Times New Roman"/>
              </a:rPr>
              <a:t>a</a:t>
            </a:r>
            <a:r>
              <a:rPr sz="2000" spc="-20" dirty="0">
                <a:latin typeface="Times New Roman"/>
                <a:cs typeface="Times New Roman"/>
              </a:rPr>
              <a:t>t</a:t>
            </a:r>
            <a:r>
              <a:rPr sz="2000" spc="-10" dirty="0">
                <a:latin typeface="Times New Roman"/>
                <a:cs typeface="Times New Roman"/>
              </a:rPr>
              <a:t>e</a:t>
            </a:r>
            <a:r>
              <a:rPr sz="2000" dirty="0">
                <a:latin typeface="Times New Roman"/>
                <a:cs typeface="Times New Roman"/>
              </a:rPr>
              <a:t> </a:t>
            </a:r>
            <a:r>
              <a:rPr sz="2000" spc="10" dirty="0">
                <a:latin typeface="Times New Roman"/>
                <a:cs typeface="Times New Roman"/>
              </a:rPr>
              <a:t>D</a:t>
            </a:r>
            <a:r>
              <a:rPr sz="2000" spc="-10" dirty="0">
                <a:latin typeface="Times New Roman"/>
                <a:cs typeface="Times New Roman"/>
              </a:rPr>
              <a:t>eve</a:t>
            </a:r>
            <a:r>
              <a:rPr sz="2000" spc="-20" dirty="0">
                <a:latin typeface="Times New Roman"/>
                <a:cs typeface="Times New Roman"/>
              </a:rPr>
              <a:t>l</a:t>
            </a:r>
            <a:r>
              <a:rPr sz="2000" spc="5" dirty="0">
                <a:latin typeface="Times New Roman"/>
                <a:cs typeface="Times New Roman"/>
              </a:rPr>
              <a:t>op</a:t>
            </a:r>
            <a:r>
              <a:rPr sz="2000" spc="-40" dirty="0">
                <a:latin typeface="Times New Roman"/>
                <a:cs typeface="Times New Roman"/>
              </a:rPr>
              <a:t>m</a:t>
            </a:r>
            <a:r>
              <a:rPr sz="2000" spc="-20" dirty="0">
                <a:latin typeface="Times New Roman"/>
                <a:cs typeface="Times New Roman"/>
              </a:rPr>
              <a:t>e</a:t>
            </a:r>
            <a:r>
              <a:rPr sz="2000" spc="5" dirty="0">
                <a:latin typeface="Times New Roman"/>
                <a:cs typeface="Times New Roman"/>
              </a:rPr>
              <a:t>n</a:t>
            </a:r>
            <a:r>
              <a:rPr sz="2000" spc="-10" dirty="0">
                <a:latin typeface="Times New Roman"/>
                <a:cs typeface="Times New Roman"/>
              </a:rPr>
              <a:t>t</a:t>
            </a:r>
            <a:endParaRPr sz="2000" dirty="0">
              <a:latin typeface="Times New Roman"/>
              <a:cs typeface="Times New Roman"/>
            </a:endParaRPr>
          </a:p>
          <a:p>
            <a:pPr marL="395605" indent="-382905" fontAlgn="auto">
              <a:spcBef>
                <a:spcPts val="1240"/>
              </a:spcBef>
              <a:spcAft>
                <a:spcPts val="0"/>
              </a:spcAft>
              <a:buClr>
                <a:srgbClr val="FFFFFF"/>
              </a:buClr>
              <a:tabLst>
                <a:tab pos="396240" algn="l"/>
              </a:tabLst>
              <a:defRPr/>
            </a:pPr>
            <a:r>
              <a:rPr lang="en-US" sz="2000" spc="-15" dirty="0">
                <a:latin typeface="Times New Roman"/>
                <a:cs typeface="Times New Roman"/>
              </a:rPr>
              <a:t>3.  </a:t>
            </a:r>
            <a:r>
              <a:rPr sz="2000" spc="-15" dirty="0">
                <a:latin typeface="Times New Roman"/>
                <a:cs typeface="Times New Roman"/>
              </a:rPr>
              <a:t>C</a:t>
            </a:r>
            <a:r>
              <a:rPr sz="2000" dirty="0">
                <a:latin typeface="Times New Roman"/>
                <a:cs typeface="Times New Roman"/>
              </a:rPr>
              <a:t>o</a:t>
            </a:r>
            <a:r>
              <a:rPr sz="2000" spc="5" dirty="0">
                <a:latin typeface="Times New Roman"/>
                <a:cs typeface="Times New Roman"/>
              </a:rPr>
              <a:t>n</a:t>
            </a:r>
            <a:r>
              <a:rPr sz="2000" spc="-5" dirty="0">
                <a:latin typeface="Times New Roman"/>
                <a:cs typeface="Times New Roman"/>
              </a:rPr>
              <a:t>s</a:t>
            </a:r>
            <a:r>
              <a:rPr sz="2000" dirty="0">
                <a:latin typeface="Times New Roman"/>
                <a:cs typeface="Times New Roman"/>
              </a:rPr>
              <a:t>er</a:t>
            </a:r>
            <a:r>
              <a:rPr sz="2000" spc="5" dirty="0">
                <a:latin typeface="Times New Roman"/>
                <a:cs typeface="Times New Roman"/>
              </a:rPr>
              <a:t>v</a:t>
            </a:r>
            <a:r>
              <a:rPr sz="2000" spc="-10" dirty="0">
                <a:latin typeface="Times New Roman"/>
                <a:cs typeface="Times New Roman"/>
              </a:rPr>
              <a:t>a</a:t>
            </a:r>
            <a:r>
              <a:rPr sz="2000" spc="-20" dirty="0">
                <a:latin typeface="Times New Roman"/>
                <a:cs typeface="Times New Roman"/>
              </a:rPr>
              <a:t>ti</a:t>
            </a:r>
            <a:r>
              <a:rPr sz="2000" spc="5" dirty="0">
                <a:latin typeface="Times New Roman"/>
                <a:cs typeface="Times New Roman"/>
              </a:rPr>
              <a:t>o</a:t>
            </a:r>
            <a:r>
              <a:rPr sz="2000" dirty="0">
                <a:latin typeface="Times New Roman"/>
                <a:cs typeface="Times New Roman"/>
              </a:rPr>
              <a:t>n</a:t>
            </a:r>
          </a:p>
          <a:p>
            <a:pPr marL="332105" indent="-319405" fontAlgn="auto">
              <a:spcBef>
                <a:spcPts val="1240"/>
              </a:spcBef>
              <a:spcAft>
                <a:spcPts val="0"/>
              </a:spcAft>
              <a:buClr>
                <a:srgbClr val="FFFFFF"/>
              </a:buClr>
              <a:tabLst>
                <a:tab pos="332740" algn="l"/>
              </a:tabLst>
              <a:defRPr/>
            </a:pPr>
            <a:r>
              <a:rPr lang="en-US" sz="2000" spc="5" dirty="0">
                <a:latin typeface="Times New Roman"/>
                <a:cs typeface="Times New Roman"/>
              </a:rPr>
              <a:t>4.  </a:t>
            </a:r>
            <a:r>
              <a:rPr sz="2000" spc="5" dirty="0">
                <a:latin typeface="Times New Roman"/>
                <a:cs typeface="Times New Roman"/>
              </a:rPr>
              <a:t>S</a:t>
            </a:r>
            <a:r>
              <a:rPr sz="2000" spc="-10" dirty="0">
                <a:latin typeface="Times New Roman"/>
                <a:cs typeface="Times New Roman"/>
              </a:rPr>
              <a:t>us</a:t>
            </a:r>
            <a:r>
              <a:rPr sz="2000" spc="-20" dirty="0">
                <a:latin typeface="Times New Roman"/>
                <a:cs typeface="Times New Roman"/>
              </a:rPr>
              <a:t>t</a:t>
            </a:r>
            <a:r>
              <a:rPr sz="2000" spc="-10" dirty="0">
                <a:latin typeface="Times New Roman"/>
                <a:cs typeface="Times New Roman"/>
              </a:rPr>
              <a:t>a</a:t>
            </a:r>
            <a:r>
              <a:rPr sz="2000" spc="-20" dirty="0">
                <a:latin typeface="Times New Roman"/>
                <a:cs typeface="Times New Roman"/>
              </a:rPr>
              <a:t>i</a:t>
            </a:r>
            <a:r>
              <a:rPr sz="2000" spc="5" dirty="0">
                <a:latin typeface="Times New Roman"/>
                <a:cs typeface="Times New Roman"/>
              </a:rPr>
              <a:t>n</a:t>
            </a:r>
            <a:r>
              <a:rPr sz="2000" spc="-10" dirty="0">
                <a:latin typeface="Times New Roman"/>
                <a:cs typeface="Times New Roman"/>
              </a:rPr>
              <a:t>a</a:t>
            </a:r>
            <a:r>
              <a:rPr sz="2000" spc="-5" dirty="0">
                <a:latin typeface="Times New Roman"/>
                <a:cs typeface="Times New Roman"/>
              </a:rPr>
              <a:t>b</a:t>
            </a:r>
            <a:r>
              <a:rPr sz="2000" spc="-20" dirty="0">
                <a:latin typeface="Times New Roman"/>
                <a:cs typeface="Times New Roman"/>
              </a:rPr>
              <a:t>l</a:t>
            </a:r>
            <a:r>
              <a:rPr sz="2000" spc="-10" dirty="0">
                <a:latin typeface="Times New Roman"/>
                <a:cs typeface="Times New Roman"/>
              </a:rPr>
              <a:t>e</a:t>
            </a:r>
            <a:r>
              <a:rPr sz="2000" dirty="0">
                <a:latin typeface="Times New Roman"/>
                <a:cs typeface="Times New Roman"/>
              </a:rPr>
              <a:t> </a:t>
            </a:r>
            <a:r>
              <a:rPr sz="2000" spc="10" dirty="0">
                <a:latin typeface="Times New Roman"/>
                <a:cs typeface="Times New Roman"/>
              </a:rPr>
              <a:t>D</a:t>
            </a:r>
            <a:r>
              <a:rPr sz="2000" spc="-20" dirty="0">
                <a:latin typeface="Times New Roman"/>
                <a:cs typeface="Times New Roman"/>
              </a:rPr>
              <a:t>e</a:t>
            </a:r>
            <a:r>
              <a:rPr sz="2000" spc="5" dirty="0">
                <a:latin typeface="Times New Roman"/>
                <a:cs typeface="Times New Roman"/>
              </a:rPr>
              <a:t>v</a:t>
            </a:r>
            <a:r>
              <a:rPr sz="2000" spc="-10" dirty="0">
                <a:latin typeface="Times New Roman"/>
                <a:cs typeface="Times New Roman"/>
              </a:rPr>
              <a:t>e</a:t>
            </a:r>
            <a:r>
              <a:rPr sz="2000" spc="-20" dirty="0">
                <a:latin typeface="Times New Roman"/>
                <a:cs typeface="Times New Roman"/>
              </a:rPr>
              <a:t>l</a:t>
            </a:r>
            <a:r>
              <a:rPr sz="2000" spc="5" dirty="0">
                <a:latin typeface="Times New Roman"/>
                <a:cs typeface="Times New Roman"/>
              </a:rPr>
              <a:t>op</a:t>
            </a:r>
            <a:r>
              <a:rPr sz="2000" spc="-50" dirty="0">
                <a:latin typeface="Times New Roman"/>
                <a:cs typeface="Times New Roman"/>
              </a:rPr>
              <a:t>m</a:t>
            </a:r>
            <a:r>
              <a:rPr sz="2000" spc="-10" dirty="0">
                <a:latin typeface="Times New Roman"/>
                <a:cs typeface="Times New Roman"/>
              </a:rPr>
              <a:t>e</a:t>
            </a:r>
            <a:r>
              <a:rPr sz="2000" spc="-5" dirty="0">
                <a:latin typeface="Times New Roman"/>
                <a:cs typeface="Times New Roman"/>
              </a:rPr>
              <a:t>n</a:t>
            </a:r>
            <a:r>
              <a:rPr sz="2000" spc="-10" dirty="0">
                <a:latin typeface="Times New Roman"/>
                <a:cs typeface="Times New Roman"/>
              </a:rPr>
              <a:t>t</a:t>
            </a:r>
            <a:endParaRPr sz="2000" dirty="0">
              <a:latin typeface="Times New Roman"/>
              <a:cs typeface="Times New Roman"/>
            </a:endParaRPr>
          </a:p>
        </p:txBody>
      </p:sp>
      <p:sp>
        <p:nvSpPr>
          <p:cNvPr id="5128" name="object 8"/>
          <p:cNvSpPr>
            <a:spLocks noChangeArrowheads="1"/>
          </p:cNvSpPr>
          <p:nvPr/>
        </p:nvSpPr>
        <p:spPr bwMode="auto">
          <a:xfrm>
            <a:off x="4321175" y="3352800"/>
            <a:ext cx="4822825" cy="3240087"/>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2750" y="87313"/>
            <a:ext cx="3370263" cy="400110"/>
          </a:xfrm>
          <a:prstGeom prst="rect">
            <a:avLst/>
          </a:prstGeom>
        </p:spPr>
        <p:txBody>
          <a:bodyPr lIns="0" tIns="0" rIns="0" bIns="0">
            <a:spAutoFit/>
          </a:bodyPr>
          <a:lstStyle/>
          <a:p>
            <a:pPr marL="12700" fontAlgn="auto">
              <a:spcBef>
                <a:spcPts val="0"/>
              </a:spcBef>
              <a:spcAft>
                <a:spcPts val="0"/>
              </a:spcAft>
              <a:defRPr/>
            </a:pPr>
            <a:r>
              <a:rPr sz="2600" b="1" spc="-25" dirty="0">
                <a:latin typeface="Times New Roman"/>
                <a:cs typeface="Times New Roman"/>
              </a:rPr>
              <a:t>M</a:t>
            </a:r>
            <a:r>
              <a:rPr sz="2600" b="1" spc="-5" dirty="0">
                <a:latin typeface="Times New Roman"/>
                <a:cs typeface="Times New Roman"/>
              </a:rPr>
              <a:t>A</a:t>
            </a:r>
            <a:r>
              <a:rPr sz="2600" b="1" spc="5" dirty="0">
                <a:latin typeface="Times New Roman"/>
                <a:cs typeface="Times New Roman"/>
              </a:rPr>
              <a:t>J</a:t>
            </a:r>
            <a:r>
              <a:rPr sz="2600" b="1" spc="-20" dirty="0">
                <a:latin typeface="Times New Roman"/>
                <a:cs typeface="Times New Roman"/>
              </a:rPr>
              <a:t>O</a:t>
            </a:r>
            <a:r>
              <a:rPr sz="2600" b="1" dirty="0">
                <a:latin typeface="Times New Roman"/>
                <a:cs typeface="Times New Roman"/>
              </a:rPr>
              <a:t>R</a:t>
            </a:r>
            <a:r>
              <a:rPr sz="2600" b="1" spc="-5" dirty="0">
                <a:latin typeface="Times New Roman"/>
                <a:cs typeface="Times New Roman"/>
              </a:rPr>
              <a:t> </a:t>
            </a:r>
            <a:r>
              <a:rPr sz="2600" b="1" spc="-15" dirty="0">
                <a:latin typeface="Times New Roman"/>
                <a:cs typeface="Times New Roman"/>
              </a:rPr>
              <a:t>P</a:t>
            </a:r>
            <a:r>
              <a:rPr sz="2600" b="1" spc="-5" dirty="0">
                <a:latin typeface="Times New Roman"/>
                <a:cs typeface="Times New Roman"/>
              </a:rPr>
              <a:t>R</a:t>
            </a:r>
            <a:r>
              <a:rPr sz="2600" b="1" spc="5" dirty="0">
                <a:latin typeface="Times New Roman"/>
                <a:cs typeface="Times New Roman"/>
              </a:rPr>
              <a:t>O</a:t>
            </a:r>
            <a:r>
              <a:rPr sz="2600" b="1" spc="-20" dirty="0">
                <a:latin typeface="Times New Roman"/>
                <a:cs typeface="Times New Roman"/>
              </a:rPr>
              <a:t>BLEM</a:t>
            </a:r>
            <a:r>
              <a:rPr sz="2600" b="1" dirty="0">
                <a:latin typeface="Times New Roman"/>
                <a:cs typeface="Times New Roman"/>
              </a:rPr>
              <a:t>S :</a:t>
            </a:r>
            <a:endParaRPr sz="2600">
              <a:latin typeface="Times New Roman"/>
              <a:cs typeface="Times New Roman"/>
            </a:endParaRPr>
          </a:p>
        </p:txBody>
      </p:sp>
      <p:sp>
        <p:nvSpPr>
          <p:cNvPr id="6" name="object 6"/>
          <p:cNvSpPr txBox="1"/>
          <p:nvPr/>
        </p:nvSpPr>
        <p:spPr>
          <a:xfrm>
            <a:off x="0" y="685800"/>
            <a:ext cx="9144000" cy="6118598"/>
          </a:xfrm>
          <a:prstGeom prst="rect">
            <a:avLst/>
          </a:prstGeom>
        </p:spPr>
        <p:txBody>
          <a:bodyPr wrap="square" lIns="0" tIns="0" rIns="0" bIns="0">
            <a:spAutoFit/>
          </a:bodyPr>
          <a:lstStyle/>
          <a:p>
            <a:pPr marL="663575">
              <a:lnSpc>
                <a:spcPts val="2425"/>
              </a:lnSpc>
              <a:tabLst>
                <a:tab pos="1152525" algn="l"/>
                <a:tab pos="1784350" algn="l"/>
                <a:tab pos="2911475" algn="l"/>
                <a:tab pos="3294063" algn="l"/>
                <a:tab pos="4527550" algn="l"/>
                <a:tab pos="5392738" algn="l"/>
                <a:tab pos="5775325" algn="l"/>
                <a:tab pos="6943725" algn="l"/>
              </a:tabLst>
            </a:pPr>
            <a:r>
              <a:rPr lang="en-US" sz="2200" b="1" dirty="0">
                <a:latin typeface="Times New Roman" pitchFamily="18" charset="0"/>
                <a:cs typeface="Times New Roman" pitchFamily="18" charset="0"/>
              </a:rPr>
              <a:t>ENVIRONMENTAL POLLUTANTS- </a:t>
            </a:r>
            <a:r>
              <a:rPr lang="en-US" sz="2200" dirty="0">
                <a:latin typeface="Times New Roman" pitchFamily="18" charset="0"/>
                <a:cs typeface="Times New Roman" pitchFamily="18" charset="0"/>
              </a:rPr>
              <a:t>Many toxic chemicals are now added	continuously	to the  natural environment, either	as </a:t>
            </a:r>
            <a:r>
              <a:rPr lang="en-US" sz="2200" spc="-15" dirty="0">
                <a:latin typeface="Times New Roman"/>
                <a:cs typeface="Times New Roman"/>
              </a:rPr>
              <a:t>p</a:t>
            </a:r>
            <a:r>
              <a:rPr lang="en-US" sz="2200" spc="-20" dirty="0">
                <a:latin typeface="Times New Roman"/>
                <a:cs typeface="Times New Roman"/>
              </a:rPr>
              <a:t>e</a:t>
            </a:r>
            <a:r>
              <a:rPr lang="en-US" sz="2200" dirty="0">
                <a:latin typeface="Times New Roman"/>
                <a:cs typeface="Times New Roman"/>
              </a:rPr>
              <a:t>s</a:t>
            </a:r>
            <a:r>
              <a:rPr lang="en-US" sz="2200" spc="-15" dirty="0">
                <a:latin typeface="Times New Roman"/>
                <a:cs typeface="Times New Roman"/>
              </a:rPr>
              <a:t>ti</a:t>
            </a:r>
            <a:r>
              <a:rPr lang="en-US" sz="2200" spc="-10" dirty="0">
                <a:latin typeface="Times New Roman"/>
                <a:cs typeface="Times New Roman"/>
              </a:rPr>
              <a:t>c</a:t>
            </a:r>
            <a:r>
              <a:rPr lang="en-US" sz="2200" spc="-15" dirty="0">
                <a:latin typeface="Times New Roman"/>
                <a:cs typeface="Times New Roman"/>
              </a:rPr>
              <a:t>id</a:t>
            </a:r>
            <a:r>
              <a:rPr lang="en-US" sz="2200" spc="-20" dirty="0">
                <a:latin typeface="Times New Roman"/>
                <a:cs typeface="Times New Roman"/>
              </a:rPr>
              <a:t>e</a:t>
            </a:r>
            <a:r>
              <a:rPr lang="en-US" sz="2200" spc="-10" dirty="0">
                <a:latin typeface="Times New Roman"/>
                <a:cs typeface="Times New Roman"/>
              </a:rPr>
              <a:t>s</a:t>
            </a:r>
            <a:r>
              <a:rPr lang="en-US" sz="2200" dirty="0">
                <a:latin typeface="Times New Roman"/>
                <a:cs typeface="Times New Roman"/>
              </a:rPr>
              <a:t>, </a:t>
            </a:r>
            <a:r>
              <a:rPr lang="en-US" sz="2200" spc="-254" dirty="0">
                <a:latin typeface="Times New Roman"/>
                <a:cs typeface="Times New Roman"/>
              </a:rPr>
              <a:t> </a:t>
            </a:r>
            <a:r>
              <a:rPr lang="en-US" sz="2200" spc="-15" dirty="0">
                <a:latin typeface="Times New Roman"/>
                <a:cs typeface="Times New Roman"/>
              </a:rPr>
              <a:t>i</a:t>
            </a:r>
            <a:r>
              <a:rPr lang="en-US" sz="2200" spc="5" dirty="0">
                <a:latin typeface="Times New Roman"/>
                <a:cs typeface="Times New Roman"/>
              </a:rPr>
              <a:t>n</a:t>
            </a:r>
            <a:r>
              <a:rPr lang="en-US" sz="2200" dirty="0">
                <a:latin typeface="Times New Roman"/>
                <a:cs typeface="Times New Roman"/>
              </a:rPr>
              <a:t>dus</a:t>
            </a:r>
            <a:r>
              <a:rPr lang="en-US" sz="2200" spc="-15" dirty="0">
                <a:latin typeface="Times New Roman"/>
                <a:cs typeface="Times New Roman"/>
              </a:rPr>
              <a:t>t</a:t>
            </a:r>
            <a:r>
              <a:rPr lang="en-US" sz="2200" spc="-5" dirty="0">
                <a:latin typeface="Times New Roman"/>
                <a:cs typeface="Times New Roman"/>
              </a:rPr>
              <a:t>r</a:t>
            </a:r>
            <a:r>
              <a:rPr lang="en-US" sz="2200" spc="-15" dirty="0">
                <a:latin typeface="Times New Roman"/>
                <a:cs typeface="Times New Roman"/>
              </a:rPr>
              <a:t>i</a:t>
            </a:r>
            <a:r>
              <a:rPr lang="en-US" sz="2200" spc="-20" dirty="0">
                <a:latin typeface="Times New Roman"/>
                <a:cs typeface="Times New Roman"/>
              </a:rPr>
              <a:t>a</a:t>
            </a:r>
            <a:r>
              <a:rPr lang="en-US" sz="2200" spc="-10" dirty="0">
                <a:latin typeface="Times New Roman"/>
                <a:cs typeface="Times New Roman"/>
              </a:rPr>
              <a:t>l</a:t>
            </a:r>
            <a:r>
              <a:rPr lang="en-US" sz="2200" dirty="0">
                <a:latin typeface="Times New Roman"/>
                <a:cs typeface="Times New Roman"/>
              </a:rPr>
              <a:t> </a:t>
            </a:r>
            <a:r>
              <a:rPr lang="en-US" sz="2200" spc="-254" dirty="0">
                <a:latin typeface="Times New Roman"/>
                <a:cs typeface="Times New Roman"/>
              </a:rPr>
              <a:t> </a:t>
            </a:r>
            <a:r>
              <a:rPr lang="en-US" sz="2200" spc="-20" dirty="0">
                <a:latin typeface="Times New Roman"/>
                <a:cs typeface="Times New Roman"/>
              </a:rPr>
              <a:t>e</a:t>
            </a:r>
            <a:r>
              <a:rPr lang="en-US" sz="2200" dirty="0">
                <a:latin typeface="Times New Roman"/>
                <a:cs typeface="Times New Roman"/>
              </a:rPr>
              <a:t>f</a:t>
            </a:r>
            <a:r>
              <a:rPr lang="en-US" sz="2200" spc="-5" dirty="0">
                <a:latin typeface="Times New Roman"/>
                <a:cs typeface="Times New Roman"/>
              </a:rPr>
              <a:t>f</a:t>
            </a:r>
            <a:r>
              <a:rPr lang="en-US" sz="2200" spc="-15" dirty="0">
                <a:latin typeface="Times New Roman"/>
                <a:cs typeface="Times New Roman"/>
              </a:rPr>
              <a:t>lu</a:t>
            </a:r>
            <a:r>
              <a:rPr lang="en-US" sz="2200" spc="-20" dirty="0">
                <a:latin typeface="Times New Roman"/>
                <a:cs typeface="Times New Roman"/>
              </a:rPr>
              <a:t>e</a:t>
            </a:r>
            <a:r>
              <a:rPr lang="en-US" sz="2200" spc="5" dirty="0">
                <a:latin typeface="Times New Roman"/>
                <a:cs typeface="Times New Roman"/>
              </a:rPr>
              <a:t>n</a:t>
            </a:r>
            <a:r>
              <a:rPr lang="en-US" sz="2200" spc="-15" dirty="0">
                <a:latin typeface="Times New Roman"/>
                <a:cs typeface="Times New Roman"/>
              </a:rPr>
              <a:t>t</a:t>
            </a:r>
            <a:r>
              <a:rPr lang="en-US" sz="2200" dirty="0">
                <a:latin typeface="Times New Roman"/>
                <a:cs typeface="Times New Roman"/>
              </a:rPr>
              <a:t>s </a:t>
            </a:r>
            <a:r>
              <a:rPr lang="en-US" sz="2200" spc="-260" dirty="0">
                <a:latin typeface="Times New Roman"/>
                <a:cs typeface="Times New Roman"/>
              </a:rPr>
              <a:t> </a:t>
            </a:r>
            <a:r>
              <a:rPr lang="en-US" sz="2200" dirty="0">
                <a:latin typeface="Times New Roman"/>
                <a:cs typeface="Times New Roman"/>
              </a:rPr>
              <a:t>or </a:t>
            </a:r>
            <a:r>
              <a:rPr lang="en-US" sz="2200" spc="-265" dirty="0">
                <a:latin typeface="Times New Roman"/>
                <a:cs typeface="Times New Roman"/>
              </a:rPr>
              <a:t> </a:t>
            </a:r>
            <a:r>
              <a:rPr lang="en-US" sz="2200" spc="-15" dirty="0">
                <a:latin typeface="Times New Roman"/>
                <a:cs typeface="Times New Roman"/>
              </a:rPr>
              <a:t>co</a:t>
            </a:r>
            <a:r>
              <a:rPr lang="en-US" sz="2200" spc="-45" dirty="0">
                <a:latin typeface="Times New Roman"/>
                <a:cs typeface="Times New Roman"/>
              </a:rPr>
              <a:t>m</a:t>
            </a:r>
            <a:r>
              <a:rPr lang="en-US" sz="2200" spc="5" dirty="0">
                <a:latin typeface="Times New Roman"/>
                <a:cs typeface="Times New Roman"/>
              </a:rPr>
              <a:t>b</a:t>
            </a:r>
            <a:r>
              <a:rPr lang="en-US" sz="2200" dirty="0">
                <a:latin typeface="Times New Roman"/>
                <a:cs typeface="Times New Roman"/>
              </a:rPr>
              <a:t>u</a:t>
            </a:r>
            <a:r>
              <a:rPr lang="en-US" sz="2200" spc="-10" dirty="0">
                <a:latin typeface="Times New Roman"/>
                <a:cs typeface="Times New Roman"/>
              </a:rPr>
              <a:t>s</a:t>
            </a:r>
            <a:r>
              <a:rPr lang="en-US" sz="2200" spc="-15" dirty="0">
                <a:latin typeface="Times New Roman"/>
                <a:cs typeface="Times New Roman"/>
              </a:rPr>
              <a:t>t</a:t>
            </a:r>
            <a:r>
              <a:rPr lang="en-US" sz="2200" spc="-5" dirty="0">
                <a:latin typeface="Times New Roman"/>
                <a:cs typeface="Times New Roman"/>
              </a:rPr>
              <a:t>i</a:t>
            </a:r>
            <a:r>
              <a:rPr lang="en-US" sz="2200" dirty="0">
                <a:latin typeface="Times New Roman"/>
                <a:cs typeface="Times New Roman"/>
              </a:rPr>
              <a:t>on </a:t>
            </a:r>
            <a:r>
              <a:rPr lang="en-US" sz="2200" spc="-265" dirty="0">
                <a:latin typeface="Times New Roman"/>
                <a:cs typeface="Times New Roman"/>
              </a:rPr>
              <a:t> </a:t>
            </a:r>
            <a:r>
              <a:rPr lang="en-US" sz="2200" spc="-10" dirty="0">
                <a:latin typeface="Times New Roman"/>
                <a:cs typeface="Times New Roman"/>
              </a:rPr>
              <a:t>e</a:t>
            </a:r>
            <a:r>
              <a:rPr lang="en-US" sz="2200" spc="-45" dirty="0">
                <a:latin typeface="Times New Roman"/>
                <a:cs typeface="Times New Roman"/>
              </a:rPr>
              <a:t>m</a:t>
            </a:r>
            <a:r>
              <a:rPr lang="en-US" sz="2200" spc="-15" dirty="0">
                <a:latin typeface="Times New Roman"/>
                <a:cs typeface="Times New Roman"/>
              </a:rPr>
              <a:t>i</a:t>
            </a:r>
            <a:r>
              <a:rPr lang="en-US" sz="2200" spc="-10" dirty="0">
                <a:latin typeface="Times New Roman"/>
                <a:cs typeface="Times New Roman"/>
              </a:rPr>
              <a:t>ss</a:t>
            </a:r>
            <a:r>
              <a:rPr lang="en-US" sz="2200" spc="-5" dirty="0">
                <a:latin typeface="Times New Roman"/>
                <a:cs typeface="Times New Roman"/>
              </a:rPr>
              <a:t>i</a:t>
            </a:r>
            <a:r>
              <a:rPr lang="en-US" sz="2200" dirty="0">
                <a:latin typeface="Times New Roman"/>
                <a:cs typeface="Times New Roman"/>
              </a:rPr>
              <a:t>on </a:t>
            </a:r>
            <a:r>
              <a:rPr lang="en-US" sz="2200" spc="-254" dirty="0">
                <a:latin typeface="Times New Roman"/>
                <a:cs typeface="Times New Roman"/>
              </a:rPr>
              <a:t> </a:t>
            </a:r>
            <a:r>
              <a:rPr lang="en-US" sz="2200" spc="-20" dirty="0">
                <a:latin typeface="Times New Roman"/>
                <a:cs typeface="Times New Roman"/>
              </a:rPr>
              <a:t>c</a:t>
            </a:r>
            <a:r>
              <a:rPr lang="en-US" sz="2200" spc="-15" dirty="0">
                <a:latin typeface="Times New Roman"/>
                <a:cs typeface="Times New Roman"/>
              </a:rPr>
              <a:t>h</a:t>
            </a:r>
            <a:r>
              <a:rPr lang="en-US" sz="2200" spc="-20" dirty="0">
                <a:latin typeface="Times New Roman"/>
                <a:cs typeface="Times New Roman"/>
              </a:rPr>
              <a:t>e</a:t>
            </a:r>
            <a:r>
              <a:rPr lang="en-US" sz="2200" spc="-35" dirty="0">
                <a:latin typeface="Times New Roman"/>
                <a:cs typeface="Times New Roman"/>
              </a:rPr>
              <a:t>m</a:t>
            </a:r>
            <a:r>
              <a:rPr lang="en-US" sz="2200" spc="-15" dirty="0">
                <a:latin typeface="Times New Roman"/>
                <a:cs typeface="Times New Roman"/>
              </a:rPr>
              <a:t>i</a:t>
            </a:r>
            <a:r>
              <a:rPr lang="en-US" sz="2200" spc="-20" dirty="0">
                <a:latin typeface="Times New Roman"/>
                <a:cs typeface="Times New Roman"/>
              </a:rPr>
              <a:t>ca</a:t>
            </a:r>
            <a:r>
              <a:rPr lang="en-US" sz="2200" spc="-15" dirty="0">
                <a:latin typeface="Times New Roman"/>
                <a:cs typeface="Times New Roman"/>
              </a:rPr>
              <a:t>l</a:t>
            </a:r>
            <a:r>
              <a:rPr lang="en-US" sz="2200" dirty="0">
                <a:latin typeface="Times New Roman"/>
                <a:cs typeface="Times New Roman"/>
              </a:rPr>
              <a:t>s</a:t>
            </a:r>
            <a:endParaRPr lang="en-US" sz="2200" dirty="0">
              <a:latin typeface="Times New Roman" pitchFamily="18" charset="0"/>
              <a:cs typeface="Times New Roman" pitchFamily="18" charset="0"/>
            </a:endParaRPr>
          </a:p>
          <a:p>
            <a:pPr marL="663575">
              <a:lnSpc>
                <a:spcPts val="2425"/>
              </a:lnSpc>
              <a:tabLst>
                <a:tab pos="1152525" algn="l"/>
                <a:tab pos="1784350" algn="l"/>
                <a:tab pos="2911475" algn="l"/>
                <a:tab pos="3294063" algn="l"/>
                <a:tab pos="4527550" algn="l"/>
                <a:tab pos="5392738" algn="l"/>
                <a:tab pos="5775325" algn="l"/>
                <a:tab pos="6943725" algn="l"/>
              </a:tabLst>
            </a:pPr>
            <a:r>
              <a:rPr lang="en-US" sz="2200" dirty="0">
                <a:latin typeface="Times New Roman" pitchFamily="18" charset="0"/>
                <a:cs typeface="Times New Roman" pitchFamily="18" charset="0"/>
              </a:rPr>
              <a:t>are	now	regarded	as	important	agents	of	wildlife	population declines.</a:t>
            </a:r>
          </a:p>
          <a:p>
            <a:pPr marL="663575">
              <a:lnSpc>
                <a:spcPct val="92000"/>
              </a:lnSpc>
              <a:spcBef>
                <a:spcPts val="1375"/>
              </a:spcBef>
              <a:tabLst>
                <a:tab pos="1152525" algn="l"/>
                <a:tab pos="1784350" algn="l"/>
                <a:tab pos="2911475" algn="l"/>
                <a:tab pos="3294063" algn="l"/>
                <a:tab pos="4527550" algn="l"/>
                <a:tab pos="5392738" algn="l"/>
                <a:tab pos="5775325" algn="l"/>
                <a:tab pos="6943725" algn="l"/>
              </a:tabLst>
            </a:pPr>
            <a:r>
              <a:rPr lang="en-US" sz="2200" b="1" dirty="0">
                <a:latin typeface="Times New Roman" pitchFamily="18" charset="0"/>
                <a:cs typeface="Times New Roman" pitchFamily="18" charset="0"/>
              </a:rPr>
              <a:t> FOOD	AVAILABILITY-  </a:t>
            </a:r>
            <a:r>
              <a:rPr lang="en-US" sz="2200" dirty="0">
                <a:latin typeface="Times New Roman" pitchFamily="18" charset="0"/>
                <a:cs typeface="Times New Roman" pitchFamily="18" charset="0"/>
              </a:rPr>
              <a:t>Food shortage	can affect	individuals directly, through causing breeding failure or starvation depend on the  stage  at  which  they  occur,  effects  of  food  shortages  can  be seen  through  non-laying  of  eggs,  small  clutches,  egg  desertion, survival and	a reduction in the number of nesting attempts.</a:t>
            </a:r>
          </a:p>
          <a:p>
            <a:pPr marL="663575">
              <a:spcBef>
                <a:spcPts val="1213"/>
              </a:spcBef>
              <a:tabLst>
                <a:tab pos="1152525" algn="l"/>
                <a:tab pos="1784350" algn="l"/>
                <a:tab pos="2911475" algn="l"/>
                <a:tab pos="3294063" algn="l"/>
                <a:tab pos="4527550" algn="l"/>
                <a:tab pos="5392738" algn="l"/>
                <a:tab pos="5775325" algn="l"/>
                <a:tab pos="6943725" algn="l"/>
              </a:tabLst>
            </a:pPr>
            <a:r>
              <a:rPr lang="en-US" sz="2200" b="1" dirty="0">
                <a:latin typeface="Times New Roman" pitchFamily="18" charset="0"/>
                <a:cs typeface="Times New Roman" pitchFamily="18" charset="0"/>
              </a:rPr>
              <a:t>DISEASE</a:t>
            </a:r>
          </a:p>
          <a:p>
            <a:pPr marL="663575">
              <a:lnSpc>
                <a:spcPts val="2438"/>
              </a:lnSpc>
              <a:spcBef>
                <a:spcPts val="1325"/>
              </a:spcBef>
              <a:tabLst>
                <a:tab pos="1152525" algn="l"/>
                <a:tab pos="1784350" algn="l"/>
                <a:tab pos="2911475" algn="l"/>
                <a:tab pos="3294063" algn="l"/>
                <a:tab pos="4527550" algn="l"/>
                <a:tab pos="5392738" algn="l"/>
                <a:tab pos="5775325" algn="l"/>
                <a:tab pos="6943725" algn="l"/>
              </a:tabLst>
            </a:pPr>
            <a:r>
              <a:rPr lang="en-US" sz="2200" dirty="0">
                <a:latin typeface="Times New Roman" pitchFamily="18" charset="0"/>
                <a:cs typeface="Times New Roman" pitchFamily="18" charset="0"/>
              </a:rPr>
              <a:t>The infectious disease salmonella is common during winter and spring in free-living wild House sparrow.</a:t>
            </a:r>
          </a:p>
          <a:p>
            <a:pPr marL="663575">
              <a:spcBef>
                <a:spcPts val="1025"/>
              </a:spcBef>
              <a:tabLst>
                <a:tab pos="1152525" algn="l"/>
                <a:tab pos="1784350" algn="l"/>
                <a:tab pos="2911475" algn="l"/>
                <a:tab pos="3294063" algn="l"/>
                <a:tab pos="4527550" algn="l"/>
                <a:tab pos="5392738" algn="l"/>
                <a:tab pos="5775325" algn="l"/>
                <a:tab pos="6943725" algn="l"/>
              </a:tabLst>
            </a:pPr>
            <a:r>
              <a:rPr lang="en-US" sz="2200" b="1" dirty="0">
                <a:latin typeface="Times New Roman" pitchFamily="18" charset="0"/>
                <a:cs typeface="Times New Roman" pitchFamily="18" charset="0"/>
              </a:rPr>
              <a:t>LACK OF NEST SITES-</a:t>
            </a:r>
          </a:p>
          <a:p>
            <a:pPr marL="663575">
              <a:lnSpc>
                <a:spcPct val="92000"/>
              </a:lnSpc>
              <a:spcBef>
                <a:spcPts val="1288"/>
              </a:spcBef>
              <a:tabLst>
                <a:tab pos="1152525" algn="l"/>
                <a:tab pos="1784350" algn="l"/>
                <a:tab pos="2911475" algn="l"/>
                <a:tab pos="3294063" algn="l"/>
                <a:tab pos="4527550" algn="l"/>
                <a:tab pos="5392738" algn="l"/>
                <a:tab pos="5775325" algn="l"/>
                <a:tab pos="6943725" algn="l"/>
              </a:tabLst>
            </a:pPr>
            <a:r>
              <a:rPr lang="en-US" sz="2200" dirty="0">
                <a:latin typeface="Times New Roman" pitchFamily="18" charset="0"/>
                <a:cs typeface="Times New Roman" pitchFamily="18" charset="0"/>
              </a:rPr>
              <a:t>A lack of holes suitable for nest sites on	modern or renovated buildings has been proposed as a possible cause of the House Sparrow population decline.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513" y="338138"/>
            <a:ext cx="117475" cy="139700"/>
          </a:xfrm>
          <a:prstGeom prst="rect">
            <a:avLst/>
          </a:prstGeom>
        </p:spPr>
        <p:txBody>
          <a:bodyPr lIns="0" tIns="0" rIns="0" bIns="0">
            <a:spAutoFit/>
          </a:bodyPr>
          <a:lstStyle/>
          <a:p>
            <a:pPr marL="12700"/>
            <a:r>
              <a:rPr lang="en-US" sz="900">
                <a:solidFill>
                  <a:srgbClr val="F9F9F9"/>
                </a:solidFill>
                <a:latin typeface="OpenSymbol" pitchFamily="2" charset="0"/>
                <a:ea typeface="OpenSymbol" pitchFamily="2" charset="0"/>
                <a:cs typeface="OpenSymbol" pitchFamily="2" charset="0"/>
              </a:rPr>
              <a:t>➢</a:t>
            </a:r>
            <a:endParaRPr lang="en-US" sz="900">
              <a:latin typeface="OpenSymbol" pitchFamily="2" charset="0"/>
              <a:ea typeface="OpenSymbol" pitchFamily="2" charset="0"/>
              <a:cs typeface="OpenSymbol" pitchFamily="2" charset="0"/>
            </a:endParaRPr>
          </a:p>
        </p:txBody>
      </p:sp>
      <p:sp>
        <p:nvSpPr>
          <p:cNvPr id="3" name="object 3"/>
          <p:cNvSpPr txBox="1"/>
          <p:nvPr/>
        </p:nvSpPr>
        <p:spPr>
          <a:xfrm>
            <a:off x="457200" y="228600"/>
            <a:ext cx="5165725" cy="327013"/>
          </a:xfrm>
          <a:prstGeom prst="rect">
            <a:avLst/>
          </a:prstGeom>
        </p:spPr>
        <p:txBody>
          <a:bodyPr wrap="square" lIns="0" tIns="0" rIns="0" bIns="0">
            <a:spAutoFit/>
          </a:bodyPr>
          <a:lstStyle/>
          <a:p>
            <a:pPr marL="12700" fontAlgn="auto">
              <a:lnSpc>
                <a:spcPts val="2390"/>
              </a:lnSpc>
              <a:spcBef>
                <a:spcPts val="0"/>
              </a:spcBef>
              <a:spcAft>
                <a:spcPts val="0"/>
              </a:spcAft>
              <a:defRPr/>
            </a:pPr>
            <a:r>
              <a:rPr sz="3200" b="1" spc="-10" dirty="0">
                <a:latin typeface="Times New Roman"/>
                <a:cs typeface="Times New Roman"/>
              </a:rPr>
              <a:t>M</a:t>
            </a:r>
            <a:r>
              <a:rPr sz="3200" b="1" dirty="0">
                <a:latin typeface="Times New Roman"/>
                <a:cs typeface="Times New Roman"/>
              </a:rPr>
              <a:t>A</a:t>
            </a:r>
            <a:r>
              <a:rPr sz="3200" b="1" spc="5" dirty="0">
                <a:latin typeface="Times New Roman"/>
                <a:cs typeface="Times New Roman"/>
              </a:rPr>
              <a:t>J</a:t>
            </a:r>
            <a:r>
              <a:rPr sz="3200" b="1" spc="-30" dirty="0">
                <a:latin typeface="Times New Roman"/>
                <a:cs typeface="Times New Roman"/>
              </a:rPr>
              <a:t>O</a:t>
            </a:r>
            <a:r>
              <a:rPr sz="3200" b="1" dirty="0">
                <a:latin typeface="Times New Roman"/>
                <a:cs typeface="Times New Roman"/>
              </a:rPr>
              <a:t>R</a:t>
            </a:r>
            <a:r>
              <a:rPr sz="3200" b="1" spc="10" dirty="0">
                <a:latin typeface="Times New Roman"/>
                <a:cs typeface="Times New Roman"/>
              </a:rPr>
              <a:t> </a:t>
            </a:r>
            <a:r>
              <a:rPr sz="3200" b="1" spc="-10" dirty="0">
                <a:latin typeface="Times New Roman"/>
                <a:cs typeface="Times New Roman"/>
              </a:rPr>
              <a:t>P</a:t>
            </a:r>
            <a:r>
              <a:rPr sz="3200" b="1" dirty="0">
                <a:latin typeface="Times New Roman"/>
                <a:cs typeface="Times New Roman"/>
              </a:rPr>
              <a:t>R</a:t>
            </a:r>
            <a:r>
              <a:rPr sz="3200" b="1" spc="-20" dirty="0">
                <a:latin typeface="Times New Roman"/>
                <a:cs typeface="Times New Roman"/>
              </a:rPr>
              <a:t>OBLE</a:t>
            </a:r>
            <a:r>
              <a:rPr sz="3200" b="1" spc="-10" dirty="0">
                <a:latin typeface="Times New Roman"/>
                <a:cs typeface="Times New Roman"/>
              </a:rPr>
              <a:t>M</a:t>
            </a:r>
            <a:r>
              <a:rPr sz="3200" b="1" dirty="0">
                <a:latin typeface="Times New Roman"/>
                <a:cs typeface="Times New Roman"/>
              </a:rPr>
              <a:t>S</a:t>
            </a:r>
            <a:endParaRPr sz="3200">
              <a:latin typeface="Times New Roman"/>
              <a:cs typeface="Times New Roman"/>
            </a:endParaRPr>
          </a:p>
        </p:txBody>
      </p:sp>
      <p:sp>
        <p:nvSpPr>
          <p:cNvPr id="4" name="object 4"/>
          <p:cNvSpPr txBox="1"/>
          <p:nvPr/>
        </p:nvSpPr>
        <p:spPr>
          <a:xfrm>
            <a:off x="534988" y="746125"/>
            <a:ext cx="8062912" cy="4726935"/>
          </a:xfrm>
          <a:prstGeom prst="rect">
            <a:avLst/>
          </a:prstGeom>
        </p:spPr>
        <p:txBody>
          <a:bodyPr lIns="0" tIns="0" rIns="0" bIns="0">
            <a:spAutoFit/>
          </a:bodyPr>
          <a:lstStyle/>
          <a:p>
            <a:pPr marL="12700" indent="87313" algn="just">
              <a:lnSpc>
                <a:spcPts val="2225"/>
              </a:lnSpc>
              <a:buClr>
                <a:srgbClr val="FFFFCC"/>
              </a:buClr>
              <a:buFont typeface="Times New Roman" pitchFamily="18" charset="0"/>
              <a:buAutoNum type="arabicPeriod"/>
              <a:tabLst>
                <a:tab pos="466725" algn="l"/>
              </a:tabLst>
            </a:pPr>
            <a:r>
              <a:rPr lang="en-US" sz="2000" dirty="0">
                <a:latin typeface="Times New Roman" pitchFamily="18" charset="0"/>
                <a:cs typeface="Times New Roman" pitchFamily="18" charset="0"/>
              </a:rPr>
              <a:t>HABITAT LOSS AND PREY DEPLETION -Tigers decline in numbers because of habitat loss and prey depletion rather than being killed directly. A tiger needs to eat about 50 deer-sized animals or 6,600 pounds of living prey every year.</a:t>
            </a:r>
          </a:p>
          <a:p>
            <a:pPr marL="12700" indent="87313">
              <a:buClr>
                <a:srgbClr val="FFFFCC"/>
              </a:buClr>
              <a:buFont typeface="Times New Roman" pitchFamily="18" charset="0"/>
              <a:buAutoNum type="arabicPeriod"/>
              <a:tabLst>
                <a:tab pos="466725" algn="l"/>
              </a:tabLst>
            </a:pPr>
            <a:endParaRPr lang="en-US" sz="2000" dirty="0">
              <a:latin typeface="Times New Roman" pitchFamily="18" charset="0"/>
              <a:cs typeface="Times New Roman" pitchFamily="18" charset="0"/>
            </a:endParaRPr>
          </a:p>
          <a:p>
            <a:pPr marL="12700" indent="87313">
              <a:spcBef>
                <a:spcPts val="50"/>
              </a:spcBef>
              <a:buClr>
                <a:srgbClr val="FFFFCC"/>
              </a:buClr>
              <a:buFont typeface="Times New Roman" pitchFamily="18" charset="0"/>
              <a:buAutoNum type="arabicPeriod"/>
              <a:tabLst>
                <a:tab pos="466725" algn="l"/>
              </a:tabLst>
            </a:pPr>
            <a:endParaRPr lang="en-US" sz="2300" dirty="0">
              <a:latin typeface="Times New Roman" pitchFamily="18" charset="0"/>
              <a:cs typeface="Times New Roman" pitchFamily="18" charset="0"/>
            </a:endParaRPr>
          </a:p>
          <a:p>
            <a:pPr marL="12700" indent="87313" algn="just">
              <a:lnSpc>
                <a:spcPts val="2225"/>
              </a:lnSpc>
              <a:buClr>
                <a:srgbClr val="FFFFCC"/>
              </a:buClr>
              <a:buFont typeface="Times New Roman" pitchFamily="18" charset="0"/>
              <a:buAutoNum type="arabicPeriod"/>
              <a:tabLst>
                <a:tab pos="466725" algn="l"/>
              </a:tabLst>
            </a:pPr>
            <a:r>
              <a:rPr lang="en-US" sz="2000" dirty="0">
                <a:latin typeface="Times New Roman" pitchFamily="18" charset="0"/>
                <a:cs typeface="Times New Roman" pitchFamily="18" charset="0"/>
              </a:rPr>
              <a:t>ILLEGAL WILDLIFE TRADE- According to Interpol $32 billion was the value of illegal wildlife trade in the world in 2011.  In 2011 alone till October 48 tiger deaths were reported in India.</a:t>
            </a:r>
          </a:p>
          <a:p>
            <a:pPr marL="12700" indent="87313">
              <a:buClr>
                <a:srgbClr val="FFFFCC"/>
              </a:buClr>
              <a:buFont typeface="Times New Roman" pitchFamily="18" charset="0"/>
              <a:buAutoNum type="arabicPeriod"/>
              <a:tabLst>
                <a:tab pos="466725" algn="l"/>
              </a:tabLst>
            </a:pPr>
            <a:endParaRPr lang="en-US" sz="2000" dirty="0">
              <a:latin typeface="Times New Roman" pitchFamily="18" charset="0"/>
              <a:cs typeface="Times New Roman" pitchFamily="18" charset="0"/>
            </a:endParaRPr>
          </a:p>
          <a:p>
            <a:pPr marL="12700" indent="87313">
              <a:spcBef>
                <a:spcPts val="13"/>
              </a:spcBef>
              <a:buClr>
                <a:srgbClr val="FFFFCC"/>
              </a:buClr>
              <a:buFont typeface="Times New Roman" pitchFamily="18" charset="0"/>
              <a:buAutoNum type="arabicPeriod"/>
              <a:tabLst>
                <a:tab pos="466725" algn="l"/>
              </a:tabLst>
            </a:pPr>
            <a:endParaRPr lang="en-US" sz="2300" dirty="0">
              <a:latin typeface="Times New Roman" pitchFamily="18" charset="0"/>
              <a:cs typeface="Times New Roman" pitchFamily="18" charset="0"/>
            </a:endParaRPr>
          </a:p>
          <a:p>
            <a:pPr marL="12700" indent="87313" algn="just">
              <a:lnSpc>
                <a:spcPct val="92000"/>
              </a:lnSpc>
              <a:buClr>
                <a:srgbClr val="FFFFCC"/>
              </a:buClr>
              <a:buFont typeface="Times New Roman" pitchFamily="18" charset="0"/>
              <a:buAutoNum type="arabicPeriod"/>
              <a:tabLst>
                <a:tab pos="466725" algn="l"/>
              </a:tabLst>
            </a:pPr>
            <a:r>
              <a:rPr lang="en-US" sz="2000" dirty="0">
                <a:latin typeface="Times New Roman" pitchFamily="18" charset="0"/>
                <a:cs typeface="Times New Roman" pitchFamily="18" charset="0"/>
              </a:rPr>
              <a:t>RUSH  OF  TOURISTS-  Tourism  is  another  factor  for  decline  in  tiger numbers. As the flow of tourists increases demand for more accommodation, roads,  highways,  electricity  and  water  supply  also  increases.  This  results  in cutting  down  of  trees  ,  restricting  the  free  movement  of  animals  from  one forest area to another.</a:t>
            </a:r>
          </a:p>
        </p:txBody>
      </p:sp>
      <p:sp>
        <p:nvSpPr>
          <p:cNvPr id="10245" name="object 5"/>
          <p:cNvSpPr>
            <a:spLocks noChangeArrowheads="1"/>
          </p:cNvSpPr>
          <p:nvPr/>
        </p:nvSpPr>
        <p:spPr bwMode="auto">
          <a:xfrm>
            <a:off x="3024188" y="5410200"/>
            <a:ext cx="5888037" cy="1357313"/>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988" y="415925"/>
            <a:ext cx="8074025" cy="806715"/>
          </a:xfrm>
        </p:spPr>
        <p:txBody>
          <a:bodyPr vert="horz" tIns="189313" rtlCol="0">
            <a:normAutofit fontScale="90000"/>
          </a:bodyPr>
          <a:lstStyle/>
          <a:p>
            <a:pPr marL="1870710" eaLnBrk="1" fontAlgn="auto" hangingPunct="1">
              <a:spcBef>
                <a:spcPts val="0"/>
              </a:spcBef>
              <a:spcAft>
                <a:spcPts val="0"/>
              </a:spcAft>
              <a:defRPr/>
            </a:pPr>
            <a:r>
              <a:rPr lang="en-US" b="1" u="sng" spc="-35" dirty="0">
                <a:solidFill>
                  <a:srgbClr val="FF0000"/>
                </a:solidFill>
              </a:rPr>
              <a:t>Our Duty</a:t>
            </a:r>
            <a:endParaRPr b="1" u="sng" spc="-35" dirty="0">
              <a:solidFill>
                <a:srgbClr val="FF0000"/>
              </a:solidFill>
            </a:endParaRPr>
          </a:p>
        </p:txBody>
      </p:sp>
      <p:sp>
        <p:nvSpPr>
          <p:cNvPr id="3" name="object 3"/>
          <p:cNvSpPr txBox="1"/>
          <p:nvPr/>
        </p:nvSpPr>
        <p:spPr>
          <a:xfrm>
            <a:off x="671513" y="1470025"/>
            <a:ext cx="107950" cy="150813"/>
          </a:xfrm>
          <a:prstGeom prst="rect">
            <a:avLst/>
          </a:prstGeom>
        </p:spPr>
        <p:txBody>
          <a:bodyPr lIns="0" tIns="0" rIns="0" bIns="0">
            <a:spAutoFit/>
          </a:bodyPr>
          <a:lstStyle/>
          <a:p>
            <a:pPr marL="12700"/>
            <a:r>
              <a:rPr lang="en-US" sz="1000">
                <a:solidFill>
                  <a:srgbClr val="F9F9F9"/>
                </a:solidFill>
                <a:latin typeface="OpenSymbol" pitchFamily="2" charset="0"/>
                <a:ea typeface="OpenSymbol" pitchFamily="2" charset="0"/>
                <a:cs typeface="OpenSymbol" pitchFamily="2" charset="0"/>
              </a:rPr>
              <a:t>✔</a:t>
            </a:r>
            <a:endParaRPr lang="en-US" sz="1000">
              <a:latin typeface="OpenSymbol" pitchFamily="2" charset="0"/>
              <a:ea typeface="OpenSymbol" pitchFamily="2" charset="0"/>
              <a:cs typeface="OpenSymbol" pitchFamily="2" charset="0"/>
            </a:endParaRPr>
          </a:p>
        </p:txBody>
      </p:sp>
      <p:sp>
        <p:nvSpPr>
          <p:cNvPr id="4" name="object 4"/>
          <p:cNvSpPr txBox="1"/>
          <p:nvPr/>
        </p:nvSpPr>
        <p:spPr>
          <a:xfrm>
            <a:off x="1082675" y="1408113"/>
            <a:ext cx="7521575" cy="1245982"/>
          </a:xfrm>
          <a:prstGeom prst="rect">
            <a:avLst/>
          </a:prstGeom>
        </p:spPr>
        <p:txBody>
          <a:bodyPr lIns="0" tIns="0" rIns="0" bIns="0">
            <a:spAutoFit/>
          </a:bodyPr>
          <a:lstStyle/>
          <a:p>
            <a:pPr marL="12700" algn="just">
              <a:lnSpc>
                <a:spcPct val="92000"/>
              </a:lnSpc>
            </a:pPr>
            <a:r>
              <a:rPr lang="en-US" sz="2200" dirty="0">
                <a:latin typeface="Times New Roman" pitchFamily="18" charset="0"/>
                <a:cs typeface="Times New Roman" pitchFamily="18" charset="0"/>
              </a:rPr>
              <a:t>To  </a:t>
            </a:r>
            <a:r>
              <a:rPr lang="en-US" sz="2200" u="sng" dirty="0">
                <a:latin typeface="Times New Roman" pitchFamily="18" charset="0"/>
                <a:cs typeface="Times New Roman" pitchFamily="18" charset="0"/>
              </a:rPr>
              <a:t>judiciously  use  the  resources</a:t>
            </a:r>
            <a:r>
              <a:rPr lang="en-US" sz="2200" dirty="0">
                <a:latin typeface="Times New Roman" pitchFamily="18" charset="0"/>
                <a:cs typeface="Times New Roman" pitchFamily="18" charset="0"/>
              </a:rPr>
              <a:t>  that  are  available  in  plenty  and protect them from unsustainable development. Than only we can think  of  a  </a:t>
            </a:r>
            <a:r>
              <a:rPr lang="en-US" sz="2200" u="sng" dirty="0">
                <a:latin typeface="Times New Roman" pitchFamily="18" charset="0"/>
                <a:cs typeface="Times New Roman" pitchFamily="18" charset="0"/>
              </a:rPr>
              <a:t>ecologically  balanced  Ecosystem</a:t>
            </a:r>
            <a:r>
              <a:rPr lang="en-US" sz="2200" dirty="0">
                <a:latin typeface="Times New Roman" pitchFamily="18" charset="0"/>
                <a:cs typeface="Times New Roman" pitchFamily="18" charset="0"/>
              </a:rPr>
              <a:t>    with  a  plenty  of enhanced wildlife with respect to the current situation.</a:t>
            </a:r>
          </a:p>
        </p:txBody>
      </p:sp>
      <p:sp>
        <p:nvSpPr>
          <p:cNvPr id="5" name="object 5"/>
          <p:cNvSpPr txBox="1"/>
          <p:nvPr/>
        </p:nvSpPr>
        <p:spPr>
          <a:xfrm>
            <a:off x="671513" y="2886075"/>
            <a:ext cx="107950" cy="150813"/>
          </a:xfrm>
          <a:prstGeom prst="rect">
            <a:avLst/>
          </a:prstGeom>
        </p:spPr>
        <p:txBody>
          <a:bodyPr lIns="0" tIns="0" rIns="0" bIns="0">
            <a:spAutoFit/>
          </a:bodyPr>
          <a:lstStyle/>
          <a:p>
            <a:pPr marL="12700"/>
            <a:r>
              <a:rPr lang="en-US" sz="1000">
                <a:solidFill>
                  <a:srgbClr val="F9F9F9"/>
                </a:solidFill>
                <a:latin typeface="OpenSymbol" pitchFamily="2" charset="0"/>
                <a:ea typeface="OpenSymbol" pitchFamily="2" charset="0"/>
                <a:cs typeface="OpenSymbol" pitchFamily="2" charset="0"/>
              </a:rPr>
              <a:t>✔</a:t>
            </a:r>
            <a:endParaRPr lang="en-US" sz="1000">
              <a:latin typeface="OpenSymbol" pitchFamily="2" charset="0"/>
              <a:ea typeface="OpenSymbol" pitchFamily="2" charset="0"/>
              <a:cs typeface="OpenSymbol" pitchFamily="2" charset="0"/>
            </a:endParaRPr>
          </a:p>
        </p:txBody>
      </p:sp>
      <p:sp>
        <p:nvSpPr>
          <p:cNvPr id="6" name="object 6"/>
          <p:cNvSpPr txBox="1"/>
          <p:nvPr/>
        </p:nvSpPr>
        <p:spPr>
          <a:xfrm>
            <a:off x="1082675" y="2811463"/>
            <a:ext cx="4746625" cy="934487"/>
          </a:xfrm>
          <a:prstGeom prst="rect">
            <a:avLst/>
          </a:prstGeom>
        </p:spPr>
        <p:txBody>
          <a:bodyPr lIns="0" tIns="0" rIns="0" bIns="0">
            <a:spAutoFit/>
          </a:bodyPr>
          <a:lstStyle/>
          <a:p>
            <a:pPr marL="12700" algn="just">
              <a:lnSpc>
                <a:spcPct val="92000"/>
              </a:lnSpc>
            </a:pPr>
            <a:r>
              <a:rPr lang="en-US" sz="2200" dirty="0">
                <a:latin typeface="Times New Roman" pitchFamily="18" charset="0"/>
                <a:cs typeface="Times New Roman" pitchFamily="18" charset="0"/>
              </a:rPr>
              <a:t>Also   we   have     to   increase   </a:t>
            </a:r>
            <a:r>
              <a:rPr lang="en-US" sz="2200" u="sng" dirty="0">
                <a:latin typeface="Times New Roman" pitchFamily="18" charset="0"/>
                <a:cs typeface="Times New Roman" pitchFamily="18" charset="0"/>
              </a:rPr>
              <a:t>awareness sustainable  development</a:t>
            </a:r>
            <a:r>
              <a:rPr lang="en-US" sz="2200" dirty="0">
                <a:latin typeface="Times New Roman" pitchFamily="18" charset="0"/>
                <a:cs typeface="Times New Roman" pitchFamily="18" charset="0"/>
              </a:rPr>
              <a:t>  and  ensure  that meaning.</a:t>
            </a:r>
          </a:p>
        </p:txBody>
      </p:sp>
      <p:sp>
        <p:nvSpPr>
          <p:cNvPr id="7" name="object 7"/>
          <p:cNvSpPr txBox="1"/>
          <p:nvPr/>
        </p:nvSpPr>
        <p:spPr>
          <a:xfrm>
            <a:off x="5969000" y="2811463"/>
            <a:ext cx="2633663" cy="615553"/>
          </a:xfrm>
          <a:prstGeom prst="rect">
            <a:avLst/>
          </a:prstGeom>
        </p:spPr>
        <p:txBody>
          <a:bodyPr lIns="0" tIns="0" rIns="0" bIns="0">
            <a:spAutoFit/>
          </a:bodyPr>
          <a:lstStyle/>
          <a:p>
            <a:pPr marL="12700" indent="11113">
              <a:lnSpc>
                <a:spcPts val="2438"/>
              </a:lnSpc>
              <a:tabLst>
                <a:tab pos="822325" algn="l"/>
                <a:tab pos="973138" algn="l"/>
                <a:tab pos="1341438" algn="l"/>
                <a:tab pos="2386013" algn="l"/>
              </a:tabLst>
            </a:pPr>
            <a:r>
              <a:rPr lang="en-US" sz="2200" dirty="0">
                <a:latin typeface="Times New Roman" pitchFamily="18" charset="0"/>
                <a:cs typeface="Times New Roman" pitchFamily="18" charset="0"/>
              </a:rPr>
              <a:t>about	the	concept	of people		understand it's</a:t>
            </a:r>
          </a:p>
        </p:txBody>
      </p:sp>
      <p:sp>
        <p:nvSpPr>
          <p:cNvPr id="8" name="object 8"/>
          <p:cNvSpPr txBox="1"/>
          <p:nvPr/>
        </p:nvSpPr>
        <p:spPr>
          <a:xfrm>
            <a:off x="671513" y="3994150"/>
            <a:ext cx="107950" cy="150813"/>
          </a:xfrm>
          <a:prstGeom prst="rect">
            <a:avLst/>
          </a:prstGeom>
        </p:spPr>
        <p:txBody>
          <a:bodyPr lIns="0" tIns="0" rIns="0" bIns="0">
            <a:spAutoFit/>
          </a:bodyPr>
          <a:lstStyle/>
          <a:p>
            <a:pPr marL="12700"/>
            <a:r>
              <a:rPr lang="en-US" sz="1000">
                <a:solidFill>
                  <a:srgbClr val="F9F9F9"/>
                </a:solidFill>
                <a:latin typeface="OpenSymbol" pitchFamily="2" charset="0"/>
                <a:ea typeface="OpenSymbol" pitchFamily="2" charset="0"/>
                <a:cs typeface="OpenSymbol" pitchFamily="2" charset="0"/>
              </a:rPr>
              <a:t>✔</a:t>
            </a:r>
            <a:endParaRPr lang="en-US" sz="1000">
              <a:latin typeface="OpenSymbol" pitchFamily="2" charset="0"/>
              <a:ea typeface="OpenSymbol" pitchFamily="2" charset="0"/>
              <a:cs typeface="OpenSymbol" pitchFamily="2" charset="0"/>
            </a:endParaRPr>
          </a:p>
        </p:txBody>
      </p:sp>
      <p:sp>
        <p:nvSpPr>
          <p:cNvPr id="9" name="object 9"/>
          <p:cNvSpPr txBox="1"/>
          <p:nvPr/>
        </p:nvSpPr>
        <p:spPr>
          <a:xfrm>
            <a:off x="1082675" y="3919538"/>
            <a:ext cx="7432675" cy="934487"/>
          </a:xfrm>
          <a:prstGeom prst="rect">
            <a:avLst/>
          </a:prstGeom>
        </p:spPr>
        <p:txBody>
          <a:bodyPr lIns="0" tIns="0" rIns="0" bIns="0">
            <a:spAutoFit/>
          </a:bodyPr>
          <a:lstStyle/>
          <a:p>
            <a:pPr marL="12700" algn="just">
              <a:lnSpc>
                <a:spcPct val="92000"/>
              </a:lnSpc>
            </a:pPr>
            <a:r>
              <a:rPr lang="en-US" sz="2200" dirty="0">
                <a:latin typeface="Times New Roman" pitchFamily="18" charset="0"/>
                <a:cs typeface="Times New Roman" pitchFamily="18" charset="0"/>
              </a:rPr>
              <a:t>Every individual has to make his </a:t>
            </a:r>
            <a:r>
              <a:rPr lang="en-US" sz="2200" u="sng" dirty="0">
                <a:latin typeface="Times New Roman" pitchFamily="18" charset="0"/>
                <a:cs typeface="Times New Roman" pitchFamily="18" charset="0"/>
              </a:rPr>
              <a:t>actions eco-friendly</a:t>
            </a:r>
            <a:r>
              <a:rPr lang="en-US" sz="2200" dirty="0">
                <a:latin typeface="Times New Roman" pitchFamily="18" charset="0"/>
                <a:cs typeface="Times New Roman" pitchFamily="18" charset="0"/>
              </a:rPr>
              <a:t>. He should realize  that  because  he  is  at  the  pinnacle  of  evolution  and  has more responsibility towards maintaining the environment.</a:t>
            </a:r>
          </a:p>
        </p:txBody>
      </p:sp>
      <p:sp>
        <p:nvSpPr>
          <p:cNvPr id="14346" name="object 10"/>
          <p:cNvSpPr>
            <a:spLocks noChangeArrowheads="1"/>
          </p:cNvSpPr>
          <p:nvPr/>
        </p:nvSpPr>
        <p:spPr bwMode="auto">
          <a:xfrm>
            <a:off x="660400" y="4895850"/>
            <a:ext cx="7620000" cy="1800225"/>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3075" y="5573713"/>
            <a:ext cx="8064500" cy="1084784"/>
          </a:xfrm>
          <a:prstGeom prst="rect">
            <a:avLst/>
          </a:prstGeom>
        </p:spPr>
        <p:txBody>
          <a:bodyPr lIns="0" tIns="0" rIns="0" bIns="0">
            <a:spAutoFit/>
          </a:bodyPr>
          <a:lstStyle/>
          <a:p>
            <a:pPr marL="12700">
              <a:lnSpc>
                <a:spcPct val="101000"/>
              </a:lnSpc>
            </a:pPr>
            <a:r>
              <a:rPr lang="en-US" sz="3600" dirty="0">
                <a:latin typeface="Tahoma" pitchFamily="34" charset="0"/>
                <a:cs typeface="Tahoma" pitchFamily="34" charset="0"/>
              </a:rPr>
              <a:t>The</a:t>
            </a:r>
            <a:r>
              <a:rPr lang="en-US" sz="3600" dirty="0">
                <a:latin typeface="Times New Roman" pitchFamily="18" charset="0"/>
                <a:cs typeface="Times New Roman" pitchFamily="18" charset="0"/>
              </a:rPr>
              <a:t> </a:t>
            </a:r>
            <a:r>
              <a:rPr lang="en-US" sz="3600" dirty="0">
                <a:latin typeface="Tahoma" pitchFamily="34" charset="0"/>
                <a:cs typeface="Tahoma" pitchFamily="34" charset="0"/>
              </a:rPr>
              <a:t>tendency</a:t>
            </a:r>
            <a:r>
              <a:rPr lang="en-US" sz="3600" dirty="0">
                <a:latin typeface="Times New Roman" pitchFamily="18" charset="0"/>
                <a:cs typeface="Times New Roman" pitchFamily="18" charset="0"/>
              </a:rPr>
              <a:t> </a:t>
            </a:r>
            <a:r>
              <a:rPr lang="en-US" sz="3600" dirty="0">
                <a:latin typeface="Tahoma" pitchFamily="34" charset="0"/>
                <a:cs typeface="Tahoma" pitchFamily="34" charset="0"/>
              </a:rPr>
              <a:t>today</a:t>
            </a:r>
            <a:r>
              <a:rPr lang="en-US" sz="3600" dirty="0">
                <a:latin typeface="Times New Roman" pitchFamily="18" charset="0"/>
                <a:cs typeface="Times New Roman" pitchFamily="18" charset="0"/>
              </a:rPr>
              <a:t> </a:t>
            </a:r>
            <a:r>
              <a:rPr lang="en-US" sz="3600" dirty="0">
                <a:latin typeface="Tahoma" pitchFamily="34" charset="0"/>
                <a:cs typeface="Tahoma" pitchFamily="34" charset="0"/>
              </a:rPr>
              <a:t>is</a:t>
            </a:r>
            <a:r>
              <a:rPr lang="en-US" sz="3600" dirty="0">
                <a:latin typeface="Times New Roman" pitchFamily="18" charset="0"/>
                <a:cs typeface="Times New Roman" pitchFamily="18" charset="0"/>
              </a:rPr>
              <a:t> </a:t>
            </a:r>
            <a:r>
              <a:rPr lang="en-US" sz="3600" dirty="0">
                <a:latin typeface="Tahoma" pitchFamily="34" charset="0"/>
                <a:cs typeface="Tahoma" pitchFamily="34" charset="0"/>
              </a:rPr>
              <a:t>to</a:t>
            </a:r>
            <a:r>
              <a:rPr lang="en-US" sz="3600" dirty="0">
                <a:latin typeface="Times New Roman" pitchFamily="18" charset="0"/>
                <a:cs typeface="Times New Roman" pitchFamily="18" charset="0"/>
              </a:rPr>
              <a:t> </a:t>
            </a:r>
            <a:r>
              <a:rPr lang="en-US" sz="3600" dirty="0">
                <a:latin typeface="Tahoma" pitchFamily="34" charset="0"/>
                <a:cs typeface="Tahoma" pitchFamily="34" charset="0"/>
              </a:rPr>
              <a:t>see</a:t>
            </a:r>
            <a:r>
              <a:rPr lang="en-US" sz="3600" dirty="0">
                <a:latin typeface="Times New Roman" pitchFamily="18" charset="0"/>
                <a:cs typeface="Times New Roman" pitchFamily="18" charset="0"/>
              </a:rPr>
              <a:t> </a:t>
            </a:r>
            <a:r>
              <a:rPr lang="en-US" sz="3600" dirty="0">
                <a:latin typeface="Tahoma" pitchFamily="34" charset="0"/>
                <a:cs typeface="Tahoma" pitchFamily="34" charset="0"/>
              </a:rPr>
              <a:t>life</a:t>
            </a:r>
            <a:r>
              <a:rPr lang="en-US" sz="3600" dirty="0">
                <a:latin typeface="Times New Roman" pitchFamily="18" charset="0"/>
                <a:cs typeface="Times New Roman" pitchFamily="18" charset="0"/>
              </a:rPr>
              <a:t> </a:t>
            </a:r>
            <a:r>
              <a:rPr lang="en-US" sz="3600" dirty="0">
                <a:latin typeface="Tahoma" pitchFamily="34" charset="0"/>
                <a:cs typeface="Tahoma" pitchFamily="34" charset="0"/>
              </a:rPr>
              <a:t>processes</a:t>
            </a:r>
            <a:r>
              <a:rPr lang="en-US" sz="3600" dirty="0">
                <a:latin typeface="Times New Roman" pitchFamily="18" charset="0"/>
                <a:cs typeface="Times New Roman" pitchFamily="18" charset="0"/>
              </a:rPr>
              <a:t> </a:t>
            </a:r>
            <a:r>
              <a:rPr lang="en-US" sz="3600" dirty="0">
                <a:latin typeface="Tahoma" pitchFamily="34" charset="0"/>
                <a:cs typeface="Tahoma" pitchFamily="34" charset="0"/>
              </a:rPr>
              <a:t>as</a:t>
            </a:r>
            <a:r>
              <a:rPr lang="en-US" sz="3600" dirty="0">
                <a:latin typeface="Times New Roman" pitchFamily="18" charset="0"/>
                <a:cs typeface="Times New Roman" pitchFamily="18" charset="0"/>
              </a:rPr>
              <a:t> </a:t>
            </a:r>
            <a:r>
              <a:rPr lang="en-US" sz="3600" dirty="0">
                <a:latin typeface="Tahoma" pitchFamily="34" charset="0"/>
                <a:cs typeface="Tahoma" pitchFamily="34" charset="0"/>
              </a:rPr>
              <a:t>largely</a:t>
            </a:r>
            <a:r>
              <a:rPr lang="en-US" sz="3600" dirty="0">
                <a:latin typeface="Times New Roman" pitchFamily="18" charset="0"/>
                <a:cs typeface="Times New Roman" pitchFamily="18" charset="0"/>
              </a:rPr>
              <a:t> </a:t>
            </a:r>
            <a:r>
              <a:rPr lang="en-US" sz="3600" dirty="0">
                <a:latin typeface="Tahoma" pitchFamily="34" charset="0"/>
                <a:cs typeface="Tahoma" pitchFamily="34" charset="0"/>
              </a:rPr>
              <a:t>random.</a:t>
            </a:r>
          </a:p>
        </p:txBody>
      </p:sp>
      <p:sp>
        <p:nvSpPr>
          <p:cNvPr id="3075" name="object 3"/>
          <p:cNvSpPr>
            <a:spLocks noChangeArrowheads="1"/>
          </p:cNvSpPr>
          <p:nvPr/>
        </p:nvSpPr>
        <p:spPr bwMode="auto">
          <a:xfrm>
            <a:off x="0" y="0"/>
            <a:ext cx="9107488" cy="5373688"/>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308813"/>
            <a:ext cx="8775700" cy="690574"/>
          </a:xfrm>
          <a:prstGeom prst="rect">
            <a:avLst/>
          </a:prstGeom>
        </p:spPr>
        <p:txBody>
          <a:bodyPr vert="horz" wrap="square" lIns="0" tIns="13335" rIns="0" bIns="0" rtlCol="0">
            <a:spAutoFit/>
          </a:bodyPr>
          <a:lstStyle/>
          <a:p>
            <a:pPr marL="12700">
              <a:lnSpc>
                <a:spcPct val="100000"/>
              </a:lnSpc>
              <a:spcBef>
                <a:spcPts val="105"/>
              </a:spcBef>
            </a:pPr>
            <a:r>
              <a:rPr b="1" u="sng" spc="-30"/>
              <a:t>ECOLOGICAL</a:t>
            </a:r>
            <a:r>
              <a:rPr b="1" u="sng" spc="-85"/>
              <a:t> </a:t>
            </a:r>
            <a:r>
              <a:rPr b="1" u="sng" spc="-15"/>
              <a:t>CONCEPT</a:t>
            </a:r>
            <a:r>
              <a:rPr lang="en-US" b="1" u="sng" spc="-15" dirty="0"/>
              <a:t> OF HEALTH </a:t>
            </a:r>
            <a:endParaRPr b="1" u="sng"/>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20</a:t>
            </a:fld>
            <a:endParaRPr spc="-5" dirty="0"/>
          </a:p>
        </p:txBody>
      </p:sp>
      <p:sp>
        <p:nvSpPr>
          <p:cNvPr id="3" name="object 3"/>
          <p:cNvSpPr txBox="1"/>
          <p:nvPr/>
        </p:nvSpPr>
        <p:spPr>
          <a:xfrm>
            <a:off x="381000" y="1302765"/>
            <a:ext cx="8564245" cy="5143075"/>
          </a:xfrm>
          <a:prstGeom prst="rect">
            <a:avLst/>
          </a:prstGeom>
        </p:spPr>
        <p:txBody>
          <a:bodyPr vert="horz" wrap="square" lIns="0" tIns="13335" rIns="0" bIns="0" rtlCol="0">
            <a:spAutoFit/>
          </a:bodyPr>
          <a:lstStyle/>
          <a:p>
            <a:pPr marL="287020" marR="184785" indent="-274320">
              <a:lnSpc>
                <a:spcPct val="100000"/>
              </a:lnSpc>
              <a:spcBef>
                <a:spcPts val="105"/>
              </a:spcBef>
              <a:buClr>
                <a:srgbClr val="0AD0D9"/>
              </a:buClr>
              <a:buSzPct val="93750"/>
              <a:buFont typeface="Wingdings 2"/>
              <a:buChar char=""/>
              <a:tabLst>
                <a:tab pos="287020" algn="l"/>
                <a:tab pos="5417185" algn="l"/>
              </a:tabLst>
            </a:pPr>
            <a:r>
              <a:rPr sz="3200" spc="-15" dirty="0">
                <a:latin typeface="Calibri"/>
                <a:cs typeface="Calibri"/>
              </a:rPr>
              <a:t>Form </a:t>
            </a:r>
            <a:r>
              <a:rPr sz="3200" spc="-10" dirty="0">
                <a:latin typeface="Calibri"/>
                <a:cs typeface="Calibri"/>
              </a:rPr>
              <a:t>ecological point</a:t>
            </a:r>
            <a:r>
              <a:rPr sz="3200" spc="40" dirty="0">
                <a:latin typeface="Calibri"/>
                <a:cs typeface="Calibri"/>
              </a:rPr>
              <a:t> </a:t>
            </a:r>
            <a:r>
              <a:rPr sz="3200" spc="-5" dirty="0">
                <a:latin typeface="Calibri"/>
                <a:cs typeface="Calibri"/>
              </a:rPr>
              <a:t>of</a:t>
            </a:r>
            <a:r>
              <a:rPr sz="3200" spc="0" dirty="0">
                <a:latin typeface="Calibri"/>
                <a:cs typeface="Calibri"/>
              </a:rPr>
              <a:t> </a:t>
            </a:r>
            <a:r>
              <a:rPr sz="3200" spc="-5" dirty="0">
                <a:latin typeface="Calibri"/>
                <a:cs typeface="Calibri"/>
              </a:rPr>
              <a:t>view;	health </a:t>
            </a:r>
            <a:r>
              <a:rPr sz="3200" dirty="0">
                <a:latin typeface="Calibri"/>
                <a:cs typeface="Calibri"/>
              </a:rPr>
              <a:t>is </a:t>
            </a:r>
            <a:r>
              <a:rPr sz="3200" spc="-5" dirty="0">
                <a:latin typeface="Calibri"/>
                <a:cs typeface="Calibri"/>
              </a:rPr>
              <a:t>viewed  as </a:t>
            </a:r>
            <a:r>
              <a:rPr sz="3200" dirty="0">
                <a:latin typeface="Calibri"/>
                <a:cs typeface="Calibri"/>
              </a:rPr>
              <a:t>a </a:t>
            </a:r>
            <a:r>
              <a:rPr sz="3200" b="1" spc="-5" dirty="0">
                <a:latin typeface="Calibri"/>
                <a:cs typeface="Calibri"/>
              </a:rPr>
              <a:t>dynamic equilibrium </a:t>
            </a:r>
            <a:r>
              <a:rPr sz="3200" spc="-10" dirty="0">
                <a:latin typeface="Calibri"/>
                <a:cs typeface="Calibri"/>
              </a:rPr>
              <a:t>between </a:t>
            </a:r>
            <a:r>
              <a:rPr sz="3200" spc="-5" dirty="0">
                <a:latin typeface="Calibri"/>
                <a:cs typeface="Calibri"/>
              </a:rPr>
              <a:t>human being  and </a:t>
            </a:r>
            <a:r>
              <a:rPr sz="3200" spc="-15" dirty="0">
                <a:latin typeface="Calibri"/>
                <a:cs typeface="Calibri"/>
              </a:rPr>
              <a:t>environment, </a:t>
            </a:r>
            <a:r>
              <a:rPr sz="3200" spc="-5" dirty="0">
                <a:latin typeface="Calibri"/>
                <a:cs typeface="Calibri"/>
              </a:rPr>
              <a:t>and disease </a:t>
            </a:r>
            <a:r>
              <a:rPr sz="3200" dirty="0">
                <a:latin typeface="Calibri"/>
                <a:cs typeface="Calibri"/>
              </a:rPr>
              <a:t>a </a:t>
            </a:r>
            <a:r>
              <a:rPr sz="3200" spc="-10" dirty="0">
                <a:latin typeface="Calibri"/>
                <a:cs typeface="Calibri"/>
              </a:rPr>
              <a:t>maladjustment  </a:t>
            </a:r>
            <a:r>
              <a:rPr sz="3200" spc="-5" dirty="0">
                <a:latin typeface="Calibri"/>
                <a:cs typeface="Calibri"/>
              </a:rPr>
              <a:t>of </a:t>
            </a:r>
            <a:r>
              <a:rPr sz="3200" dirty="0">
                <a:latin typeface="Calibri"/>
                <a:cs typeface="Calibri"/>
              </a:rPr>
              <a:t>the </a:t>
            </a:r>
            <a:r>
              <a:rPr sz="3200" spc="-5" dirty="0">
                <a:latin typeface="Calibri"/>
                <a:cs typeface="Calibri"/>
              </a:rPr>
              <a:t>human </a:t>
            </a:r>
            <a:r>
              <a:rPr sz="3200" spc="-20" dirty="0">
                <a:latin typeface="Calibri"/>
                <a:cs typeface="Calibri"/>
              </a:rPr>
              <a:t>organism </a:t>
            </a:r>
            <a:r>
              <a:rPr sz="3200" spc="-25" dirty="0">
                <a:latin typeface="Calibri"/>
                <a:cs typeface="Calibri"/>
              </a:rPr>
              <a:t>to</a:t>
            </a:r>
            <a:r>
              <a:rPr sz="3200" spc="35" dirty="0">
                <a:latin typeface="Calibri"/>
                <a:cs typeface="Calibri"/>
              </a:rPr>
              <a:t> </a:t>
            </a:r>
            <a:r>
              <a:rPr sz="3200" spc="-15" dirty="0">
                <a:latin typeface="Calibri"/>
                <a:cs typeface="Calibri"/>
              </a:rPr>
              <a:t>environment.</a:t>
            </a:r>
            <a:endParaRPr sz="3200">
              <a:latin typeface="Calibri"/>
              <a:cs typeface="Calibri"/>
            </a:endParaRPr>
          </a:p>
          <a:p>
            <a:pPr marL="287020" marR="5080" indent="-274320">
              <a:lnSpc>
                <a:spcPct val="100000"/>
              </a:lnSpc>
              <a:spcBef>
                <a:spcPts val="770"/>
              </a:spcBef>
              <a:buClr>
                <a:srgbClr val="0AD0D9"/>
              </a:buClr>
              <a:buSzPct val="93750"/>
              <a:buFont typeface="Wingdings 2"/>
              <a:buChar char=""/>
              <a:tabLst>
                <a:tab pos="287020" algn="l"/>
              </a:tabLst>
            </a:pPr>
            <a:r>
              <a:rPr sz="3200" spc="-10" dirty="0">
                <a:latin typeface="Calibri"/>
                <a:cs typeface="Calibri"/>
              </a:rPr>
              <a:t>According </a:t>
            </a:r>
            <a:r>
              <a:rPr sz="3200" spc="-25" dirty="0">
                <a:latin typeface="Calibri"/>
                <a:cs typeface="Calibri"/>
              </a:rPr>
              <a:t>to </a:t>
            </a:r>
            <a:r>
              <a:rPr sz="3200" spc="-5" dirty="0">
                <a:latin typeface="Calibri"/>
                <a:cs typeface="Calibri"/>
              </a:rPr>
              <a:t>Dubos “Health implies </a:t>
            </a:r>
            <a:r>
              <a:rPr sz="3200" dirty="0">
                <a:latin typeface="Calibri"/>
                <a:cs typeface="Calibri"/>
              </a:rPr>
              <a:t>the </a:t>
            </a:r>
            <a:r>
              <a:rPr sz="3200" spc="-15" dirty="0">
                <a:latin typeface="Calibri"/>
                <a:cs typeface="Calibri"/>
              </a:rPr>
              <a:t>relative  </a:t>
            </a:r>
            <a:r>
              <a:rPr sz="3200" spc="-5" dirty="0">
                <a:latin typeface="Calibri"/>
                <a:cs typeface="Calibri"/>
              </a:rPr>
              <a:t>absence of pain and </a:t>
            </a:r>
            <a:r>
              <a:rPr sz="3200" spc="-20" dirty="0">
                <a:latin typeface="Calibri"/>
                <a:cs typeface="Calibri"/>
              </a:rPr>
              <a:t>discomfort </a:t>
            </a:r>
            <a:r>
              <a:rPr sz="3200" spc="-5" dirty="0">
                <a:latin typeface="Calibri"/>
                <a:cs typeface="Calibri"/>
              </a:rPr>
              <a:t>and </a:t>
            </a:r>
            <a:r>
              <a:rPr sz="3200" dirty="0">
                <a:latin typeface="Calibri"/>
                <a:cs typeface="Calibri"/>
              </a:rPr>
              <a:t>a </a:t>
            </a:r>
            <a:r>
              <a:rPr sz="3200" spc="-10" dirty="0">
                <a:latin typeface="Calibri"/>
                <a:cs typeface="Calibri"/>
              </a:rPr>
              <a:t>continuous  adaptation </a:t>
            </a:r>
            <a:r>
              <a:rPr sz="3200" spc="-5" dirty="0">
                <a:latin typeface="Calibri"/>
                <a:cs typeface="Calibri"/>
              </a:rPr>
              <a:t>and </a:t>
            </a:r>
            <a:r>
              <a:rPr sz="3200" spc="-10" dirty="0">
                <a:latin typeface="Calibri"/>
                <a:cs typeface="Calibri"/>
              </a:rPr>
              <a:t>adjustment </a:t>
            </a:r>
            <a:r>
              <a:rPr sz="3200" spc="-25" dirty="0">
                <a:latin typeface="Calibri"/>
                <a:cs typeface="Calibri"/>
              </a:rPr>
              <a:t>to </a:t>
            </a:r>
            <a:r>
              <a:rPr sz="3200" dirty="0">
                <a:latin typeface="Calibri"/>
                <a:cs typeface="Calibri"/>
              </a:rPr>
              <a:t>the </a:t>
            </a:r>
            <a:r>
              <a:rPr sz="3200" spc="-15" dirty="0">
                <a:latin typeface="Calibri"/>
                <a:cs typeface="Calibri"/>
              </a:rPr>
              <a:t>environment  </a:t>
            </a:r>
            <a:r>
              <a:rPr sz="3200" spc="-25" dirty="0">
                <a:latin typeface="Calibri"/>
                <a:cs typeface="Calibri"/>
              </a:rPr>
              <a:t>to </a:t>
            </a:r>
            <a:r>
              <a:rPr sz="3200" spc="-10" dirty="0">
                <a:latin typeface="Calibri"/>
                <a:cs typeface="Calibri"/>
              </a:rPr>
              <a:t>ensure </a:t>
            </a:r>
            <a:r>
              <a:rPr sz="3200" spc="-5" dirty="0">
                <a:latin typeface="Calibri"/>
                <a:cs typeface="Calibri"/>
              </a:rPr>
              <a:t>optimal</a:t>
            </a:r>
            <a:r>
              <a:rPr sz="3200" spc="30" dirty="0">
                <a:latin typeface="Calibri"/>
                <a:cs typeface="Calibri"/>
              </a:rPr>
              <a:t> </a:t>
            </a:r>
            <a:r>
              <a:rPr sz="3200" spc="-30" dirty="0">
                <a:latin typeface="Calibri"/>
                <a:cs typeface="Calibri"/>
              </a:rPr>
              <a:t>function.”</a:t>
            </a:r>
            <a:endParaRPr sz="3200">
              <a:latin typeface="Calibri"/>
              <a:cs typeface="Calibri"/>
            </a:endParaRPr>
          </a:p>
          <a:p>
            <a:pPr marL="287020" marR="789940" indent="-274320">
              <a:lnSpc>
                <a:spcPct val="100000"/>
              </a:lnSpc>
              <a:spcBef>
                <a:spcPts val="770"/>
              </a:spcBef>
              <a:buClr>
                <a:srgbClr val="0AD0D9"/>
              </a:buClr>
              <a:buSzPct val="93750"/>
              <a:buFont typeface="Wingdings 2"/>
              <a:buChar char=""/>
              <a:tabLst>
                <a:tab pos="287020" algn="l"/>
              </a:tabLst>
            </a:pPr>
            <a:r>
              <a:rPr sz="3200" spc="-5" dirty="0">
                <a:latin typeface="Calibri"/>
                <a:cs typeface="Calibri"/>
              </a:rPr>
              <a:t>The </a:t>
            </a:r>
            <a:r>
              <a:rPr sz="3200" spc="-10" dirty="0">
                <a:latin typeface="Calibri"/>
                <a:cs typeface="Calibri"/>
              </a:rPr>
              <a:t>ecological concept </a:t>
            </a:r>
            <a:r>
              <a:rPr sz="3200" spc="-15" dirty="0">
                <a:latin typeface="Calibri"/>
                <a:cs typeface="Calibri"/>
              </a:rPr>
              <a:t>raises </a:t>
            </a:r>
            <a:r>
              <a:rPr sz="3200" spc="-10">
                <a:latin typeface="Calibri"/>
                <a:cs typeface="Calibri"/>
              </a:rPr>
              <a:t>two </a:t>
            </a:r>
            <a:r>
              <a:rPr sz="3200" spc="-5">
                <a:latin typeface="Calibri"/>
                <a:cs typeface="Calibri"/>
              </a:rPr>
              <a:t>issues</a:t>
            </a:r>
            <a:r>
              <a:rPr lang="en-US" sz="3200" spc="-5" dirty="0">
                <a:latin typeface="Calibri"/>
                <a:cs typeface="Calibri"/>
              </a:rPr>
              <a:t>--</a:t>
            </a:r>
            <a:r>
              <a:rPr sz="3200">
                <a:latin typeface="Calibri"/>
                <a:cs typeface="Calibri"/>
              </a:rPr>
              <a:t>  </a:t>
            </a:r>
            <a:r>
              <a:rPr sz="3200" spc="-10" dirty="0">
                <a:latin typeface="Calibri"/>
                <a:cs typeface="Calibri"/>
              </a:rPr>
              <a:t>imperfect </a:t>
            </a:r>
            <a:r>
              <a:rPr sz="3200" spc="-5" dirty="0">
                <a:latin typeface="Calibri"/>
                <a:cs typeface="Calibri"/>
              </a:rPr>
              <a:t>man and </a:t>
            </a:r>
            <a:r>
              <a:rPr sz="3200" spc="-10" dirty="0">
                <a:latin typeface="Calibri"/>
                <a:cs typeface="Calibri"/>
              </a:rPr>
              <a:t>imperfect</a:t>
            </a:r>
            <a:r>
              <a:rPr sz="3200" spc="5" dirty="0">
                <a:latin typeface="Calibri"/>
                <a:cs typeface="Calibri"/>
              </a:rPr>
              <a:t> </a:t>
            </a:r>
            <a:r>
              <a:rPr sz="3200" spc="-15" dirty="0">
                <a:latin typeface="Calibri"/>
                <a:cs typeface="Calibri"/>
              </a:rPr>
              <a:t>environment</a:t>
            </a:r>
            <a:r>
              <a:rPr sz="2800" spc="-15" dirty="0">
                <a:latin typeface="Calibri"/>
                <a:cs typeface="Calibri"/>
              </a:rPr>
              <a:t>.</a:t>
            </a:r>
            <a:endParaRPr sz="2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331673"/>
            <a:ext cx="7251700" cy="705321"/>
          </a:xfrm>
          <a:prstGeom prst="rect">
            <a:avLst/>
          </a:prstGeom>
        </p:spPr>
        <p:txBody>
          <a:bodyPr vert="horz" wrap="square" lIns="0" tIns="12700" rIns="0" bIns="0" rtlCol="0">
            <a:spAutoFit/>
          </a:bodyPr>
          <a:lstStyle/>
          <a:p>
            <a:pPr marL="12700">
              <a:lnSpc>
                <a:spcPct val="100000"/>
              </a:lnSpc>
              <a:spcBef>
                <a:spcPts val="100"/>
              </a:spcBef>
            </a:pPr>
            <a:r>
              <a:rPr sz="4500" b="1" spc="-5" dirty="0"/>
              <a:t>DEFINITIONS </a:t>
            </a:r>
            <a:r>
              <a:rPr sz="4500" b="1" spc="-10" dirty="0"/>
              <a:t>OF</a:t>
            </a:r>
            <a:r>
              <a:rPr sz="4500" b="1" spc="-100" dirty="0"/>
              <a:t> </a:t>
            </a:r>
            <a:r>
              <a:rPr sz="4500" b="1" spc="-65" dirty="0"/>
              <a:t>HEALTH</a:t>
            </a:r>
            <a:endParaRPr sz="4500" b="1"/>
          </a:p>
        </p:txBody>
      </p:sp>
      <p:sp>
        <p:nvSpPr>
          <p:cNvPr id="3" name="object 3"/>
          <p:cNvSpPr txBox="1"/>
          <p:nvPr/>
        </p:nvSpPr>
        <p:spPr>
          <a:xfrm>
            <a:off x="535940" y="1074165"/>
            <a:ext cx="8038465" cy="3538220"/>
          </a:xfrm>
          <a:prstGeom prst="rect">
            <a:avLst/>
          </a:prstGeom>
        </p:spPr>
        <p:txBody>
          <a:bodyPr vert="horz" wrap="square" lIns="0" tIns="13335" rIns="0" bIns="0" rtlCol="0">
            <a:spAutoFit/>
          </a:bodyPr>
          <a:lstStyle/>
          <a:p>
            <a:pPr marL="287020" marR="20320" indent="-274320">
              <a:lnSpc>
                <a:spcPct val="100000"/>
              </a:lnSpc>
              <a:spcBef>
                <a:spcPts val="105"/>
              </a:spcBef>
              <a:buClr>
                <a:srgbClr val="0AD0D9"/>
              </a:buClr>
              <a:buSzPct val="93750"/>
              <a:buFont typeface="Wingdings 2"/>
              <a:buChar char=""/>
              <a:tabLst>
                <a:tab pos="287020" algn="l"/>
              </a:tabLst>
            </a:pPr>
            <a:r>
              <a:rPr sz="3200" spc="-5" dirty="0">
                <a:solidFill>
                  <a:srgbClr val="0000FF"/>
                </a:solidFill>
                <a:latin typeface="Calibri"/>
                <a:cs typeface="Calibri"/>
              </a:rPr>
              <a:t>“Health </a:t>
            </a:r>
            <a:r>
              <a:rPr sz="3200" dirty="0">
                <a:solidFill>
                  <a:srgbClr val="0000FF"/>
                </a:solidFill>
                <a:latin typeface="Calibri"/>
                <a:cs typeface="Calibri"/>
              </a:rPr>
              <a:t>is a </a:t>
            </a:r>
            <a:r>
              <a:rPr sz="3200" spc="-30" dirty="0">
                <a:solidFill>
                  <a:srgbClr val="0000FF"/>
                </a:solidFill>
                <a:latin typeface="Calibri"/>
                <a:cs typeface="Calibri"/>
              </a:rPr>
              <a:t>state </a:t>
            </a:r>
            <a:r>
              <a:rPr sz="3200" dirty="0">
                <a:solidFill>
                  <a:srgbClr val="0000FF"/>
                </a:solidFill>
                <a:latin typeface="Calibri"/>
                <a:cs typeface="Calibri"/>
              </a:rPr>
              <a:t>of </a:t>
            </a:r>
            <a:r>
              <a:rPr sz="3200" spc="-15" dirty="0">
                <a:solidFill>
                  <a:srgbClr val="0000FF"/>
                </a:solidFill>
                <a:latin typeface="Calibri"/>
                <a:cs typeface="Calibri"/>
              </a:rPr>
              <a:t>complete </a:t>
            </a:r>
            <a:r>
              <a:rPr sz="3200" spc="-20" dirty="0">
                <a:solidFill>
                  <a:srgbClr val="0000FF"/>
                </a:solidFill>
                <a:latin typeface="Calibri"/>
                <a:cs typeface="Calibri"/>
              </a:rPr>
              <a:t>physical, </a:t>
            </a:r>
            <a:r>
              <a:rPr sz="3200" spc="-15" dirty="0">
                <a:solidFill>
                  <a:srgbClr val="0000FF"/>
                </a:solidFill>
                <a:latin typeface="Calibri"/>
                <a:cs typeface="Calibri"/>
              </a:rPr>
              <a:t>mental,  </a:t>
            </a:r>
            <a:r>
              <a:rPr sz="3200" spc="-5" dirty="0">
                <a:solidFill>
                  <a:srgbClr val="0000FF"/>
                </a:solidFill>
                <a:latin typeface="Calibri"/>
                <a:cs typeface="Calibri"/>
              </a:rPr>
              <a:t>social well-being and not merely </a:t>
            </a:r>
            <a:r>
              <a:rPr sz="3200" dirty="0">
                <a:solidFill>
                  <a:srgbClr val="0000FF"/>
                </a:solidFill>
                <a:latin typeface="Calibri"/>
                <a:cs typeface="Calibri"/>
              </a:rPr>
              <a:t>the </a:t>
            </a:r>
            <a:r>
              <a:rPr sz="3200" spc="-5" dirty="0">
                <a:solidFill>
                  <a:srgbClr val="0000FF"/>
                </a:solidFill>
                <a:latin typeface="Calibri"/>
                <a:cs typeface="Calibri"/>
              </a:rPr>
              <a:t>absence  </a:t>
            </a:r>
            <a:r>
              <a:rPr sz="3200" dirty="0">
                <a:solidFill>
                  <a:srgbClr val="0000FF"/>
                </a:solidFill>
                <a:latin typeface="Calibri"/>
                <a:cs typeface="Calibri"/>
              </a:rPr>
              <a:t>of </a:t>
            </a:r>
            <a:r>
              <a:rPr sz="3200" spc="-5" dirty="0">
                <a:solidFill>
                  <a:srgbClr val="0000FF"/>
                </a:solidFill>
                <a:latin typeface="Calibri"/>
                <a:cs typeface="Calibri"/>
              </a:rPr>
              <a:t>disease </a:t>
            </a:r>
            <a:r>
              <a:rPr sz="3200" dirty="0">
                <a:solidFill>
                  <a:srgbClr val="0000FF"/>
                </a:solidFill>
                <a:latin typeface="Calibri"/>
                <a:cs typeface="Calibri"/>
              </a:rPr>
              <a:t>or</a:t>
            </a:r>
            <a:r>
              <a:rPr sz="3200" spc="-30" dirty="0">
                <a:solidFill>
                  <a:srgbClr val="0000FF"/>
                </a:solidFill>
                <a:latin typeface="Calibri"/>
                <a:cs typeface="Calibri"/>
              </a:rPr>
              <a:t> </a:t>
            </a:r>
            <a:r>
              <a:rPr sz="3200" spc="-50" dirty="0">
                <a:solidFill>
                  <a:srgbClr val="0000FF"/>
                </a:solidFill>
                <a:latin typeface="Calibri"/>
                <a:cs typeface="Calibri"/>
              </a:rPr>
              <a:t>infirmity.”</a:t>
            </a:r>
            <a:endParaRPr sz="3200">
              <a:latin typeface="Calibri"/>
              <a:cs typeface="Calibri"/>
            </a:endParaRPr>
          </a:p>
          <a:p>
            <a:pPr marL="2756535">
              <a:lnSpc>
                <a:spcPct val="100000"/>
              </a:lnSpc>
            </a:pPr>
            <a:r>
              <a:rPr sz="3200" dirty="0">
                <a:solidFill>
                  <a:srgbClr val="0000FF"/>
                </a:solidFill>
                <a:latin typeface="Calibri"/>
                <a:cs typeface="Calibri"/>
              </a:rPr>
              <a:t>- </a:t>
            </a:r>
            <a:r>
              <a:rPr sz="3200" spc="-30" dirty="0">
                <a:solidFill>
                  <a:srgbClr val="0000FF"/>
                </a:solidFill>
                <a:latin typeface="Calibri"/>
                <a:cs typeface="Calibri"/>
              </a:rPr>
              <a:t>World </a:t>
            </a:r>
            <a:r>
              <a:rPr sz="3200" spc="-5" dirty="0">
                <a:solidFill>
                  <a:srgbClr val="0000FF"/>
                </a:solidFill>
                <a:latin typeface="Calibri"/>
                <a:cs typeface="Calibri"/>
              </a:rPr>
              <a:t>Health</a:t>
            </a:r>
            <a:r>
              <a:rPr sz="3200" spc="-10" dirty="0">
                <a:solidFill>
                  <a:srgbClr val="0000FF"/>
                </a:solidFill>
                <a:latin typeface="Calibri"/>
                <a:cs typeface="Calibri"/>
              </a:rPr>
              <a:t> </a:t>
            </a:r>
            <a:r>
              <a:rPr sz="3200" spc="-20" dirty="0">
                <a:solidFill>
                  <a:srgbClr val="0000FF"/>
                </a:solidFill>
                <a:latin typeface="Calibri"/>
                <a:cs typeface="Calibri"/>
              </a:rPr>
              <a:t>Organization</a:t>
            </a:r>
            <a:endParaRPr sz="3200">
              <a:latin typeface="Calibri"/>
              <a:cs typeface="Calibri"/>
            </a:endParaRPr>
          </a:p>
          <a:p>
            <a:pPr marL="287020" indent="-274320">
              <a:lnSpc>
                <a:spcPct val="100000"/>
              </a:lnSpc>
              <a:spcBef>
                <a:spcPts val="770"/>
              </a:spcBef>
              <a:buClr>
                <a:srgbClr val="0AD0D9"/>
              </a:buClr>
              <a:buSzPct val="93750"/>
              <a:buFont typeface="Wingdings 2"/>
              <a:buChar char=""/>
              <a:tabLst>
                <a:tab pos="287020" algn="l"/>
              </a:tabLst>
            </a:pPr>
            <a:r>
              <a:rPr sz="3200" dirty="0">
                <a:solidFill>
                  <a:srgbClr val="0000FF"/>
                </a:solidFill>
                <a:latin typeface="Calibri"/>
                <a:cs typeface="Calibri"/>
              </a:rPr>
              <a:t>In </a:t>
            </a:r>
            <a:r>
              <a:rPr sz="3200" spc="-10" dirty="0">
                <a:solidFill>
                  <a:srgbClr val="0000FF"/>
                </a:solidFill>
                <a:latin typeface="Calibri"/>
                <a:cs typeface="Calibri"/>
              </a:rPr>
              <a:t>recent </a:t>
            </a:r>
            <a:r>
              <a:rPr sz="3200" spc="-20" dirty="0">
                <a:solidFill>
                  <a:srgbClr val="0000FF"/>
                </a:solidFill>
                <a:latin typeface="Calibri"/>
                <a:cs typeface="Calibri"/>
              </a:rPr>
              <a:t>years, </a:t>
            </a:r>
            <a:r>
              <a:rPr sz="3200" spc="-5" dirty="0">
                <a:solidFill>
                  <a:srgbClr val="0000FF"/>
                </a:solidFill>
                <a:latin typeface="Calibri"/>
                <a:cs typeface="Calibri"/>
              </a:rPr>
              <a:t>this </a:t>
            </a:r>
            <a:r>
              <a:rPr sz="3200" spc="-10" dirty="0">
                <a:solidFill>
                  <a:srgbClr val="0000FF"/>
                </a:solidFill>
                <a:latin typeface="Calibri"/>
                <a:cs typeface="Calibri"/>
              </a:rPr>
              <a:t>definition </a:t>
            </a:r>
            <a:r>
              <a:rPr sz="3200" spc="-5" dirty="0">
                <a:solidFill>
                  <a:srgbClr val="0000FF"/>
                </a:solidFill>
                <a:latin typeface="Calibri"/>
                <a:cs typeface="Calibri"/>
              </a:rPr>
              <a:t>has</a:t>
            </a:r>
            <a:r>
              <a:rPr sz="3200" spc="25" dirty="0">
                <a:solidFill>
                  <a:srgbClr val="0000FF"/>
                </a:solidFill>
                <a:latin typeface="Calibri"/>
                <a:cs typeface="Calibri"/>
              </a:rPr>
              <a:t> </a:t>
            </a:r>
            <a:r>
              <a:rPr sz="3200" spc="-5" dirty="0">
                <a:solidFill>
                  <a:srgbClr val="0000FF"/>
                </a:solidFill>
                <a:latin typeface="Calibri"/>
                <a:cs typeface="Calibri"/>
              </a:rPr>
              <a:t>been</a:t>
            </a:r>
            <a:endParaRPr sz="3200">
              <a:latin typeface="Calibri"/>
              <a:cs typeface="Calibri"/>
            </a:endParaRPr>
          </a:p>
          <a:p>
            <a:pPr marL="286385" marR="5080">
              <a:lnSpc>
                <a:spcPct val="100000"/>
              </a:lnSpc>
            </a:pPr>
            <a:r>
              <a:rPr sz="3200" spc="-5" dirty="0">
                <a:solidFill>
                  <a:srgbClr val="0000FF"/>
                </a:solidFill>
                <a:latin typeface="Calibri"/>
                <a:cs typeface="Calibri"/>
              </a:rPr>
              <a:t>amplified </a:t>
            </a:r>
            <a:r>
              <a:rPr sz="3200" spc="-20" dirty="0">
                <a:solidFill>
                  <a:srgbClr val="0000FF"/>
                </a:solidFill>
                <a:latin typeface="Calibri"/>
                <a:cs typeface="Calibri"/>
              </a:rPr>
              <a:t>to </a:t>
            </a:r>
            <a:r>
              <a:rPr sz="3200" dirty="0">
                <a:solidFill>
                  <a:srgbClr val="0000FF"/>
                </a:solidFill>
                <a:latin typeface="Calibri"/>
                <a:cs typeface="Calibri"/>
              </a:rPr>
              <a:t>include </a:t>
            </a:r>
            <a:r>
              <a:rPr sz="3200" spc="-5" dirty="0">
                <a:solidFill>
                  <a:srgbClr val="0000FF"/>
                </a:solidFill>
                <a:latin typeface="Calibri"/>
                <a:cs typeface="Calibri"/>
              </a:rPr>
              <a:t>“the ability </a:t>
            </a:r>
            <a:r>
              <a:rPr sz="3200" spc="-20" dirty="0">
                <a:solidFill>
                  <a:srgbClr val="0000FF"/>
                </a:solidFill>
                <a:latin typeface="Calibri"/>
                <a:cs typeface="Calibri"/>
              </a:rPr>
              <a:t>to </a:t>
            </a:r>
            <a:r>
              <a:rPr sz="3200" dirty="0">
                <a:solidFill>
                  <a:srgbClr val="0000FF"/>
                </a:solidFill>
                <a:latin typeface="Calibri"/>
                <a:cs typeface="Calibri"/>
              </a:rPr>
              <a:t>lead </a:t>
            </a:r>
            <a:r>
              <a:rPr sz="3200" spc="-5" dirty="0">
                <a:solidFill>
                  <a:srgbClr val="0000FF"/>
                </a:solidFill>
                <a:latin typeface="Calibri"/>
                <a:cs typeface="Calibri"/>
              </a:rPr>
              <a:t>socially  and </a:t>
            </a:r>
            <a:r>
              <a:rPr sz="3200" spc="-10" dirty="0">
                <a:solidFill>
                  <a:srgbClr val="0000FF"/>
                </a:solidFill>
                <a:latin typeface="Calibri"/>
                <a:cs typeface="Calibri"/>
              </a:rPr>
              <a:t>economically </a:t>
            </a:r>
            <a:r>
              <a:rPr sz="3200" spc="-15" dirty="0">
                <a:solidFill>
                  <a:srgbClr val="0000FF"/>
                </a:solidFill>
                <a:latin typeface="Calibri"/>
                <a:cs typeface="Calibri"/>
              </a:rPr>
              <a:t>productive</a:t>
            </a:r>
            <a:r>
              <a:rPr sz="3200" dirty="0">
                <a:solidFill>
                  <a:srgbClr val="0000FF"/>
                </a:solidFill>
                <a:latin typeface="Calibri"/>
                <a:cs typeface="Calibri"/>
              </a:rPr>
              <a:t> </a:t>
            </a:r>
            <a:r>
              <a:rPr sz="3200" spc="-65" dirty="0">
                <a:solidFill>
                  <a:srgbClr val="0000FF"/>
                </a:solidFill>
                <a:latin typeface="Calibri"/>
                <a:cs typeface="Calibri"/>
              </a:rPr>
              <a:t>life”.</a:t>
            </a:r>
            <a:endParaRPr sz="3200">
              <a:latin typeface="Calibri"/>
              <a:cs typeface="Calibri"/>
            </a:endParaRPr>
          </a:p>
        </p:txBody>
      </p:sp>
      <p:sp>
        <p:nvSpPr>
          <p:cNvPr id="4" name="object 4"/>
          <p:cNvSpPr/>
          <p:nvPr/>
        </p:nvSpPr>
        <p:spPr>
          <a:xfrm>
            <a:off x="5625582" y="4970210"/>
            <a:ext cx="2116455" cy="494030"/>
          </a:xfrm>
          <a:custGeom>
            <a:avLst/>
            <a:gdLst/>
            <a:ahLst/>
            <a:cxnLst/>
            <a:rect l="l" t="t" r="r" b="b"/>
            <a:pathLst>
              <a:path w="2116454" h="494029">
                <a:moveTo>
                  <a:pt x="1147507" y="1076"/>
                </a:moveTo>
                <a:lnTo>
                  <a:pt x="666065" y="1076"/>
                </a:lnTo>
                <a:lnTo>
                  <a:pt x="630566" y="2062"/>
                </a:lnTo>
                <a:lnTo>
                  <a:pt x="607834" y="2062"/>
                </a:lnTo>
                <a:lnTo>
                  <a:pt x="600741" y="3138"/>
                </a:lnTo>
                <a:lnTo>
                  <a:pt x="143438" y="205467"/>
                </a:lnTo>
                <a:lnTo>
                  <a:pt x="0" y="493444"/>
                </a:lnTo>
                <a:lnTo>
                  <a:pt x="2116042" y="489229"/>
                </a:lnTo>
                <a:lnTo>
                  <a:pt x="1993977" y="231924"/>
                </a:lnTo>
                <a:lnTo>
                  <a:pt x="1991116" y="228695"/>
                </a:lnTo>
                <a:lnTo>
                  <a:pt x="1983964" y="222327"/>
                </a:lnTo>
                <a:lnTo>
                  <a:pt x="1974070" y="212821"/>
                </a:lnTo>
                <a:lnTo>
                  <a:pt x="1920070" y="169414"/>
                </a:lnTo>
                <a:lnTo>
                  <a:pt x="1867501" y="132374"/>
                </a:lnTo>
                <a:lnTo>
                  <a:pt x="1802177" y="94258"/>
                </a:lnTo>
                <a:lnTo>
                  <a:pt x="1766774" y="76231"/>
                </a:lnTo>
                <a:lnTo>
                  <a:pt x="1729820" y="59281"/>
                </a:lnTo>
                <a:lnTo>
                  <a:pt x="1690006" y="44483"/>
                </a:lnTo>
                <a:lnTo>
                  <a:pt x="1647450" y="31748"/>
                </a:lnTo>
                <a:lnTo>
                  <a:pt x="1603345" y="23317"/>
                </a:lnTo>
                <a:lnTo>
                  <a:pt x="1559358" y="16950"/>
                </a:lnTo>
                <a:lnTo>
                  <a:pt x="1508220" y="12645"/>
                </a:lnTo>
                <a:lnTo>
                  <a:pt x="1447187" y="8430"/>
                </a:lnTo>
                <a:lnTo>
                  <a:pt x="1228447" y="2062"/>
                </a:lnTo>
                <a:lnTo>
                  <a:pt x="1147507" y="1076"/>
                </a:lnTo>
                <a:close/>
              </a:path>
              <a:path w="2116454" h="494029">
                <a:moveTo>
                  <a:pt x="910339" y="0"/>
                </a:moveTo>
                <a:lnTo>
                  <a:pt x="837910" y="0"/>
                </a:lnTo>
                <a:lnTo>
                  <a:pt x="772586" y="1076"/>
                </a:lnTo>
                <a:lnTo>
                  <a:pt x="987035" y="1076"/>
                </a:lnTo>
                <a:lnTo>
                  <a:pt x="910339" y="0"/>
                </a:lnTo>
                <a:close/>
              </a:path>
            </a:pathLst>
          </a:custGeom>
          <a:solidFill>
            <a:srgbClr val="A0E6F7"/>
          </a:solidFill>
        </p:spPr>
        <p:txBody>
          <a:bodyPr wrap="square" lIns="0" tIns="0" rIns="0" bIns="0" rtlCol="0"/>
          <a:lstStyle/>
          <a:p>
            <a:endParaRPr/>
          </a:p>
        </p:txBody>
      </p:sp>
      <p:sp>
        <p:nvSpPr>
          <p:cNvPr id="5" name="object 5"/>
          <p:cNvSpPr/>
          <p:nvPr/>
        </p:nvSpPr>
        <p:spPr>
          <a:xfrm>
            <a:off x="5587233" y="5298455"/>
            <a:ext cx="2132330" cy="354965"/>
          </a:xfrm>
          <a:custGeom>
            <a:avLst/>
            <a:gdLst/>
            <a:ahLst/>
            <a:cxnLst/>
            <a:rect l="l" t="t" r="r" b="b"/>
            <a:pathLst>
              <a:path w="2132329" h="354964">
                <a:moveTo>
                  <a:pt x="573755" y="4215"/>
                </a:moveTo>
                <a:lnTo>
                  <a:pt x="507012" y="9596"/>
                </a:lnTo>
                <a:lnTo>
                  <a:pt x="430316" y="25470"/>
                </a:lnTo>
                <a:lnTo>
                  <a:pt x="389131" y="34976"/>
                </a:lnTo>
                <a:lnTo>
                  <a:pt x="346527" y="45559"/>
                </a:lnTo>
                <a:lnTo>
                  <a:pt x="306761" y="57218"/>
                </a:lnTo>
                <a:lnTo>
                  <a:pt x="266994" y="67801"/>
                </a:lnTo>
                <a:lnTo>
                  <a:pt x="228646" y="79460"/>
                </a:lnTo>
                <a:lnTo>
                  <a:pt x="194566" y="88967"/>
                </a:lnTo>
                <a:lnTo>
                  <a:pt x="166160" y="99549"/>
                </a:lnTo>
                <a:lnTo>
                  <a:pt x="122137" y="113361"/>
                </a:lnTo>
                <a:lnTo>
                  <a:pt x="0" y="231924"/>
                </a:lnTo>
                <a:lnTo>
                  <a:pt x="106510" y="354783"/>
                </a:lnTo>
                <a:lnTo>
                  <a:pt x="2131742" y="258381"/>
                </a:lnTo>
                <a:lnTo>
                  <a:pt x="2131742" y="121791"/>
                </a:lnTo>
                <a:lnTo>
                  <a:pt x="2130312" y="120715"/>
                </a:lnTo>
                <a:lnTo>
                  <a:pt x="2127451" y="118652"/>
                </a:lnTo>
                <a:lnTo>
                  <a:pt x="2121729" y="115424"/>
                </a:lnTo>
                <a:lnTo>
                  <a:pt x="1160347" y="115424"/>
                </a:lnTo>
                <a:lnTo>
                  <a:pt x="1120533" y="112285"/>
                </a:lnTo>
                <a:lnTo>
                  <a:pt x="1082185" y="108069"/>
                </a:lnTo>
                <a:lnTo>
                  <a:pt x="1005501" y="95334"/>
                </a:lnTo>
                <a:lnTo>
                  <a:pt x="965734" y="87890"/>
                </a:lnTo>
                <a:lnTo>
                  <a:pt x="889038" y="70940"/>
                </a:lnTo>
                <a:lnTo>
                  <a:pt x="815191" y="51927"/>
                </a:lnTo>
                <a:lnTo>
                  <a:pt x="779692" y="43407"/>
                </a:lnTo>
                <a:lnTo>
                  <a:pt x="681694" y="19102"/>
                </a:lnTo>
                <a:lnTo>
                  <a:pt x="626300" y="8520"/>
                </a:lnTo>
                <a:lnTo>
                  <a:pt x="602161" y="5291"/>
                </a:lnTo>
                <a:lnTo>
                  <a:pt x="573755" y="4215"/>
                </a:lnTo>
                <a:close/>
              </a:path>
              <a:path w="2132329" h="354964">
                <a:moveTo>
                  <a:pt x="1584953" y="0"/>
                </a:moveTo>
                <a:lnTo>
                  <a:pt x="1567906" y="0"/>
                </a:lnTo>
                <a:lnTo>
                  <a:pt x="1553721" y="1076"/>
                </a:lnTo>
                <a:lnTo>
                  <a:pt x="1504013" y="21165"/>
                </a:lnTo>
                <a:lnTo>
                  <a:pt x="1488397" y="30761"/>
                </a:lnTo>
                <a:lnTo>
                  <a:pt x="1469920" y="39192"/>
                </a:lnTo>
                <a:lnTo>
                  <a:pt x="1451444" y="48698"/>
                </a:lnTo>
                <a:lnTo>
                  <a:pt x="1428676" y="59371"/>
                </a:lnTo>
                <a:lnTo>
                  <a:pt x="1407457" y="69953"/>
                </a:lnTo>
                <a:lnTo>
                  <a:pt x="1356319" y="88967"/>
                </a:lnTo>
                <a:lnTo>
                  <a:pt x="1298028" y="103765"/>
                </a:lnTo>
                <a:lnTo>
                  <a:pt x="1232704" y="113361"/>
                </a:lnTo>
                <a:lnTo>
                  <a:pt x="1197181" y="115424"/>
                </a:lnTo>
                <a:lnTo>
                  <a:pt x="2121729" y="115424"/>
                </a:lnTo>
                <a:lnTo>
                  <a:pt x="2114696" y="111208"/>
                </a:lnTo>
                <a:lnTo>
                  <a:pt x="2106114" y="104841"/>
                </a:lnTo>
                <a:lnTo>
                  <a:pt x="2097650" y="99549"/>
                </a:lnTo>
                <a:lnTo>
                  <a:pt x="2074882" y="86904"/>
                </a:lnTo>
                <a:lnTo>
                  <a:pt x="2063558" y="78384"/>
                </a:lnTo>
                <a:lnTo>
                  <a:pt x="2050803" y="70940"/>
                </a:lnTo>
                <a:lnTo>
                  <a:pt x="2037929" y="64662"/>
                </a:lnTo>
                <a:lnTo>
                  <a:pt x="2026604" y="57218"/>
                </a:lnTo>
                <a:lnTo>
                  <a:pt x="2013849" y="49774"/>
                </a:lnTo>
                <a:lnTo>
                  <a:pt x="1995736" y="41344"/>
                </a:lnTo>
                <a:lnTo>
                  <a:pt x="1861864" y="41344"/>
                </a:lnTo>
                <a:lnTo>
                  <a:pt x="1829202" y="39192"/>
                </a:lnTo>
                <a:lnTo>
                  <a:pt x="1789388" y="32824"/>
                </a:lnTo>
                <a:lnTo>
                  <a:pt x="1765309" y="28609"/>
                </a:lnTo>
                <a:lnTo>
                  <a:pt x="1742541" y="25470"/>
                </a:lnTo>
                <a:lnTo>
                  <a:pt x="1718461" y="20179"/>
                </a:lnTo>
                <a:lnTo>
                  <a:pt x="1694263" y="15874"/>
                </a:lnTo>
                <a:lnTo>
                  <a:pt x="1670184" y="10582"/>
                </a:lnTo>
                <a:lnTo>
                  <a:pt x="1603429" y="1076"/>
                </a:lnTo>
                <a:lnTo>
                  <a:pt x="1584953" y="0"/>
                </a:lnTo>
                <a:close/>
              </a:path>
              <a:path w="2132329" h="354964">
                <a:moveTo>
                  <a:pt x="1942804" y="25470"/>
                </a:moveTo>
                <a:lnTo>
                  <a:pt x="1938512" y="26456"/>
                </a:lnTo>
                <a:lnTo>
                  <a:pt x="1932910" y="27533"/>
                </a:lnTo>
                <a:lnTo>
                  <a:pt x="1928618" y="28609"/>
                </a:lnTo>
                <a:lnTo>
                  <a:pt x="1921466" y="30761"/>
                </a:lnTo>
                <a:lnTo>
                  <a:pt x="1915864" y="31748"/>
                </a:lnTo>
                <a:lnTo>
                  <a:pt x="1908711" y="33900"/>
                </a:lnTo>
                <a:lnTo>
                  <a:pt x="1903109" y="36053"/>
                </a:lnTo>
                <a:lnTo>
                  <a:pt x="1884632" y="38115"/>
                </a:lnTo>
                <a:lnTo>
                  <a:pt x="1873188" y="39192"/>
                </a:lnTo>
                <a:lnTo>
                  <a:pt x="1861864" y="41344"/>
                </a:lnTo>
                <a:lnTo>
                  <a:pt x="1995736" y="41344"/>
                </a:lnTo>
                <a:lnTo>
                  <a:pt x="1991081" y="39192"/>
                </a:lnTo>
                <a:lnTo>
                  <a:pt x="1981187" y="36053"/>
                </a:lnTo>
                <a:lnTo>
                  <a:pt x="1971174" y="31748"/>
                </a:lnTo>
                <a:lnTo>
                  <a:pt x="1964141" y="28609"/>
                </a:lnTo>
                <a:lnTo>
                  <a:pt x="1955559" y="26456"/>
                </a:lnTo>
                <a:lnTo>
                  <a:pt x="1949956" y="26456"/>
                </a:lnTo>
                <a:lnTo>
                  <a:pt x="1942804" y="25470"/>
                </a:lnTo>
                <a:close/>
              </a:path>
            </a:pathLst>
          </a:custGeom>
          <a:solidFill>
            <a:srgbClr val="95B5E8"/>
          </a:solidFill>
        </p:spPr>
        <p:txBody>
          <a:bodyPr wrap="square" lIns="0" tIns="0" rIns="0" bIns="0" rtlCol="0"/>
          <a:lstStyle/>
          <a:p>
            <a:endParaRPr/>
          </a:p>
        </p:txBody>
      </p:sp>
      <p:sp>
        <p:nvSpPr>
          <p:cNvPr id="6" name="object 6"/>
          <p:cNvSpPr/>
          <p:nvPr/>
        </p:nvSpPr>
        <p:spPr>
          <a:xfrm>
            <a:off x="6886692" y="5446703"/>
            <a:ext cx="847090" cy="257810"/>
          </a:xfrm>
          <a:custGeom>
            <a:avLst/>
            <a:gdLst/>
            <a:ahLst/>
            <a:cxnLst/>
            <a:rect l="l" t="t" r="r" b="b"/>
            <a:pathLst>
              <a:path w="847090" h="257810">
                <a:moveTo>
                  <a:pt x="846469" y="0"/>
                </a:moveTo>
                <a:lnTo>
                  <a:pt x="600789" y="7443"/>
                </a:lnTo>
                <a:lnTo>
                  <a:pt x="539637" y="11658"/>
                </a:lnTo>
                <a:lnTo>
                  <a:pt x="480035" y="18026"/>
                </a:lnTo>
                <a:lnTo>
                  <a:pt x="423294" y="25470"/>
                </a:lnTo>
                <a:lnTo>
                  <a:pt x="316725" y="44483"/>
                </a:lnTo>
                <a:lnTo>
                  <a:pt x="220170" y="67801"/>
                </a:lnTo>
                <a:lnTo>
                  <a:pt x="178925" y="80536"/>
                </a:lnTo>
                <a:lnTo>
                  <a:pt x="137800" y="91119"/>
                </a:lnTo>
                <a:lnTo>
                  <a:pt x="103707" y="102778"/>
                </a:lnTo>
                <a:lnTo>
                  <a:pt x="73906" y="113361"/>
                </a:lnTo>
                <a:lnTo>
                  <a:pt x="48277" y="121791"/>
                </a:lnTo>
                <a:lnTo>
                  <a:pt x="11324" y="136643"/>
                </a:lnTo>
                <a:lnTo>
                  <a:pt x="2860" y="139818"/>
                </a:lnTo>
                <a:lnTo>
                  <a:pt x="0" y="141934"/>
                </a:lnTo>
                <a:lnTo>
                  <a:pt x="826562" y="257367"/>
                </a:lnTo>
                <a:lnTo>
                  <a:pt x="846469" y="0"/>
                </a:lnTo>
                <a:close/>
              </a:path>
            </a:pathLst>
          </a:custGeom>
          <a:solidFill>
            <a:srgbClr val="9CB366"/>
          </a:solidFill>
        </p:spPr>
        <p:txBody>
          <a:bodyPr wrap="square" lIns="0" tIns="0" rIns="0" bIns="0" rtlCol="0"/>
          <a:lstStyle/>
          <a:p>
            <a:endParaRPr/>
          </a:p>
        </p:txBody>
      </p:sp>
      <p:sp>
        <p:nvSpPr>
          <p:cNvPr id="7" name="object 7"/>
          <p:cNvSpPr/>
          <p:nvPr/>
        </p:nvSpPr>
        <p:spPr>
          <a:xfrm>
            <a:off x="5928075" y="5552621"/>
            <a:ext cx="1830705" cy="296545"/>
          </a:xfrm>
          <a:custGeom>
            <a:avLst/>
            <a:gdLst/>
            <a:ahLst/>
            <a:cxnLst/>
            <a:rect l="l" t="t" r="r" b="b"/>
            <a:pathLst>
              <a:path w="1830704" h="296545">
                <a:moveTo>
                  <a:pt x="1032523" y="0"/>
                </a:moveTo>
                <a:lnTo>
                  <a:pt x="842154" y="3228"/>
                </a:lnTo>
                <a:lnTo>
                  <a:pt x="738506" y="7443"/>
                </a:lnTo>
                <a:lnTo>
                  <a:pt x="633415" y="10582"/>
                </a:lnTo>
                <a:lnTo>
                  <a:pt x="326643" y="27551"/>
                </a:lnTo>
                <a:lnTo>
                  <a:pt x="92311" y="43434"/>
                </a:lnTo>
                <a:lnTo>
                  <a:pt x="42615" y="47667"/>
                </a:lnTo>
                <a:lnTo>
                  <a:pt x="11372" y="49792"/>
                </a:lnTo>
                <a:lnTo>
                  <a:pt x="0" y="50851"/>
                </a:lnTo>
                <a:lnTo>
                  <a:pt x="504174" y="296532"/>
                </a:lnTo>
                <a:lnTo>
                  <a:pt x="1799364" y="265824"/>
                </a:lnTo>
                <a:lnTo>
                  <a:pt x="1830596" y="139800"/>
                </a:lnTo>
                <a:lnTo>
                  <a:pt x="1824993" y="138741"/>
                </a:lnTo>
                <a:lnTo>
                  <a:pt x="1814980" y="136625"/>
                </a:lnTo>
                <a:lnTo>
                  <a:pt x="1770993" y="124975"/>
                </a:lnTo>
                <a:lnTo>
                  <a:pt x="1741192" y="116509"/>
                </a:lnTo>
                <a:lnTo>
                  <a:pt x="1707100" y="109092"/>
                </a:lnTo>
                <a:lnTo>
                  <a:pt x="1665855" y="98500"/>
                </a:lnTo>
                <a:lnTo>
                  <a:pt x="1579313" y="78384"/>
                </a:lnTo>
                <a:lnTo>
                  <a:pt x="1381911" y="36017"/>
                </a:lnTo>
                <a:lnTo>
                  <a:pt x="1332203" y="26456"/>
                </a:lnTo>
                <a:lnTo>
                  <a:pt x="1283806" y="18026"/>
                </a:lnTo>
                <a:lnTo>
                  <a:pt x="1236958" y="10582"/>
                </a:lnTo>
                <a:lnTo>
                  <a:pt x="1183078" y="4215"/>
                </a:lnTo>
                <a:lnTo>
                  <a:pt x="1113463" y="1076"/>
                </a:lnTo>
                <a:lnTo>
                  <a:pt x="1032523" y="0"/>
                </a:lnTo>
                <a:close/>
              </a:path>
            </a:pathLst>
          </a:custGeom>
          <a:solidFill>
            <a:srgbClr val="AFDBA0"/>
          </a:solidFill>
        </p:spPr>
        <p:txBody>
          <a:bodyPr wrap="square" lIns="0" tIns="0" rIns="0" bIns="0" rtlCol="0"/>
          <a:lstStyle/>
          <a:p>
            <a:endParaRPr/>
          </a:p>
        </p:txBody>
      </p:sp>
      <p:sp>
        <p:nvSpPr>
          <p:cNvPr id="8" name="object 8"/>
          <p:cNvSpPr/>
          <p:nvPr/>
        </p:nvSpPr>
        <p:spPr>
          <a:xfrm>
            <a:off x="5627001" y="5517734"/>
            <a:ext cx="1069975" cy="414020"/>
          </a:xfrm>
          <a:custGeom>
            <a:avLst/>
            <a:gdLst/>
            <a:ahLst/>
            <a:cxnLst/>
            <a:rect l="l" t="t" r="r" b="b"/>
            <a:pathLst>
              <a:path w="1069975" h="414020">
                <a:moveTo>
                  <a:pt x="0" y="0"/>
                </a:moveTo>
                <a:lnTo>
                  <a:pt x="31243" y="345186"/>
                </a:lnTo>
                <a:lnTo>
                  <a:pt x="840747" y="414019"/>
                </a:lnTo>
                <a:lnTo>
                  <a:pt x="1069441" y="400253"/>
                </a:lnTo>
                <a:lnTo>
                  <a:pt x="981349" y="353662"/>
                </a:lnTo>
                <a:lnTo>
                  <a:pt x="934489" y="330361"/>
                </a:lnTo>
                <a:lnTo>
                  <a:pt x="815190" y="275295"/>
                </a:lnTo>
                <a:lnTo>
                  <a:pt x="745598" y="245645"/>
                </a:lnTo>
                <a:lnTo>
                  <a:pt x="668914" y="211754"/>
                </a:lnTo>
                <a:lnTo>
                  <a:pt x="497069" y="145037"/>
                </a:lnTo>
                <a:lnTo>
                  <a:pt x="404758" y="112213"/>
                </a:lnTo>
                <a:lnTo>
                  <a:pt x="207343" y="50761"/>
                </a:lnTo>
                <a:lnTo>
                  <a:pt x="103671" y="23228"/>
                </a:lnTo>
                <a:lnTo>
                  <a:pt x="0" y="0"/>
                </a:lnTo>
                <a:close/>
              </a:path>
            </a:pathLst>
          </a:custGeom>
          <a:solidFill>
            <a:srgbClr val="9CB366"/>
          </a:solidFill>
        </p:spPr>
        <p:txBody>
          <a:bodyPr wrap="square" lIns="0" tIns="0" rIns="0" bIns="0" rtlCol="0"/>
          <a:lstStyle/>
          <a:p>
            <a:endParaRPr/>
          </a:p>
        </p:txBody>
      </p:sp>
      <p:sp>
        <p:nvSpPr>
          <p:cNvPr id="9" name="object 9"/>
          <p:cNvSpPr/>
          <p:nvPr/>
        </p:nvSpPr>
        <p:spPr>
          <a:xfrm>
            <a:off x="5513384" y="5704071"/>
            <a:ext cx="2262505" cy="416559"/>
          </a:xfrm>
          <a:custGeom>
            <a:avLst/>
            <a:gdLst/>
            <a:ahLst/>
            <a:cxnLst/>
            <a:rect l="l" t="t" r="r" b="b"/>
            <a:pathLst>
              <a:path w="2262504" h="416560">
                <a:moveTo>
                  <a:pt x="0" y="0"/>
                </a:moveTo>
                <a:lnTo>
                  <a:pt x="161906" y="284873"/>
                </a:lnTo>
                <a:lnTo>
                  <a:pt x="1310845" y="416190"/>
                </a:lnTo>
                <a:lnTo>
                  <a:pt x="2162917" y="318756"/>
                </a:lnTo>
                <a:lnTo>
                  <a:pt x="2230376" y="137674"/>
                </a:lnTo>
                <a:lnTo>
                  <a:pt x="751276" y="137674"/>
                </a:lnTo>
                <a:lnTo>
                  <a:pt x="685952" y="134490"/>
                </a:lnTo>
                <a:lnTo>
                  <a:pt x="624884" y="130257"/>
                </a:lnTo>
                <a:lnTo>
                  <a:pt x="566652" y="122840"/>
                </a:lnTo>
                <a:lnTo>
                  <a:pt x="511270" y="114374"/>
                </a:lnTo>
                <a:lnTo>
                  <a:pt x="458725" y="103782"/>
                </a:lnTo>
                <a:lnTo>
                  <a:pt x="409017" y="93191"/>
                </a:lnTo>
                <a:lnTo>
                  <a:pt x="316705" y="68832"/>
                </a:lnTo>
                <a:lnTo>
                  <a:pt x="271252" y="56124"/>
                </a:lnTo>
                <a:lnTo>
                  <a:pt x="230067" y="43416"/>
                </a:lnTo>
                <a:lnTo>
                  <a:pt x="149116" y="22241"/>
                </a:lnTo>
                <a:lnTo>
                  <a:pt x="109349" y="13766"/>
                </a:lnTo>
                <a:lnTo>
                  <a:pt x="73849" y="7416"/>
                </a:lnTo>
                <a:lnTo>
                  <a:pt x="35503" y="2116"/>
                </a:lnTo>
                <a:lnTo>
                  <a:pt x="0" y="0"/>
                </a:lnTo>
                <a:close/>
              </a:path>
              <a:path w="2262504" h="416560">
                <a:moveTo>
                  <a:pt x="1535187" y="42358"/>
                </a:moveTo>
                <a:lnTo>
                  <a:pt x="1484048" y="43416"/>
                </a:lnTo>
                <a:lnTo>
                  <a:pt x="1433029" y="47658"/>
                </a:lnTo>
                <a:lnTo>
                  <a:pt x="1334924" y="60366"/>
                </a:lnTo>
                <a:lnTo>
                  <a:pt x="1288077" y="68832"/>
                </a:lnTo>
                <a:lnTo>
                  <a:pt x="1092129" y="106957"/>
                </a:lnTo>
                <a:lnTo>
                  <a:pt x="1041002" y="115432"/>
                </a:lnTo>
                <a:lnTo>
                  <a:pt x="988457" y="122840"/>
                </a:lnTo>
                <a:lnTo>
                  <a:pt x="931644" y="129199"/>
                </a:lnTo>
                <a:lnTo>
                  <a:pt x="874843" y="134490"/>
                </a:lnTo>
                <a:lnTo>
                  <a:pt x="813775" y="136616"/>
                </a:lnTo>
                <a:lnTo>
                  <a:pt x="751276" y="137674"/>
                </a:lnTo>
                <a:lnTo>
                  <a:pt x="2230376" y="137674"/>
                </a:lnTo>
                <a:lnTo>
                  <a:pt x="2262333" y="51891"/>
                </a:lnTo>
                <a:lnTo>
                  <a:pt x="1982561" y="51891"/>
                </a:lnTo>
                <a:lnTo>
                  <a:pt x="1871820" y="49774"/>
                </a:lnTo>
                <a:lnTo>
                  <a:pt x="1816390" y="49774"/>
                </a:lnTo>
                <a:lnTo>
                  <a:pt x="1699927" y="47658"/>
                </a:lnTo>
                <a:lnTo>
                  <a:pt x="1589187" y="43416"/>
                </a:lnTo>
                <a:lnTo>
                  <a:pt x="1535187" y="42358"/>
                </a:lnTo>
                <a:close/>
              </a:path>
            </a:pathLst>
          </a:custGeom>
          <a:solidFill>
            <a:srgbClr val="85D185"/>
          </a:solidFill>
        </p:spPr>
        <p:txBody>
          <a:bodyPr wrap="square" lIns="0" tIns="0" rIns="0" bIns="0" rtlCol="0"/>
          <a:lstStyle/>
          <a:p>
            <a:endParaRPr/>
          </a:p>
        </p:txBody>
      </p:sp>
      <p:sp>
        <p:nvSpPr>
          <p:cNvPr id="10" name="object 10"/>
          <p:cNvSpPr/>
          <p:nvPr/>
        </p:nvSpPr>
        <p:spPr>
          <a:xfrm>
            <a:off x="5489240" y="4903382"/>
            <a:ext cx="2334755" cy="1549400"/>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447800" y="4343400"/>
            <a:ext cx="1773301" cy="2514597"/>
          </a:xfrm>
          <a:prstGeom prst="rect">
            <a:avLst/>
          </a:prstGeom>
          <a:blipFill>
            <a:blip r:embed="rId3"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21</a:t>
            </a:fld>
            <a:endParaRPr spc="-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636473"/>
            <a:ext cx="7480300" cy="705321"/>
          </a:xfrm>
          <a:prstGeom prst="rect">
            <a:avLst/>
          </a:prstGeom>
        </p:spPr>
        <p:txBody>
          <a:bodyPr vert="horz" wrap="square" lIns="0" tIns="12700" rIns="0" bIns="0" rtlCol="0">
            <a:spAutoFit/>
          </a:bodyPr>
          <a:lstStyle/>
          <a:p>
            <a:pPr marL="12700">
              <a:lnSpc>
                <a:spcPct val="100000"/>
              </a:lnSpc>
              <a:spcBef>
                <a:spcPts val="100"/>
              </a:spcBef>
            </a:pPr>
            <a:r>
              <a:rPr sz="4500" b="1" spc="-5" dirty="0"/>
              <a:t>DEFINITIONS </a:t>
            </a:r>
            <a:r>
              <a:rPr sz="4500" b="1" spc="-10" dirty="0"/>
              <a:t>OF</a:t>
            </a:r>
            <a:r>
              <a:rPr sz="4500" b="1" spc="-100" dirty="0"/>
              <a:t> </a:t>
            </a:r>
            <a:r>
              <a:rPr sz="4500" b="1" spc="-65" dirty="0"/>
              <a:t>HEALTH</a:t>
            </a:r>
            <a:endParaRPr sz="4500" b="1"/>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22</a:t>
            </a:fld>
            <a:endParaRPr spc="-5" dirty="0"/>
          </a:p>
        </p:txBody>
      </p:sp>
      <p:sp>
        <p:nvSpPr>
          <p:cNvPr id="3" name="object 3"/>
          <p:cNvSpPr txBox="1"/>
          <p:nvPr/>
        </p:nvSpPr>
        <p:spPr>
          <a:xfrm>
            <a:off x="535940" y="1683766"/>
            <a:ext cx="7994015" cy="3928745"/>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3750"/>
              <a:buFont typeface="Wingdings 2"/>
              <a:buChar char=""/>
              <a:tabLst>
                <a:tab pos="287020" algn="l"/>
              </a:tabLst>
            </a:pPr>
            <a:r>
              <a:rPr sz="3200" spc="-5" dirty="0">
                <a:solidFill>
                  <a:srgbClr val="0000FF"/>
                </a:solidFill>
                <a:latin typeface="Calibri"/>
                <a:cs typeface="Calibri"/>
              </a:rPr>
              <a:t>The </a:t>
            </a:r>
            <a:r>
              <a:rPr sz="3200" dirty="0">
                <a:solidFill>
                  <a:srgbClr val="0000FF"/>
                </a:solidFill>
                <a:latin typeface="Calibri"/>
                <a:cs typeface="Calibri"/>
              </a:rPr>
              <a:t>WHO </a:t>
            </a:r>
            <a:r>
              <a:rPr sz="3200" spc="-10" dirty="0">
                <a:solidFill>
                  <a:srgbClr val="0000FF"/>
                </a:solidFill>
                <a:latin typeface="Calibri"/>
                <a:cs typeface="Calibri"/>
              </a:rPr>
              <a:t>definition </a:t>
            </a:r>
            <a:r>
              <a:rPr sz="3200" spc="-5" dirty="0">
                <a:solidFill>
                  <a:srgbClr val="0000FF"/>
                </a:solidFill>
                <a:latin typeface="Calibri"/>
                <a:cs typeface="Calibri"/>
              </a:rPr>
              <a:t>of health has been  </a:t>
            </a:r>
            <a:r>
              <a:rPr sz="3200" spc="-10" dirty="0">
                <a:solidFill>
                  <a:srgbClr val="0000FF"/>
                </a:solidFill>
                <a:latin typeface="Calibri"/>
                <a:cs typeface="Calibri"/>
              </a:rPr>
              <a:t>criticized </a:t>
            </a:r>
            <a:r>
              <a:rPr sz="3200" dirty="0">
                <a:solidFill>
                  <a:srgbClr val="0000FF"/>
                </a:solidFill>
                <a:latin typeface="Calibri"/>
                <a:cs typeface="Calibri"/>
              </a:rPr>
              <a:t>as </a:t>
            </a:r>
            <a:r>
              <a:rPr sz="3200" spc="-5" dirty="0">
                <a:solidFill>
                  <a:srgbClr val="0000FF"/>
                </a:solidFill>
                <a:latin typeface="Calibri"/>
                <a:cs typeface="Calibri"/>
              </a:rPr>
              <a:t>being </a:t>
            </a:r>
            <a:r>
              <a:rPr sz="3200" spc="-15" dirty="0">
                <a:solidFill>
                  <a:srgbClr val="0000FF"/>
                </a:solidFill>
                <a:latin typeface="Calibri"/>
                <a:cs typeface="Calibri"/>
              </a:rPr>
              <a:t>too broad. </a:t>
            </a:r>
            <a:r>
              <a:rPr sz="3200" spc="-5" dirty="0">
                <a:solidFill>
                  <a:srgbClr val="0000FF"/>
                </a:solidFill>
                <a:latin typeface="Calibri"/>
                <a:cs typeface="Calibri"/>
              </a:rPr>
              <a:t>Some </a:t>
            </a:r>
            <a:r>
              <a:rPr sz="3200" spc="-10" dirty="0">
                <a:solidFill>
                  <a:srgbClr val="0000FF"/>
                </a:solidFill>
                <a:latin typeface="Calibri"/>
                <a:cs typeface="Calibri"/>
              </a:rPr>
              <a:t>argue </a:t>
            </a:r>
            <a:r>
              <a:rPr sz="3200" spc="-5" dirty="0">
                <a:solidFill>
                  <a:srgbClr val="0000FF"/>
                </a:solidFill>
                <a:latin typeface="Calibri"/>
                <a:cs typeface="Calibri"/>
              </a:rPr>
              <a:t>that  </a:t>
            </a:r>
            <a:r>
              <a:rPr sz="3200" spc="-10" dirty="0">
                <a:solidFill>
                  <a:srgbClr val="0000FF"/>
                </a:solidFill>
                <a:latin typeface="Calibri"/>
                <a:cs typeface="Calibri"/>
              </a:rPr>
              <a:t>can </a:t>
            </a:r>
            <a:r>
              <a:rPr sz="3200" spc="-5" dirty="0">
                <a:solidFill>
                  <a:srgbClr val="0000FF"/>
                </a:solidFill>
                <a:latin typeface="Calibri"/>
                <a:cs typeface="Calibri"/>
              </a:rPr>
              <a:t>not be </a:t>
            </a:r>
            <a:r>
              <a:rPr sz="3200" spc="-10" dirty="0">
                <a:solidFill>
                  <a:srgbClr val="0000FF"/>
                </a:solidFill>
                <a:latin typeface="Calibri"/>
                <a:cs typeface="Calibri"/>
              </a:rPr>
              <a:t>defined </a:t>
            </a:r>
            <a:r>
              <a:rPr sz="3200" spc="-5" dirty="0">
                <a:solidFill>
                  <a:srgbClr val="0000FF"/>
                </a:solidFill>
                <a:latin typeface="Calibri"/>
                <a:cs typeface="Calibri"/>
              </a:rPr>
              <a:t>as </a:t>
            </a:r>
            <a:r>
              <a:rPr sz="3200" dirty="0">
                <a:solidFill>
                  <a:srgbClr val="0000FF"/>
                </a:solidFill>
                <a:latin typeface="Calibri"/>
                <a:cs typeface="Calibri"/>
              </a:rPr>
              <a:t>a </a:t>
            </a:r>
            <a:r>
              <a:rPr sz="3200" spc="-35" dirty="0">
                <a:solidFill>
                  <a:srgbClr val="0000FF"/>
                </a:solidFill>
                <a:latin typeface="Calibri"/>
                <a:cs typeface="Calibri"/>
              </a:rPr>
              <a:t>“state” </a:t>
            </a:r>
            <a:r>
              <a:rPr sz="3200" spc="-15" dirty="0">
                <a:solidFill>
                  <a:srgbClr val="0000FF"/>
                </a:solidFill>
                <a:latin typeface="Calibri"/>
                <a:cs typeface="Calibri"/>
              </a:rPr>
              <a:t>at </a:t>
            </a:r>
            <a:r>
              <a:rPr sz="3200" spc="-5" dirty="0">
                <a:solidFill>
                  <a:srgbClr val="0000FF"/>
                </a:solidFill>
                <a:latin typeface="Calibri"/>
                <a:cs typeface="Calibri"/>
              </a:rPr>
              <a:t>all, but </a:t>
            </a:r>
            <a:r>
              <a:rPr sz="3200" spc="-15" dirty="0">
                <a:solidFill>
                  <a:srgbClr val="0000FF"/>
                </a:solidFill>
                <a:latin typeface="Calibri"/>
                <a:cs typeface="Calibri"/>
              </a:rPr>
              <a:t>must  </a:t>
            </a:r>
            <a:r>
              <a:rPr sz="3200" spc="-5" dirty="0">
                <a:solidFill>
                  <a:srgbClr val="0000FF"/>
                </a:solidFill>
                <a:latin typeface="Calibri"/>
                <a:cs typeface="Calibri"/>
              </a:rPr>
              <a:t>be seen as </a:t>
            </a:r>
            <a:r>
              <a:rPr sz="3200" dirty="0">
                <a:solidFill>
                  <a:srgbClr val="0000FF"/>
                </a:solidFill>
                <a:latin typeface="Calibri"/>
                <a:cs typeface="Calibri"/>
              </a:rPr>
              <a:t>a </a:t>
            </a:r>
            <a:r>
              <a:rPr sz="3200" u="sng" spc="-10" dirty="0">
                <a:solidFill>
                  <a:srgbClr val="0000FF"/>
                </a:solidFill>
                <a:latin typeface="Calibri"/>
                <a:cs typeface="Calibri"/>
              </a:rPr>
              <a:t>process </a:t>
            </a:r>
            <a:r>
              <a:rPr sz="3200" u="sng" spc="-5" dirty="0">
                <a:solidFill>
                  <a:srgbClr val="0000FF"/>
                </a:solidFill>
                <a:latin typeface="Calibri"/>
                <a:cs typeface="Calibri"/>
              </a:rPr>
              <a:t>of </a:t>
            </a:r>
            <a:r>
              <a:rPr sz="3200" u="sng" spc="-10" dirty="0">
                <a:solidFill>
                  <a:srgbClr val="0000FF"/>
                </a:solidFill>
                <a:latin typeface="Calibri"/>
                <a:cs typeface="Calibri"/>
              </a:rPr>
              <a:t>continuous adjustment  </a:t>
            </a:r>
            <a:r>
              <a:rPr sz="3200" spc="-20" dirty="0">
                <a:solidFill>
                  <a:srgbClr val="0000FF"/>
                </a:solidFill>
                <a:latin typeface="Calibri"/>
                <a:cs typeface="Calibri"/>
              </a:rPr>
              <a:t>to </a:t>
            </a:r>
            <a:r>
              <a:rPr sz="3200" spc="-5" dirty="0">
                <a:solidFill>
                  <a:srgbClr val="0000FF"/>
                </a:solidFill>
                <a:latin typeface="Calibri"/>
                <a:cs typeface="Calibri"/>
              </a:rPr>
              <a:t>the </a:t>
            </a:r>
            <a:r>
              <a:rPr sz="3200" dirty="0">
                <a:solidFill>
                  <a:srgbClr val="0000FF"/>
                </a:solidFill>
                <a:latin typeface="Calibri"/>
                <a:cs typeface="Calibri"/>
              </a:rPr>
              <a:t>changing </a:t>
            </a:r>
            <a:r>
              <a:rPr sz="3200" spc="-5" dirty="0">
                <a:solidFill>
                  <a:srgbClr val="0000FF"/>
                </a:solidFill>
                <a:latin typeface="Calibri"/>
                <a:cs typeface="Calibri"/>
              </a:rPr>
              <a:t>demands </a:t>
            </a:r>
            <a:r>
              <a:rPr sz="3200" dirty="0">
                <a:solidFill>
                  <a:srgbClr val="0000FF"/>
                </a:solidFill>
                <a:latin typeface="Calibri"/>
                <a:cs typeface="Calibri"/>
              </a:rPr>
              <a:t>of </a:t>
            </a:r>
            <a:r>
              <a:rPr sz="3200" spc="-5" dirty="0">
                <a:solidFill>
                  <a:srgbClr val="0000FF"/>
                </a:solidFill>
                <a:latin typeface="Calibri"/>
                <a:cs typeface="Calibri"/>
              </a:rPr>
              <a:t>living and </a:t>
            </a:r>
            <a:r>
              <a:rPr sz="3200" dirty="0">
                <a:solidFill>
                  <a:srgbClr val="0000FF"/>
                </a:solidFill>
                <a:latin typeface="Calibri"/>
                <a:cs typeface="Calibri"/>
              </a:rPr>
              <a:t>of </a:t>
            </a:r>
            <a:r>
              <a:rPr sz="3200" spc="-10" dirty="0">
                <a:solidFill>
                  <a:srgbClr val="0000FF"/>
                </a:solidFill>
                <a:latin typeface="Calibri"/>
                <a:cs typeface="Calibri"/>
              </a:rPr>
              <a:t>the  </a:t>
            </a:r>
            <a:r>
              <a:rPr sz="3200" dirty="0">
                <a:solidFill>
                  <a:srgbClr val="0000FF"/>
                </a:solidFill>
                <a:latin typeface="Calibri"/>
                <a:cs typeface="Calibri"/>
              </a:rPr>
              <a:t>changing meaning </a:t>
            </a:r>
            <a:r>
              <a:rPr sz="3200" spc="-15" dirty="0">
                <a:solidFill>
                  <a:srgbClr val="0000FF"/>
                </a:solidFill>
                <a:latin typeface="Calibri"/>
                <a:cs typeface="Calibri"/>
              </a:rPr>
              <a:t>we </a:t>
            </a:r>
            <a:r>
              <a:rPr sz="3200" spc="-10" dirty="0">
                <a:solidFill>
                  <a:srgbClr val="0000FF"/>
                </a:solidFill>
                <a:latin typeface="Calibri"/>
                <a:cs typeface="Calibri"/>
              </a:rPr>
              <a:t>give </a:t>
            </a:r>
            <a:r>
              <a:rPr sz="3200" spc="-25" dirty="0">
                <a:solidFill>
                  <a:srgbClr val="0000FF"/>
                </a:solidFill>
                <a:latin typeface="Calibri"/>
                <a:cs typeface="Calibri"/>
              </a:rPr>
              <a:t>to </a:t>
            </a:r>
            <a:r>
              <a:rPr sz="3200" spc="-20" dirty="0">
                <a:solidFill>
                  <a:srgbClr val="0000FF"/>
                </a:solidFill>
                <a:latin typeface="Calibri"/>
                <a:cs typeface="Calibri"/>
              </a:rPr>
              <a:t>life. </a:t>
            </a:r>
            <a:r>
              <a:rPr sz="3200" dirty="0">
                <a:solidFill>
                  <a:srgbClr val="0000FF"/>
                </a:solidFill>
                <a:latin typeface="Calibri"/>
                <a:cs typeface="Calibri"/>
              </a:rPr>
              <a:t>It is </a:t>
            </a:r>
            <a:r>
              <a:rPr sz="3200" spc="-5" dirty="0">
                <a:solidFill>
                  <a:srgbClr val="0000FF"/>
                </a:solidFill>
                <a:latin typeface="Calibri"/>
                <a:cs typeface="Calibri"/>
              </a:rPr>
              <a:t>dynamic  </a:t>
            </a:r>
            <a:r>
              <a:rPr sz="3200" spc="-10" dirty="0">
                <a:solidFill>
                  <a:srgbClr val="0000FF"/>
                </a:solidFill>
                <a:latin typeface="Calibri"/>
                <a:cs typeface="Calibri"/>
              </a:rPr>
              <a:t>concept. </a:t>
            </a:r>
            <a:r>
              <a:rPr sz="3200" dirty="0">
                <a:solidFill>
                  <a:srgbClr val="0000FF"/>
                </a:solidFill>
                <a:latin typeface="Calibri"/>
                <a:cs typeface="Calibri"/>
              </a:rPr>
              <a:t>It </a:t>
            </a:r>
            <a:r>
              <a:rPr sz="3200" spc="-10" dirty="0">
                <a:solidFill>
                  <a:srgbClr val="0000FF"/>
                </a:solidFill>
                <a:latin typeface="Calibri"/>
                <a:cs typeface="Calibri"/>
              </a:rPr>
              <a:t>helps </a:t>
            </a:r>
            <a:r>
              <a:rPr sz="3200" spc="-5" dirty="0">
                <a:solidFill>
                  <a:srgbClr val="0000FF"/>
                </a:solidFill>
                <a:latin typeface="Calibri"/>
                <a:cs typeface="Calibri"/>
              </a:rPr>
              <a:t>people </a:t>
            </a:r>
            <a:r>
              <a:rPr sz="3200" spc="-15" dirty="0">
                <a:solidFill>
                  <a:srgbClr val="0000FF"/>
                </a:solidFill>
                <a:latin typeface="Calibri"/>
                <a:cs typeface="Calibri"/>
              </a:rPr>
              <a:t>live </a:t>
            </a:r>
            <a:r>
              <a:rPr sz="3200" spc="-5" dirty="0">
                <a:solidFill>
                  <a:srgbClr val="0000FF"/>
                </a:solidFill>
                <a:latin typeface="Calibri"/>
                <a:cs typeface="Calibri"/>
              </a:rPr>
              <a:t>well, </a:t>
            </a:r>
            <a:r>
              <a:rPr sz="3200" spc="-10" dirty="0">
                <a:solidFill>
                  <a:srgbClr val="0000FF"/>
                </a:solidFill>
                <a:latin typeface="Calibri"/>
                <a:cs typeface="Calibri"/>
              </a:rPr>
              <a:t>work </a:t>
            </a:r>
            <a:r>
              <a:rPr sz="3200" spc="-5" dirty="0">
                <a:solidFill>
                  <a:srgbClr val="0000FF"/>
                </a:solidFill>
                <a:latin typeface="Calibri"/>
                <a:cs typeface="Calibri"/>
              </a:rPr>
              <a:t>well  and enjoy</a:t>
            </a:r>
            <a:r>
              <a:rPr sz="3200" spc="-15" dirty="0">
                <a:solidFill>
                  <a:srgbClr val="0000FF"/>
                </a:solidFill>
                <a:latin typeface="Calibri"/>
                <a:cs typeface="Calibri"/>
              </a:rPr>
              <a:t> </a:t>
            </a:r>
            <a:r>
              <a:rPr sz="3200" spc="-5" dirty="0">
                <a:solidFill>
                  <a:srgbClr val="0000FF"/>
                </a:solidFill>
                <a:latin typeface="Calibri"/>
                <a:cs typeface="Calibri"/>
              </a:rPr>
              <a:t>themselves</a:t>
            </a:r>
            <a:r>
              <a:rPr sz="2600" spc="-5" dirty="0">
                <a:solidFill>
                  <a:srgbClr val="0000FF"/>
                </a:solidFill>
                <a:latin typeface="Calibri"/>
                <a:cs typeface="Calibri"/>
              </a:rPr>
              <a:t>.</a:t>
            </a:r>
            <a:endParaRPr sz="26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633425"/>
            <a:ext cx="6718300" cy="690574"/>
          </a:xfrm>
          <a:prstGeom prst="rect">
            <a:avLst/>
          </a:prstGeom>
        </p:spPr>
        <p:txBody>
          <a:bodyPr vert="horz" wrap="square" lIns="0" tIns="13335" rIns="0" bIns="0" rtlCol="0">
            <a:spAutoFit/>
          </a:bodyPr>
          <a:lstStyle/>
          <a:p>
            <a:pPr marL="12700">
              <a:lnSpc>
                <a:spcPct val="100000"/>
              </a:lnSpc>
              <a:spcBef>
                <a:spcPts val="105"/>
              </a:spcBef>
            </a:pPr>
            <a:r>
              <a:rPr b="1" spc="-5" dirty="0"/>
              <a:t>DEFINITIONS </a:t>
            </a:r>
            <a:r>
              <a:rPr b="1" dirty="0"/>
              <a:t>OF</a:t>
            </a:r>
            <a:r>
              <a:rPr b="1" spc="-45" dirty="0"/>
              <a:t> </a:t>
            </a:r>
            <a:r>
              <a:rPr b="1" spc="-65" dirty="0"/>
              <a:t>HEALTH</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23</a:t>
            </a:fld>
            <a:endParaRPr spc="-5" dirty="0"/>
          </a:p>
        </p:txBody>
      </p:sp>
      <p:sp>
        <p:nvSpPr>
          <p:cNvPr id="3" name="object 3"/>
          <p:cNvSpPr txBox="1"/>
          <p:nvPr/>
        </p:nvSpPr>
        <p:spPr>
          <a:xfrm>
            <a:off x="535940" y="1607565"/>
            <a:ext cx="7799070" cy="4416425"/>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3750"/>
              <a:buFont typeface="Wingdings 2"/>
              <a:buChar char=""/>
              <a:tabLst>
                <a:tab pos="287020" algn="l"/>
              </a:tabLst>
            </a:pPr>
            <a:r>
              <a:rPr sz="3200" dirty="0">
                <a:solidFill>
                  <a:srgbClr val="0000FF"/>
                </a:solidFill>
                <a:latin typeface="Calibri"/>
                <a:cs typeface="Calibri"/>
              </a:rPr>
              <a:t>It </a:t>
            </a:r>
            <a:r>
              <a:rPr sz="3200" spc="-40" dirty="0">
                <a:solidFill>
                  <a:srgbClr val="0000FF"/>
                </a:solidFill>
                <a:latin typeface="Calibri"/>
                <a:cs typeface="Calibri"/>
              </a:rPr>
              <a:t>refers </a:t>
            </a:r>
            <a:r>
              <a:rPr sz="3200" spc="-25" dirty="0">
                <a:solidFill>
                  <a:srgbClr val="0000FF"/>
                </a:solidFill>
                <a:latin typeface="Calibri"/>
                <a:cs typeface="Calibri"/>
              </a:rPr>
              <a:t>to </a:t>
            </a:r>
            <a:r>
              <a:rPr sz="3200" dirty="0">
                <a:solidFill>
                  <a:srgbClr val="0000FF"/>
                </a:solidFill>
                <a:latin typeface="Calibri"/>
                <a:cs typeface="Calibri"/>
              </a:rPr>
              <a:t>a </a:t>
            </a:r>
            <a:r>
              <a:rPr sz="3200" spc="-10" dirty="0">
                <a:solidFill>
                  <a:srgbClr val="0000FF"/>
                </a:solidFill>
                <a:latin typeface="Calibri"/>
                <a:cs typeface="Calibri"/>
              </a:rPr>
              <a:t>situation that </a:t>
            </a:r>
            <a:r>
              <a:rPr sz="3200" spc="-20" dirty="0">
                <a:solidFill>
                  <a:srgbClr val="0000FF"/>
                </a:solidFill>
                <a:latin typeface="Calibri"/>
                <a:cs typeface="Calibri"/>
              </a:rPr>
              <a:t>may exist </a:t>
            </a:r>
            <a:r>
              <a:rPr sz="3200" dirty="0">
                <a:solidFill>
                  <a:srgbClr val="0000FF"/>
                </a:solidFill>
                <a:latin typeface="Calibri"/>
                <a:cs typeface="Calibri"/>
              </a:rPr>
              <a:t>in </a:t>
            </a:r>
            <a:r>
              <a:rPr sz="3200" spc="-5" dirty="0">
                <a:solidFill>
                  <a:srgbClr val="0000FF"/>
                </a:solidFill>
                <a:latin typeface="Calibri"/>
                <a:cs typeface="Calibri"/>
              </a:rPr>
              <a:t>some  individuals but not </a:t>
            </a:r>
            <a:r>
              <a:rPr sz="3200" dirty="0">
                <a:solidFill>
                  <a:srgbClr val="0000FF"/>
                </a:solidFill>
                <a:latin typeface="Calibri"/>
                <a:cs typeface="Calibri"/>
              </a:rPr>
              <a:t>in </a:t>
            </a:r>
            <a:r>
              <a:rPr sz="3200" spc="-10" dirty="0">
                <a:solidFill>
                  <a:srgbClr val="0000FF"/>
                </a:solidFill>
                <a:latin typeface="Calibri"/>
                <a:cs typeface="Calibri"/>
              </a:rPr>
              <a:t>everyone </a:t>
            </a:r>
            <a:r>
              <a:rPr sz="3200" spc="-5" dirty="0">
                <a:solidFill>
                  <a:srgbClr val="0000FF"/>
                </a:solidFill>
                <a:latin typeface="Calibri"/>
                <a:cs typeface="Calibri"/>
              </a:rPr>
              <a:t>all </a:t>
            </a:r>
            <a:r>
              <a:rPr sz="3200" dirty="0">
                <a:solidFill>
                  <a:srgbClr val="0000FF"/>
                </a:solidFill>
                <a:latin typeface="Calibri"/>
                <a:cs typeface="Calibri"/>
              </a:rPr>
              <a:t>the </a:t>
            </a:r>
            <a:r>
              <a:rPr sz="3200" spc="-5" dirty="0">
                <a:solidFill>
                  <a:srgbClr val="0000FF"/>
                </a:solidFill>
                <a:latin typeface="Calibri"/>
                <a:cs typeface="Calibri"/>
              </a:rPr>
              <a:t>time, </a:t>
            </a:r>
            <a:r>
              <a:rPr sz="3200" dirty="0">
                <a:solidFill>
                  <a:srgbClr val="0000FF"/>
                </a:solidFill>
                <a:latin typeface="Calibri"/>
                <a:cs typeface="Calibri"/>
              </a:rPr>
              <a:t>it  is </a:t>
            </a:r>
            <a:r>
              <a:rPr sz="3200" spc="-5" dirty="0">
                <a:solidFill>
                  <a:srgbClr val="0000FF"/>
                </a:solidFill>
                <a:latin typeface="Calibri"/>
                <a:cs typeface="Calibri"/>
              </a:rPr>
              <a:t>not usually </a:t>
            </a:r>
            <a:r>
              <a:rPr sz="3200" spc="-10" dirty="0">
                <a:solidFill>
                  <a:srgbClr val="0000FF"/>
                </a:solidFill>
                <a:latin typeface="Calibri"/>
                <a:cs typeface="Calibri"/>
              </a:rPr>
              <a:t>observed </a:t>
            </a:r>
            <a:r>
              <a:rPr sz="3200" spc="-5" dirty="0">
                <a:solidFill>
                  <a:srgbClr val="0000FF"/>
                </a:solidFill>
                <a:latin typeface="Calibri"/>
                <a:cs typeface="Calibri"/>
              </a:rPr>
              <a:t>in </a:t>
            </a:r>
            <a:r>
              <a:rPr sz="3200" dirty="0">
                <a:solidFill>
                  <a:srgbClr val="0000FF"/>
                </a:solidFill>
                <a:latin typeface="Calibri"/>
                <a:cs typeface="Calibri"/>
              </a:rPr>
              <a:t>a </a:t>
            </a:r>
            <a:r>
              <a:rPr sz="3200" spc="-15" dirty="0">
                <a:solidFill>
                  <a:srgbClr val="0000FF"/>
                </a:solidFill>
                <a:latin typeface="Calibri"/>
                <a:cs typeface="Calibri"/>
              </a:rPr>
              <a:t>groups </a:t>
            </a:r>
            <a:r>
              <a:rPr sz="3200" spc="-5" dirty="0">
                <a:solidFill>
                  <a:srgbClr val="0000FF"/>
                </a:solidFill>
                <a:latin typeface="Calibri"/>
                <a:cs typeface="Calibri"/>
              </a:rPr>
              <a:t>of human  beings and </a:t>
            </a:r>
            <a:r>
              <a:rPr sz="3200" dirty="0">
                <a:solidFill>
                  <a:srgbClr val="0000FF"/>
                </a:solidFill>
                <a:latin typeface="Calibri"/>
                <a:cs typeface="Calibri"/>
              </a:rPr>
              <a:t>in </a:t>
            </a:r>
            <a:r>
              <a:rPr sz="3200" spc="-5" dirty="0">
                <a:solidFill>
                  <a:srgbClr val="0000FF"/>
                </a:solidFill>
                <a:latin typeface="Calibri"/>
                <a:cs typeface="Calibri"/>
              </a:rPr>
              <a:t>communities. Some </a:t>
            </a:r>
            <a:r>
              <a:rPr sz="3200" spc="-10" dirty="0">
                <a:solidFill>
                  <a:srgbClr val="0000FF"/>
                </a:solidFill>
                <a:latin typeface="Calibri"/>
                <a:cs typeface="Calibri"/>
              </a:rPr>
              <a:t>consider </a:t>
            </a:r>
            <a:r>
              <a:rPr sz="3200" spc="-5" dirty="0">
                <a:solidFill>
                  <a:srgbClr val="0000FF"/>
                </a:solidFill>
                <a:latin typeface="Calibri"/>
                <a:cs typeface="Calibri"/>
              </a:rPr>
              <a:t>it  </a:t>
            </a:r>
            <a:r>
              <a:rPr sz="3200" spc="-15" dirty="0">
                <a:solidFill>
                  <a:srgbClr val="0000FF"/>
                </a:solidFill>
                <a:latin typeface="Calibri"/>
                <a:cs typeface="Calibri"/>
              </a:rPr>
              <a:t>irrelevant </a:t>
            </a:r>
            <a:r>
              <a:rPr sz="3200" spc="-20" dirty="0">
                <a:solidFill>
                  <a:srgbClr val="0000FF"/>
                </a:solidFill>
                <a:latin typeface="Calibri"/>
                <a:cs typeface="Calibri"/>
              </a:rPr>
              <a:t>to </a:t>
            </a:r>
            <a:r>
              <a:rPr sz="3200" spc="-15" dirty="0">
                <a:solidFill>
                  <a:srgbClr val="0000FF"/>
                </a:solidFill>
                <a:latin typeface="Calibri"/>
                <a:cs typeface="Calibri"/>
              </a:rPr>
              <a:t>everyday </a:t>
            </a:r>
            <a:r>
              <a:rPr sz="3200" spc="-5" dirty="0">
                <a:solidFill>
                  <a:srgbClr val="0000FF"/>
                </a:solidFill>
                <a:latin typeface="Calibri"/>
                <a:cs typeface="Calibri"/>
              </a:rPr>
              <a:t>demands, </a:t>
            </a:r>
            <a:r>
              <a:rPr sz="3200" dirty="0">
                <a:solidFill>
                  <a:srgbClr val="0000FF"/>
                </a:solidFill>
                <a:latin typeface="Calibri"/>
                <a:cs typeface="Calibri"/>
              </a:rPr>
              <a:t>as </a:t>
            </a:r>
            <a:r>
              <a:rPr sz="3200" spc="-5" dirty="0">
                <a:solidFill>
                  <a:srgbClr val="0000FF"/>
                </a:solidFill>
                <a:latin typeface="Calibri"/>
                <a:cs typeface="Calibri"/>
              </a:rPr>
              <a:t>nobody  qualifies as </a:t>
            </a:r>
            <a:r>
              <a:rPr sz="3200" spc="-40" dirty="0">
                <a:solidFill>
                  <a:srgbClr val="0000FF"/>
                </a:solidFill>
                <a:latin typeface="Calibri"/>
                <a:cs typeface="Calibri"/>
              </a:rPr>
              <a:t>healthy, </a:t>
            </a:r>
            <a:r>
              <a:rPr sz="3200" spc="-5" dirty="0">
                <a:solidFill>
                  <a:srgbClr val="0000FF"/>
                </a:solidFill>
                <a:latin typeface="Calibri"/>
                <a:cs typeface="Calibri"/>
              </a:rPr>
              <a:t>i.e.,</a:t>
            </a:r>
            <a:r>
              <a:rPr sz="3200" spc="80" dirty="0">
                <a:solidFill>
                  <a:srgbClr val="0000FF"/>
                </a:solidFill>
                <a:latin typeface="Calibri"/>
                <a:cs typeface="Calibri"/>
              </a:rPr>
              <a:t> </a:t>
            </a:r>
            <a:r>
              <a:rPr sz="3200" spc="-15" dirty="0">
                <a:solidFill>
                  <a:srgbClr val="0000FF"/>
                </a:solidFill>
                <a:latin typeface="Calibri"/>
                <a:cs typeface="Calibri"/>
              </a:rPr>
              <a:t>perfect</a:t>
            </a:r>
            <a:endParaRPr sz="3200">
              <a:latin typeface="Calibri"/>
              <a:cs typeface="Calibri"/>
            </a:endParaRPr>
          </a:p>
          <a:p>
            <a:pPr marL="286385" marR="546100">
              <a:lnSpc>
                <a:spcPct val="100000"/>
              </a:lnSpc>
              <a:spcBef>
                <a:spcPts val="5"/>
              </a:spcBef>
            </a:pPr>
            <a:r>
              <a:rPr sz="3200" spc="-10" dirty="0">
                <a:solidFill>
                  <a:srgbClr val="0000FF"/>
                </a:solidFill>
                <a:latin typeface="Calibri"/>
                <a:cs typeface="Calibri"/>
              </a:rPr>
              <a:t>biological, </a:t>
            </a:r>
            <a:r>
              <a:rPr sz="3200" spc="-15" dirty="0">
                <a:solidFill>
                  <a:srgbClr val="0000FF"/>
                </a:solidFill>
                <a:latin typeface="Calibri"/>
                <a:cs typeface="Calibri"/>
              </a:rPr>
              <a:t>psychological </a:t>
            </a:r>
            <a:r>
              <a:rPr sz="3200" spc="-5" dirty="0">
                <a:solidFill>
                  <a:srgbClr val="0000FF"/>
                </a:solidFill>
                <a:latin typeface="Calibri"/>
                <a:cs typeface="Calibri"/>
              </a:rPr>
              <a:t>and social  functioning. </a:t>
            </a:r>
            <a:r>
              <a:rPr sz="3200" u="sng" spc="-10" dirty="0">
                <a:solidFill>
                  <a:srgbClr val="0000FF"/>
                </a:solidFill>
                <a:latin typeface="Calibri"/>
                <a:cs typeface="Calibri"/>
              </a:rPr>
              <a:t>That </a:t>
            </a:r>
            <a:r>
              <a:rPr sz="3200" u="sng" spc="-5" dirty="0">
                <a:solidFill>
                  <a:srgbClr val="0000FF"/>
                </a:solidFill>
                <a:latin typeface="Calibri"/>
                <a:cs typeface="Calibri"/>
              </a:rPr>
              <a:t>is, </a:t>
            </a:r>
            <a:r>
              <a:rPr sz="3200" u="sng" dirty="0">
                <a:solidFill>
                  <a:srgbClr val="0000FF"/>
                </a:solidFill>
                <a:latin typeface="Calibri"/>
                <a:cs typeface="Calibri"/>
              </a:rPr>
              <a:t>if </a:t>
            </a:r>
            <a:r>
              <a:rPr sz="3200" u="sng" spc="-10" dirty="0">
                <a:solidFill>
                  <a:srgbClr val="0000FF"/>
                </a:solidFill>
                <a:latin typeface="Calibri"/>
                <a:cs typeface="Calibri"/>
              </a:rPr>
              <a:t>we </a:t>
            </a:r>
            <a:r>
              <a:rPr sz="3200" u="sng" spc="-5" dirty="0">
                <a:solidFill>
                  <a:srgbClr val="0000FF"/>
                </a:solidFill>
                <a:latin typeface="Calibri"/>
                <a:cs typeface="Calibri"/>
              </a:rPr>
              <a:t>accept </a:t>
            </a:r>
            <a:r>
              <a:rPr sz="3200" u="sng" dirty="0">
                <a:solidFill>
                  <a:srgbClr val="0000FF"/>
                </a:solidFill>
                <a:latin typeface="Calibri"/>
                <a:cs typeface="Calibri"/>
              </a:rPr>
              <a:t>the WHO  </a:t>
            </a:r>
            <a:r>
              <a:rPr sz="3200" u="sng" spc="-10" dirty="0">
                <a:solidFill>
                  <a:srgbClr val="0000FF"/>
                </a:solidFill>
                <a:latin typeface="Calibri"/>
                <a:cs typeface="Calibri"/>
              </a:rPr>
              <a:t>definition, </a:t>
            </a:r>
            <a:r>
              <a:rPr sz="3200" u="sng" spc="-15" dirty="0">
                <a:solidFill>
                  <a:srgbClr val="0000FF"/>
                </a:solidFill>
                <a:latin typeface="Calibri"/>
                <a:cs typeface="Calibri"/>
              </a:rPr>
              <a:t>we are </a:t>
            </a:r>
            <a:r>
              <a:rPr sz="3200" u="sng" spc="-5" dirty="0">
                <a:solidFill>
                  <a:srgbClr val="0000FF"/>
                </a:solidFill>
                <a:latin typeface="Calibri"/>
                <a:cs typeface="Calibri"/>
              </a:rPr>
              <a:t>all</a:t>
            </a:r>
            <a:r>
              <a:rPr sz="3200" u="sng" spc="15" dirty="0">
                <a:solidFill>
                  <a:srgbClr val="0000FF"/>
                </a:solidFill>
                <a:latin typeface="Calibri"/>
                <a:cs typeface="Calibri"/>
              </a:rPr>
              <a:t> </a:t>
            </a:r>
            <a:r>
              <a:rPr sz="3200" u="sng" spc="-5" dirty="0">
                <a:solidFill>
                  <a:srgbClr val="0000FF"/>
                </a:solidFill>
                <a:latin typeface="Calibri"/>
                <a:cs typeface="Calibri"/>
              </a:rPr>
              <a:t>sick</a:t>
            </a:r>
            <a:r>
              <a:rPr sz="3200" spc="-5" dirty="0">
                <a:solidFill>
                  <a:srgbClr val="0000FF"/>
                </a:solidFill>
                <a:latin typeface="Calibri"/>
                <a:cs typeface="Calibri"/>
              </a:rPr>
              <a:t>.</a:t>
            </a:r>
            <a:endParaRPr sz="32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328625"/>
            <a:ext cx="7632700" cy="690574"/>
          </a:xfrm>
          <a:prstGeom prst="rect">
            <a:avLst/>
          </a:prstGeom>
        </p:spPr>
        <p:txBody>
          <a:bodyPr vert="horz" wrap="square" lIns="0" tIns="13335" rIns="0" bIns="0" rtlCol="0">
            <a:spAutoFit/>
          </a:bodyPr>
          <a:lstStyle/>
          <a:p>
            <a:pPr marL="12700">
              <a:lnSpc>
                <a:spcPct val="100000"/>
              </a:lnSpc>
              <a:spcBef>
                <a:spcPts val="105"/>
              </a:spcBef>
            </a:pPr>
            <a:r>
              <a:rPr b="1" spc="-35" dirty="0"/>
              <a:t>OPERATIONAL</a:t>
            </a:r>
            <a:r>
              <a:rPr b="1" spc="-75" dirty="0"/>
              <a:t> </a:t>
            </a:r>
            <a:r>
              <a:rPr b="1" spc="-5" dirty="0"/>
              <a:t>DEFINITION</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24</a:t>
            </a:fld>
            <a:endParaRPr spc="-5" dirty="0"/>
          </a:p>
        </p:txBody>
      </p:sp>
      <p:sp>
        <p:nvSpPr>
          <p:cNvPr id="3" name="object 3"/>
          <p:cNvSpPr txBox="1"/>
          <p:nvPr/>
        </p:nvSpPr>
        <p:spPr>
          <a:xfrm>
            <a:off x="307340" y="1482597"/>
            <a:ext cx="8284209" cy="4562475"/>
          </a:xfrm>
          <a:prstGeom prst="rect">
            <a:avLst/>
          </a:prstGeom>
        </p:spPr>
        <p:txBody>
          <a:bodyPr vert="horz" wrap="square" lIns="0" tIns="61594" rIns="0" bIns="0" rtlCol="0">
            <a:spAutoFit/>
          </a:bodyPr>
          <a:lstStyle/>
          <a:p>
            <a:pPr marL="287020" marR="5080" indent="-274320">
              <a:lnSpc>
                <a:spcPct val="90000"/>
              </a:lnSpc>
              <a:spcBef>
                <a:spcPts val="484"/>
              </a:spcBef>
              <a:buClr>
                <a:srgbClr val="0AD0D9"/>
              </a:buClr>
              <a:buSzPct val="93750"/>
              <a:buFont typeface="Wingdings 2"/>
              <a:buChar char=""/>
              <a:tabLst>
                <a:tab pos="287020" algn="l"/>
              </a:tabLst>
            </a:pPr>
            <a:r>
              <a:rPr sz="3200" b="1" spc="-10" dirty="0">
                <a:solidFill>
                  <a:srgbClr val="FF0000"/>
                </a:solidFill>
                <a:latin typeface="Calibri"/>
                <a:cs typeface="Calibri"/>
              </a:rPr>
              <a:t>Broad </a:t>
            </a:r>
            <a:r>
              <a:rPr sz="3200" b="1" spc="-5" dirty="0">
                <a:solidFill>
                  <a:srgbClr val="FF0000"/>
                </a:solidFill>
                <a:latin typeface="Calibri"/>
                <a:cs typeface="Calibri"/>
              </a:rPr>
              <a:t>Sense: </a:t>
            </a:r>
            <a:r>
              <a:rPr sz="3200" spc="-5" dirty="0">
                <a:solidFill>
                  <a:srgbClr val="0000FF"/>
                </a:solidFill>
                <a:latin typeface="Calibri"/>
                <a:cs typeface="Calibri"/>
              </a:rPr>
              <a:t>Health </a:t>
            </a:r>
            <a:r>
              <a:rPr sz="3200" spc="-10" dirty="0">
                <a:solidFill>
                  <a:srgbClr val="0000FF"/>
                </a:solidFill>
                <a:latin typeface="Calibri"/>
                <a:cs typeface="Calibri"/>
              </a:rPr>
              <a:t>can </a:t>
            </a:r>
            <a:r>
              <a:rPr sz="3200" spc="-5" dirty="0">
                <a:solidFill>
                  <a:srgbClr val="0000FF"/>
                </a:solidFill>
                <a:latin typeface="Calibri"/>
                <a:cs typeface="Calibri"/>
              </a:rPr>
              <a:t>be seen as </a:t>
            </a:r>
            <a:r>
              <a:rPr sz="3200" spc="-135" dirty="0">
                <a:solidFill>
                  <a:srgbClr val="0000FF"/>
                </a:solidFill>
                <a:latin typeface="Calibri"/>
                <a:cs typeface="Calibri"/>
              </a:rPr>
              <a:t>“A </a:t>
            </a:r>
            <a:r>
              <a:rPr sz="3200" spc="-5" dirty="0">
                <a:solidFill>
                  <a:srgbClr val="0000FF"/>
                </a:solidFill>
                <a:latin typeface="Calibri"/>
                <a:cs typeface="Calibri"/>
              </a:rPr>
              <a:t>condition  </a:t>
            </a:r>
            <a:r>
              <a:rPr sz="3200" dirty="0">
                <a:solidFill>
                  <a:srgbClr val="0000FF"/>
                </a:solidFill>
                <a:latin typeface="Calibri"/>
                <a:cs typeface="Calibri"/>
              </a:rPr>
              <a:t>or </a:t>
            </a:r>
            <a:r>
              <a:rPr sz="3200" spc="-5" dirty="0">
                <a:solidFill>
                  <a:srgbClr val="0000FF"/>
                </a:solidFill>
                <a:latin typeface="Calibri"/>
                <a:cs typeface="Calibri"/>
              </a:rPr>
              <a:t>quality </a:t>
            </a:r>
            <a:r>
              <a:rPr sz="3200" dirty="0">
                <a:solidFill>
                  <a:srgbClr val="0000FF"/>
                </a:solidFill>
                <a:latin typeface="Calibri"/>
                <a:cs typeface="Calibri"/>
              </a:rPr>
              <a:t>of </a:t>
            </a:r>
            <a:r>
              <a:rPr sz="3200" spc="-5" dirty="0">
                <a:solidFill>
                  <a:srgbClr val="0000FF"/>
                </a:solidFill>
                <a:latin typeface="Calibri"/>
                <a:cs typeface="Calibri"/>
              </a:rPr>
              <a:t>human </a:t>
            </a:r>
            <a:r>
              <a:rPr sz="3200" spc="-20" dirty="0">
                <a:solidFill>
                  <a:srgbClr val="0000FF"/>
                </a:solidFill>
                <a:latin typeface="Calibri"/>
                <a:cs typeface="Calibri"/>
              </a:rPr>
              <a:t>organism </a:t>
            </a:r>
            <a:r>
              <a:rPr sz="3200" spc="-10" dirty="0">
                <a:solidFill>
                  <a:srgbClr val="0000FF"/>
                </a:solidFill>
                <a:latin typeface="Calibri"/>
                <a:cs typeface="Calibri"/>
              </a:rPr>
              <a:t>expressing </a:t>
            </a:r>
            <a:r>
              <a:rPr sz="3200" dirty="0">
                <a:solidFill>
                  <a:srgbClr val="0000FF"/>
                </a:solidFill>
                <a:latin typeface="Calibri"/>
                <a:cs typeface="Calibri"/>
              </a:rPr>
              <a:t>the  </a:t>
            </a:r>
            <a:r>
              <a:rPr sz="3200" spc="-15" dirty="0">
                <a:solidFill>
                  <a:srgbClr val="0000FF"/>
                </a:solidFill>
                <a:latin typeface="Calibri"/>
                <a:cs typeface="Calibri"/>
              </a:rPr>
              <a:t>adequate </a:t>
            </a:r>
            <a:r>
              <a:rPr sz="3200" spc="-5" dirty="0">
                <a:solidFill>
                  <a:srgbClr val="0000FF"/>
                </a:solidFill>
                <a:latin typeface="Calibri"/>
                <a:cs typeface="Calibri"/>
              </a:rPr>
              <a:t>functioning of </a:t>
            </a:r>
            <a:r>
              <a:rPr sz="3200" dirty="0">
                <a:solidFill>
                  <a:srgbClr val="0000FF"/>
                </a:solidFill>
                <a:latin typeface="Calibri"/>
                <a:cs typeface="Calibri"/>
              </a:rPr>
              <a:t>the </a:t>
            </a:r>
            <a:r>
              <a:rPr sz="3200" spc="-20" dirty="0">
                <a:solidFill>
                  <a:srgbClr val="0000FF"/>
                </a:solidFill>
                <a:latin typeface="Calibri"/>
                <a:cs typeface="Calibri"/>
              </a:rPr>
              <a:t>organism </a:t>
            </a:r>
            <a:r>
              <a:rPr sz="3200" dirty="0">
                <a:solidFill>
                  <a:srgbClr val="0000FF"/>
                </a:solidFill>
                <a:latin typeface="Calibri"/>
                <a:cs typeface="Calibri"/>
              </a:rPr>
              <a:t>in </a:t>
            </a:r>
            <a:r>
              <a:rPr sz="3200" spc="-10" dirty="0">
                <a:solidFill>
                  <a:srgbClr val="0000FF"/>
                </a:solidFill>
                <a:latin typeface="Calibri"/>
                <a:cs typeface="Calibri"/>
              </a:rPr>
              <a:t>given  </a:t>
            </a:r>
            <a:r>
              <a:rPr sz="3200" spc="-5" dirty="0">
                <a:solidFill>
                  <a:srgbClr val="0000FF"/>
                </a:solidFill>
                <a:latin typeface="Calibri"/>
                <a:cs typeface="Calibri"/>
              </a:rPr>
              <a:t>condition, genetic or</a:t>
            </a:r>
            <a:r>
              <a:rPr sz="3200" spc="-25" dirty="0">
                <a:solidFill>
                  <a:srgbClr val="0000FF"/>
                </a:solidFill>
                <a:latin typeface="Calibri"/>
                <a:cs typeface="Calibri"/>
              </a:rPr>
              <a:t> </a:t>
            </a:r>
            <a:r>
              <a:rPr sz="3200" spc="-30" dirty="0">
                <a:solidFill>
                  <a:srgbClr val="0000FF"/>
                </a:solidFill>
                <a:latin typeface="Calibri"/>
                <a:cs typeface="Calibri"/>
              </a:rPr>
              <a:t>environmental.”</a:t>
            </a:r>
            <a:endParaRPr sz="3200">
              <a:latin typeface="Calibri"/>
              <a:cs typeface="Calibri"/>
            </a:endParaRPr>
          </a:p>
          <a:p>
            <a:pPr marL="287020" marR="207645" indent="-274320">
              <a:lnSpc>
                <a:spcPct val="90000"/>
              </a:lnSpc>
              <a:spcBef>
                <a:spcPts val="770"/>
              </a:spcBef>
              <a:buClr>
                <a:srgbClr val="0AD0D9"/>
              </a:buClr>
              <a:buSzPct val="93750"/>
              <a:buFont typeface="Wingdings 2"/>
              <a:buChar char=""/>
              <a:tabLst>
                <a:tab pos="287020" algn="l"/>
              </a:tabLst>
            </a:pPr>
            <a:r>
              <a:rPr sz="3200" b="1" spc="-5" dirty="0">
                <a:solidFill>
                  <a:srgbClr val="FF0000"/>
                </a:solidFill>
                <a:latin typeface="Calibri"/>
                <a:cs typeface="Calibri"/>
              </a:rPr>
              <a:t>Narrow </a:t>
            </a:r>
            <a:r>
              <a:rPr sz="3200" b="1" dirty="0">
                <a:solidFill>
                  <a:srgbClr val="FF0000"/>
                </a:solidFill>
                <a:latin typeface="Calibri"/>
                <a:cs typeface="Calibri"/>
              </a:rPr>
              <a:t>sense: </a:t>
            </a:r>
            <a:r>
              <a:rPr sz="3200" spc="-15" dirty="0">
                <a:solidFill>
                  <a:srgbClr val="0000FF"/>
                </a:solidFill>
                <a:latin typeface="Calibri"/>
                <a:cs typeface="Calibri"/>
              </a:rPr>
              <a:t>There </a:t>
            </a:r>
            <a:r>
              <a:rPr sz="3200" dirty="0">
                <a:solidFill>
                  <a:srgbClr val="0000FF"/>
                </a:solidFill>
                <a:latin typeface="Calibri"/>
                <a:cs typeface="Calibri"/>
              </a:rPr>
              <a:t>is </a:t>
            </a:r>
            <a:r>
              <a:rPr sz="3200" spc="-5" dirty="0">
                <a:solidFill>
                  <a:srgbClr val="0000FF"/>
                </a:solidFill>
                <a:latin typeface="Calibri"/>
                <a:cs typeface="Calibri"/>
              </a:rPr>
              <a:t>no obvious </a:t>
            </a:r>
            <a:r>
              <a:rPr sz="3200" dirty="0">
                <a:solidFill>
                  <a:srgbClr val="0000FF"/>
                </a:solidFill>
                <a:latin typeface="Calibri"/>
                <a:cs typeface="Calibri"/>
              </a:rPr>
              <a:t>evidence </a:t>
            </a:r>
            <a:r>
              <a:rPr sz="3200" spc="-5" dirty="0">
                <a:solidFill>
                  <a:srgbClr val="0000FF"/>
                </a:solidFill>
                <a:latin typeface="Calibri"/>
                <a:cs typeface="Calibri"/>
              </a:rPr>
              <a:t>of  disease, and </a:t>
            </a:r>
            <a:r>
              <a:rPr sz="3200" spc="-10" dirty="0">
                <a:solidFill>
                  <a:srgbClr val="0000FF"/>
                </a:solidFill>
                <a:latin typeface="Calibri"/>
                <a:cs typeface="Calibri"/>
              </a:rPr>
              <a:t>that </a:t>
            </a:r>
            <a:r>
              <a:rPr sz="3200" dirty="0">
                <a:solidFill>
                  <a:srgbClr val="0000FF"/>
                </a:solidFill>
                <a:latin typeface="Calibri"/>
                <a:cs typeface="Calibri"/>
              </a:rPr>
              <a:t>a </a:t>
            </a:r>
            <a:r>
              <a:rPr sz="3200" spc="-15" dirty="0">
                <a:solidFill>
                  <a:srgbClr val="0000FF"/>
                </a:solidFill>
                <a:latin typeface="Calibri"/>
                <a:cs typeface="Calibri"/>
              </a:rPr>
              <a:t>person </a:t>
            </a:r>
            <a:r>
              <a:rPr sz="3200" dirty="0">
                <a:solidFill>
                  <a:srgbClr val="0000FF"/>
                </a:solidFill>
                <a:latin typeface="Calibri"/>
                <a:cs typeface="Calibri"/>
              </a:rPr>
              <a:t>is </a:t>
            </a:r>
            <a:r>
              <a:rPr sz="3200" spc="-5" dirty="0">
                <a:solidFill>
                  <a:srgbClr val="0000FF"/>
                </a:solidFill>
                <a:latin typeface="Calibri"/>
                <a:cs typeface="Calibri"/>
              </a:rPr>
              <a:t>functioning  </a:t>
            </a:r>
            <a:r>
              <a:rPr sz="3200" spc="-30" dirty="0">
                <a:solidFill>
                  <a:srgbClr val="0000FF"/>
                </a:solidFill>
                <a:latin typeface="Calibri"/>
                <a:cs typeface="Calibri"/>
              </a:rPr>
              <a:t>normally. </a:t>
            </a:r>
            <a:r>
              <a:rPr sz="3200" spc="-15" dirty="0">
                <a:solidFill>
                  <a:srgbClr val="0000FF"/>
                </a:solidFill>
                <a:latin typeface="Calibri"/>
                <a:cs typeface="Calibri"/>
              </a:rPr>
              <a:t>Several </a:t>
            </a:r>
            <a:r>
              <a:rPr sz="3200" spc="-20" dirty="0">
                <a:solidFill>
                  <a:srgbClr val="0000FF"/>
                </a:solidFill>
                <a:latin typeface="Calibri"/>
                <a:cs typeface="Calibri"/>
              </a:rPr>
              <a:t>organs </a:t>
            </a:r>
            <a:r>
              <a:rPr sz="3200" spc="-5" dirty="0">
                <a:solidFill>
                  <a:srgbClr val="0000FF"/>
                </a:solidFill>
                <a:latin typeface="Calibri"/>
                <a:cs typeface="Calibri"/>
              </a:rPr>
              <a:t>of the body </a:t>
            </a:r>
            <a:r>
              <a:rPr sz="3200" spc="-15" dirty="0">
                <a:solidFill>
                  <a:srgbClr val="0000FF"/>
                </a:solidFill>
                <a:latin typeface="Calibri"/>
                <a:cs typeface="Calibri"/>
              </a:rPr>
              <a:t>are  </a:t>
            </a:r>
            <a:r>
              <a:rPr sz="3200" spc="-5" dirty="0">
                <a:solidFill>
                  <a:srgbClr val="0000FF"/>
                </a:solidFill>
                <a:latin typeface="Calibri"/>
                <a:cs typeface="Calibri"/>
              </a:rPr>
              <a:t>functioning </a:t>
            </a:r>
            <a:r>
              <a:rPr sz="3200" spc="-10" dirty="0">
                <a:solidFill>
                  <a:srgbClr val="0000FF"/>
                </a:solidFill>
                <a:latin typeface="Calibri"/>
                <a:cs typeface="Calibri"/>
              </a:rPr>
              <a:t>adequately </a:t>
            </a:r>
            <a:r>
              <a:rPr sz="3200" dirty="0">
                <a:solidFill>
                  <a:srgbClr val="0000FF"/>
                </a:solidFill>
                <a:latin typeface="Calibri"/>
                <a:cs typeface="Calibri"/>
              </a:rPr>
              <a:t>in </a:t>
            </a:r>
            <a:r>
              <a:rPr sz="3200" spc="-10" dirty="0">
                <a:solidFill>
                  <a:srgbClr val="0000FF"/>
                </a:solidFill>
                <a:latin typeface="Calibri"/>
                <a:cs typeface="Calibri"/>
              </a:rPr>
              <a:t>themselves </a:t>
            </a:r>
            <a:r>
              <a:rPr sz="3200" spc="-5" dirty="0">
                <a:solidFill>
                  <a:srgbClr val="0000FF"/>
                </a:solidFill>
                <a:latin typeface="Calibri"/>
                <a:cs typeface="Calibri"/>
              </a:rPr>
              <a:t>and </a:t>
            </a:r>
            <a:r>
              <a:rPr sz="3200" dirty="0">
                <a:solidFill>
                  <a:srgbClr val="0000FF"/>
                </a:solidFill>
                <a:latin typeface="Calibri"/>
                <a:cs typeface="Calibri"/>
              </a:rPr>
              <a:t>in  </a:t>
            </a:r>
            <a:r>
              <a:rPr sz="3200" spc="-10" dirty="0">
                <a:solidFill>
                  <a:srgbClr val="0000FF"/>
                </a:solidFill>
                <a:latin typeface="Calibri"/>
                <a:cs typeface="Calibri"/>
              </a:rPr>
              <a:t>relation </a:t>
            </a:r>
            <a:r>
              <a:rPr sz="3200" spc="-20" dirty="0">
                <a:solidFill>
                  <a:srgbClr val="0000FF"/>
                </a:solidFill>
                <a:latin typeface="Calibri"/>
                <a:cs typeface="Calibri"/>
              </a:rPr>
              <a:t>to </a:t>
            </a:r>
            <a:r>
              <a:rPr sz="3200" dirty="0">
                <a:solidFill>
                  <a:srgbClr val="0000FF"/>
                </a:solidFill>
                <a:latin typeface="Calibri"/>
                <a:cs typeface="Calibri"/>
              </a:rPr>
              <a:t>one </a:t>
            </a:r>
            <a:r>
              <a:rPr sz="3200" spc="-40" dirty="0">
                <a:solidFill>
                  <a:srgbClr val="0000FF"/>
                </a:solidFill>
                <a:latin typeface="Calibri"/>
                <a:cs typeface="Calibri"/>
              </a:rPr>
              <a:t>another, </a:t>
            </a:r>
            <a:r>
              <a:rPr sz="3200" dirty="0">
                <a:solidFill>
                  <a:srgbClr val="0000FF"/>
                </a:solidFill>
                <a:latin typeface="Calibri"/>
                <a:cs typeface="Calibri"/>
              </a:rPr>
              <a:t>which </a:t>
            </a:r>
            <a:r>
              <a:rPr sz="3200" spc="-5" dirty="0">
                <a:solidFill>
                  <a:srgbClr val="0000FF"/>
                </a:solidFill>
                <a:latin typeface="Calibri"/>
                <a:cs typeface="Calibri"/>
              </a:rPr>
              <a:t>implies </a:t>
            </a:r>
            <a:r>
              <a:rPr sz="3200" dirty="0">
                <a:solidFill>
                  <a:srgbClr val="0000FF"/>
                </a:solidFill>
                <a:latin typeface="Calibri"/>
                <a:cs typeface="Calibri"/>
              </a:rPr>
              <a:t>a </a:t>
            </a:r>
            <a:r>
              <a:rPr sz="3200" spc="-5" dirty="0">
                <a:solidFill>
                  <a:srgbClr val="0000FF"/>
                </a:solidFill>
                <a:latin typeface="Calibri"/>
                <a:cs typeface="Calibri"/>
              </a:rPr>
              <a:t>kind of  equilibrium or</a:t>
            </a:r>
            <a:r>
              <a:rPr sz="3200" spc="15" dirty="0">
                <a:solidFill>
                  <a:srgbClr val="0000FF"/>
                </a:solidFill>
                <a:latin typeface="Calibri"/>
                <a:cs typeface="Calibri"/>
              </a:rPr>
              <a:t> </a:t>
            </a:r>
            <a:r>
              <a:rPr sz="3200" spc="-15" dirty="0">
                <a:solidFill>
                  <a:srgbClr val="0000FF"/>
                </a:solidFill>
                <a:latin typeface="Calibri"/>
                <a:cs typeface="Calibri"/>
              </a:rPr>
              <a:t>homeostasis.</a:t>
            </a:r>
            <a:endParaRPr sz="32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118363"/>
            <a:ext cx="7632700" cy="689932"/>
          </a:xfrm>
          <a:prstGeom prst="rect">
            <a:avLst/>
          </a:prstGeom>
        </p:spPr>
        <p:txBody>
          <a:bodyPr vert="horz" wrap="square" lIns="0" tIns="12700" rIns="0" bIns="0" rtlCol="0">
            <a:spAutoFit/>
          </a:bodyPr>
          <a:lstStyle/>
          <a:p>
            <a:pPr marL="12700">
              <a:lnSpc>
                <a:spcPct val="100000"/>
              </a:lnSpc>
              <a:spcBef>
                <a:spcPts val="100"/>
              </a:spcBef>
            </a:pPr>
            <a:r>
              <a:rPr b="1" dirty="0"/>
              <a:t>NEW </a:t>
            </a:r>
            <a:r>
              <a:rPr b="1" spc="-10" dirty="0"/>
              <a:t>PHILOSOPHY </a:t>
            </a:r>
            <a:r>
              <a:rPr b="1" dirty="0"/>
              <a:t>OF</a:t>
            </a:r>
            <a:r>
              <a:rPr b="1" spc="-650" dirty="0"/>
              <a:t> </a:t>
            </a:r>
            <a:r>
              <a:rPr b="1" spc="-65" dirty="0"/>
              <a:t>HEALTH</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25</a:t>
            </a:fld>
            <a:endParaRPr spc="-5" dirty="0"/>
          </a:p>
        </p:txBody>
      </p:sp>
      <p:sp>
        <p:nvSpPr>
          <p:cNvPr id="3" name="object 3"/>
          <p:cNvSpPr txBox="1"/>
          <p:nvPr/>
        </p:nvSpPr>
        <p:spPr>
          <a:xfrm>
            <a:off x="535940" y="977239"/>
            <a:ext cx="7268209" cy="5196205"/>
          </a:xfrm>
          <a:prstGeom prst="rect">
            <a:avLst/>
          </a:prstGeom>
        </p:spPr>
        <p:txBody>
          <a:bodyPr vert="horz" wrap="square" lIns="0" tIns="60960" rIns="0" bIns="0" rtlCol="0">
            <a:spAutoFit/>
          </a:bodyPr>
          <a:lstStyle/>
          <a:p>
            <a:pPr marL="287020" indent="-274320">
              <a:lnSpc>
                <a:spcPct val="100000"/>
              </a:lnSpc>
              <a:spcBef>
                <a:spcPts val="480"/>
              </a:spcBef>
              <a:buClr>
                <a:srgbClr val="0AD0D9"/>
              </a:buClr>
              <a:buSzPct val="93750"/>
              <a:buFont typeface="Wingdings 2"/>
              <a:buChar char=""/>
              <a:tabLst>
                <a:tab pos="287020" algn="l"/>
              </a:tabLst>
            </a:pPr>
            <a:r>
              <a:rPr sz="3200" spc="-5" dirty="0">
                <a:solidFill>
                  <a:srgbClr val="0000FF"/>
                </a:solidFill>
                <a:latin typeface="Calibri"/>
                <a:cs typeface="Calibri"/>
              </a:rPr>
              <a:t>Health </a:t>
            </a:r>
            <a:r>
              <a:rPr sz="3200" dirty="0">
                <a:solidFill>
                  <a:srgbClr val="0000FF"/>
                </a:solidFill>
                <a:latin typeface="Calibri"/>
                <a:cs typeface="Calibri"/>
              </a:rPr>
              <a:t>is a </a:t>
            </a:r>
            <a:r>
              <a:rPr sz="3200" spc="-10" dirty="0">
                <a:solidFill>
                  <a:srgbClr val="0000FF"/>
                </a:solidFill>
                <a:latin typeface="Calibri"/>
                <a:cs typeface="Calibri"/>
              </a:rPr>
              <a:t>fundamental </a:t>
            </a:r>
            <a:r>
              <a:rPr sz="3200" spc="-5" dirty="0">
                <a:solidFill>
                  <a:srgbClr val="0000FF"/>
                </a:solidFill>
                <a:latin typeface="Calibri"/>
                <a:cs typeface="Calibri"/>
              </a:rPr>
              <a:t>human</a:t>
            </a:r>
            <a:r>
              <a:rPr sz="3200" spc="30" dirty="0">
                <a:solidFill>
                  <a:srgbClr val="0000FF"/>
                </a:solidFill>
                <a:latin typeface="Calibri"/>
                <a:cs typeface="Calibri"/>
              </a:rPr>
              <a:t> </a:t>
            </a:r>
            <a:r>
              <a:rPr sz="3200" spc="-5" dirty="0">
                <a:solidFill>
                  <a:srgbClr val="0000FF"/>
                </a:solidFill>
                <a:latin typeface="Calibri"/>
                <a:cs typeface="Calibri"/>
              </a:rPr>
              <a:t>right.</a:t>
            </a:r>
            <a:endParaRPr sz="3200">
              <a:latin typeface="Calibri"/>
              <a:cs typeface="Calibri"/>
            </a:endParaRPr>
          </a:p>
          <a:p>
            <a:pPr marL="287020" indent="-274320">
              <a:lnSpc>
                <a:spcPct val="100000"/>
              </a:lnSpc>
              <a:spcBef>
                <a:spcPts val="385"/>
              </a:spcBef>
              <a:buClr>
                <a:srgbClr val="0AD0D9"/>
              </a:buClr>
              <a:buSzPct val="93750"/>
              <a:buFont typeface="Wingdings 2"/>
              <a:buChar char=""/>
              <a:tabLst>
                <a:tab pos="287020" algn="l"/>
                <a:tab pos="3741420" algn="l"/>
              </a:tabLst>
            </a:pPr>
            <a:r>
              <a:rPr sz="3200" spc="-5" dirty="0">
                <a:solidFill>
                  <a:srgbClr val="0000FF"/>
                </a:solidFill>
                <a:latin typeface="Calibri"/>
                <a:cs typeface="Calibri"/>
              </a:rPr>
              <a:t>Health </a:t>
            </a:r>
            <a:r>
              <a:rPr sz="3200" dirty="0">
                <a:solidFill>
                  <a:srgbClr val="0000FF"/>
                </a:solidFill>
                <a:latin typeface="Calibri"/>
                <a:cs typeface="Calibri"/>
              </a:rPr>
              <a:t>is</a:t>
            </a:r>
            <a:r>
              <a:rPr sz="3200" spc="5" dirty="0">
                <a:solidFill>
                  <a:srgbClr val="0000FF"/>
                </a:solidFill>
                <a:latin typeface="Calibri"/>
                <a:cs typeface="Calibri"/>
              </a:rPr>
              <a:t> </a:t>
            </a:r>
            <a:r>
              <a:rPr sz="3200" dirty="0">
                <a:solidFill>
                  <a:srgbClr val="0000FF"/>
                </a:solidFill>
                <a:latin typeface="Calibri"/>
                <a:cs typeface="Calibri"/>
              </a:rPr>
              <a:t>essence</a:t>
            </a:r>
            <a:r>
              <a:rPr sz="3200" spc="-15" dirty="0">
                <a:solidFill>
                  <a:srgbClr val="0000FF"/>
                </a:solidFill>
                <a:latin typeface="Calibri"/>
                <a:cs typeface="Calibri"/>
              </a:rPr>
              <a:t> </a:t>
            </a:r>
            <a:r>
              <a:rPr sz="3200" spc="-5" dirty="0">
                <a:solidFill>
                  <a:srgbClr val="0000FF"/>
                </a:solidFill>
                <a:latin typeface="Calibri"/>
                <a:cs typeface="Calibri"/>
              </a:rPr>
              <a:t>of	</a:t>
            </a:r>
            <a:r>
              <a:rPr sz="3200" spc="-15" dirty="0">
                <a:solidFill>
                  <a:srgbClr val="0000FF"/>
                </a:solidFill>
                <a:latin typeface="Calibri"/>
                <a:cs typeface="Calibri"/>
              </a:rPr>
              <a:t>productive</a:t>
            </a:r>
            <a:r>
              <a:rPr sz="3200" spc="-5" dirty="0">
                <a:solidFill>
                  <a:srgbClr val="0000FF"/>
                </a:solidFill>
                <a:latin typeface="Calibri"/>
                <a:cs typeface="Calibri"/>
              </a:rPr>
              <a:t> </a:t>
            </a:r>
            <a:r>
              <a:rPr sz="3200" spc="-20" dirty="0">
                <a:solidFill>
                  <a:srgbClr val="0000FF"/>
                </a:solidFill>
                <a:latin typeface="Calibri"/>
                <a:cs typeface="Calibri"/>
              </a:rPr>
              <a:t>life.</a:t>
            </a:r>
            <a:endParaRPr sz="3200">
              <a:latin typeface="Calibri"/>
              <a:cs typeface="Calibri"/>
            </a:endParaRPr>
          </a:p>
          <a:p>
            <a:pPr marL="287020" indent="-274320">
              <a:lnSpc>
                <a:spcPct val="100000"/>
              </a:lnSpc>
              <a:spcBef>
                <a:spcPts val="390"/>
              </a:spcBef>
              <a:buClr>
                <a:srgbClr val="0AD0D9"/>
              </a:buClr>
              <a:buSzPct val="93750"/>
              <a:buFont typeface="Wingdings 2"/>
              <a:buChar char=""/>
              <a:tabLst>
                <a:tab pos="287020" algn="l"/>
              </a:tabLst>
            </a:pPr>
            <a:r>
              <a:rPr sz="3200" spc="-5" dirty="0">
                <a:solidFill>
                  <a:srgbClr val="0000FF"/>
                </a:solidFill>
                <a:latin typeface="Calibri"/>
                <a:cs typeface="Calibri"/>
              </a:rPr>
              <a:t>Health </a:t>
            </a:r>
            <a:r>
              <a:rPr sz="3200" dirty="0">
                <a:solidFill>
                  <a:srgbClr val="0000FF"/>
                </a:solidFill>
                <a:latin typeface="Calibri"/>
                <a:cs typeface="Calibri"/>
              </a:rPr>
              <a:t>is </a:t>
            </a:r>
            <a:r>
              <a:rPr sz="3200" spc="-15" dirty="0">
                <a:solidFill>
                  <a:srgbClr val="0000FF"/>
                </a:solidFill>
                <a:latin typeface="Calibri"/>
                <a:cs typeface="Calibri"/>
              </a:rPr>
              <a:t>inter- sectoral.</a:t>
            </a:r>
            <a:endParaRPr sz="3200">
              <a:latin typeface="Calibri"/>
              <a:cs typeface="Calibri"/>
            </a:endParaRPr>
          </a:p>
          <a:p>
            <a:pPr marL="287020" indent="-274320">
              <a:lnSpc>
                <a:spcPct val="100000"/>
              </a:lnSpc>
              <a:spcBef>
                <a:spcPts val="380"/>
              </a:spcBef>
              <a:buClr>
                <a:srgbClr val="0AD0D9"/>
              </a:buClr>
              <a:buSzPct val="93750"/>
              <a:buFont typeface="Wingdings 2"/>
              <a:buChar char=""/>
              <a:tabLst>
                <a:tab pos="287020" algn="l"/>
              </a:tabLst>
            </a:pPr>
            <a:r>
              <a:rPr sz="3200" spc="-5" dirty="0">
                <a:solidFill>
                  <a:srgbClr val="0000FF"/>
                </a:solidFill>
                <a:latin typeface="Calibri"/>
                <a:cs typeface="Calibri"/>
              </a:rPr>
              <a:t>Health </a:t>
            </a:r>
            <a:r>
              <a:rPr sz="3200" dirty="0">
                <a:solidFill>
                  <a:srgbClr val="0000FF"/>
                </a:solidFill>
                <a:latin typeface="Calibri"/>
                <a:cs typeface="Calibri"/>
              </a:rPr>
              <a:t>is </a:t>
            </a:r>
            <a:r>
              <a:rPr sz="3200" spc="-20" dirty="0">
                <a:solidFill>
                  <a:srgbClr val="0000FF"/>
                </a:solidFill>
                <a:latin typeface="Calibri"/>
                <a:cs typeface="Calibri"/>
              </a:rPr>
              <a:t>integral </a:t>
            </a:r>
            <a:r>
              <a:rPr sz="3200" spc="-5" dirty="0">
                <a:solidFill>
                  <a:srgbClr val="0000FF"/>
                </a:solidFill>
                <a:latin typeface="Calibri"/>
                <a:cs typeface="Calibri"/>
              </a:rPr>
              <a:t>part of</a:t>
            </a:r>
            <a:r>
              <a:rPr sz="3200" spc="25" dirty="0">
                <a:solidFill>
                  <a:srgbClr val="0000FF"/>
                </a:solidFill>
                <a:latin typeface="Calibri"/>
                <a:cs typeface="Calibri"/>
              </a:rPr>
              <a:t> </a:t>
            </a:r>
            <a:r>
              <a:rPr sz="3200" spc="-10" dirty="0">
                <a:solidFill>
                  <a:srgbClr val="0000FF"/>
                </a:solidFill>
                <a:latin typeface="Calibri"/>
                <a:cs typeface="Calibri"/>
              </a:rPr>
              <a:t>development.</a:t>
            </a:r>
            <a:endParaRPr sz="3200">
              <a:latin typeface="Calibri"/>
              <a:cs typeface="Calibri"/>
            </a:endParaRPr>
          </a:p>
          <a:p>
            <a:pPr marL="287020" indent="-274320">
              <a:lnSpc>
                <a:spcPct val="100000"/>
              </a:lnSpc>
              <a:spcBef>
                <a:spcPts val="385"/>
              </a:spcBef>
              <a:buClr>
                <a:srgbClr val="0AD0D9"/>
              </a:buClr>
              <a:buSzPct val="93750"/>
              <a:buFont typeface="Wingdings 2"/>
              <a:buChar char=""/>
              <a:tabLst>
                <a:tab pos="287020" algn="l"/>
              </a:tabLst>
            </a:pPr>
            <a:r>
              <a:rPr sz="3200" spc="-5" dirty="0">
                <a:solidFill>
                  <a:srgbClr val="0000FF"/>
                </a:solidFill>
                <a:latin typeface="Calibri"/>
                <a:cs typeface="Calibri"/>
              </a:rPr>
              <a:t>Health </a:t>
            </a:r>
            <a:r>
              <a:rPr sz="3200" dirty="0">
                <a:solidFill>
                  <a:srgbClr val="0000FF"/>
                </a:solidFill>
                <a:latin typeface="Calibri"/>
                <a:cs typeface="Calibri"/>
              </a:rPr>
              <a:t>is </a:t>
            </a:r>
            <a:r>
              <a:rPr sz="3200" spc="-15" dirty="0">
                <a:solidFill>
                  <a:srgbClr val="0000FF"/>
                </a:solidFill>
                <a:latin typeface="Calibri"/>
                <a:cs typeface="Calibri"/>
              </a:rPr>
              <a:t>central </a:t>
            </a:r>
            <a:r>
              <a:rPr sz="3200" spc="-25" dirty="0">
                <a:solidFill>
                  <a:srgbClr val="0000FF"/>
                </a:solidFill>
                <a:latin typeface="Calibri"/>
                <a:cs typeface="Calibri"/>
              </a:rPr>
              <a:t>to </a:t>
            </a:r>
            <a:r>
              <a:rPr sz="3200" spc="-5" dirty="0">
                <a:solidFill>
                  <a:srgbClr val="0000FF"/>
                </a:solidFill>
                <a:latin typeface="Calibri"/>
                <a:cs typeface="Calibri"/>
              </a:rPr>
              <a:t>quality of</a:t>
            </a:r>
            <a:r>
              <a:rPr sz="3200" spc="50" dirty="0">
                <a:solidFill>
                  <a:srgbClr val="0000FF"/>
                </a:solidFill>
                <a:latin typeface="Calibri"/>
                <a:cs typeface="Calibri"/>
              </a:rPr>
              <a:t> </a:t>
            </a:r>
            <a:r>
              <a:rPr sz="3200" spc="-20" dirty="0">
                <a:solidFill>
                  <a:srgbClr val="0000FF"/>
                </a:solidFill>
                <a:latin typeface="Calibri"/>
                <a:cs typeface="Calibri"/>
              </a:rPr>
              <a:t>life.</a:t>
            </a:r>
            <a:endParaRPr sz="3200">
              <a:latin typeface="Calibri"/>
              <a:cs typeface="Calibri"/>
            </a:endParaRPr>
          </a:p>
          <a:p>
            <a:pPr marL="287020" marR="875665" indent="-274320">
              <a:lnSpc>
                <a:spcPts val="3460"/>
              </a:lnSpc>
              <a:spcBef>
                <a:spcPts val="819"/>
              </a:spcBef>
              <a:buClr>
                <a:srgbClr val="0AD0D9"/>
              </a:buClr>
              <a:buSzPct val="93750"/>
              <a:buFont typeface="Wingdings 2"/>
              <a:buChar char=""/>
              <a:tabLst>
                <a:tab pos="287020" algn="l"/>
              </a:tabLst>
            </a:pPr>
            <a:r>
              <a:rPr sz="3200" spc="-5" dirty="0">
                <a:solidFill>
                  <a:srgbClr val="0000FF"/>
                </a:solidFill>
                <a:latin typeface="Calibri"/>
                <a:cs typeface="Calibri"/>
              </a:rPr>
              <a:t>Health </a:t>
            </a:r>
            <a:r>
              <a:rPr sz="3200" spc="-15" dirty="0">
                <a:solidFill>
                  <a:srgbClr val="0000FF"/>
                </a:solidFill>
                <a:latin typeface="Calibri"/>
                <a:cs typeface="Calibri"/>
              </a:rPr>
              <a:t>involves </a:t>
            </a:r>
            <a:r>
              <a:rPr sz="3200" spc="-5" dirty="0">
                <a:solidFill>
                  <a:srgbClr val="0000FF"/>
                </a:solidFill>
                <a:latin typeface="Calibri"/>
                <a:cs typeface="Calibri"/>
              </a:rPr>
              <a:t>individuals, </a:t>
            </a:r>
            <a:r>
              <a:rPr sz="3200" spc="-30" dirty="0">
                <a:solidFill>
                  <a:srgbClr val="0000FF"/>
                </a:solidFill>
                <a:latin typeface="Calibri"/>
                <a:cs typeface="Calibri"/>
              </a:rPr>
              <a:t>state </a:t>
            </a:r>
            <a:r>
              <a:rPr sz="3200" spc="-5" dirty="0">
                <a:solidFill>
                  <a:srgbClr val="0000FF"/>
                </a:solidFill>
                <a:latin typeface="Calibri"/>
                <a:cs typeface="Calibri"/>
              </a:rPr>
              <a:t>and  </a:t>
            </a:r>
            <a:r>
              <a:rPr sz="3200" spc="-10" dirty="0">
                <a:solidFill>
                  <a:srgbClr val="0000FF"/>
                </a:solidFill>
                <a:latin typeface="Calibri"/>
                <a:cs typeface="Calibri"/>
              </a:rPr>
              <a:t>international</a:t>
            </a:r>
            <a:r>
              <a:rPr sz="3200" spc="0" dirty="0">
                <a:solidFill>
                  <a:srgbClr val="0000FF"/>
                </a:solidFill>
                <a:latin typeface="Calibri"/>
                <a:cs typeface="Calibri"/>
              </a:rPr>
              <a:t> </a:t>
            </a:r>
            <a:r>
              <a:rPr sz="3200" spc="-20" dirty="0">
                <a:solidFill>
                  <a:srgbClr val="0000FF"/>
                </a:solidFill>
                <a:latin typeface="Calibri"/>
                <a:cs typeface="Calibri"/>
              </a:rPr>
              <a:t>responsibility.</a:t>
            </a:r>
            <a:endParaRPr sz="3200">
              <a:latin typeface="Calibri"/>
              <a:cs typeface="Calibri"/>
            </a:endParaRPr>
          </a:p>
          <a:p>
            <a:pPr marL="287020" marR="5080" indent="-274320">
              <a:lnSpc>
                <a:spcPts val="3460"/>
              </a:lnSpc>
              <a:spcBef>
                <a:spcPts val="760"/>
              </a:spcBef>
              <a:buClr>
                <a:srgbClr val="0AD0D9"/>
              </a:buClr>
              <a:buSzPct val="93750"/>
              <a:buFont typeface="Wingdings 2"/>
              <a:buChar char=""/>
              <a:tabLst>
                <a:tab pos="287020" algn="l"/>
              </a:tabLst>
            </a:pPr>
            <a:r>
              <a:rPr sz="3200" spc="-5" dirty="0">
                <a:solidFill>
                  <a:srgbClr val="0000FF"/>
                </a:solidFill>
                <a:latin typeface="Calibri"/>
                <a:cs typeface="Calibri"/>
              </a:rPr>
              <a:t>Health and its </a:t>
            </a:r>
            <a:r>
              <a:rPr sz="3200" spc="-10" dirty="0">
                <a:solidFill>
                  <a:srgbClr val="0000FF"/>
                </a:solidFill>
                <a:latin typeface="Calibri"/>
                <a:cs typeface="Calibri"/>
              </a:rPr>
              <a:t>maintenance </a:t>
            </a:r>
            <a:r>
              <a:rPr sz="3200" dirty="0">
                <a:solidFill>
                  <a:srgbClr val="0000FF"/>
                </a:solidFill>
                <a:latin typeface="Calibri"/>
                <a:cs typeface="Calibri"/>
              </a:rPr>
              <a:t>is major </a:t>
            </a:r>
            <a:r>
              <a:rPr sz="3200" spc="-5" dirty="0">
                <a:solidFill>
                  <a:srgbClr val="0000FF"/>
                </a:solidFill>
                <a:latin typeface="Calibri"/>
                <a:cs typeface="Calibri"/>
              </a:rPr>
              <a:t>social  </a:t>
            </a:r>
            <a:r>
              <a:rPr sz="3200" spc="-15" dirty="0">
                <a:solidFill>
                  <a:srgbClr val="0000FF"/>
                </a:solidFill>
                <a:latin typeface="Calibri"/>
                <a:cs typeface="Calibri"/>
              </a:rPr>
              <a:t>investment.</a:t>
            </a:r>
            <a:endParaRPr sz="3200">
              <a:latin typeface="Calibri"/>
              <a:cs typeface="Calibri"/>
            </a:endParaRPr>
          </a:p>
          <a:p>
            <a:pPr marL="287020" indent="-274320">
              <a:lnSpc>
                <a:spcPct val="100000"/>
              </a:lnSpc>
              <a:spcBef>
                <a:spcPts val="330"/>
              </a:spcBef>
              <a:buClr>
                <a:srgbClr val="0AD0D9"/>
              </a:buClr>
              <a:buSzPct val="93750"/>
              <a:buFont typeface="Wingdings 2"/>
              <a:buChar char=""/>
              <a:tabLst>
                <a:tab pos="287020" algn="l"/>
                <a:tab pos="3875404" algn="l"/>
              </a:tabLst>
            </a:pPr>
            <a:r>
              <a:rPr sz="3200" spc="-5" dirty="0">
                <a:solidFill>
                  <a:srgbClr val="0000FF"/>
                </a:solidFill>
                <a:latin typeface="Calibri"/>
                <a:cs typeface="Calibri"/>
              </a:rPr>
              <a:t>Health</a:t>
            </a:r>
            <a:r>
              <a:rPr sz="3200" spc="0" dirty="0">
                <a:solidFill>
                  <a:srgbClr val="0000FF"/>
                </a:solidFill>
                <a:latin typeface="Calibri"/>
                <a:cs typeface="Calibri"/>
              </a:rPr>
              <a:t> </a:t>
            </a:r>
            <a:r>
              <a:rPr sz="3200" dirty="0">
                <a:solidFill>
                  <a:srgbClr val="0000FF"/>
                </a:solidFill>
                <a:latin typeface="Calibri"/>
                <a:cs typeface="Calibri"/>
              </a:rPr>
              <a:t>is</a:t>
            </a:r>
            <a:r>
              <a:rPr sz="3200" spc="5" dirty="0">
                <a:solidFill>
                  <a:srgbClr val="0000FF"/>
                </a:solidFill>
                <a:latin typeface="Calibri"/>
                <a:cs typeface="Calibri"/>
              </a:rPr>
              <a:t> </a:t>
            </a:r>
            <a:r>
              <a:rPr sz="3200" spc="-5" dirty="0">
                <a:solidFill>
                  <a:srgbClr val="0000FF"/>
                </a:solidFill>
                <a:latin typeface="Calibri"/>
                <a:cs typeface="Calibri"/>
              </a:rPr>
              <a:t>world-wide	social </a:t>
            </a:r>
            <a:r>
              <a:rPr sz="3200" spc="-10" dirty="0">
                <a:solidFill>
                  <a:srgbClr val="0000FF"/>
                </a:solidFill>
                <a:latin typeface="Calibri"/>
                <a:cs typeface="Calibri"/>
              </a:rPr>
              <a:t>goal.</a:t>
            </a:r>
            <a:endParaRPr sz="3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30" y="0"/>
            <a:ext cx="9146173" cy="1021461"/>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292100" y="557225"/>
            <a:ext cx="5422900" cy="690574"/>
          </a:xfrm>
          <a:prstGeom prst="rect">
            <a:avLst/>
          </a:prstGeom>
        </p:spPr>
        <p:txBody>
          <a:bodyPr vert="horz" wrap="square" lIns="0" tIns="13335" rIns="0" bIns="0" rtlCol="0">
            <a:spAutoFit/>
          </a:bodyPr>
          <a:lstStyle/>
          <a:p>
            <a:pPr marL="12700">
              <a:lnSpc>
                <a:spcPct val="100000"/>
              </a:lnSpc>
              <a:spcBef>
                <a:spcPts val="105"/>
              </a:spcBef>
            </a:pPr>
            <a:r>
              <a:rPr b="1" spc="-10" dirty="0"/>
              <a:t>CONCEPT </a:t>
            </a:r>
            <a:r>
              <a:rPr b="1" dirty="0"/>
              <a:t>OF</a:t>
            </a:r>
            <a:r>
              <a:rPr b="1" spc="-75" dirty="0"/>
              <a:t> </a:t>
            </a:r>
            <a:r>
              <a:rPr b="1" spc="-10" dirty="0"/>
              <a:t>DISEASE</a:t>
            </a:r>
          </a:p>
        </p:txBody>
      </p:sp>
      <p:sp>
        <p:nvSpPr>
          <p:cNvPr id="7" name="object 7"/>
          <p:cNvSpPr txBox="1"/>
          <p:nvPr/>
        </p:nvSpPr>
        <p:spPr>
          <a:xfrm>
            <a:off x="535940" y="2446147"/>
            <a:ext cx="7868284" cy="3538220"/>
          </a:xfrm>
          <a:prstGeom prst="rect">
            <a:avLst/>
          </a:prstGeom>
        </p:spPr>
        <p:txBody>
          <a:bodyPr vert="horz" wrap="square" lIns="0" tIns="13335" rIns="0" bIns="0" rtlCol="0">
            <a:spAutoFit/>
          </a:bodyPr>
          <a:lstStyle/>
          <a:p>
            <a:pPr marL="287020" marR="154305" indent="-274320" algn="just">
              <a:lnSpc>
                <a:spcPct val="100000"/>
              </a:lnSpc>
              <a:spcBef>
                <a:spcPts val="105"/>
              </a:spcBef>
              <a:buClr>
                <a:srgbClr val="0AD0D9"/>
              </a:buClr>
              <a:buSzPct val="93750"/>
              <a:buFont typeface="Wingdings 2"/>
              <a:buChar char=""/>
              <a:tabLst>
                <a:tab pos="287020" algn="l"/>
              </a:tabLst>
            </a:pPr>
            <a:r>
              <a:rPr sz="3200" spc="-15" dirty="0">
                <a:solidFill>
                  <a:srgbClr val="0000FF"/>
                </a:solidFill>
                <a:latin typeface="Calibri"/>
                <a:cs typeface="Calibri"/>
              </a:rPr>
              <a:t>Ecological </a:t>
            </a:r>
            <a:r>
              <a:rPr sz="3200" spc="-10" dirty="0">
                <a:solidFill>
                  <a:srgbClr val="0000FF"/>
                </a:solidFill>
                <a:latin typeface="Calibri"/>
                <a:cs typeface="Calibri"/>
              </a:rPr>
              <a:t>point </a:t>
            </a:r>
            <a:r>
              <a:rPr sz="3200" spc="-5" dirty="0">
                <a:solidFill>
                  <a:srgbClr val="0000FF"/>
                </a:solidFill>
                <a:latin typeface="Calibri"/>
                <a:cs typeface="Calibri"/>
              </a:rPr>
              <a:t>of view disease </a:t>
            </a:r>
            <a:r>
              <a:rPr sz="3200" spc="-10" dirty="0">
                <a:solidFill>
                  <a:srgbClr val="0000FF"/>
                </a:solidFill>
                <a:latin typeface="Calibri"/>
                <a:cs typeface="Calibri"/>
              </a:rPr>
              <a:t>is defined </a:t>
            </a:r>
            <a:r>
              <a:rPr sz="3200" spc="-5" dirty="0">
                <a:solidFill>
                  <a:srgbClr val="0000FF"/>
                </a:solidFill>
                <a:latin typeface="Calibri"/>
                <a:cs typeface="Calibri"/>
              </a:rPr>
              <a:t>as  </a:t>
            </a:r>
            <a:r>
              <a:rPr sz="3200" spc="-35" dirty="0">
                <a:solidFill>
                  <a:srgbClr val="0000FF"/>
                </a:solidFill>
                <a:latin typeface="Calibri"/>
                <a:cs typeface="Calibri"/>
              </a:rPr>
              <a:t>“</a:t>
            </a:r>
            <a:r>
              <a:rPr sz="3200" u="sng" spc="-35" dirty="0">
                <a:solidFill>
                  <a:srgbClr val="0000FF"/>
                </a:solidFill>
                <a:latin typeface="Calibri"/>
                <a:cs typeface="Calibri"/>
              </a:rPr>
              <a:t>a </a:t>
            </a:r>
            <a:r>
              <a:rPr sz="3200" u="sng" spc="-10" dirty="0">
                <a:solidFill>
                  <a:srgbClr val="0000FF"/>
                </a:solidFill>
                <a:latin typeface="Calibri"/>
                <a:cs typeface="Calibri"/>
              </a:rPr>
              <a:t>maladjustment </a:t>
            </a:r>
            <a:r>
              <a:rPr sz="3200" u="sng" spc="-5" dirty="0">
                <a:solidFill>
                  <a:srgbClr val="0000FF"/>
                </a:solidFill>
                <a:latin typeface="Calibri"/>
                <a:cs typeface="Calibri"/>
              </a:rPr>
              <a:t>of </a:t>
            </a:r>
            <a:r>
              <a:rPr sz="3200" u="sng" dirty="0">
                <a:solidFill>
                  <a:srgbClr val="0000FF"/>
                </a:solidFill>
                <a:latin typeface="Calibri"/>
                <a:cs typeface="Calibri"/>
              </a:rPr>
              <a:t>the </a:t>
            </a:r>
            <a:r>
              <a:rPr sz="3200" u="sng" spc="-5" dirty="0">
                <a:solidFill>
                  <a:srgbClr val="0000FF"/>
                </a:solidFill>
                <a:latin typeface="Calibri"/>
                <a:cs typeface="Calibri"/>
              </a:rPr>
              <a:t>human </a:t>
            </a:r>
            <a:r>
              <a:rPr sz="3200" u="sng" spc="-20" dirty="0">
                <a:solidFill>
                  <a:srgbClr val="0000FF"/>
                </a:solidFill>
                <a:latin typeface="Calibri"/>
                <a:cs typeface="Calibri"/>
              </a:rPr>
              <a:t>organism </a:t>
            </a:r>
            <a:r>
              <a:rPr sz="3200" u="sng" spc="-25" dirty="0">
                <a:solidFill>
                  <a:srgbClr val="0000FF"/>
                </a:solidFill>
                <a:latin typeface="Calibri"/>
                <a:cs typeface="Calibri"/>
              </a:rPr>
              <a:t>to  </a:t>
            </a:r>
            <a:r>
              <a:rPr sz="3200" u="sng" dirty="0">
                <a:solidFill>
                  <a:srgbClr val="0000FF"/>
                </a:solidFill>
                <a:latin typeface="Calibri"/>
                <a:cs typeface="Calibri"/>
              </a:rPr>
              <a:t>the</a:t>
            </a:r>
            <a:r>
              <a:rPr sz="3200" u="sng" spc="-15" dirty="0">
                <a:solidFill>
                  <a:srgbClr val="0000FF"/>
                </a:solidFill>
                <a:latin typeface="Calibri"/>
                <a:cs typeface="Calibri"/>
              </a:rPr>
              <a:t> </a:t>
            </a:r>
            <a:r>
              <a:rPr sz="3200" u="sng" spc="-30" dirty="0">
                <a:solidFill>
                  <a:srgbClr val="0000FF"/>
                </a:solidFill>
                <a:latin typeface="Calibri"/>
                <a:cs typeface="Calibri"/>
              </a:rPr>
              <a:t>environment</a:t>
            </a:r>
            <a:r>
              <a:rPr sz="3200" spc="-30" dirty="0">
                <a:solidFill>
                  <a:srgbClr val="0000FF"/>
                </a:solidFill>
                <a:latin typeface="Calibri"/>
                <a:cs typeface="Calibri"/>
              </a:rPr>
              <a:t>.”</a:t>
            </a:r>
            <a:endParaRPr sz="3200">
              <a:latin typeface="Calibri"/>
              <a:cs typeface="Calibri"/>
            </a:endParaRPr>
          </a:p>
          <a:p>
            <a:pPr marL="287020" marR="5080" indent="-274320">
              <a:lnSpc>
                <a:spcPct val="100000"/>
              </a:lnSpc>
              <a:spcBef>
                <a:spcPts val="770"/>
              </a:spcBef>
              <a:buClr>
                <a:srgbClr val="0AD0D9"/>
              </a:buClr>
              <a:buSzPct val="93750"/>
              <a:buFont typeface="Wingdings 2"/>
              <a:buChar char=""/>
              <a:tabLst>
                <a:tab pos="287020" algn="l"/>
              </a:tabLst>
            </a:pPr>
            <a:r>
              <a:rPr sz="3200" spc="-5" dirty="0">
                <a:solidFill>
                  <a:srgbClr val="0000FF"/>
                </a:solidFill>
                <a:latin typeface="Calibri"/>
                <a:cs typeface="Calibri"/>
              </a:rPr>
              <a:t>The </a:t>
            </a:r>
            <a:r>
              <a:rPr sz="3200" spc="-10" dirty="0">
                <a:solidFill>
                  <a:srgbClr val="0000FF"/>
                </a:solidFill>
                <a:latin typeface="Calibri"/>
                <a:cs typeface="Calibri"/>
              </a:rPr>
              <a:t>simplest definition </a:t>
            </a:r>
            <a:r>
              <a:rPr sz="3200" dirty="0">
                <a:solidFill>
                  <a:srgbClr val="0000FF"/>
                </a:solidFill>
                <a:latin typeface="Calibri"/>
                <a:cs typeface="Calibri"/>
              </a:rPr>
              <a:t>is </a:t>
            </a:r>
            <a:r>
              <a:rPr sz="3200" spc="-5" dirty="0">
                <a:solidFill>
                  <a:srgbClr val="0000FF"/>
                </a:solidFill>
                <a:latin typeface="Calibri"/>
                <a:cs typeface="Calibri"/>
              </a:rPr>
              <a:t>that disease </a:t>
            </a:r>
            <a:r>
              <a:rPr sz="3200" dirty="0">
                <a:solidFill>
                  <a:srgbClr val="0000FF"/>
                </a:solidFill>
                <a:latin typeface="Calibri"/>
                <a:cs typeface="Calibri"/>
              </a:rPr>
              <a:t>is </a:t>
            </a:r>
            <a:r>
              <a:rPr sz="3200" spc="-15" dirty="0">
                <a:solidFill>
                  <a:srgbClr val="0000FF"/>
                </a:solidFill>
                <a:latin typeface="Calibri"/>
                <a:cs typeface="Calibri"/>
              </a:rPr>
              <a:t>just  </a:t>
            </a:r>
            <a:r>
              <a:rPr sz="3200" dirty="0">
                <a:solidFill>
                  <a:srgbClr val="0000FF"/>
                </a:solidFill>
                <a:latin typeface="Calibri"/>
                <a:cs typeface="Calibri"/>
              </a:rPr>
              <a:t>the </a:t>
            </a:r>
            <a:r>
              <a:rPr sz="3200" u="sng" spc="-10" dirty="0">
                <a:solidFill>
                  <a:srgbClr val="0000FF"/>
                </a:solidFill>
                <a:latin typeface="Calibri"/>
                <a:cs typeface="Calibri"/>
              </a:rPr>
              <a:t>opposite </a:t>
            </a:r>
            <a:r>
              <a:rPr sz="3200" u="sng" dirty="0">
                <a:solidFill>
                  <a:srgbClr val="0000FF"/>
                </a:solidFill>
                <a:latin typeface="Calibri"/>
                <a:cs typeface="Calibri"/>
              </a:rPr>
              <a:t>of </a:t>
            </a:r>
            <a:r>
              <a:rPr sz="3200" u="sng" spc="-5" dirty="0">
                <a:solidFill>
                  <a:srgbClr val="0000FF"/>
                </a:solidFill>
                <a:latin typeface="Calibri"/>
                <a:cs typeface="Calibri"/>
              </a:rPr>
              <a:t>health</a:t>
            </a:r>
            <a:r>
              <a:rPr sz="3200" spc="-5" dirty="0">
                <a:solidFill>
                  <a:srgbClr val="0000FF"/>
                </a:solidFill>
                <a:latin typeface="Calibri"/>
                <a:cs typeface="Calibri"/>
              </a:rPr>
              <a:t>: </a:t>
            </a:r>
            <a:r>
              <a:rPr sz="3200" dirty="0">
                <a:solidFill>
                  <a:srgbClr val="0000FF"/>
                </a:solidFill>
                <a:latin typeface="Calibri"/>
                <a:cs typeface="Calibri"/>
              </a:rPr>
              <a:t>i.e. </a:t>
            </a:r>
            <a:r>
              <a:rPr sz="3200" spc="-20" dirty="0">
                <a:solidFill>
                  <a:srgbClr val="0000FF"/>
                </a:solidFill>
                <a:latin typeface="Calibri"/>
                <a:cs typeface="Calibri"/>
              </a:rPr>
              <a:t>any </a:t>
            </a:r>
            <a:r>
              <a:rPr sz="3200" spc="-10" dirty="0">
                <a:solidFill>
                  <a:srgbClr val="0000FF"/>
                </a:solidFill>
                <a:latin typeface="Calibri"/>
                <a:cs typeface="Calibri"/>
              </a:rPr>
              <a:t>deviation </a:t>
            </a:r>
            <a:r>
              <a:rPr sz="3200" spc="-20" dirty="0">
                <a:solidFill>
                  <a:srgbClr val="0000FF"/>
                </a:solidFill>
                <a:latin typeface="Calibri"/>
                <a:cs typeface="Calibri"/>
              </a:rPr>
              <a:t>from  </a:t>
            </a:r>
            <a:r>
              <a:rPr sz="3200" spc="-5" dirty="0">
                <a:solidFill>
                  <a:srgbClr val="0000FF"/>
                </a:solidFill>
                <a:latin typeface="Calibri"/>
                <a:cs typeface="Calibri"/>
              </a:rPr>
              <a:t>normal functioning </a:t>
            </a:r>
            <a:r>
              <a:rPr sz="3200" dirty="0">
                <a:solidFill>
                  <a:srgbClr val="0000FF"/>
                </a:solidFill>
                <a:latin typeface="Calibri"/>
                <a:cs typeface="Calibri"/>
              </a:rPr>
              <a:t>or </a:t>
            </a:r>
            <a:r>
              <a:rPr sz="3200" spc="-35" dirty="0">
                <a:solidFill>
                  <a:srgbClr val="0000FF"/>
                </a:solidFill>
                <a:latin typeface="Calibri"/>
                <a:cs typeface="Calibri"/>
              </a:rPr>
              <a:t>state </a:t>
            </a:r>
            <a:r>
              <a:rPr sz="3200" dirty="0">
                <a:solidFill>
                  <a:srgbClr val="0000FF"/>
                </a:solidFill>
                <a:latin typeface="Calibri"/>
                <a:cs typeface="Calibri"/>
              </a:rPr>
              <a:t>of </a:t>
            </a:r>
            <a:r>
              <a:rPr sz="3200" spc="-15" dirty="0">
                <a:solidFill>
                  <a:srgbClr val="0000FF"/>
                </a:solidFill>
                <a:latin typeface="Calibri"/>
                <a:cs typeface="Calibri"/>
              </a:rPr>
              <a:t>complete  </a:t>
            </a:r>
            <a:r>
              <a:rPr sz="3200" spc="-20" dirty="0">
                <a:solidFill>
                  <a:srgbClr val="0000FF"/>
                </a:solidFill>
                <a:latin typeface="Calibri"/>
                <a:cs typeface="Calibri"/>
              </a:rPr>
              <a:t>physical </a:t>
            </a:r>
            <a:r>
              <a:rPr sz="3200" spc="-5" dirty="0">
                <a:solidFill>
                  <a:srgbClr val="0000FF"/>
                </a:solidFill>
                <a:latin typeface="Calibri"/>
                <a:cs typeface="Calibri"/>
              </a:rPr>
              <a:t>or </a:t>
            </a:r>
            <a:r>
              <a:rPr sz="3200" spc="-15" dirty="0">
                <a:solidFill>
                  <a:srgbClr val="0000FF"/>
                </a:solidFill>
                <a:latin typeface="Calibri"/>
                <a:cs typeface="Calibri"/>
              </a:rPr>
              <a:t>mental</a:t>
            </a:r>
            <a:r>
              <a:rPr sz="3200" spc="10" dirty="0">
                <a:solidFill>
                  <a:srgbClr val="0000FF"/>
                </a:solidFill>
                <a:latin typeface="Calibri"/>
                <a:cs typeface="Calibri"/>
              </a:rPr>
              <a:t> </a:t>
            </a:r>
            <a:r>
              <a:rPr sz="3200" spc="-5" dirty="0">
                <a:solidFill>
                  <a:srgbClr val="0000FF"/>
                </a:solidFill>
                <a:latin typeface="Calibri"/>
                <a:cs typeface="Calibri"/>
              </a:rPr>
              <a:t>well-being.</a:t>
            </a:r>
            <a:endParaRPr sz="3200">
              <a:latin typeface="Calibri"/>
              <a:cs typeface="Calibri"/>
            </a:endParaRPr>
          </a:p>
        </p:txBody>
      </p:sp>
      <p:sp>
        <p:nvSpPr>
          <p:cNvPr id="8" name="object 8"/>
          <p:cNvSpPr/>
          <p:nvPr/>
        </p:nvSpPr>
        <p:spPr>
          <a:xfrm>
            <a:off x="4977384" y="24383"/>
            <a:ext cx="4166616" cy="228904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972706" y="17829"/>
            <a:ext cx="4151629" cy="226059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327433" y="2121838"/>
            <a:ext cx="3777615" cy="117475"/>
          </a:xfrm>
          <a:custGeom>
            <a:avLst/>
            <a:gdLst/>
            <a:ahLst/>
            <a:cxnLst/>
            <a:rect l="l" t="t" r="r" b="b"/>
            <a:pathLst>
              <a:path w="3777615" h="117475">
                <a:moveTo>
                  <a:pt x="3777200" y="0"/>
                </a:moveTo>
                <a:lnTo>
                  <a:pt x="0" y="0"/>
                </a:lnTo>
                <a:lnTo>
                  <a:pt x="0" y="93954"/>
                </a:lnTo>
                <a:lnTo>
                  <a:pt x="6570" y="101784"/>
                </a:lnTo>
                <a:lnTo>
                  <a:pt x="6570" y="117443"/>
                </a:lnTo>
                <a:lnTo>
                  <a:pt x="3777200" y="117443"/>
                </a:lnTo>
                <a:lnTo>
                  <a:pt x="3777200" y="0"/>
                </a:lnTo>
                <a:close/>
              </a:path>
            </a:pathLst>
          </a:custGeom>
          <a:solidFill>
            <a:srgbClr val="9F3E3E"/>
          </a:solid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26</a:t>
            </a:fld>
            <a:endParaRPr spc="-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30" y="0"/>
            <a:ext cx="9146173" cy="1021461"/>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429258" y="107696"/>
            <a:ext cx="6571742" cy="1243289"/>
          </a:xfrm>
          <a:prstGeom prst="rect">
            <a:avLst/>
          </a:prstGeom>
        </p:spPr>
        <p:txBody>
          <a:bodyPr vert="horz" wrap="square" lIns="0" tIns="12065" rIns="0" bIns="0" rtlCol="0">
            <a:spAutoFit/>
          </a:bodyPr>
          <a:lstStyle/>
          <a:p>
            <a:pPr marL="995044" marR="5080" indent="-982980">
              <a:lnSpc>
                <a:spcPct val="100000"/>
              </a:lnSpc>
              <a:spcBef>
                <a:spcPts val="95"/>
              </a:spcBef>
            </a:pPr>
            <a:r>
              <a:rPr sz="4000" b="1" u="sng" spc="-10" dirty="0"/>
              <a:t>Distinction </a:t>
            </a:r>
            <a:r>
              <a:rPr sz="4000" b="1" u="sng" spc="-15" dirty="0"/>
              <a:t>between </a:t>
            </a:r>
            <a:r>
              <a:rPr sz="4000" b="1" u="sng" spc="-10" dirty="0"/>
              <a:t>Disease,  Illness</a:t>
            </a:r>
            <a:r>
              <a:rPr sz="4000" b="1" spc="-10" dirty="0"/>
              <a:t> and</a:t>
            </a:r>
            <a:r>
              <a:rPr sz="4000" b="1" spc="-30" dirty="0"/>
              <a:t> </a:t>
            </a:r>
            <a:r>
              <a:rPr sz="4000" b="1" spc="-10" dirty="0"/>
              <a:t>Sickness</a:t>
            </a:r>
            <a:endParaRPr sz="4000" b="1"/>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27</a:t>
            </a:fld>
            <a:endParaRPr spc="-5" dirty="0"/>
          </a:p>
        </p:txBody>
      </p:sp>
      <p:sp>
        <p:nvSpPr>
          <p:cNvPr id="7" name="object 7"/>
          <p:cNvSpPr txBox="1"/>
          <p:nvPr/>
        </p:nvSpPr>
        <p:spPr>
          <a:xfrm>
            <a:off x="535940" y="1558797"/>
            <a:ext cx="8205470" cy="4221480"/>
          </a:xfrm>
          <a:prstGeom prst="rect">
            <a:avLst/>
          </a:prstGeom>
        </p:spPr>
        <p:txBody>
          <a:bodyPr vert="horz" wrap="square" lIns="0" tIns="61594" rIns="0" bIns="0" rtlCol="0">
            <a:spAutoFit/>
          </a:bodyPr>
          <a:lstStyle/>
          <a:p>
            <a:pPr marL="287020" marR="5080" indent="-274320">
              <a:lnSpc>
                <a:spcPct val="90000"/>
              </a:lnSpc>
              <a:spcBef>
                <a:spcPts val="484"/>
              </a:spcBef>
              <a:buClr>
                <a:srgbClr val="0AD0D9"/>
              </a:buClr>
              <a:buSzPct val="93750"/>
              <a:buFont typeface="Wingdings 2"/>
              <a:buChar char=""/>
              <a:tabLst>
                <a:tab pos="287020" algn="l"/>
              </a:tabLst>
            </a:pPr>
            <a:r>
              <a:rPr sz="3200" spc="-5" dirty="0">
                <a:solidFill>
                  <a:srgbClr val="0000FF"/>
                </a:solidFill>
                <a:latin typeface="Calibri"/>
                <a:cs typeface="Calibri"/>
              </a:rPr>
              <a:t>The </a:t>
            </a:r>
            <a:r>
              <a:rPr sz="3200" spc="-15" dirty="0">
                <a:solidFill>
                  <a:srgbClr val="0000FF"/>
                </a:solidFill>
                <a:latin typeface="Calibri"/>
                <a:cs typeface="Calibri"/>
              </a:rPr>
              <a:t>term </a:t>
            </a:r>
            <a:r>
              <a:rPr sz="3200" spc="-5" dirty="0">
                <a:solidFill>
                  <a:srgbClr val="0000FF"/>
                </a:solidFill>
                <a:latin typeface="Calibri"/>
                <a:cs typeface="Calibri"/>
              </a:rPr>
              <a:t>disease </a:t>
            </a:r>
            <a:r>
              <a:rPr sz="3200" spc="-15" dirty="0">
                <a:solidFill>
                  <a:srgbClr val="0000FF"/>
                </a:solidFill>
                <a:latin typeface="Calibri"/>
                <a:cs typeface="Calibri"/>
              </a:rPr>
              <a:t>literally </a:t>
            </a:r>
            <a:r>
              <a:rPr sz="3200" dirty="0">
                <a:solidFill>
                  <a:srgbClr val="0000FF"/>
                </a:solidFill>
                <a:latin typeface="Calibri"/>
                <a:cs typeface="Calibri"/>
              </a:rPr>
              <a:t>means </a:t>
            </a:r>
            <a:r>
              <a:rPr sz="3200" spc="-5" dirty="0">
                <a:solidFill>
                  <a:srgbClr val="0000FF"/>
                </a:solidFill>
                <a:latin typeface="Calibri"/>
                <a:cs typeface="Calibri"/>
              </a:rPr>
              <a:t>“</a:t>
            </a:r>
            <a:r>
              <a:rPr sz="3200" u="sng" spc="-5" dirty="0">
                <a:solidFill>
                  <a:srgbClr val="0000FF"/>
                </a:solidFill>
                <a:latin typeface="Calibri"/>
                <a:cs typeface="Calibri"/>
              </a:rPr>
              <a:t>without </a:t>
            </a:r>
            <a:r>
              <a:rPr sz="3200" u="sng" dirty="0">
                <a:solidFill>
                  <a:srgbClr val="0000FF"/>
                </a:solidFill>
                <a:latin typeface="Calibri"/>
                <a:cs typeface="Calibri"/>
              </a:rPr>
              <a:t>ease</a:t>
            </a:r>
            <a:r>
              <a:rPr sz="3200" dirty="0">
                <a:solidFill>
                  <a:srgbClr val="0000FF"/>
                </a:solidFill>
                <a:latin typeface="Calibri"/>
                <a:cs typeface="Calibri"/>
              </a:rPr>
              <a:t>”  </a:t>
            </a:r>
            <a:r>
              <a:rPr sz="3200" spc="-5" dirty="0">
                <a:solidFill>
                  <a:srgbClr val="0000FF"/>
                </a:solidFill>
                <a:latin typeface="Calibri"/>
                <a:cs typeface="Calibri"/>
              </a:rPr>
              <a:t>(</a:t>
            </a:r>
            <a:r>
              <a:rPr sz="3200" u="sng" spc="-5" dirty="0">
                <a:solidFill>
                  <a:srgbClr val="0000FF"/>
                </a:solidFill>
                <a:latin typeface="Calibri"/>
                <a:cs typeface="Calibri"/>
              </a:rPr>
              <a:t>uneasiness</a:t>
            </a:r>
            <a:r>
              <a:rPr sz="3200" spc="-5" dirty="0">
                <a:solidFill>
                  <a:srgbClr val="0000FF"/>
                </a:solidFill>
                <a:latin typeface="Calibri"/>
                <a:cs typeface="Calibri"/>
              </a:rPr>
              <a:t>), </a:t>
            </a:r>
            <a:r>
              <a:rPr sz="3200" dirty="0">
                <a:solidFill>
                  <a:srgbClr val="0000FF"/>
                </a:solidFill>
                <a:latin typeface="Calibri"/>
                <a:cs typeface="Calibri"/>
              </a:rPr>
              <a:t>when </a:t>
            </a:r>
            <a:r>
              <a:rPr sz="3200" spc="-5" dirty="0">
                <a:solidFill>
                  <a:srgbClr val="0000FF"/>
                </a:solidFill>
                <a:latin typeface="Calibri"/>
                <a:cs typeface="Calibri"/>
              </a:rPr>
              <a:t>something </a:t>
            </a:r>
            <a:r>
              <a:rPr sz="3200" dirty="0">
                <a:solidFill>
                  <a:srgbClr val="0000FF"/>
                </a:solidFill>
                <a:latin typeface="Calibri"/>
                <a:cs typeface="Calibri"/>
              </a:rPr>
              <a:t>is </a:t>
            </a:r>
            <a:r>
              <a:rPr sz="3200" spc="-10" dirty="0">
                <a:solidFill>
                  <a:srgbClr val="0000FF"/>
                </a:solidFill>
                <a:latin typeface="Calibri"/>
                <a:cs typeface="Calibri"/>
              </a:rPr>
              <a:t>wrong </a:t>
            </a:r>
            <a:r>
              <a:rPr sz="3200" spc="-5" dirty="0">
                <a:solidFill>
                  <a:srgbClr val="0000FF"/>
                </a:solidFill>
                <a:latin typeface="Calibri"/>
                <a:cs typeface="Calibri"/>
              </a:rPr>
              <a:t>with  bodily function.</a:t>
            </a:r>
            <a:endParaRPr sz="3200">
              <a:latin typeface="Calibri"/>
              <a:cs typeface="Calibri"/>
            </a:endParaRPr>
          </a:p>
          <a:p>
            <a:pPr marL="287020" indent="-274320">
              <a:lnSpc>
                <a:spcPts val="3650"/>
              </a:lnSpc>
              <a:spcBef>
                <a:spcPts val="385"/>
              </a:spcBef>
              <a:buClr>
                <a:srgbClr val="0AD0D9"/>
              </a:buClr>
              <a:buSzPct val="93750"/>
              <a:buFont typeface="Wingdings 2"/>
              <a:buChar char=""/>
              <a:tabLst>
                <a:tab pos="287020" algn="l"/>
              </a:tabLst>
            </a:pPr>
            <a:r>
              <a:rPr sz="3200" spc="-5" dirty="0">
                <a:solidFill>
                  <a:srgbClr val="0000FF"/>
                </a:solidFill>
                <a:latin typeface="Calibri"/>
                <a:cs typeface="Calibri"/>
              </a:rPr>
              <a:t>Illness </a:t>
            </a:r>
            <a:r>
              <a:rPr sz="3200" spc="-35" dirty="0">
                <a:solidFill>
                  <a:srgbClr val="0000FF"/>
                </a:solidFill>
                <a:latin typeface="Calibri"/>
                <a:cs typeface="Calibri"/>
              </a:rPr>
              <a:t>refers </a:t>
            </a:r>
            <a:r>
              <a:rPr sz="3200" spc="-25" dirty="0">
                <a:solidFill>
                  <a:srgbClr val="0000FF"/>
                </a:solidFill>
                <a:latin typeface="Calibri"/>
                <a:cs typeface="Calibri"/>
              </a:rPr>
              <a:t>to </a:t>
            </a:r>
            <a:r>
              <a:rPr sz="3200" dirty="0">
                <a:solidFill>
                  <a:srgbClr val="0000FF"/>
                </a:solidFill>
                <a:latin typeface="Calibri"/>
                <a:cs typeface="Calibri"/>
              </a:rPr>
              <a:t>the </a:t>
            </a:r>
            <a:r>
              <a:rPr sz="3200" b="1" spc="-5" dirty="0">
                <a:solidFill>
                  <a:srgbClr val="0000FF"/>
                </a:solidFill>
                <a:latin typeface="Calibri"/>
                <a:cs typeface="Calibri"/>
              </a:rPr>
              <a:t>presence of </a:t>
            </a:r>
            <a:r>
              <a:rPr sz="3200" b="1" dirty="0">
                <a:solidFill>
                  <a:srgbClr val="0000FF"/>
                </a:solidFill>
                <a:latin typeface="Calibri"/>
                <a:cs typeface="Calibri"/>
              </a:rPr>
              <a:t>a</a:t>
            </a:r>
            <a:r>
              <a:rPr sz="3200" b="1" spc="-10" dirty="0">
                <a:solidFill>
                  <a:srgbClr val="0000FF"/>
                </a:solidFill>
                <a:latin typeface="Calibri"/>
                <a:cs typeface="Calibri"/>
              </a:rPr>
              <a:t> </a:t>
            </a:r>
            <a:r>
              <a:rPr sz="3200" b="1" spc="-5" dirty="0">
                <a:solidFill>
                  <a:srgbClr val="0000FF"/>
                </a:solidFill>
                <a:latin typeface="Calibri"/>
                <a:cs typeface="Calibri"/>
              </a:rPr>
              <a:t>specific</a:t>
            </a:r>
            <a:endParaRPr sz="3200" b="1">
              <a:latin typeface="Calibri"/>
              <a:cs typeface="Calibri"/>
            </a:endParaRPr>
          </a:p>
          <a:p>
            <a:pPr marL="286385" marR="31115">
              <a:lnSpc>
                <a:spcPct val="90000"/>
              </a:lnSpc>
              <a:spcBef>
                <a:spcPts val="195"/>
              </a:spcBef>
            </a:pPr>
            <a:r>
              <a:rPr sz="3200" b="1" spc="-5" dirty="0">
                <a:solidFill>
                  <a:srgbClr val="0000FF"/>
                </a:solidFill>
                <a:latin typeface="Calibri"/>
                <a:cs typeface="Calibri"/>
              </a:rPr>
              <a:t>disease</a:t>
            </a:r>
            <a:r>
              <a:rPr sz="3200" spc="-5" dirty="0">
                <a:solidFill>
                  <a:srgbClr val="0000FF"/>
                </a:solidFill>
                <a:latin typeface="Calibri"/>
                <a:cs typeface="Calibri"/>
              </a:rPr>
              <a:t>, and also </a:t>
            </a:r>
            <a:r>
              <a:rPr sz="3200" spc="-15" dirty="0">
                <a:solidFill>
                  <a:srgbClr val="0000FF"/>
                </a:solidFill>
                <a:latin typeface="Calibri"/>
                <a:cs typeface="Calibri"/>
              </a:rPr>
              <a:t>to </a:t>
            </a:r>
            <a:r>
              <a:rPr sz="3200" dirty="0">
                <a:solidFill>
                  <a:srgbClr val="0000FF"/>
                </a:solidFill>
                <a:latin typeface="Calibri"/>
                <a:cs typeface="Calibri"/>
              </a:rPr>
              <a:t>the </a:t>
            </a:r>
            <a:r>
              <a:rPr sz="3200" u="sng" spc="-20" dirty="0">
                <a:solidFill>
                  <a:srgbClr val="0000FF"/>
                </a:solidFill>
                <a:latin typeface="Calibri"/>
                <a:cs typeface="Calibri"/>
              </a:rPr>
              <a:t>individual’s </a:t>
            </a:r>
            <a:r>
              <a:rPr sz="3200" u="sng" spc="-10" dirty="0">
                <a:solidFill>
                  <a:srgbClr val="0000FF"/>
                </a:solidFill>
                <a:latin typeface="Calibri"/>
                <a:cs typeface="Calibri"/>
              </a:rPr>
              <a:t>perceptions  </a:t>
            </a:r>
            <a:r>
              <a:rPr sz="3200" u="sng" spc="-5" dirty="0">
                <a:solidFill>
                  <a:srgbClr val="0000FF"/>
                </a:solidFill>
                <a:latin typeface="Calibri"/>
                <a:cs typeface="Calibri"/>
              </a:rPr>
              <a:t>and </a:t>
            </a:r>
            <a:r>
              <a:rPr sz="3200" u="sng" spc="-10" dirty="0">
                <a:solidFill>
                  <a:srgbClr val="0000FF"/>
                </a:solidFill>
                <a:latin typeface="Calibri"/>
                <a:cs typeface="Calibri"/>
              </a:rPr>
              <a:t>behavior </a:t>
            </a:r>
            <a:r>
              <a:rPr sz="3200" u="sng" dirty="0">
                <a:solidFill>
                  <a:srgbClr val="0000FF"/>
                </a:solidFill>
                <a:latin typeface="Calibri"/>
                <a:cs typeface="Calibri"/>
              </a:rPr>
              <a:t>in </a:t>
            </a:r>
            <a:r>
              <a:rPr sz="3200" u="sng" spc="-5" dirty="0">
                <a:solidFill>
                  <a:srgbClr val="0000FF"/>
                </a:solidFill>
                <a:latin typeface="Calibri"/>
                <a:cs typeface="Calibri"/>
              </a:rPr>
              <a:t>response </a:t>
            </a:r>
            <a:r>
              <a:rPr sz="3200" u="sng" spc="-25" dirty="0">
                <a:solidFill>
                  <a:srgbClr val="0000FF"/>
                </a:solidFill>
                <a:latin typeface="Calibri"/>
                <a:cs typeface="Calibri"/>
              </a:rPr>
              <a:t>to </a:t>
            </a:r>
            <a:r>
              <a:rPr sz="3200" u="sng" dirty="0">
                <a:solidFill>
                  <a:srgbClr val="0000FF"/>
                </a:solidFill>
                <a:latin typeface="Calibri"/>
                <a:cs typeface="Calibri"/>
              </a:rPr>
              <a:t>the </a:t>
            </a:r>
            <a:r>
              <a:rPr sz="3200" u="sng" spc="-5" dirty="0">
                <a:solidFill>
                  <a:srgbClr val="0000FF"/>
                </a:solidFill>
                <a:latin typeface="Calibri"/>
                <a:cs typeface="Calibri"/>
              </a:rPr>
              <a:t>disease</a:t>
            </a:r>
            <a:r>
              <a:rPr sz="3200" spc="-5" dirty="0">
                <a:solidFill>
                  <a:srgbClr val="0000FF"/>
                </a:solidFill>
                <a:latin typeface="Calibri"/>
                <a:cs typeface="Calibri"/>
              </a:rPr>
              <a:t>, as well  as the </a:t>
            </a:r>
            <a:r>
              <a:rPr sz="3200" u="sng" dirty="0">
                <a:solidFill>
                  <a:srgbClr val="0000FF"/>
                </a:solidFill>
                <a:latin typeface="Calibri"/>
                <a:cs typeface="Calibri"/>
              </a:rPr>
              <a:t>impact </a:t>
            </a:r>
            <a:r>
              <a:rPr sz="3200" u="sng" spc="-5" dirty="0">
                <a:solidFill>
                  <a:srgbClr val="0000FF"/>
                </a:solidFill>
                <a:latin typeface="Calibri"/>
                <a:cs typeface="Calibri"/>
              </a:rPr>
              <a:t>of </a:t>
            </a:r>
            <a:r>
              <a:rPr sz="3200" u="sng" spc="-10" dirty="0">
                <a:solidFill>
                  <a:srgbClr val="0000FF"/>
                </a:solidFill>
                <a:latin typeface="Calibri"/>
                <a:cs typeface="Calibri"/>
              </a:rPr>
              <a:t>that </a:t>
            </a:r>
            <a:r>
              <a:rPr sz="3200" u="sng" spc="-5" dirty="0">
                <a:solidFill>
                  <a:srgbClr val="0000FF"/>
                </a:solidFill>
                <a:latin typeface="Calibri"/>
                <a:cs typeface="Calibri"/>
              </a:rPr>
              <a:t>disease on </a:t>
            </a:r>
            <a:r>
              <a:rPr sz="3200" u="sng" dirty="0">
                <a:solidFill>
                  <a:srgbClr val="0000FF"/>
                </a:solidFill>
                <a:latin typeface="Calibri"/>
                <a:cs typeface="Calibri"/>
              </a:rPr>
              <a:t>the  </a:t>
            </a:r>
            <a:r>
              <a:rPr sz="3200" u="sng" spc="-10" dirty="0">
                <a:solidFill>
                  <a:srgbClr val="0000FF"/>
                </a:solidFill>
                <a:latin typeface="Calibri"/>
                <a:cs typeface="Calibri"/>
              </a:rPr>
              <a:t>psychosocial</a:t>
            </a:r>
            <a:r>
              <a:rPr sz="3200" u="sng" spc="-15" dirty="0">
                <a:solidFill>
                  <a:srgbClr val="0000FF"/>
                </a:solidFill>
                <a:latin typeface="Calibri"/>
                <a:cs typeface="Calibri"/>
              </a:rPr>
              <a:t> environment</a:t>
            </a:r>
            <a:r>
              <a:rPr sz="3200" spc="-15" dirty="0">
                <a:solidFill>
                  <a:srgbClr val="0000FF"/>
                </a:solidFill>
                <a:latin typeface="Calibri"/>
                <a:cs typeface="Calibri"/>
              </a:rPr>
              <a:t>.</a:t>
            </a:r>
            <a:endParaRPr sz="3200">
              <a:latin typeface="Calibri"/>
              <a:cs typeface="Calibri"/>
            </a:endParaRPr>
          </a:p>
          <a:p>
            <a:pPr marL="287020" indent="-274320">
              <a:lnSpc>
                <a:spcPct val="100000"/>
              </a:lnSpc>
              <a:spcBef>
                <a:spcPts val="385"/>
              </a:spcBef>
              <a:buClr>
                <a:srgbClr val="0AD0D9"/>
              </a:buClr>
              <a:buSzPct val="93750"/>
              <a:buFont typeface="Wingdings 2"/>
              <a:buChar char=""/>
              <a:tabLst>
                <a:tab pos="287020" algn="l"/>
              </a:tabLst>
            </a:pPr>
            <a:r>
              <a:rPr sz="3200" spc="-5" dirty="0">
                <a:solidFill>
                  <a:srgbClr val="0000FF"/>
                </a:solidFill>
                <a:latin typeface="Calibri"/>
                <a:cs typeface="Calibri"/>
              </a:rPr>
              <a:t>Sickness </a:t>
            </a:r>
            <a:r>
              <a:rPr sz="3200" spc="-35" dirty="0">
                <a:solidFill>
                  <a:srgbClr val="0000FF"/>
                </a:solidFill>
                <a:latin typeface="Calibri"/>
                <a:cs typeface="Calibri"/>
              </a:rPr>
              <a:t>refers </a:t>
            </a:r>
            <a:r>
              <a:rPr sz="3200" spc="-20" dirty="0">
                <a:solidFill>
                  <a:srgbClr val="0000FF"/>
                </a:solidFill>
                <a:latin typeface="Calibri"/>
                <a:cs typeface="Calibri"/>
              </a:rPr>
              <a:t>to </a:t>
            </a:r>
            <a:r>
              <a:rPr sz="3200" dirty="0">
                <a:solidFill>
                  <a:srgbClr val="0000FF"/>
                </a:solidFill>
                <a:latin typeface="Calibri"/>
                <a:cs typeface="Calibri"/>
              </a:rPr>
              <a:t>a </a:t>
            </a:r>
            <a:r>
              <a:rPr sz="3200" spc="-30" dirty="0">
                <a:solidFill>
                  <a:srgbClr val="0000FF"/>
                </a:solidFill>
                <a:latin typeface="Calibri"/>
                <a:cs typeface="Calibri"/>
              </a:rPr>
              <a:t>state </a:t>
            </a:r>
            <a:r>
              <a:rPr sz="3200" dirty="0">
                <a:solidFill>
                  <a:srgbClr val="0000FF"/>
                </a:solidFill>
                <a:latin typeface="Calibri"/>
                <a:cs typeface="Calibri"/>
              </a:rPr>
              <a:t>of </a:t>
            </a:r>
            <a:r>
              <a:rPr sz="3200" spc="-5" dirty="0">
                <a:solidFill>
                  <a:srgbClr val="0000FF"/>
                </a:solidFill>
                <a:latin typeface="Calibri"/>
                <a:cs typeface="Calibri"/>
              </a:rPr>
              <a:t>social</a:t>
            </a:r>
            <a:r>
              <a:rPr sz="3200" spc="0" dirty="0">
                <a:solidFill>
                  <a:srgbClr val="0000FF"/>
                </a:solidFill>
                <a:latin typeface="Calibri"/>
                <a:cs typeface="Calibri"/>
              </a:rPr>
              <a:t> </a:t>
            </a:r>
            <a:r>
              <a:rPr sz="3200" spc="-10" dirty="0">
                <a:solidFill>
                  <a:srgbClr val="0000FF"/>
                </a:solidFill>
                <a:latin typeface="Calibri"/>
                <a:cs typeface="Calibri"/>
              </a:rPr>
              <a:t>dysfunction.</a:t>
            </a:r>
            <a:endParaRPr sz="32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30" y="0"/>
            <a:ext cx="9146173" cy="1021461"/>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275333" y="209753"/>
            <a:ext cx="7411467" cy="1367682"/>
          </a:xfrm>
          <a:prstGeom prst="rect">
            <a:avLst/>
          </a:prstGeom>
        </p:spPr>
        <p:txBody>
          <a:bodyPr vert="horz" wrap="square" lIns="0" tIns="13335" rIns="0" bIns="0" rtlCol="0">
            <a:spAutoFit/>
          </a:bodyPr>
          <a:lstStyle/>
          <a:p>
            <a:pPr marL="1094740" marR="5080" indent="-1082040">
              <a:lnSpc>
                <a:spcPct val="100000"/>
              </a:lnSpc>
              <a:spcBef>
                <a:spcPts val="105"/>
              </a:spcBef>
            </a:pPr>
            <a:r>
              <a:rPr b="1" spc="-5" dirty="0"/>
              <a:t>Distinction </a:t>
            </a:r>
            <a:r>
              <a:rPr b="1" spc="-10" dirty="0"/>
              <a:t>between </a:t>
            </a:r>
            <a:r>
              <a:rPr b="1" spc="-5" dirty="0"/>
              <a:t>Disease,  Illness and</a:t>
            </a:r>
            <a:r>
              <a:rPr b="1" dirty="0"/>
              <a:t> </a:t>
            </a:r>
            <a:r>
              <a:rPr b="1" spc="-5" dirty="0"/>
              <a:t>Sickness</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28</a:t>
            </a:fld>
            <a:endParaRPr spc="-5" dirty="0"/>
          </a:p>
        </p:txBody>
      </p:sp>
      <p:sp>
        <p:nvSpPr>
          <p:cNvPr id="7" name="object 7"/>
          <p:cNvSpPr txBox="1"/>
          <p:nvPr/>
        </p:nvSpPr>
        <p:spPr>
          <a:xfrm>
            <a:off x="612140" y="1988642"/>
            <a:ext cx="7731759" cy="3636010"/>
          </a:xfrm>
          <a:prstGeom prst="rect">
            <a:avLst/>
          </a:prstGeom>
        </p:spPr>
        <p:txBody>
          <a:bodyPr vert="horz" wrap="square" lIns="0" tIns="13335" rIns="0" bIns="0" rtlCol="0">
            <a:spAutoFit/>
          </a:bodyPr>
          <a:lstStyle/>
          <a:p>
            <a:pPr marL="287020" marR="986155" indent="-274320">
              <a:lnSpc>
                <a:spcPct val="100000"/>
              </a:lnSpc>
              <a:spcBef>
                <a:spcPts val="105"/>
              </a:spcBef>
              <a:buClr>
                <a:srgbClr val="0AD0D9"/>
              </a:buClr>
              <a:buSzPct val="93750"/>
              <a:buFont typeface="Wingdings 2"/>
              <a:buChar char=""/>
              <a:tabLst>
                <a:tab pos="287020" algn="l"/>
              </a:tabLst>
            </a:pPr>
            <a:r>
              <a:rPr sz="3200" spc="-5" dirty="0">
                <a:solidFill>
                  <a:srgbClr val="0000FF"/>
                </a:solidFill>
                <a:latin typeface="Calibri"/>
                <a:cs typeface="Calibri"/>
              </a:rPr>
              <a:t>Disease </a:t>
            </a:r>
            <a:r>
              <a:rPr sz="3200" dirty="0">
                <a:solidFill>
                  <a:srgbClr val="0000FF"/>
                </a:solidFill>
                <a:latin typeface="Calibri"/>
                <a:cs typeface="Calibri"/>
              </a:rPr>
              <a:t>is a </a:t>
            </a:r>
            <a:r>
              <a:rPr sz="3200" spc="-15" dirty="0">
                <a:solidFill>
                  <a:srgbClr val="0000FF"/>
                </a:solidFill>
                <a:latin typeface="Calibri"/>
                <a:cs typeface="Calibri"/>
              </a:rPr>
              <a:t>physiological/psychological  </a:t>
            </a:r>
            <a:r>
              <a:rPr sz="3200" spc="-10" dirty="0">
                <a:solidFill>
                  <a:srgbClr val="0000FF"/>
                </a:solidFill>
                <a:latin typeface="Calibri"/>
                <a:cs typeface="Calibri"/>
              </a:rPr>
              <a:t>dysfunction.</a:t>
            </a:r>
            <a:endParaRPr sz="3200">
              <a:latin typeface="Calibri"/>
              <a:cs typeface="Calibri"/>
            </a:endParaRPr>
          </a:p>
          <a:p>
            <a:pPr marL="287020" marR="5080" indent="-274320">
              <a:lnSpc>
                <a:spcPct val="100000"/>
              </a:lnSpc>
              <a:spcBef>
                <a:spcPts val="770"/>
              </a:spcBef>
              <a:buClr>
                <a:srgbClr val="0AD0D9"/>
              </a:buClr>
              <a:buSzPct val="93750"/>
              <a:buFont typeface="Wingdings 2"/>
              <a:buChar char=""/>
              <a:tabLst>
                <a:tab pos="287020" algn="l"/>
              </a:tabLst>
            </a:pPr>
            <a:r>
              <a:rPr sz="3200" spc="-5" dirty="0">
                <a:solidFill>
                  <a:srgbClr val="0000FF"/>
                </a:solidFill>
                <a:latin typeface="Calibri"/>
                <a:cs typeface="Calibri"/>
              </a:rPr>
              <a:t>Illness </a:t>
            </a:r>
            <a:r>
              <a:rPr sz="3200" dirty="0">
                <a:solidFill>
                  <a:srgbClr val="0000FF"/>
                </a:solidFill>
                <a:latin typeface="Calibri"/>
                <a:cs typeface="Calibri"/>
              </a:rPr>
              <a:t>is a </a:t>
            </a:r>
            <a:r>
              <a:rPr sz="3200" spc="-10" dirty="0">
                <a:solidFill>
                  <a:srgbClr val="0000FF"/>
                </a:solidFill>
                <a:latin typeface="Calibri"/>
                <a:cs typeface="Calibri"/>
              </a:rPr>
              <a:t>subjective </a:t>
            </a:r>
            <a:r>
              <a:rPr sz="3200" spc="-30" dirty="0">
                <a:solidFill>
                  <a:srgbClr val="0000FF"/>
                </a:solidFill>
                <a:latin typeface="Calibri"/>
                <a:cs typeface="Calibri"/>
              </a:rPr>
              <a:t>state </a:t>
            </a:r>
            <a:r>
              <a:rPr sz="3200" spc="-5" dirty="0">
                <a:solidFill>
                  <a:srgbClr val="0000FF"/>
                </a:solidFill>
                <a:latin typeface="Calibri"/>
                <a:cs typeface="Calibri"/>
              </a:rPr>
              <a:t>of </a:t>
            </a:r>
            <a:r>
              <a:rPr sz="3200" spc="-10" dirty="0">
                <a:solidFill>
                  <a:srgbClr val="0000FF"/>
                </a:solidFill>
                <a:latin typeface="Calibri"/>
                <a:cs typeface="Calibri"/>
              </a:rPr>
              <a:t>the </a:t>
            </a:r>
            <a:r>
              <a:rPr sz="3200" spc="-15" dirty="0">
                <a:solidFill>
                  <a:srgbClr val="0000FF"/>
                </a:solidFill>
                <a:latin typeface="Calibri"/>
                <a:cs typeface="Calibri"/>
              </a:rPr>
              <a:t>person </a:t>
            </a:r>
            <a:r>
              <a:rPr sz="3200" dirty="0">
                <a:solidFill>
                  <a:srgbClr val="0000FF"/>
                </a:solidFill>
                <a:latin typeface="Calibri"/>
                <a:cs typeface="Calibri"/>
              </a:rPr>
              <a:t>who  </a:t>
            </a:r>
            <a:r>
              <a:rPr sz="3200" spc="-20" dirty="0">
                <a:solidFill>
                  <a:srgbClr val="0000FF"/>
                </a:solidFill>
                <a:latin typeface="Calibri"/>
                <a:cs typeface="Calibri"/>
              </a:rPr>
              <a:t>feels aware </a:t>
            </a:r>
            <a:r>
              <a:rPr sz="3200" dirty="0">
                <a:solidFill>
                  <a:srgbClr val="0000FF"/>
                </a:solidFill>
                <a:latin typeface="Calibri"/>
                <a:cs typeface="Calibri"/>
              </a:rPr>
              <a:t>of </a:t>
            </a:r>
            <a:r>
              <a:rPr sz="3200" spc="-5" dirty="0">
                <a:solidFill>
                  <a:srgbClr val="0000FF"/>
                </a:solidFill>
                <a:latin typeface="Calibri"/>
                <a:cs typeface="Calibri"/>
              </a:rPr>
              <a:t>not being</a:t>
            </a:r>
            <a:r>
              <a:rPr sz="3200" spc="-20" dirty="0">
                <a:solidFill>
                  <a:srgbClr val="0000FF"/>
                </a:solidFill>
                <a:latin typeface="Calibri"/>
                <a:cs typeface="Calibri"/>
              </a:rPr>
              <a:t> </a:t>
            </a:r>
            <a:r>
              <a:rPr sz="3200" spc="-10" dirty="0">
                <a:solidFill>
                  <a:srgbClr val="0000FF"/>
                </a:solidFill>
                <a:latin typeface="Calibri"/>
                <a:cs typeface="Calibri"/>
              </a:rPr>
              <a:t>well.</a:t>
            </a:r>
            <a:endParaRPr sz="3200">
              <a:latin typeface="Calibri"/>
              <a:cs typeface="Calibri"/>
            </a:endParaRPr>
          </a:p>
          <a:p>
            <a:pPr marL="287020" marR="180975" indent="-274320">
              <a:lnSpc>
                <a:spcPct val="100000"/>
              </a:lnSpc>
              <a:spcBef>
                <a:spcPts val="770"/>
              </a:spcBef>
              <a:buClr>
                <a:srgbClr val="0AD0D9"/>
              </a:buClr>
              <a:buSzPct val="93750"/>
              <a:buFont typeface="Wingdings 2"/>
              <a:buChar char=""/>
              <a:tabLst>
                <a:tab pos="287020" algn="l"/>
              </a:tabLst>
            </a:pPr>
            <a:r>
              <a:rPr sz="3200" spc="-5" dirty="0">
                <a:solidFill>
                  <a:srgbClr val="0000FF"/>
                </a:solidFill>
                <a:latin typeface="Calibri"/>
                <a:cs typeface="Calibri"/>
              </a:rPr>
              <a:t>Sickness </a:t>
            </a:r>
            <a:r>
              <a:rPr sz="3200" dirty="0">
                <a:solidFill>
                  <a:srgbClr val="0000FF"/>
                </a:solidFill>
                <a:latin typeface="Calibri"/>
                <a:cs typeface="Calibri"/>
              </a:rPr>
              <a:t>is a </a:t>
            </a:r>
            <a:r>
              <a:rPr sz="3200" spc="-35" dirty="0">
                <a:solidFill>
                  <a:srgbClr val="0000FF"/>
                </a:solidFill>
                <a:latin typeface="Calibri"/>
                <a:cs typeface="Calibri"/>
              </a:rPr>
              <a:t>state </a:t>
            </a:r>
            <a:r>
              <a:rPr sz="3200" dirty="0">
                <a:solidFill>
                  <a:srgbClr val="0000FF"/>
                </a:solidFill>
                <a:latin typeface="Calibri"/>
                <a:cs typeface="Calibri"/>
              </a:rPr>
              <a:t>of </a:t>
            </a:r>
            <a:r>
              <a:rPr sz="3200" spc="-5" dirty="0">
                <a:solidFill>
                  <a:srgbClr val="0000FF"/>
                </a:solidFill>
                <a:latin typeface="Calibri"/>
                <a:cs typeface="Calibri"/>
              </a:rPr>
              <a:t>social </a:t>
            </a:r>
            <a:r>
              <a:rPr sz="3200" spc="-10" dirty="0">
                <a:solidFill>
                  <a:srgbClr val="0000FF"/>
                </a:solidFill>
                <a:latin typeface="Calibri"/>
                <a:cs typeface="Calibri"/>
              </a:rPr>
              <a:t>dysfunction </a:t>
            </a:r>
            <a:r>
              <a:rPr sz="3200" dirty="0">
                <a:solidFill>
                  <a:srgbClr val="0000FF"/>
                </a:solidFill>
                <a:latin typeface="Calibri"/>
                <a:cs typeface="Calibri"/>
              </a:rPr>
              <a:t>i.e. a  </a:t>
            </a:r>
            <a:r>
              <a:rPr sz="3200" spc="-15" dirty="0">
                <a:solidFill>
                  <a:srgbClr val="0000FF"/>
                </a:solidFill>
                <a:latin typeface="Calibri"/>
                <a:cs typeface="Calibri"/>
              </a:rPr>
              <a:t>role </a:t>
            </a:r>
            <a:r>
              <a:rPr sz="3200" spc="-10" dirty="0">
                <a:solidFill>
                  <a:srgbClr val="0000FF"/>
                </a:solidFill>
                <a:latin typeface="Calibri"/>
                <a:cs typeface="Calibri"/>
              </a:rPr>
              <a:t>that </a:t>
            </a:r>
            <a:r>
              <a:rPr sz="3200" dirty="0">
                <a:solidFill>
                  <a:srgbClr val="0000FF"/>
                </a:solidFill>
                <a:latin typeface="Calibri"/>
                <a:cs typeface="Calibri"/>
              </a:rPr>
              <a:t>the individual </a:t>
            </a:r>
            <a:r>
              <a:rPr sz="3200" spc="-5" dirty="0">
                <a:solidFill>
                  <a:srgbClr val="0000FF"/>
                </a:solidFill>
                <a:latin typeface="Calibri"/>
                <a:cs typeface="Calibri"/>
              </a:rPr>
              <a:t>assumes </a:t>
            </a:r>
            <a:r>
              <a:rPr sz="3200" dirty="0">
                <a:solidFill>
                  <a:srgbClr val="0000FF"/>
                </a:solidFill>
                <a:latin typeface="Calibri"/>
                <a:cs typeface="Calibri"/>
              </a:rPr>
              <a:t>when ill  </a:t>
            </a:r>
            <a:r>
              <a:rPr sz="3200" spc="-5" dirty="0">
                <a:solidFill>
                  <a:srgbClr val="0000FF"/>
                </a:solidFill>
                <a:latin typeface="Calibri"/>
                <a:cs typeface="Calibri"/>
              </a:rPr>
              <a:t>(sickness</a:t>
            </a:r>
            <a:r>
              <a:rPr sz="3200" spc="-20" dirty="0">
                <a:solidFill>
                  <a:srgbClr val="0000FF"/>
                </a:solidFill>
                <a:latin typeface="Calibri"/>
                <a:cs typeface="Calibri"/>
              </a:rPr>
              <a:t> </a:t>
            </a:r>
            <a:r>
              <a:rPr sz="3200" spc="-15" dirty="0">
                <a:solidFill>
                  <a:srgbClr val="0000FF"/>
                </a:solidFill>
                <a:latin typeface="Calibri"/>
                <a:cs typeface="Calibri"/>
              </a:rPr>
              <a:t>role).</a:t>
            </a:r>
            <a:endParaRPr sz="32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3340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30" y="0"/>
            <a:ext cx="9146173" cy="1021461"/>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275333" y="209753"/>
            <a:ext cx="7411467" cy="690574"/>
          </a:xfrm>
          <a:prstGeom prst="rect">
            <a:avLst/>
          </a:prstGeom>
        </p:spPr>
        <p:txBody>
          <a:bodyPr vert="horz" wrap="square" lIns="0" tIns="13335" rIns="0" bIns="0" rtlCol="0">
            <a:spAutoFit/>
          </a:bodyPr>
          <a:lstStyle/>
          <a:p>
            <a:pPr marL="1094740" marR="5080" indent="-1082040">
              <a:lnSpc>
                <a:spcPct val="100000"/>
              </a:lnSpc>
              <a:spcBef>
                <a:spcPts val="105"/>
              </a:spcBef>
            </a:pPr>
            <a:r>
              <a:rPr lang="en-US" b="1" spc="-5" dirty="0"/>
              <a:t>Group Discussion</a:t>
            </a:r>
            <a:endParaRPr b="1" spc="-5"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29</a:t>
            </a:fld>
            <a:endParaRPr spc="-5" dirty="0"/>
          </a:p>
        </p:txBody>
      </p:sp>
      <p:sp>
        <p:nvSpPr>
          <p:cNvPr id="7" name="object 7"/>
          <p:cNvSpPr txBox="1"/>
          <p:nvPr/>
        </p:nvSpPr>
        <p:spPr>
          <a:xfrm>
            <a:off x="609600" y="990600"/>
            <a:ext cx="7731759" cy="4528757"/>
          </a:xfrm>
          <a:prstGeom prst="rect">
            <a:avLst/>
          </a:prstGeom>
        </p:spPr>
        <p:txBody>
          <a:bodyPr vert="horz" wrap="square" lIns="0" tIns="13335" rIns="0" bIns="0" rtlCol="0">
            <a:spAutoFit/>
          </a:bodyPr>
          <a:lstStyle/>
          <a:p>
            <a:pPr marL="287020" marR="986155" indent="-274320">
              <a:lnSpc>
                <a:spcPct val="100000"/>
              </a:lnSpc>
              <a:spcBef>
                <a:spcPts val="105"/>
              </a:spcBef>
              <a:buClr>
                <a:srgbClr val="0AD0D9"/>
              </a:buClr>
              <a:buSzPct val="93750"/>
              <a:tabLst>
                <a:tab pos="287020" algn="l"/>
              </a:tabLst>
            </a:pPr>
            <a:r>
              <a:rPr lang="en-US" sz="3200" b="1" dirty="0">
                <a:solidFill>
                  <a:srgbClr val="7030A0"/>
                </a:solidFill>
                <a:latin typeface="Calibri"/>
                <a:cs typeface="Calibri"/>
              </a:rPr>
              <a:t>Group A:</a:t>
            </a:r>
          </a:p>
          <a:p>
            <a:pPr lvl="0">
              <a:buFont typeface="Wingdings" pitchFamily="2" charset="2"/>
              <a:buChar char="§"/>
            </a:pPr>
            <a:r>
              <a:rPr lang="en-US" sz="3200" dirty="0"/>
              <a:t> Definition of Public Health in behavioral </a:t>
            </a:r>
          </a:p>
          <a:p>
            <a:pPr lvl="0"/>
            <a:r>
              <a:rPr lang="en-US" sz="3200" dirty="0"/>
              <a:t>   sense Social determinant of health</a:t>
            </a:r>
          </a:p>
          <a:p>
            <a:pPr lvl="0">
              <a:buFont typeface="Wingdings" pitchFamily="2" charset="2"/>
              <a:buChar char="§"/>
            </a:pPr>
            <a:r>
              <a:rPr lang="en-US" sz="3200" dirty="0"/>
              <a:t> What is culture? How social and cultural</a:t>
            </a:r>
          </a:p>
          <a:p>
            <a:pPr lvl="0"/>
            <a:r>
              <a:rPr lang="en-US" sz="3200" dirty="0"/>
              <a:t>   factors affect on health?</a:t>
            </a:r>
          </a:p>
          <a:p>
            <a:pPr lvl="0">
              <a:buFont typeface="Wingdings" pitchFamily="2" charset="2"/>
              <a:buChar char="§"/>
            </a:pPr>
            <a:r>
              <a:rPr lang="en-US" sz="3200" dirty="0"/>
              <a:t> How to maintain good health?</a:t>
            </a:r>
          </a:p>
          <a:p>
            <a:pPr>
              <a:buFont typeface="Wingdings" pitchFamily="2" charset="2"/>
              <a:buChar char="§"/>
            </a:pPr>
            <a:r>
              <a:rPr lang="en-US" sz="3200" dirty="0"/>
              <a:t> Three important factors that affect disease</a:t>
            </a:r>
          </a:p>
          <a:p>
            <a:r>
              <a:rPr lang="en-US" sz="3200" dirty="0"/>
              <a:t>   incidence.</a:t>
            </a:r>
          </a:p>
          <a:p>
            <a:pPr lvl="0"/>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988" y="139700"/>
            <a:ext cx="7993062" cy="1107996"/>
          </a:xfrm>
          <a:prstGeom prst="rect">
            <a:avLst/>
          </a:prstGeom>
        </p:spPr>
        <p:txBody>
          <a:bodyPr lIns="0" tIns="0" rIns="0" bIns="0">
            <a:spAutoFit/>
          </a:bodyPr>
          <a:lstStyle/>
          <a:p>
            <a:pPr marL="12700"/>
            <a:r>
              <a:rPr lang="en-US" sz="3600" dirty="0">
                <a:solidFill>
                  <a:srgbClr val="FF0000"/>
                </a:solidFill>
                <a:latin typeface="Tahoma" pitchFamily="34" charset="0"/>
                <a:cs typeface="Tahoma" pitchFamily="34" charset="0"/>
              </a:rPr>
              <a:t>I</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shall</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take</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the</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goal</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of</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life</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processes</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to</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be</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the</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achievement</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of</a:t>
            </a:r>
            <a:r>
              <a:rPr lang="en-US" sz="3600" dirty="0">
                <a:solidFill>
                  <a:srgbClr val="FF0000"/>
                </a:solidFill>
                <a:latin typeface="Times New Roman" pitchFamily="18" charset="0"/>
                <a:cs typeface="Times New Roman" pitchFamily="18" charset="0"/>
              </a:rPr>
              <a:t> </a:t>
            </a:r>
            <a:r>
              <a:rPr lang="en-US" sz="3600" dirty="0">
                <a:solidFill>
                  <a:srgbClr val="FF0000"/>
                </a:solidFill>
                <a:latin typeface="Tahoma" pitchFamily="34" charset="0"/>
                <a:cs typeface="Tahoma" pitchFamily="34" charset="0"/>
              </a:rPr>
              <a:t>stability.</a:t>
            </a:r>
          </a:p>
        </p:txBody>
      </p:sp>
      <p:sp>
        <p:nvSpPr>
          <p:cNvPr id="4099" name="object 3"/>
          <p:cNvSpPr>
            <a:spLocks noChangeArrowheads="1"/>
          </p:cNvSpPr>
          <p:nvPr/>
        </p:nvSpPr>
        <p:spPr bwMode="auto">
          <a:xfrm>
            <a:off x="0" y="1773238"/>
            <a:ext cx="9144000" cy="5084762"/>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30" y="0"/>
            <a:ext cx="9146173" cy="1021461"/>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275333" y="209753"/>
            <a:ext cx="7411467" cy="690574"/>
          </a:xfrm>
          <a:prstGeom prst="rect">
            <a:avLst/>
          </a:prstGeom>
        </p:spPr>
        <p:txBody>
          <a:bodyPr vert="horz" wrap="square" lIns="0" tIns="13335" rIns="0" bIns="0" rtlCol="0">
            <a:spAutoFit/>
          </a:bodyPr>
          <a:lstStyle/>
          <a:p>
            <a:pPr marL="1094740" marR="5080" indent="-1082040">
              <a:lnSpc>
                <a:spcPct val="100000"/>
              </a:lnSpc>
              <a:spcBef>
                <a:spcPts val="105"/>
              </a:spcBef>
            </a:pPr>
            <a:r>
              <a:rPr lang="en-US" b="1" spc="-5" dirty="0"/>
              <a:t>Group Discussion</a:t>
            </a:r>
            <a:endParaRPr b="1" spc="-5"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30</a:t>
            </a:fld>
            <a:endParaRPr spc="-5" dirty="0"/>
          </a:p>
        </p:txBody>
      </p:sp>
      <p:sp>
        <p:nvSpPr>
          <p:cNvPr id="7" name="object 7"/>
          <p:cNvSpPr txBox="1"/>
          <p:nvPr/>
        </p:nvSpPr>
        <p:spPr>
          <a:xfrm>
            <a:off x="762000" y="1066800"/>
            <a:ext cx="7731759" cy="3473387"/>
          </a:xfrm>
          <a:prstGeom prst="rect">
            <a:avLst/>
          </a:prstGeom>
        </p:spPr>
        <p:txBody>
          <a:bodyPr vert="horz" wrap="square" lIns="0" tIns="13335" rIns="0" bIns="0" rtlCol="0">
            <a:spAutoFit/>
          </a:bodyPr>
          <a:lstStyle/>
          <a:p>
            <a:pPr marL="287020" marR="986155" indent="-274320">
              <a:lnSpc>
                <a:spcPct val="100000"/>
              </a:lnSpc>
              <a:spcBef>
                <a:spcPts val="105"/>
              </a:spcBef>
              <a:buClr>
                <a:srgbClr val="0AD0D9"/>
              </a:buClr>
              <a:buSzPct val="93750"/>
              <a:tabLst>
                <a:tab pos="287020" algn="l"/>
              </a:tabLst>
            </a:pPr>
            <a:r>
              <a:rPr lang="en-US" sz="3200" b="1" dirty="0">
                <a:solidFill>
                  <a:srgbClr val="7030A0"/>
                </a:solidFill>
                <a:latin typeface="Calibri"/>
                <a:cs typeface="Calibri"/>
              </a:rPr>
              <a:t>Group B:</a:t>
            </a:r>
          </a:p>
          <a:p>
            <a:pPr lvl="0">
              <a:buFont typeface="Wingdings" pitchFamily="2" charset="2"/>
              <a:buChar char="§"/>
            </a:pPr>
            <a:r>
              <a:rPr lang="en-US" sz="3200" dirty="0"/>
              <a:t> What is ecological concept of health? </a:t>
            </a:r>
          </a:p>
          <a:p>
            <a:pPr lvl="0">
              <a:buFont typeface="Wingdings" pitchFamily="2" charset="2"/>
              <a:buChar char="§"/>
            </a:pPr>
            <a:r>
              <a:rPr lang="en-US" sz="3200" dirty="0"/>
              <a:t> What is ecological imbalance? Our</a:t>
            </a:r>
          </a:p>
          <a:p>
            <a:pPr lvl="0"/>
            <a:r>
              <a:rPr lang="en-US" sz="3200" dirty="0"/>
              <a:t>   duties to prevent our ecological imbalance?</a:t>
            </a:r>
          </a:p>
          <a:p>
            <a:pPr lvl="0">
              <a:buFont typeface="Wingdings" pitchFamily="2" charset="2"/>
              <a:buChar char="§"/>
            </a:pPr>
            <a:r>
              <a:rPr lang="en-US" sz="3200" dirty="0"/>
              <a:t> Ecology &amp; Ecosystem</a:t>
            </a:r>
          </a:p>
          <a:p>
            <a:pPr>
              <a:buFont typeface="Wingdings" pitchFamily="2" charset="2"/>
              <a:buChar char="§"/>
            </a:pPr>
            <a:r>
              <a:rPr lang="en-US" sz="3200" dirty="0"/>
              <a:t> Disease &amp; Illness</a:t>
            </a:r>
          </a:p>
          <a:p>
            <a:pPr marL="287020" marR="986155" indent="-274320">
              <a:lnSpc>
                <a:spcPct val="100000"/>
              </a:lnSpc>
              <a:spcBef>
                <a:spcPts val="105"/>
              </a:spcBef>
              <a:buClr>
                <a:srgbClr val="0AD0D9"/>
              </a:buClr>
              <a:buSzPct val="93750"/>
              <a:buFont typeface="Wingdings 2"/>
              <a:buChar char=""/>
              <a:tabLst>
                <a:tab pos="287020" algn="l"/>
              </a:tabLst>
            </a:pPr>
            <a:endParaRPr sz="32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30" y="0"/>
            <a:ext cx="9146173" cy="1021461"/>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275333" y="209753"/>
            <a:ext cx="7411467" cy="690574"/>
          </a:xfrm>
          <a:prstGeom prst="rect">
            <a:avLst/>
          </a:prstGeom>
        </p:spPr>
        <p:txBody>
          <a:bodyPr vert="horz" wrap="square" lIns="0" tIns="13335" rIns="0" bIns="0" rtlCol="0">
            <a:spAutoFit/>
          </a:bodyPr>
          <a:lstStyle/>
          <a:p>
            <a:pPr marL="1094740" marR="5080" indent="-1082040">
              <a:lnSpc>
                <a:spcPct val="100000"/>
              </a:lnSpc>
              <a:spcBef>
                <a:spcPts val="105"/>
              </a:spcBef>
            </a:pPr>
            <a:r>
              <a:rPr lang="en-US" b="1" spc="-5" dirty="0"/>
              <a:t>Assignment topic</a:t>
            </a:r>
            <a:endParaRPr b="1" spc="-5"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31</a:t>
            </a:fld>
            <a:endParaRPr spc="-5" dirty="0"/>
          </a:p>
        </p:txBody>
      </p:sp>
      <p:sp>
        <p:nvSpPr>
          <p:cNvPr id="7" name="object 7"/>
          <p:cNvSpPr txBox="1"/>
          <p:nvPr/>
        </p:nvSpPr>
        <p:spPr>
          <a:xfrm>
            <a:off x="762000" y="1066800"/>
            <a:ext cx="7731759" cy="2783967"/>
          </a:xfrm>
          <a:prstGeom prst="rect">
            <a:avLst/>
          </a:prstGeom>
        </p:spPr>
        <p:txBody>
          <a:bodyPr vert="horz" wrap="square" lIns="0" tIns="13335" rIns="0" bIns="0" rtlCol="0">
            <a:spAutoFit/>
          </a:bodyPr>
          <a:lstStyle/>
          <a:p>
            <a:pPr>
              <a:lnSpc>
                <a:spcPct val="90000"/>
              </a:lnSpc>
            </a:pPr>
            <a:r>
              <a:rPr lang="en-US" sz="3200" dirty="0"/>
              <a:t>Women live longer than men in most countries of the world (WHY?) But women in many communities also tend to report more sickness and distress than men do (WHY?)</a:t>
            </a:r>
          </a:p>
          <a:p>
            <a:pPr>
              <a:buFont typeface="Wingdings" pitchFamily="2" charset="2"/>
              <a:buChar char="§"/>
            </a:pPr>
            <a:endParaRPr lang="en-US" sz="3200" dirty="0"/>
          </a:p>
          <a:p>
            <a:pPr marL="287020" marR="986155" indent="-274320">
              <a:lnSpc>
                <a:spcPct val="100000"/>
              </a:lnSpc>
              <a:spcBef>
                <a:spcPts val="105"/>
              </a:spcBef>
              <a:buClr>
                <a:srgbClr val="0AD0D9"/>
              </a:buClr>
              <a:buSzPct val="93750"/>
              <a:buFont typeface="Wingdings 2"/>
              <a:buChar char=""/>
              <a:tabLst>
                <a:tab pos="287020" algn="l"/>
              </a:tabLst>
            </a:pPr>
            <a:endParaRPr sz="32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17381" y="6549652"/>
            <a:ext cx="170815" cy="170815"/>
          </a:xfrm>
          <a:prstGeom prst="rect">
            <a:avLst/>
          </a:prstGeom>
        </p:spPr>
        <p:txBody>
          <a:bodyPr vert="horz" wrap="square" lIns="0" tIns="0" rIns="0" bIns="0" rtlCol="0">
            <a:spAutoFit/>
          </a:bodyPr>
          <a:lstStyle/>
          <a:p>
            <a:pPr>
              <a:lnSpc>
                <a:spcPts val="1325"/>
              </a:lnSpc>
            </a:pPr>
            <a:r>
              <a:rPr sz="1200" spc="-5" dirty="0">
                <a:solidFill>
                  <a:srgbClr val="045C75"/>
                </a:solidFill>
                <a:latin typeface="Arial"/>
                <a:cs typeface="Arial"/>
              </a:rPr>
              <a:t>77</a:t>
            </a:r>
            <a:endParaRPr sz="1200">
              <a:latin typeface="Arial"/>
              <a:cs typeface="Arial"/>
            </a:endParaRPr>
          </a:p>
        </p:txBody>
      </p:sp>
      <p:sp>
        <p:nvSpPr>
          <p:cNvPr id="4" name="object 4"/>
          <p:cNvSpPr/>
          <p:nvPr/>
        </p:nvSpPr>
        <p:spPr>
          <a:xfrm>
            <a:off x="2209800" y="2895600"/>
            <a:ext cx="4733544" cy="51816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667000" y="2514600"/>
            <a:ext cx="3415385" cy="52647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084192" y="6577393"/>
            <a:ext cx="122682" cy="12716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679194" y="6533857"/>
            <a:ext cx="131952" cy="10819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342513" y="6395821"/>
            <a:ext cx="175133" cy="23766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680333" y="6334201"/>
            <a:ext cx="316865" cy="368300"/>
          </a:xfrm>
          <a:custGeom>
            <a:avLst/>
            <a:gdLst/>
            <a:ahLst/>
            <a:cxnLst/>
            <a:rect l="l" t="t" r="r" b="b"/>
            <a:pathLst>
              <a:path w="316864" h="368300">
                <a:moveTo>
                  <a:pt x="46608" y="0"/>
                </a:moveTo>
                <a:lnTo>
                  <a:pt x="55752" y="0"/>
                </a:lnTo>
                <a:lnTo>
                  <a:pt x="63372" y="304"/>
                </a:lnTo>
                <a:lnTo>
                  <a:pt x="69214" y="927"/>
                </a:lnTo>
                <a:lnTo>
                  <a:pt x="75183" y="1549"/>
                </a:lnTo>
                <a:lnTo>
                  <a:pt x="80009" y="2476"/>
                </a:lnTo>
                <a:lnTo>
                  <a:pt x="83565" y="3721"/>
                </a:lnTo>
                <a:lnTo>
                  <a:pt x="87249" y="4965"/>
                </a:lnTo>
                <a:lnTo>
                  <a:pt x="89788" y="6515"/>
                </a:lnTo>
                <a:lnTo>
                  <a:pt x="91186" y="8369"/>
                </a:lnTo>
                <a:lnTo>
                  <a:pt x="92709" y="10236"/>
                </a:lnTo>
                <a:lnTo>
                  <a:pt x="93471" y="12407"/>
                </a:lnTo>
                <a:lnTo>
                  <a:pt x="93471" y="14884"/>
                </a:lnTo>
                <a:lnTo>
                  <a:pt x="93471" y="202412"/>
                </a:lnTo>
                <a:lnTo>
                  <a:pt x="96774" y="242214"/>
                </a:lnTo>
                <a:lnTo>
                  <a:pt x="117475" y="277507"/>
                </a:lnTo>
                <a:lnTo>
                  <a:pt x="139826" y="286499"/>
                </a:lnTo>
                <a:lnTo>
                  <a:pt x="149225" y="286499"/>
                </a:lnTo>
                <a:lnTo>
                  <a:pt x="185165" y="273469"/>
                </a:lnTo>
                <a:lnTo>
                  <a:pt x="213598" y="247244"/>
                </a:lnTo>
                <a:lnTo>
                  <a:pt x="223646" y="235521"/>
                </a:lnTo>
                <a:lnTo>
                  <a:pt x="223646" y="14884"/>
                </a:lnTo>
                <a:lnTo>
                  <a:pt x="223646" y="12407"/>
                </a:lnTo>
                <a:lnTo>
                  <a:pt x="260984" y="0"/>
                </a:lnTo>
                <a:lnTo>
                  <a:pt x="270128" y="0"/>
                </a:lnTo>
                <a:lnTo>
                  <a:pt x="279400" y="0"/>
                </a:lnTo>
                <a:lnTo>
                  <a:pt x="306958" y="3721"/>
                </a:lnTo>
                <a:lnTo>
                  <a:pt x="310514" y="4965"/>
                </a:lnTo>
                <a:lnTo>
                  <a:pt x="312927" y="6515"/>
                </a:lnTo>
                <a:lnTo>
                  <a:pt x="314451" y="8369"/>
                </a:lnTo>
                <a:lnTo>
                  <a:pt x="315975" y="10236"/>
                </a:lnTo>
                <a:lnTo>
                  <a:pt x="316738" y="12407"/>
                </a:lnTo>
                <a:lnTo>
                  <a:pt x="316738" y="14884"/>
                </a:lnTo>
                <a:lnTo>
                  <a:pt x="316738" y="346773"/>
                </a:lnTo>
                <a:lnTo>
                  <a:pt x="316738" y="349250"/>
                </a:lnTo>
                <a:lnTo>
                  <a:pt x="316102" y="351421"/>
                </a:lnTo>
                <a:lnTo>
                  <a:pt x="314832" y="353275"/>
                </a:lnTo>
                <a:lnTo>
                  <a:pt x="313563" y="355142"/>
                </a:lnTo>
                <a:lnTo>
                  <a:pt x="296037" y="360718"/>
                </a:lnTo>
                <a:lnTo>
                  <a:pt x="290956" y="361340"/>
                </a:lnTo>
                <a:lnTo>
                  <a:pt x="284606" y="361657"/>
                </a:lnTo>
                <a:lnTo>
                  <a:pt x="276859" y="361657"/>
                </a:lnTo>
                <a:lnTo>
                  <a:pt x="268731" y="361657"/>
                </a:lnTo>
                <a:lnTo>
                  <a:pt x="262000" y="361340"/>
                </a:lnTo>
                <a:lnTo>
                  <a:pt x="256920" y="360718"/>
                </a:lnTo>
                <a:lnTo>
                  <a:pt x="251840" y="360108"/>
                </a:lnTo>
                <a:lnTo>
                  <a:pt x="236727" y="349250"/>
                </a:lnTo>
                <a:lnTo>
                  <a:pt x="236727" y="346773"/>
                </a:lnTo>
                <a:lnTo>
                  <a:pt x="236727" y="308444"/>
                </a:lnTo>
                <a:lnTo>
                  <a:pt x="208914" y="334495"/>
                </a:lnTo>
                <a:lnTo>
                  <a:pt x="166334" y="359608"/>
                </a:lnTo>
                <a:lnTo>
                  <a:pt x="121792" y="367982"/>
                </a:lnTo>
                <a:lnTo>
                  <a:pt x="105338" y="367284"/>
                </a:lnTo>
                <a:lnTo>
                  <a:pt x="64262" y="356819"/>
                </a:lnTo>
                <a:lnTo>
                  <a:pt x="26669" y="326301"/>
                </a:lnTo>
                <a:lnTo>
                  <a:pt x="6222" y="281470"/>
                </a:lnTo>
                <a:lnTo>
                  <a:pt x="400" y="236228"/>
                </a:lnTo>
                <a:lnTo>
                  <a:pt x="0" y="218033"/>
                </a:lnTo>
                <a:lnTo>
                  <a:pt x="0" y="14884"/>
                </a:lnTo>
                <a:lnTo>
                  <a:pt x="0" y="12407"/>
                </a:lnTo>
                <a:lnTo>
                  <a:pt x="762" y="10236"/>
                </a:lnTo>
                <a:lnTo>
                  <a:pt x="2158" y="8369"/>
                </a:lnTo>
                <a:lnTo>
                  <a:pt x="3428" y="6515"/>
                </a:lnTo>
                <a:lnTo>
                  <a:pt x="37591" y="0"/>
                </a:lnTo>
                <a:lnTo>
                  <a:pt x="46608" y="0"/>
                </a:lnTo>
                <a:close/>
              </a:path>
            </a:pathLst>
          </a:custGeom>
          <a:ln w="12192">
            <a:solidFill>
              <a:srgbClr val="EAEAEA"/>
            </a:solidFill>
          </a:ln>
        </p:spPr>
        <p:txBody>
          <a:bodyPr wrap="square" lIns="0" tIns="0" rIns="0" bIns="0" rtlCol="0"/>
          <a:lstStyle/>
          <a:p>
            <a:endParaRPr/>
          </a:p>
        </p:txBody>
      </p:sp>
      <p:sp>
        <p:nvSpPr>
          <p:cNvPr id="10" name="object 10"/>
          <p:cNvSpPr/>
          <p:nvPr/>
        </p:nvSpPr>
        <p:spPr>
          <a:xfrm>
            <a:off x="3252215" y="6327876"/>
            <a:ext cx="356235" cy="374650"/>
          </a:xfrm>
          <a:custGeom>
            <a:avLst/>
            <a:gdLst/>
            <a:ahLst/>
            <a:cxnLst/>
            <a:rect l="l" t="t" r="r" b="b"/>
            <a:pathLst>
              <a:path w="356235" h="374650">
                <a:moveTo>
                  <a:pt x="181991" y="0"/>
                </a:moveTo>
                <a:lnTo>
                  <a:pt x="223615" y="3021"/>
                </a:lnTo>
                <a:lnTo>
                  <a:pt x="275002" y="18848"/>
                </a:lnTo>
                <a:lnTo>
                  <a:pt x="313436" y="47625"/>
                </a:lnTo>
                <a:lnTo>
                  <a:pt x="339403" y="88853"/>
                </a:lnTo>
                <a:lnTo>
                  <a:pt x="353091" y="142036"/>
                </a:lnTo>
                <a:lnTo>
                  <a:pt x="355726" y="183807"/>
                </a:lnTo>
                <a:lnTo>
                  <a:pt x="355016" y="204545"/>
                </a:lnTo>
                <a:lnTo>
                  <a:pt x="349404" y="243235"/>
                </a:lnTo>
                <a:lnTo>
                  <a:pt x="330454" y="293744"/>
                </a:lnTo>
                <a:lnTo>
                  <a:pt x="298590" y="333397"/>
                </a:lnTo>
                <a:lnTo>
                  <a:pt x="253746" y="360540"/>
                </a:lnTo>
                <a:lnTo>
                  <a:pt x="216598" y="370862"/>
                </a:lnTo>
                <a:lnTo>
                  <a:pt x="173736" y="374307"/>
                </a:lnTo>
                <a:lnTo>
                  <a:pt x="152352" y="373538"/>
                </a:lnTo>
                <a:lnTo>
                  <a:pt x="113871" y="367395"/>
                </a:lnTo>
                <a:lnTo>
                  <a:pt x="66786" y="346954"/>
                </a:lnTo>
                <a:lnTo>
                  <a:pt x="32345" y="313909"/>
                </a:lnTo>
                <a:lnTo>
                  <a:pt x="10413" y="268630"/>
                </a:lnTo>
                <a:lnTo>
                  <a:pt x="644" y="211848"/>
                </a:lnTo>
                <a:lnTo>
                  <a:pt x="0" y="190500"/>
                </a:lnTo>
                <a:lnTo>
                  <a:pt x="712" y="169742"/>
                </a:lnTo>
                <a:lnTo>
                  <a:pt x="6375" y="130956"/>
                </a:lnTo>
                <a:lnTo>
                  <a:pt x="25511" y="80276"/>
                </a:lnTo>
                <a:lnTo>
                  <a:pt x="57441" y="40802"/>
                </a:lnTo>
                <a:lnTo>
                  <a:pt x="102108" y="13766"/>
                </a:lnTo>
                <a:lnTo>
                  <a:pt x="139096" y="3440"/>
                </a:lnTo>
                <a:lnTo>
                  <a:pt x="181991" y="0"/>
                </a:lnTo>
                <a:close/>
              </a:path>
            </a:pathLst>
          </a:custGeom>
          <a:ln w="12192">
            <a:solidFill>
              <a:srgbClr val="EAEAEA"/>
            </a:solidFill>
          </a:ln>
        </p:spPr>
        <p:txBody>
          <a:bodyPr wrap="square" lIns="0" tIns="0" rIns="0" bIns="0" rtlCol="0"/>
          <a:lstStyle/>
          <a:p>
            <a:endParaRPr/>
          </a:p>
        </p:txBody>
      </p:sp>
      <p:sp>
        <p:nvSpPr>
          <p:cNvPr id="11" name="object 11"/>
          <p:cNvSpPr/>
          <p:nvPr/>
        </p:nvSpPr>
        <p:spPr>
          <a:xfrm>
            <a:off x="1990598" y="6327876"/>
            <a:ext cx="317500" cy="368300"/>
          </a:xfrm>
          <a:custGeom>
            <a:avLst/>
            <a:gdLst/>
            <a:ahLst/>
            <a:cxnLst/>
            <a:rect l="l" t="t" r="r" b="b"/>
            <a:pathLst>
              <a:path w="317500" h="368300">
                <a:moveTo>
                  <a:pt x="195325" y="0"/>
                </a:moveTo>
                <a:lnTo>
                  <a:pt x="240188" y="6279"/>
                </a:lnTo>
                <a:lnTo>
                  <a:pt x="282354" y="32408"/>
                </a:lnTo>
                <a:lnTo>
                  <a:pt x="306998" y="73889"/>
                </a:lnTo>
                <a:lnTo>
                  <a:pt x="315436" y="114601"/>
                </a:lnTo>
                <a:lnTo>
                  <a:pt x="316991" y="148082"/>
                </a:lnTo>
                <a:lnTo>
                  <a:pt x="316991" y="353098"/>
                </a:lnTo>
                <a:lnTo>
                  <a:pt x="316991" y="355574"/>
                </a:lnTo>
                <a:lnTo>
                  <a:pt x="292988" y="367042"/>
                </a:lnTo>
                <a:lnTo>
                  <a:pt x="286893" y="367665"/>
                </a:lnTo>
                <a:lnTo>
                  <a:pt x="279400" y="367982"/>
                </a:lnTo>
                <a:lnTo>
                  <a:pt x="270509" y="367982"/>
                </a:lnTo>
                <a:lnTo>
                  <a:pt x="261365" y="367982"/>
                </a:lnTo>
                <a:lnTo>
                  <a:pt x="253745" y="367665"/>
                </a:lnTo>
                <a:lnTo>
                  <a:pt x="247650" y="367042"/>
                </a:lnTo>
                <a:lnTo>
                  <a:pt x="241553" y="366433"/>
                </a:lnTo>
                <a:lnTo>
                  <a:pt x="223646" y="355574"/>
                </a:lnTo>
                <a:lnTo>
                  <a:pt x="223646" y="353098"/>
                </a:lnTo>
                <a:lnTo>
                  <a:pt x="223646" y="163715"/>
                </a:lnTo>
                <a:lnTo>
                  <a:pt x="220090" y="125755"/>
                </a:lnTo>
                <a:lnTo>
                  <a:pt x="199644" y="90474"/>
                </a:lnTo>
                <a:lnTo>
                  <a:pt x="192531" y="86880"/>
                </a:lnTo>
                <a:lnTo>
                  <a:pt x="185546" y="83286"/>
                </a:lnTo>
                <a:lnTo>
                  <a:pt x="177291" y="81483"/>
                </a:lnTo>
                <a:lnTo>
                  <a:pt x="167766" y="81483"/>
                </a:lnTo>
                <a:lnTo>
                  <a:pt x="131699" y="94500"/>
                </a:lnTo>
                <a:lnTo>
                  <a:pt x="103534" y="120737"/>
                </a:lnTo>
                <a:lnTo>
                  <a:pt x="93725" y="132461"/>
                </a:lnTo>
                <a:lnTo>
                  <a:pt x="93725" y="353098"/>
                </a:lnTo>
                <a:lnTo>
                  <a:pt x="93725" y="355574"/>
                </a:lnTo>
                <a:lnTo>
                  <a:pt x="93090" y="357746"/>
                </a:lnTo>
                <a:lnTo>
                  <a:pt x="91566" y="359600"/>
                </a:lnTo>
                <a:lnTo>
                  <a:pt x="90043" y="361467"/>
                </a:lnTo>
                <a:lnTo>
                  <a:pt x="69595" y="367042"/>
                </a:lnTo>
                <a:lnTo>
                  <a:pt x="63626" y="367665"/>
                </a:lnTo>
                <a:lnTo>
                  <a:pt x="56133" y="367982"/>
                </a:lnTo>
                <a:lnTo>
                  <a:pt x="46862" y="367982"/>
                </a:lnTo>
                <a:lnTo>
                  <a:pt x="37718" y="367982"/>
                </a:lnTo>
                <a:lnTo>
                  <a:pt x="30099" y="367665"/>
                </a:lnTo>
                <a:lnTo>
                  <a:pt x="24256" y="367042"/>
                </a:lnTo>
                <a:lnTo>
                  <a:pt x="18287" y="366433"/>
                </a:lnTo>
                <a:lnTo>
                  <a:pt x="13462" y="365493"/>
                </a:lnTo>
                <a:lnTo>
                  <a:pt x="9906" y="364261"/>
                </a:lnTo>
                <a:lnTo>
                  <a:pt x="6222" y="363016"/>
                </a:lnTo>
                <a:lnTo>
                  <a:pt x="3682" y="361467"/>
                </a:lnTo>
                <a:lnTo>
                  <a:pt x="2285" y="359600"/>
                </a:lnTo>
                <a:lnTo>
                  <a:pt x="762" y="357746"/>
                </a:lnTo>
                <a:lnTo>
                  <a:pt x="0" y="355574"/>
                </a:lnTo>
                <a:lnTo>
                  <a:pt x="0" y="353098"/>
                </a:lnTo>
                <a:lnTo>
                  <a:pt x="0" y="21209"/>
                </a:lnTo>
                <a:lnTo>
                  <a:pt x="0" y="18732"/>
                </a:lnTo>
                <a:lnTo>
                  <a:pt x="634" y="16560"/>
                </a:lnTo>
                <a:lnTo>
                  <a:pt x="1904" y="14693"/>
                </a:lnTo>
                <a:lnTo>
                  <a:pt x="3175" y="12839"/>
                </a:lnTo>
                <a:lnTo>
                  <a:pt x="5333" y="11290"/>
                </a:lnTo>
                <a:lnTo>
                  <a:pt x="8635" y="10045"/>
                </a:lnTo>
                <a:lnTo>
                  <a:pt x="11810" y="8801"/>
                </a:lnTo>
                <a:lnTo>
                  <a:pt x="16001" y="7874"/>
                </a:lnTo>
                <a:lnTo>
                  <a:pt x="21081" y="7251"/>
                </a:lnTo>
                <a:lnTo>
                  <a:pt x="26162" y="6629"/>
                </a:lnTo>
                <a:lnTo>
                  <a:pt x="32512" y="6324"/>
                </a:lnTo>
                <a:lnTo>
                  <a:pt x="40258" y="6324"/>
                </a:lnTo>
                <a:lnTo>
                  <a:pt x="48132" y="6324"/>
                </a:lnTo>
                <a:lnTo>
                  <a:pt x="54737" y="6629"/>
                </a:lnTo>
                <a:lnTo>
                  <a:pt x="59943" y="7251"/>
                </a:lnTo>
                <a:lnTo>
                  <a:pt x="65150" y="7874"/>
                </a:lnTo>
                <a:lnTo>
                  <a:pt x="69214" y="8801"/>
                </a:lnTo>
                <a:lnTo>
                  <a:pt x="72008" y="10045"/>
                </a:lnTo>
                <a:lnTo>
                  <a:pt x="74802" y="11290"/>
                </a:lnTo>
                <a:lnTo>
                  <a:pt x="76962" y="12839"/>
                </a:lnTo>
                <a:lnTo>
                  <a:pt x="78104" y="14693"/>
                </a:lnTo>
                <a:lnTo>
                  <a:pt x="79375" y="16560"/>
                </a:lnTo>
                <a:lnTo>
                  <a:pt x="80009" y="18732"/>
                </a:lnTo>
                <a:lnTo>
                  <a:pt x="80009" y="21209"/>
                </a:lnTo>
                <a:lnTo>
                  <a:pt x="80009" y="59524"/>
                </a:lnTo>
                <a:lnTo>
                  <a:pt x="107822" y="33485"/>
                </a:lnTo>
                <a:lnTo>
                  <a:pt x="150373" y="8374"/>
                </a:lnTo>
                <a:lnTo>
                  <a:pt x="180040" y="930"/>
                </a:lnTo>
                <a:lnTo>
                  <a:pt x="195325" y="0"/>
                </a:lnTo>
                <a:close/>
              </a:path>
            </a:pathLst>
          </a:custGeom>
          <a:ln w="12192">
            <a:solidFill>
              <a:srgbClr val="EAEAEA"/>
            </a:solidFill>
          </a:ln>
        </p:spPr>
        <p:txBody>
          <a:bodyPr wrap="square" lIns="0" tIns="0" rIns="0" bIns="0" rtlCol="0"/>
          <a:lstStyle/>
          <a:p>
            <a:endParaRPr/>
          </a:p>
        </p:txBody>
      </p:sp>
      <p:sp>
        <p:nvSpPr>
          <p:cNvPr id="12" name="object 12"/>
          <p:cNvSpPr/>
          <p:nvPr/>
        </p:nvSpPr>
        <p:spPr>
          <a:xfrm>
            <a:off x="1593722" y="6327876"/>
            <a:ext cx="303530" cy="374650"/>
          </a:xfrm>
          <a:custGeom>
            <a:avLst/>
            <a:gdLst/>
            <a:ahLst/>
            <a:cxnLst/>
            <a:rect l="l" t="t" r="r" b="b"/>
            <a:pathLst>
              <a:path w="303530" h="374650">
                <a:moveTo>
                  <a:pt x="156590" y="0"/>
                </a:moveTo>
                <a:lnTo>
                  <a:pt x="208847" y="4291"/>
                </a:lnTo>
                <a:lnTo>
                  <a:pt x="248665" y="17300"/>
                </a:lnTo>
                <a:lnTo>
                  <a:pt x="284432" y="49158"/>
                </a:lnTo>
                <a:lnTo>
                  <a:pt x="298614" y="84854"/>
                </a:lnTo>
                <a:lnTo>
                  <a:pt x="303276" y="130962"/>
                </a:lnTo>
                <a:lnTo>
                  <a:pt x="303276" y="354215"/>
                </a:lnTo>
                <a:lnTo>
                  <a:pt x="303276" y="357682"/>
                </a:lnTo>
                <a:lnTo>
                  <a:pt x="302006" y="360413"/>
                </a:lnTo>
                <a:lnTo>
                  <a:pt x="299466" y="362394"/>
                </a:lnTo>
                <a:lnTo>
                  <a:pt x="297053" y="364375"/>
                </a:lnTo>
                <a:lnTo>
                  <a:pt x="293116" y="365810"/>
                </a:lnTo>
                <a:lnTo>
                  <a:pt x="287782" y="366674"/>
                </a:lnTo>
                <a:lnTo>
                  <a:pt x="282447" y="367538"/>
                </a:lnTo>
                <a:lnTo>
                  <a:pt x="274574" y="367982"/>
                </a:lnTo>
                <a:lnTo>
                  <a:pt x="264159" y="367982"/>
                </a:lnTo>
                <a:lnTo>
                  <a:pt x="252984" y="367982"/>
                </a:lnTo>
                <a:lnTo>
                  <a:pt x="225806" y="357682"/>
                </a:lnTo>
                <a:lnTo>
                  <a:pt x="225806" y="354215"/>
                </a:lnTo>
                <a:lnTo>
                  <a:pt x="225806" y="327799"/>
                </a:lnTo>
                <a:lnTo>
                  <a:pt x="191908" y="355279"/>
                </a:lnTo>
                <a:lnTo>
                  <a:pt x="151479" y="371233"/>
                </a:lnTo>
                <a:lnTo>
                  <a:pt x="120903" y="374307"/>
                </a:lnTo>
                <a:lnTo>
                  <a:pt x="107948" y="373876"/>
                </a:lnTo>
                <a:lnTo>
                  <a:pt x="61700" y="363558"/>
                </a:lnTo>
                <a:lnTo>
                  <a:pt x="26392" y="339754"/>
                </a:lnTo>
                <a:lnTo>
                  <a:pt x="4982" y="302817"/>
                </a:lnTo>
                <a:lnTo>
                  <a:pt x="0" y="266407"/>
                </a:lnTo>
                <a:lnTo>
                  <a:pt x="712" y="252370"/>
                </a:lnTo>
                <a:lnTo>
                  <a:pt x="17708" y="205756"/>
                </a:lnTo>
                <a:lnTo>
                  <a:pt x="57142" y="174117"/>
                </a:lnTo>
                <a:lnTo>
                  <a:pt x="101219" y="159994"/>
                </a:lnTo>
                <a:lnTo>
                  <a:pt x="157511" y="153708"/>
                </a:lnTo>
                <a:lnTo>
                  <a:pt x="178943" y="153289"/>
                </a:lnTo>
                <a:lnTo>
                  <a:pt x="211328" y="153289"/>
                </a:lnTo>
                <a:lnTo>
                  <a:pt x="211328" y="133197"/>
                </a:lnTo>
                <a:lnTo>
                  <a:pt x="202565" y="91528"/>
                </a:lnTo>
                <a:lnTo>
                  <a:pt x="164877" y="71996"/>
                </a:lnTo>
                <a:lnTo>
                  <a:pt x="148463" y="71069"/>
                </a:lnTo>
                <a:lnTo>
                  <a:pt x="137056" y="71393"/>
                </a:lnTo>
                <a:lnTo>
                  <a:pt x="97651" y="78947"/>
                </a:lnTo>
                <a:lnTo>
                  <a:pt x="61087" y="93854"/>
                </a:lnTo>
                <a:lnTo>
                  <a:pt x="44069" y="102819"/>
                </a:lnTo>
                <a:lnTo>
                  <a:pt x="38989" y="104546"/>
                </a:lnTo>
                <a:lnTo>
                  <a:pt x="34925" y="104546"/>
                </a:lnTo>
                <a:lnTo>
                  <a:pt x="32258" y="104546"/>
                </a:lnTo>
                <a:lnTo>
                  <a:pt x="29845" y="103682"/>
                </a:lnTo>
                <a:lnTo>
                  <a:pt x="19304" y="82600"/>
                </a:lnTo>
                <a:lnTo>
                  <a:pt x="18542" y="77889"/>
                </a:lnTo>
                <a:lnTo>
                  <a:pt x="18288" y="72682"/>
                </a:lnTo>
                <a:lnTo>
                  <a:pt x="18288" y="66967"/>
                </a:lnTo>
                <a:lnTo>
                  <a:pt x="18288" y="59283"/>
                </a:lnTo>
                <a:lnTo>
                  <a:pt x="18796" y="53200"/>
                </a:lnTo>
                <a:lnTo>
                  <a:pt x="20065" y="48742"/>
                </a:lnTo>
                <a:lnTo>
                  <a:pt x="21336" y="44272"/>
                </a:lnTo>
                <a:lnTo>
                  <a:pt x="52175" y="21541"/>
                </a:lnTo>
                <a:lnTo>
                  <a:pt x="94186" y="7580"/>
                </a:lnTo>
                <a:lnTo>
                  <a:pt x="134985" y="884"/>
                </a:lnTo>
                <a:lnTo>
                  <a:pt x="145710" y="221"/>
                </a:lnTo>
                <a:lnTo>
                  <a:pt x="156590" y="0"/>
                </a:lnTo>
                <a:close/>
              </a:path>
            </a:pathLst>
          </a:custGeom>
          <a:ln w="12192">
            <a:solidFill>
              <a:srgbClr val="EAEAEA"/>
            </a:solidFill>
          </a:ln>
        </p:spPr>
        <p:txBody>
          <a:bodyPr wrap="square" lIns="0" tIns="0" rIns="0" bIns="0" rtlCol="0"/>
          <a:lstStyle/>
          <a:p>
            <a:endParaRPr/>
          </a:p>
        </p:txBody>
      </p:sp>
      <p:sp>
        <p:nvSpPr>
          <p:cNvPr id="13" name="object 13"/>
          <p:cNvSpPr/>
          <p:nvPr/>
        </p:nvSpPr>
        <p:spPr>
          <a:xfrm>
            <a:off x="785393" y="6212166"/>
            <a:ext cx="368935" cy="483870"/>
          </a:xfrm>
          <a:custGeom>
            <a:avLst/>
            <a:gdLst/>
            <a:ahLst/>
            <a:cxnLst/>
            <a:rect l="l" t="t" r="r" b="b"/>
            <a:pathLst>
              <a:path w="368934" h="483870">
                <a:moveTo>
                  <a:pt x="14503" y="0"/>
                </a:moveTo>
                <a:lnTo>
                  <a:pt x="353834" y="0"/>
                </a:lnTo>
                <a:lnTo>
                  <a:pt x="356069" y="0"/>
                </a:lnTo>
                <a:lnTo>
                  <a:pt x="358114" y="673"/>
                </a:lnTo>
                <a:lnTo>
                  <a:pt x="359968" y="2044"/>
                </a:lnTo>
                <a:lnTo>
                  <a:pt x="361835" y="3403"/>
                </a:lnTo>
                <a:lnTo>
                  <a:pt x="363385" y="5638"/>
                </a:lnTo>
                <a:lnTo>
                  <a:pt x="364629" y="8737"/>
                </a:lnTo>
                <a:lnTo>
                  <a:pt x="365861" y="11836"/>
                </a:lnTo>
                <a:lnTo>
                  <a:pt x="366788" y="15989"/>
                </a:lnTo>
                <a:lnTo>
                  <a:pt x="367411" y="21209"/>
                </a:lnTo>
                <a:lnTo>
                  <a:pt x="368033" y="26416"/>
                </a:lnTo>
                <a:lnTo>
                  <a:pt x="368338" y="32740"/>
                </a:lnTo>
                <a:lnTo>
                  <a:pt x="368338" y="40182"/>
                </a:lnTo>
                <a:lnTo>
                  <a:pt x="368338" y="47371"/>
                </a:lnTo>
                <a:lnTo>
                  <a:pt x="359968" y="77762"/>
                </a:lnTo>
                <a:lnTo>
                  <a:pt x="358114" y="79248"/>
                </a:lnTo>
                <a:lnTo>
                  <a:pt x="356069" y="79984"/>
                </a:lnTo>
                <a:lnTo>
                  <a:pt x="353834" y="79984"/>
                </a:lnTo>
                <a:lnTo>
                  <a:pt x="233286" y="79984"/>
                </a:lnTo>
                <a:lnTo>
                  <a:pt x="233286" y="468058"/>
                </a:lnTo>
                <a:lnTo>
                  <a:pt x="233286" y="470535"/>
                </a:lnTo>
                <a:lnTo>
                  <a:pt x="232473" y="472770"/>
                </a:lnTo>
                <a:lnTo>
                  <a:pt x="230860" y="474751"/>
                </a:lnTo>
                <a:lnTo>
                  <a:pt x="229247" y="476745"/>
                </a:lnTo>
                <a:lnTo>
                  <a:pt x="226580" y="478358"/>
                </a:lnTo>
                <a:lnTo>
                  <a:pt x="222859" y="479590"/>
                </a:lnTo>
                <a:lnTo>
                  <a:pt x="219138" y="480834"/>
                </a:lnTo>
                <a:lnTo>
                  <a:pt x="214122" y="481825"/>
                </a:lnTo>
                <a:lnTo>
                  <a:pt x="207797" y="482574"/>
                </a:lnTo>
                <a:lnTo>
                  <a:pt x="201472" y="483311"/>
                </a:lnTo>
                <a:lnTo>
                  <a:pt x="193598" y="483692"/>
                </a:lnTo>
                <a:lnTo>
                  <a:pt x="184175" y="483692"/>
                </a:lnTo>
                <a:lnTo>
                  <a:pt x="174739" y="483692"/>
                </a:lnTo>
                <a:lnTo>
                  <a:pt x="145478" y="479590"/>
                </a:lnTo>
                <a:lnTo>
                  <a:pt x="141757" y="478358"/>
                </a:lnTo>
                <a:lnTo>
                  <a:pt x="139090" y="476745"/>
                </a:lnTo>
                <a:lnTo>
                  <a:pt x="137477" y="474751"/>
                </a:lnTo>
                <a:lnTo>
                  <a:pt x="135864" y="472770"/>
                </a:lnTo>
                <a:lnTo>
                  <a:pt x="135051" y="470535"/>
                </a:lnTo>
                <a:lnTo>
                  <a:pt x="135051" y="468058"/>
                </a:lnTo>
                <a:lnTo>
                  <a:pt x="135051" y="79984"/>
                </a:lnTo>
                <a:lnTo>
                  <a:pt x="14503" y="79984"/>
                </a:lnTo>
                <a:lnTo>
                  <a:pt x="12026" y="79984"/>
                </a:lnTo>
                <a:lnTo>
                  <a:pt x="9918" y="79248"/>
                </a:lnTo>
                <a:lnTo>
                  <a:pt x="8178" y="77762"/>
                </a:lnTo>
                <a:lnTo>
                  <a:pt x="6438" y="76276"/>
                </a:lnTo>
                <a:lnTo>
                  <a:pt x="4953" y="73977"/>
                </a:lnTo>
                <a:lnTo>
                  <a:pt x="3721" y="70878"/>
                </a:lnTo>
                <a:lnTo>
                  <a:pt x="2476" y="67779"/>
                </a:lnTo>
                <a:lnTo>
                  <a:pt x="1549" y="63677"/>
                </a:lnTo>
                <a:lnTo>
                  <a:pt x="927" y="58597"/>
                </a:lnTo>
                <a:lnTo>
                  <a:pt x="304" y="53517"/>
                </a:lnTo>
                <a:lnTo>
                  <a:pt x="0" y="47371"/>
                </a:lnTo>
                <a:lnTo>
                  <a:pt x="0" y="40182"/>
                </a:lnTo>
                <a:lnTo>
                  <a:pt x="0" y="32740"/>
                </a:lnTo>
                <a:lnTo>
                  <a:pt x="304" y="26416"/>
                </a:lnTo>
                <a:lnTo>
                  <a:pt x="927" y="21209"/>
                </a:lnTo>
                <a:lnTo>
                  <a:pt x="1549" y="15989"/>
                </a:lnTo>
                <a:lnTo>
                  <a:pt x="2476" y="11836"/>
                </a:lnTo>
                <a:lnTo>
                  <a:pt x="3721" y="8737"/>
                </a:lnTo>
                <a:lnTo>
                  <a:pt x="4953" y="5638"/>
                </a:lnTo>
                <a:lnTo>
                  <a:pt x="6438" y="3403"/>
                </a:lnTo>
                <a:lnTo>
                  <a:pt x="8178" y="2044"/>
                </a:lnTo>
                <a:lnTo>
                  <a:pt x="9918" y="673"/>
                </a:lnTo>
                <a:lnTo>
                  <a:pt x="12026" y="0"/>
                </a:lnTo>
                <a:lnTo>
                  <a:pt x="14503" y="0"/>
                </a:lnTo>
                <a:close/>
              </a:path>
            </a:pathLst>
          </a:custGeom>
          <a:ln w="12192">
            <a:solidFill>
              <a:srgbClr val="EAEAEA"/>
            </a:solidFill>
          </a:ln>
        </p:spPr>
        <p:txBody>
          <a:bodyPr wrap="square" lIns="0" tIns="0" rIns="0" bIns="0" rtlCol="0"/>
          <a:lstStyle/>
          <a:p>
            <a:endParaRPr/>
          </a:p>
        </p:txBody>
      </p:sp>
      <p:sp>
        <p:nvSpPr>
          <p:cNvPr id="14" name="object 14"/>
          <p:cNvSpPr/>
          <p:nvPr/>
        </p:nvSpPr>
        <p:spPr>
          <a:xfrm>
            <a:off x="2896742" y="6209931"/>
            <a:ext cx="382905" cy="486409"/>
          </a:xfrm>
          <a:custGeom>
            <a:avLst/>
            <a:gdLst/>
            <a:ahLst/>
            <a:cxnLst/>
            <a:rect l="l" t="t" r="r" b="b"/>
            <a:pathLst>
              <a:path w="382904" h="486409">
                <a:moveTo>
                  <a:pt x="51434" y="0"/>
                </a:moveTo>
                <a:lnTo>
                  <a:pt x="91058" y="2171"/>
                </a:lnTo>
                <a:lnTo>
                  <a:pt x="162687" y="135801"/>
                </a:lnTo>
                <a:lnTo>
                  <a:pt x="178181" y="171894"/>
                </a:lnTo>
                <a:lnTo>
                  <a:pt x="193548" y="211708"/>
                </a:lnTo>
                <a:lnTo>
                  <a:pt x="194309" y="211708"/>
                </a:lnTo>
                <a:lnTo>
                  <a:pt x="208787" y="172643"/>
                </a:lnTo>
                <a:lnTo>
                  <a:pt x="223393" y="136550"/>
                </a:lnTo>
                <a:lnTo>
                  <a:pt x="276225" y="18973"/>
                </a:lnTo>
                <a:lnTo>
                  <a:pt x="277368" y="15011"/>
                </a:lnTo>
                <a:lnTo>
                  <a:pt x="289179" y="3721"/>
                </a:lnTo>
                <a:lnTo>
                  <a:pt x="292862" y="2235"/>
                </a:lnTo>
                <a:lnTo>
                  <a:pt x="330073" y="0"/>
                </a:lnTo>
                <a:lnTo>
                  <a:pt x="340125" y="57"/>
                </a:lnTo>
                <a:lnTo>
                  <a:pt x="379094" y="5765"/>
                </a:lnTo>
                <a:lnTo>
                  <a:pt x="382523" y="12280"/>
                </a:lnTo>
                <a:lnTo>
                  <a:pt x="381127" y="17487"/>
                </a:lnTo>
                <a:lnTo>
                  <a:pt x="379603" y="22694"/>
                </a:lnTo>
                <a:lnTo>
                  <a:pt x="376681" y="29768"/>
                </a:lnTo>
                <a:lnTo>
                  <a:pt x="372109" y="38696"/>
                </a:lnTo>
                <a:lnTo>
                  <a:pt x="240411" y="301002"/>
                </a:lnTo>
                <a:lnTo>
                  <a:pt x="240411" y="470293"/>
                </a:lnTo>
                <a:lnTo>
                  <a:pt x="240411" y="472770"/>
                </a:lnTo>
                <a:lnTo>
                  <a:pt x="239649" y="475005"/>
                </a:lnTo>
                <a:lnTo>
                  <a:pt x="237998" y="476986"/>
                </a:lnTo>
                <a:lnTo>
                  <a:pt x="236474" y="478980"/>
                </a:lnTo>
                <a:lnTo>
                  <a:pt x="233806" y="480593"/>
                </a:lnTo>
                <a:lnTo>
                  <a:pt x="229996" y="481825"/>
                </a:lnTo>
                <a:lnTo>
                  <a:pt x="226313" y="483069"/>
                </a:lnTo>
                <a:lnTo>
                  <a:pt x="221233" y="484060"/>
                </a:lnTo>
                <a:lnTo>
                  <a:pt x="215011" y="484809"/>
                </a:lnTo>
                <a:lnTo>
                  <a:pt x="208661" y="485546"/>
                </a:lnTo>
                <a:lnTo>
                  <a:pt x="200787" y="485927"/>
                </a:lnTo>
                <a:lnTo>
                  <a:pt x="191388" y="485927"/>
                </a:lnTo>
                <a:lnTo>
                  <a:pt x="181609" y="485927"/>
                </a:lnTo>
                <a:lnTo>
                  <a:pt x="144399" y="476986"/>
                </a:lnTo>
                <a:lnTo>
                  <a:pt x="142239" y="472770"/>
                </a:lnTo>
                <a:lnTo>
                  <a:pt x="142239" y="470293"/>
                </a:lnTo>
                <a:lnTo>
                  <a:pt x="142239" y="301002"/>
                </a:lnTo>
                <a:lnTo>
                  <a:pt x="10540" y="38696"/>
                </a:lnTo>
                <a:lnTo>
                  <a:pt x="5842" y="29514"/>
                </a:lnTo>
                <a:lnTo>
                  <a:pt x="2793" y="22390"/>
                </a:lnTo>
                <a:lnTo>
                  <a:pt x="1396" y="17297"/>
                </a:lnTo>
                <a:lnTo>
                  <a:pt x="0" y="12217"/>
                </a:lnTo>
                <a:lnTo>
                  <a:pt x="762" y="8369"/>
                </a:lnTo>
                <a:lnTo>
                  <a:pt x="3682" y="5765"/>
                </a:lnTo>
                <a:lnTo>
                  <a:pt x="6476" y="3162"/>
                </a:lnTo>
                <a:lnTo>
                  <a:pt x="11811" y="1549"/>
                </a:lnTo>
                <a:lnTo>
                  <a:pt x="19431" y="927"/>
                </a:lnTo>
                <a:lnTo>
                  <a:pt x="25788" y="519"/>
                </a:lnTo>
                <a:lnTo>
                  <a:pt x="33242" y="230"/>
                </a:lnTo>
                <a:lnTo>
                  <a:pt x="41790" y="57"/>
                </a:lnTo>
                <a:lnTo>
                  <a:pt x="51434" y="0"/>
                </a:lnTo>
                <a:close/>
              </a:path>
            </a:pathLst>
          </a:custGeom>
          <a:ln w="12192">
            <a:solidFill>
              <a:srgbClr val="EAEAEA"/>
            </a:solidFill>
          </a:ln>
        </p:spPr>
        <p:txBody>
          <a:bodyPr wrap="square" lIns="0" tIns="0" rIns="0" bIns="0" rtlCol="0"/>
          <a:lstStyle/>
          <a:p>
            <a:endParaRPr/>
          </a:p>
        </p:txBody>
      </p:sp>
      <p:sp>
        <p:nvSpPr>
          <p:cNvPr id="15" name="object 15"/>
          <p:cNvSpPr/>
          <p:nvPr/>
        </p:nvSpPr>
        <p:spPr>
          <a:xfrm>
            <a:off x="2399029" y="6175705"/>
            <a:ext cx="308610" cy="520700"/>
          </a:xfrm>
          <a:custGeom>
            <a:avLst/>
            <a:gdLst/>
            <a:ahLst/>
            <a:cxnLst/>
            <a:rect l="l" t="t" r="r" b="b"/>
            <a:pathLst>
              <a:path w="308610" h="520700">
                <a:moveTo>
                  <a:pt x="46862" y="0"/>
                </a:moveTo>
                <a:lnTo>
                  <a:pt x="56133" y="0"/>
                </a:lnTo>
                <a:lnTo>
                  <a:pt x="63626" y="368"/>
                </a:lnTo>
                <a:lnTo>
                  <a:pt x="93725" y="13512"/>
                </a:lnTo>
                <a:lnTo>
                  <a:pt x="93725" y="15989"/>
                </a:lnTo>
                <a:lnTo>
                  <a:pt x="93725" y="307327"/>
                </a:lnTo>
                <a:lnTo>
                  <a:pt x="192024" y="175234"/>
                </a:lnTo>
                <a:lnTo>
                  <a:pt x="193928" y="172262"/>
                </a:lnTo>
                <a:lnTo>
                  <a:pt x="196214" y="169659"/>
                </a:lnTo>
                <a:lnTo>
                  <a:pt x="198755" y="167424"/>
                </a:lnTo>
                <a:lnTo>
                  <a:pt x="201168" y="165188"/>
                </a:lnTo>
                <a:lnTo>
                  <a:pt x="204469" y="163461"/>
                </a:lnTo>
                <a:lnTo>
                  <a:pt x="208533" y="162217"/>
                </a:lnTo>
                <a:lnTo>
                  <a:pt x="212597" y="160972"/>
                </a:lnTo>
                <a:lnTo>
                  <a:pt x="217677" y="160045"/>
                </a:lnTo>
                <a:lnTo>
                  <a:pt x="223774" y="159423"/>
                </a:lnTo>
                <a:lnTo>
                  <a:pt x="229869" y="158800"/>
                </a:lnTo>
                <a:lnTo>
                  <a:pt x="237617" y="158495"/>
                </a:lnTo>
                <a:lnTo>
                  <a:pt x="247014" y="158495"/>
                </a:lnTo>
                <a:lnTo>
                  <a:pt x="256286" y="158495"/>
                </a:lnTo>
                <a:lnTo>
                  <a:pt x="264032" y="158800"/>
                </a:lnTo>
                <a:lnTo>
                  <a:pt x="295782" y="171018"/>
                </a:lnTo>
                <a:lnTo>
                  <a:pt x="295782" y="173748"/>
                </a:lnTo>
                <a:lnTo>
                  <a:pt x="295782" y="177469"/>
                </a:lnTo>
                <a:lnTo>
                  <a:pt x="294894" y="181444"/>
                </a:lnTo>
                <a:lnTo>
                  <a:pt x="292988" y="185661"/>
                </a:lnTo>
                <a:lnTo>
                  <a:pt x="291211" y="189877"/>
                </a:lnTo>
                <a:lnTo>
                  <a:pt x="288417" y="194335"/>
                </a:lnTo>
                <a:lnTo>
                  <a:pt x="284606" y="199047"/>
                </a:lnTo>
                <a:lnTo>
                  <a:pt x="187578" y="309181"/>
                </a:lnTo>
                <a:lnTo>
                  <a:pt x="299846" y="482942"/>
                </a:lnTo>
                <a:lnTo>
                  <a:pt x="308482" y="502665"/>
                </a:lnTo>
                <a:lnTo>
                  <a:pt x="308482" y="505637"/>
                </a:lnTo>
                <a:lnTo>
                  <a:pt x="308482" y="508114"/>
                </a:lnTo>
                <a:lnTo>
                  <a:pt x="298957" y="516610"/>
                </a:lnTo>
                <a:lnTo>
                  <a:pt x="295401" y="517728"/>
                </a:lnTo>
                <a:lnTo>
                  <a:pt x="290449" y="518604"/>
                </a:lnTo>
                <a:lnTo>
                  <a:pt x="284225" y="519214"/>
                </a:lnTo>
                <a:lnTo>
                  <a:pt x="278130" y="519836"/>
                </a:lnTo>
                <a:lnTo>
                  <a:pt x="270001" y="520153"/>
                </a:lnTo>
                <a:lnTo>
                  <a:pt x="260095" y="520153"/>
                </a:lnTo>
                <a:lnTo>
                  <a:pt x="249936" y="520153"/>
                </a:lnTo>
                <a:lnTo>
                  <a:pt x="241681" y="519899"/>
                </a:lnTo>
                <a:lnTo>
                  <a:pt x="235331" y="519404"/>
                </a:lnTo>
                <a:lnTo>
                  <a:pt x="228981" y="518909"/>
                </a:lnTo>
                <a:lnTo>
                  <a:pt x="204343" y="504520"/>
                </a:lnTo>
                <a:lnTo>
                  <a:pt x="93725" y="329653"/>
                </a:lnTo>
                <a:lnTo>
                  <a:pt x="93725" y="505269"/>
                </a:lnTo>
                <a:lnTo>
                  <a:pt x="93725" y="507745"/>
                </a:lnTo>
                <a:lnTo>
                  <a:pt x="93090" y="509917"/>
                </a:lnTo>
                <a:lnTo>
                  <a:pt x="91567" y="511771"/>
                </a:lnTo>
                <a:lnTo>
                  <a:pt x="90043" y="513638"/>
                </a:lnTo>
                <a:lnTo>
                  <a:pt x="87502" y="515188"/>
                </a:lnTo>
                <a:lnTo>
                  <a:pt x="83946" y="516432"/>
                </a:lnTo>
                <a:lnTo>
                  <a:pt x="80263" y="517664"/>
                </a:lnTo>
                <a:lnTo>
                  <a:pt x="75564" y="518604"/>
                </a:lnTo>
                <a:lnTo>
                  <a:pt x="69595" y="519214"/>
                </a:lnTo>
                <a:lnTo>
                  <a:pt x="63626" y="519836"/>
                </a:lnTo>
                <a:lnTo>
                  <a:pt x="56133" y="520153"/>
                </a:lnTo>
                <a:lnTo>
                  <a:pt x="46862" y="520153"/>
                </a:lnTo>
                <a:lnTo>
                  <a:pt x="37718" y="520153"/>
                </a:lnTo>
                <a:lnTo>
                  <a:pt x="30099" y="519836"/>
                </a:lnTo>
                <a:lnTo>
                  <a:pt x="24256" y="519214"/>
                </a:lnTo>
                <a:lnTo>
                  <a:pt x="18287" y="518604"/>
                </a:lnTo>
                <a:lnTo>
                  <a:pt x="13462" y="517664"/>
                </a:lnTo>
                <a:lnTo>
                  <a:pt x="9906" y="516432"/>
                </a:lnTo>
                <a:lnTo>
                  <a:pt x="6222" y="515188"/>
                </a:lnTo>
                <a:lnTo>
                  <a:pt x="3682" y="513638"/>
                </a:lnTo>
                <a:lnTo>
                  <a:pt x="2286" y="511771"/>
                </a:lnTo>
                <a:lnTo>
                  <a:pt x="762" y="509917"/>
                </a:lnTo>
                <a:lnTo>
                  <a:pt x="0" y="507745"/>
                </a:lnTo>
                <a:lnTo>
                  <a:pt x="0" y="505269"/>
                </a:lnTo>
                <a:lnTo>
                  <a:pt x="0" y="15989"/>
                </a:lnTo>
                <a:lnTo>
                  <a:pt x="0" y="13512"/>
                </a:lnTo>
                <a:lnTo>
                  <a:pt x="762" y="11277"/>
                </a:lnTo>
                <a:lnTo>
                  <a:pt x="2286" y="9296"/>
                </a:lnTo>
                <a:lnTo>
                  <a:pt x="3682" y="7315"/>
                </a:lnTo>
                <a:lnTo>
                  <a:pt x="6222" y="5638"/>
                </a:lnTo>
                <a:lnTo>
                  <a:pt x="9906" y="4267"/>
                </a:lnTo>
                <a:lnTo>
                  <a:pt x="13462" y="2908"/>
                </a:lnTo>
                <a:lnTo>
                  <a:pt x="18287" y="1854"/>
                </a:lnTo>
                <a:lnTo>
                  <a:pt x="24256" y="1104"/>
                </a:lnTo>
                <a:lnTo>
                  <a:pt x="30099" y="368"/>
                </a:lnTo>
                <a:lnTo>
                  <a:pt x="37718" y="0"/>
                </a:lnTo>
                <a:lnTo>
                  <a:pt x="46862" y="0"/>
                </a:lnTo>
                <a:close/>
              </a:path>
            </a:pathLst>
          </a:custGeom>
          <a:ln w="12192">
            <a:solidFill>
              <a:srgbClr val="EAEAEA"/>
            </a:solidFill>
          </a:ln>
        </p:spPr>
        <p:txBody>
          <a:bodyPr wrap="square" lIns="0" tIns="0" rIns="0" bIns="0" rtlCol="0"/>
          <a:lstStyle/>
          <a:p>
            <a:endParaRPr/>
          </a:p>
        </p:txBody>
      </p:sp>
      <p:sp>
        <p:nvSpPr>
          <p:cNvPr id="16" name="object 16"/>
          <p:cNvSpPr/>
          <p:nvPr/>
        </p:nvSpPr>
        <p:spPr>
          <a:xfrm>
            <a:off x="1205750" y="6175705"/>
            <a:ext cx="317500" cy="520700"/>
          </a:xfrm>
          <a:custGeom>
            <a:avLst/>
            <a:gdLst/>
            <a:ahLst/>
            <a:cxnLst/>
            <a:rect l="l" t="t" r="r" b="b"/>
            <a:pathLst>
              <a:path w="317500" h="520700">
                <a:moveTo>
                  <a:pt x="46888" y="0"/>
                </a:moveTo>
                <a:lnTo>
                  <a:pt x="56057" y="0"/>
                </a:lnTo>
                <a:lnTo>
                  <a:pt x="63626" y="368"/>
                </a:lnTo>
                <a:lnTo>
                  <a:pt x="93713" y="13512"/>
                </a:lnTo>
                <a:lnTo>
                  <a:pt x="93713" y="15989"/>
                </a:lnTo>
                <a:lnTo>
                  <a:pt x="93713" y="199428"/>
                </a:lnTo>
                <a:lnTo>
                  <a:pt x="130592" y="170508"/>
                </a:lnTo>
                <a:lnTo>
                  <a:pt x="168690" y="155103"/>
                </a:lnTo>
                <a:lnTo>
                  <a:pt x="195313" y="152171"/>
                </a:lnTo>
                <a:lnTo>
                  <a:pt x="211601" y="152869"/>
                </a:lnTo>
                <a:lnTo>
                  <a:pt x="252463" y="163334"/>
                </a:lnTo>
                <a:lnTo>
                  <a:pt x="290055" y="193840"/>
                </a:lnTo>
                <a:lnTo>
                  <a:pt x="310629" y="239052"/>
                </a:lnTo>
                <a:lnTo>
                  <a:pt x="316594" y="284011"/>
                </a:lnTo>
                <a:lnTo>
                  <a:pt x="316979" y="301739"/>
                </a:lnTo>
                <a:lnTo>
                  <a:pt x="316979" y="505269"/>
                </a:lnTo>
                <a:lnTo>
                  <a:pt x="316979" y="507745"/>
                </a:lnTo>
                <a:lnTo>
                  <a:pt x="292976" y="519214"/>
                </a:lnTo>
                <a:lnTo>
                  <a:pt x="286880" y="519836"/>
                </a:lnTo>
                <a:lnTo>
                  <a:pt x="279387" y="520153"/>
                </a:lnTo>
                <a:lnTo>
                  <a:pt x="270497" y="520153"/>
                </a:lnTo>
                <a:lnTo>
                  <a:pt x="261353" y="520153"/>
                </a:lnTo>
                <a:lnTo>
                  <a:pt x="253733" y="519836"/>
                </a:lnTo>
                <a:lnTo>
                  <a:pt x="247637" y="519214"/>
                </a:lnTo>
                <a:lnTo>
                  <a:pt x="241541" y="518604"/>
                </a:lnTo>
                <a:lnTo>
                  <a:pt x="223634" y="507745"/>
                </a:lnTo>
                <a:lnTo>
                  <a:pt x="223634" y="505269"/>
                </a:lnTo>
                <a:lnTo>
                  <a:pt x="223634" y="315887"/>
                </a:lnTo>
                <a:lnTo>
                  <a:pt x="220078" y="277926"/>
                </a:lnTo>
                <a:lnTo>
                  <a:pt x="199631" y="242646"/>
                </a:lnTo>
                <a:lnTo>
                  <a:pt x="192519" y="239052"/>
                </a:lnTo>
                <a:lnTo>
                  <a:pt x="185534" y="235457"/>
                </a:lnTo>
                <a:lnTo>
                  <a:pt x="177279" y="233654"/>
                </a:lnTo>
                <a:lnTo>
                  <a:pt x="167754" y="233654"/>
                </a:lnTo>
                <a:lnTo>
                  <a:pt x="131686" y="246672"/>
                </a:lnTo>
                <a:lnTo>
                  <a:pt x="103522" y="272909"/>
                </a:lnTo>
                <a:lnTo>
                  <a:pt x="93713" y="284632"/>
                </a:lnTo>
                <a:lnTo>
                  <a:pt x="93713" y="505269"/>
                </a:lnTo>
                <a:lnTo>
                  <a:pt x="93713" y="507745"/>
                </a:lnTo>
                <a:lnTo>
                  <a:pt x="93078" y="509917"/>
                </a:lnTo>
                <a:lnTo>
                  <a:pt x="91554" y="511771"/>
                </a:lnTo>
                <a:lnTo>
                  <a:pt x="90030" y="513638"/>
                </a:lnTo>
                <a:lnTo>
                  <a:pt x="69583" y="519214"/>
                </a:lnTo>
                <a:lnTo>
                  <a:pt x="63626" y="519836"/>
                </a:lnTo>
                <a:lnTo>
                  <a:pt x="56057" y="520153"/>
                </a:lnTo>
                <a:lnTo>
                  <a:pt x="46888" y="520153"/>
                </a:lnTo>
                <a:lnTo>
                  <a:pt x="37706" y="520153"/>
                </a:lnTo>
                <a:lnTo>
                  <a:pt x="30137" y="519836"/>
                </a:lnTo>
                <a:lnTo>
                  <a:pt x="24193" y="519214"/>
                </a:lnTo>
                <a:lnTo>
                  <a:pt x="18237" y="518604"/>
                </a:lnTo>
                <a:lnTo>
                  <a:pt x="2235" y="511771"/>
                </a:lnTo>
                <a:lnTo>
                  <a:pt x="749" y="509917"/>
                </a:lnTo>
                <a:lnTo>
                  <a:pt x="0" y="507745"/>
                </a:lnTo>
                <a:lnTo>
                  <a:pt x="0" y="505269"/>
                </a:lnTo>
                <a:lnTo>
                  <a:pt x="0" y="15989"/>
                </a:lnTo>
                <a:lnTo>
                  <a:pt x="0" y="13512"/>
                </a:lnTo>
                <a:lnTo>
                  <a:pt x="749" y="11277"/>
                </a:lnTo>
                <a:lnTo>
                  <a:pt x="2235" y="9296"/>
                </a:lnTo>
                <a:lnTo>
                  <a:pt x="3721" y="7315"/>
                </a:lnTo>
                <a:lnTo>
                  <a:pt x="37706" y="0"/>
                </a:lnTo>
                <a:lnTo>
                  <a:pt x="46888" y="0"/>
                </a:lnTo>
                <a:close/>
              </a:path>
            </a:pathLst>
          </a:custGeom>
          <a:ln w="12192">
            <a:solidFill>
              <a:srgbClr val="EAEAEA"/>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5553075"/>
            <a:ext cx="8686800" cy="1305614"/>
          </a:xfrm>
          <a:prstGeom prst="rect">
            <a:avLst/>
          </a:prstGeom>
        </p:spPr>
        <p:txBody>
          <a:bodyPr wrap="square" lIns="0" tIns="0" rIns="0" bIns="0">
            <a:spAutoFit/>
          </a:bodyPr>
          <a:lstStyle/>
          <a:p>
            <a:pPr marL="12700" algn="just">
              <a:lnSpc>
                <a:spcPct val="101000"/>
              </a:lnSpc>
            </a:pPr>
            <a:r>
              <a:rPr lang="en-US" sz="2000" dirty="0">
                <a:latin typeface="Tahoma" pitchFamily="34" charset="0"/>
                <a:cs typeface="Tahoma" pitchFamily="34" charset="0"/>
              </a:rPr>
              <a:t>If</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one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looks</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into</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the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question</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a</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little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more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deeply,</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it</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becomes</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apparent</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that</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the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problem</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is</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not</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how</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our</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health</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services</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should</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be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administered</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but</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what</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sort</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of</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services</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should</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be</a:t>
            </a:r>
            <a:r>
              <a:rPr lang="en-US" sz="2000" dirty="0">
                <a:latin typeface="Times New Roman" pitchFamily="18" charset="0"/>
                <a:cs typeface="Times New Roman" pitchFamily="18" charset="0"/>
              </a:rPr>
              <a:t> </a:t>
            </a:r>
            <a:r>
              <a:rPr lang="en-US" sz="2000" dirty="0">
                <a:latin typeface="Tahoma" pitchFamily="34" charset="0"/>
                <a:cs typeface="Tahoma" pitchFamily="34" charset="0"/>
              </a:rPr>
              <a:t>provided</a:t>
            </a:r>
            <a:r>
              <a:rPr lang="en-US" sz="4400" dirty="0">
                <a:latin typeface="Tahoma" pitchFamily="34" charset="0"/>
                <a:cs typeface="Tahoma" pitchFamily="34" charset="0"/>
              </a:rPr>
              <a:t>.</a:t>
            </a:r>
          </a:p>
        </p:txBody>
      </p:sp>
      <p:sp>
        <p:nvSpPr>
          <p:cNvPr id="5123" name="object 3"/>
          <p:cNvSpPr>
            <a:spLocks noChangeArrowheads="1"/>
          </p:cNvSpPr>
          <p:nvPr/>
        </p:nvSpPr>
        <p:spPr bwMode="auto">
          <a:xfrm>
            <a:off x="0" y="0"/>
            <a:ext cx="9144000" cy="5373688"/>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517601"/>
            <a:ext cx="6794500" cy="697230"/>
          </a:xfrm>
        </p:spPr>
        <p:txBody>
          <a:bodyPr rtlCol="0"/>
          <a:lstStyle/>
          <a:p>
            <a:pPr marL="12700" eaLnBrk="1" fontAlgn="auto" hangingPunct="1">
              <a:lnSpc>
                <a:spcPts val="5255"/>
              </a:lnSpc>
              <a:spcBef>
                <a:spcPts val="0"/>
              </a:spcBef>
              <a:spcAft>
                <a:spcPts val="0"/>
              </a:spcAft>
              <a:defRPr/>
            </a:pPr>
            <a:r>
              <a:rPr lang="en-US" spc="5" dirty="0">
                <a:latin typeface="Tahoma"/>
                <a:cs typeface="Tahoma"/>
              </a:rPr>
              <a:t>T</a:t>
            </a:r>
            <a:r>
              <a:rPr spc="-20">
                <a:latin typeface="Tahoma"/>
                <a:cs typeface="Tahoma"/>
              </a:rPr>
              <a:t>h</a:t>
            </a:r>
            <a:r>
              <a:rPr>
                <a:latin typeface="Tahoma"/>
                <a:cs typeface="Tahoma"/>
              </a:rPr>
              <a:t>e</a:t>
            </a:r>
            <a:r>
              <a:rPr spc="275">
                <a:latin typeface="Times New Roman"/>
                <a:cs typeface="Times New Roman"/>
              </a:rPr>
              <a:t> </a:t>
            </a:r>
            <a:r>
              <a:rPr dirty="0">
                <a:latin typeface="Tahoma"/>
                <a:cs typeface="Tahoma"/>
              </a:rPr>
              <a:t>w</a:t>
            </a:r>
            <a:r>
              <a:rPr spc="-35" dirty="0">
                <a:latin typeface="Tahoma"/>
                <a:cs typeface="Tahoma"/>
              </a:rPr>
              <a:t>o</a:t>
            </a:r>
            <a:r>
              <a:rPr dirty="0">
                <a:latin typeface="Tahoma"/>
                <a:cs typeface="Tahoma"/>
              </a:rPr>
              <a:t>r</a:t>
            </a:r>
            <a:r>
              <a:rPr spc="-5" dirty="0">
                <a:latin typeface="Tahoma"/>
                <a:cs typeface="Tahoma"/>
              </a:rPr>
              <a:t>l</a:t>
            </a:r>
            <a:r>
              <a:rPr spc="-25" dirty="0">
                <a:latin typeface="Tahoma"/>
                <a:cs typeface="Tahoma"/>
              </a:rPr>
              <a:t>d</a:t>
            </a:r>
            <a:r>
              <a:rPr spc="275" dirty="0">
                <a:latin typeface="Times New Roman"/>
                <a:cs typeface="Times New Roman"/>
              </a:rPr>
              <a:t> </a:t>
            </a:r>
            <a:r>
              <a:rPr spc="-5" dirty="0">
                <a:latin typeface="Tahoma"/>
                <a:cs typeface="Tahoma"/>
              </a:rPr>
              <a:t>i</a:t>
            </a:r>
            <a:r>
              <a:rPr dirty="0">
                <a:latin typeface="Tahoma"/>
                <a:cs typeface="Tahoma"/>
              </a:rPr>
              <a:t>s</a:t>
            </a:r>
            <a:r>
              <a:rPr spc="285" dirty="0">
                <a:latin typeface="Times New Roman"/>
                <a:cs typeface="Times New Roman"/>
              </a:rPr>
              <a:t> </a:t>
            </a:r>
            <a:r>
              <a:rPr spc="-20" dirty="0">
                <a:latin typeface="Tahoma"/>
                <a:cs typeface="Tahoma"/>
              </a:rPr>
              <a:t>i</a:t>
            </a:r>
            <a:r>
              <a:rPr spc="-25" dirty="0">
                <a:latin typeface="Tahoma"/>
                <a:cs typeface="Tahoma"/>
              </a:rPr>
              <a:t>n</a:t>
            </a:r>
            <a:r>
              <a:rPr spc="295" dirty="0">
                <a:latin typeface="Times New Roman"/>
                <a:cs typeface="Times New Roman"/>
              </a:rPr>
              <a:t> </a:t>
            </a:r>
            <a:r>
              <a:rPr spc="-35" dirty="0">
                <a:latin typeface="Tahoma"/>
                <a:cs typeface="Tahoma"/>
              </a:rPr>
              <a:t>o</a:t>
            </a:r>
            <a:r>
              <a:rPr spc="-20" dirty="0">
                <a:latin typeface="Tahoma"/>
                <a:cs typeface="Tahoma"/>
              </a:rPr>
              <a:t>u</a:t>
            </a:r>
            <a:r>
              <a:rPr dirty="0">
                <a:latin typeface="Tahoma"/>
                <a:cs typeface="Tahoma"/>
              </a:rPr>
              <a:t>r</a:t>
            </a:r>
            <a:r>
              <a:rPr spc="280" dirty="0">
                <a:latin typeface="Times New Roman"/>
                <a:cs typeface="Times New Roman"/>
              </a:rPr>
              <a:t> </a:t>
            </a:r>
            <a:r>
              <a:rPr spc="-20" dirty="0">
                <a:latin typeface="Tahoma"/>
                <a:cs typeface="Tahoma"/>
              </a:rPr>
              <a:t>h</a:t>
            </a:r>
            <a:r>
              <a:rPr spc="-25" dirty="0">
                <a:latin typeface="Tahoma"/>
                <a:cs typeface="Tahoma"/>
              </a:rPr>
              <a:t>a</a:t>
            </a:r>
            <a:r>
              <a:rPr spc="-20" dirty="0">
                <a:latin typeface="Tahoma"/>
                <a:cs typeface="Tahoma"/>
              </a:rPr>
              <a:t>n</a:t>
            </a:r>
            <a:r>
              <a:rPr spc="-15" dirty="0">
                <a:latin typeface="Tahoma"/>
                <a:cs typeface="Tahoma"/>
              </a:rPr>
              <a:t>d</a:t>
            </a:r>
            <a:r>
              <a:rPr spc="5" dirty="0">
                <a:latin typeface="Tahoma"/>
                <a:cs typeface="Tahoma"/>
              </a:rPr>
              <a:t>s</a:t>
            </a:r>
            <a:r>
              <a:rPr spc="-15" dirty="0">
                <a:latin typeface="Tahoma"/>
                <a:cs typeface="Tahoma"/>
              </a:rPr>
              <a:t>.</a:t>
            </a:r>
          </a:p>
        </p:txBody>
      </p:sp>
      <p:sp>
        <p:nvSpPr>
          <p:cNvPr id="6147" name="object 3"/>
          <p:cNvSpPr>
            <a:spLocks noChangeArrowheads="1"/>
          </p:cNvSpPr>
          <p:nvPr/>
        </p:nvSpPr>
        <p:spPr bwMode="auto">
          <a:xfrm>
            <a:off x="0" y="1628775"/>
            <a:ext cx="9144000" cy="5229225"/>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100" y="152400"/>
            <a:ext cx="6181725" cy="1231106"/>
          </a:xfrm>
          <a:prstGeom prst="rect">
            <a:avLst/>
          </a:prstGeom>
        </p:spPr>
        <p:txBody>
          <a:bodyPr lIns="0" tIns="0" rIns="0" bIns="0">
            <a:spAutoFit/>
          </a:bodyPr>
          <a:lstStyle/>
          <a:p>
            <a:pPr marL="12700"/>
            <a:r>
              <a:rPr lang="en-US" sz="4000" dirty="0">
                <a:solidFill>
                  <a:srgbClr val="FF0000"/>
                </a:solidFill>
                <a:latin typeface="Tahoma" pitchFamily="34" charset="0"/>
                <a:cs typeface="Tahoma" pitchFamily="34" charset="0"/>
              </a:rPr>
              <a:t>The</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man</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is</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destroyed</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and</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it</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demolishes</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the</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same</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time.</a:t>
            </a:r>
          </a:p>
        </p:txBody>
      </p:sp>
      <p:sp>
        <p:nvSpPr>
          <p:cNvPr id="7171" name="object 3"/>
          <p:cNvSpPr>
            <a:spLocks noChangeArrowheads="1"/>
          </p:cNvSpPr>
          <p:nvPr/>
        </p:nvSpPr>
        <p:spPr bwMode="auto">
          <a:xfrm>
            <a:off x="0" y="1482725"/>
            <a:ext cx="9144000" cy="5375275"/>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100" y="180975"/>
            <a:ext cx="8369300" cy="1107996"/>
          </a:xfrm>
          <a:prstGeom prst="rect">
            <a:avLst/>
          </a:prstGeom>
        </p:spPr>
        <p:txBody>
          <a:bodyPr wrap="square" lIns="0" tIns="0" rIns="0" bIns="0">
            <a:spAutoFit/>
          </a:bodyPr>
          <a:lstStyle/>
          <a:p>
            <a:pPr marL="12700" algn="just"/>
            <a:r>
              <a:rPr lang="en-US" sz="2400" dirty="0">
                <a:latin typeface="Tahoma" pitchFamily="34" charset="0"/>
                <a:cs typeface="Tahoma" pitchFamily="34" charset="0"/>
              </a:rPr>
              <a:t>Caring</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for</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the</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city</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is</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also</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the</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responsibility</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of</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citizens,</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and</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simple</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measures</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can</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help</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prevent</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situations</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of</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risk</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to</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our</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health</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in</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the</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event</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of</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floods</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or</a:t>
            </a:r>
            <a:r>
              <a:rPr lang="en-US" sz="2400" dirty="0">
                <a:latin typeface="Times New Roman" pitchFamily="18" charset="0"/>
                <a:cs typeface="Times New Roman" pitchFamily="18" charset="0"/>
              </a:rPr>
              <a:t> </a:t>
            </a:r>
            <a:r>
              <a:rPr lang="en-US" sz="2400" dirty="0">
                <a:latin typeface="Tahoma" pitchFamily="34" charset="0"/>
                <a:cs typeface="Tahoma" pitchFamily="34" charset="0"/>
              </a:rPr>
              <a:t>flooding.</a:t>
            </a:r>
          </a:p>
        </p:txBody>
      </p:sp>
      <p:sp>
        <p:nvSpPr>
          <p:cNvPr id="8195" name="object 3"/>
          <p:cNvSpPr>
            <a:spLocks noChangeArrowheads="1"/>
          </p:cNvSpPr>
          <p:nvPr/>
        </p:nvSpPr>
        <p:spPr bwMode="auto">
          <a:xfrm>
            <a:off x="0" y="1482725"/>
            <a:ext cx="9144000" cy="5375275"/>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152400"/>
            <a:ext cx="8394700" cy="1231106"/>
          </a:xfrm>
          <a:prstGeom prst="rect">
            <a:avLst/>
          </a:prstGeom>
        </p:spPr>
        <p:txBody>
          <a:bodyPr wrap="square" lIns="0" tIns="0" rIns="0" bIns="0">
            <a:spAutoFit/>
          </a:bodyPr>
          <a:lstStyle/>
          <a:p>
            <a:pPr marL="12700"/>
            <a:r>
              <a:rPr lang="en-US" sz="4000" dirty="0">
                <a:solidFill>
                  <a:srgbClr val="FF0000"/>
                </a:solidFill>
                <a:latin typeface="Tahoma" pitchFamily="34" charset="0"/>
                <a:cs typeface="Tahoma" pitchFamily="34" charset="0"/>
              </a:rPr>
              <a:t>We</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have</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to</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preserve</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what</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is</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ours</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to</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no</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consequences.</a:t>
            </a:r>
          </a:p>
        </p:txBody>
      </p:sp>
      <p:sp>
        <p:nvSpPr>
          <p:cNvPr id="9219" name="object 3"/>
          <p:cNvSpPr>
            <a:spLocks noChangeArrowheads="1"/>
          </p:cNvSpPr>
          <p:nvPr/>
        </p:nvSpPr>
        <p:spPr bwMode="auto">
          <a:xfrm>
            <a:off x="0" y="1557338"/>
            <a:ext cx="9144000" cy="5300662"/>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100" y="152400"/>
            <a:ext cx="8016875" cy="1846659"/>
          </a:xfrm>
          <a:prstGeom prst="rect">
            <a:avLst/>
          </a:prstGeom>
        </p:spPr>
        <p:txBody>
          <a:bodyPr lIns="0" tIns="0" rIns="0" bIns="0">
            <a:spAutoFit/>
          </a:bodyPr>
          <a:lstStyle/>
          <a:p>
            <a:pPr marL="12700"/>
            <a:r>
              <a:rPr lang="en-US" sz="4000" dirty="0">
                <a:solidFill>
                  <a:srgbClr val="FF0000"/>
                </a:solidFill>
                <a:latin typeface="Tahoma" pitchFamily="34" charset="0"/>
                <a:cs typeface="Tahoma" pitchFamily="34" charset="0"/>
              </a:rPr>
              <a:t>We</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will</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leave</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to</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one from </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any</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major</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interference</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such</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as</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felling</a:t>
            </a:r>
            <a:r>
              <a:rPr lang="en-US" sz="4000" dirty="0">
                <a:solidFill>
                  <a:srgbClr val="FF0000"/>
                </a:solidFill>
                <a:latin typeface="Times New Roman" pitchFamily="18" charset="0"/>
                <a:cs typeface="Times New Roman" pitchFamily="18" charset="0"/>
              </a:rPr>
              <a:t> </a:t>
            </a:r>
            <a:r>
              <a:rPr lang="en-US" sz="4000" dirty="0">
                <a:solidFill>
                  <a:srgbClr val="FF0000"/>
                </a:solidFill>
                <a:latin typeface="Tahoma" pitchFamily="34" charset="0"/>
                <a:cs typeface="Tahoma" pitchFamily="34" charset="0"/>
              </a:rPr>
              <a:t>forests</a:t>
            </a:r>
          </a:p>
        </p:txBody>
      </p:sp>
      <p:sp>
        <p:nvSpPr>
          <p:cNvPr id="10243" name="object 3"/>
          <p:cNvSpPr>
            <a:spLocks noChangeArrowheads="1"/>
          </p:cNvSpPr>
          <p:nvPr/>
        </p:nvSpPr>
        <p:spPr bwMode="auto">
          <a:xfrm>
            <a:off x="0" y="1482725"/>
            <a:ext cx="9144000" cy="5375275"/>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764</TotalTime>
  <Words>1686</Words>
  <Application>Microsoft Office PowerPoint</Application>
  <PresentationFormat>On-screen Show (4:3)</PresentationFormat>
  <Paragraphs>140</Paragraphs>
  <Slides>32</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Book Antiqua</vt:lpstr>
      <vt:lpstr>Calibri</vt:lpstr>
      <vt:lpstr>Century Gothic</vt:lpstr>
      <vt:lpstr>OpenSymbol</vt:lpstr>
      <vt:lpstr>Tahoma</vt:lpstr>
      <vt:lpstr>Times New Roman</vt:lpstr>
      <vt:lpstr>Wingdings</vt:lpstr>
      <vt:lpstr>Wingdings 2</vt:lpstr>
      <vt:lpstr>Office Theme</vt:lpstr>
      <vt:lpstr>1_Office Theme</vt:lpstr>
      <vt:lpstr>PowerPoint Presentation</vt:lpstr>
      <vt:lpstr>PowerPoint Presentation</vt:lpstr>
      <vt:lpstr>PowerPoint Presentation</vt:lpstr>
      <vt:lpstr>PowerPoint Presentation</vt:lpstr>
      <vt:lpstr>The world is in our hands.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 C O L O G I C A L  B A L A N C E</vt:lpstr>
      <vt:lpstr>E C O L O G I C A L  I M B A L A N C E</vt:lpstr>
      <vt:lpstr>PowerPoint Presentation</vt:lpstr>
      <vt:lpstr>PowerPoint Presentation</vt:lpstr>
      <vt:lpstr>Our Duty</vt:lpstr>
      <vt:lpstr>ECOLOGICAL CONCEPT OF HEALTH </vt:lpstr>
      <vt:lpstr>DEFINITIONS OF HEALTH</vt:lpstr>
      <vt:lpstr>DEFINITIONS OF HEALTH</vt:lpstr>
      <vt:lpstr>DEFINITIONS OF HEALTH</vt:lpstr>
      <vt:lpstr>OPERATIONAL DEFINITION</vt:lpstr>
      <vt:lpstr>NEW PHILOSOPHY OF HEALTH</vt:lpstr>
      <vt:lpstr>CONCEPT OF DISEASE</vt:lpstr>
      <vt:lpstr>Distinction between Disease,  Illness and Sickness</vt:lpstr>
      <vt:lpstr>Distinction between Disease,  Illness and Sickness</vt:lpstr>
      <vt:lpstr>Group Discussion</vt:lpstr>
      <vt:lpstr>Group Discussion</vt:lpstr>
      <vt:lpstr>Assignment topic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AHMK BakiBillah</cp:lastModifiedBy>
  <cp:revision>89</cp:revision>
  <cp:lastPrinted>2019-02-01T05:25:05Z</cp:lastPrinted>
  <dcterms:created xsi:type="dcterms:W3CDTF">2017-10-05T12:29:42Z</dcterms:created>
  <dcterms:modified xsi:type="dcterms:W3CDTF">2021-10-29T11:46:13Z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2013-07-02T00:00:00Z</vt:filetime>
  </property>
  <property fmtid="{D5CDD505-2E9C-101B-9397-08002B2CF9AE}" pid="3" name="Creator">
    <vt:lpwstr>Microsoft® Office PowerPoint® 2007</vt:lpwstr>
  </property>
  <property fmtid="{D5CDD505-2E9C-101B-9397-08002B2CF9AE}" pid="4" name="LastSaved">
    <vt:filetime>2017-10-05T00:00:00Z</vt:filetime>
  </property>
</Properties>
</file>