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7" r:id="rId1"/>
  </p:sldMasterIdLst>
  <p:notesMasterIdLst>
    <p:notesMasterId r:id="rId20"/>
  </p:notesMasterIdLst>
  <p:sldIdLst>
    <p:sldId id="256" r:id="rId2"/>
    <p:sldId id="258" r:id="rId3"/>
    <p:sldId id="259" r:id="rId4"/>
    <p:sldId id="260" r:id="rId5"/>
    <p:sldId id="289" r:id="rId6"/>
    <p:sldId id="290" r:id="rId7"/>
    <p:sldId id="292" r:id="rId8"/>
    <p:sldId id="291" r:id="rId9"/>
    <p:sldId id="293" r:id="rId10"/>
    <p:sldId id="294" r:id="rId11"/>
    <p:sldId id="295" r:id="rId12"/>
    <p:sldId id="296" r:id="rId13"/>
    <p:sldId id="297" r:id="rId14"/>
    <p:sldId id="298" r:id="rId15"/>
    <p:sldId id="299" r:id="rId16"/>
    <p:sldId id="300" r:id="rId17"/>
    <p:sldId id="261" r:id="rId18"/>
    <p:sldId id="301" r:id="rId19"/>
  </p:sldIdLst>
  <p:sldSz cx="9144000" cy="5143500" type="screen16x9"/>
  <p:notesSz cx="6858000" cy="9144000"/>
  <p:embeddedFontLst>
    <p:embeddedFont>
      <p:font typeface="Bebas Neue" panose="020B0604020202020204" charset="0"/>
      <p:regular r:id="rId21"/>
    </p:embeddedFont>
    <p:embeddedFont>
      <p:font typeface="Montserrat Medium" panose="020B0604020202020204" charset="0"/>
      <p:regular r:id="rId22"/>
      <p:bold r:id="rId23"/>
      <p:italic r:id="rId24"/>
      <p:boldItalic r:id="rId25"/>
    </p:embeddedFont>
    <p:embeddedFont>
      <p:font typeface="Quicksand Medium" panose="020B0604020202020204" charset="0"/>
      <p:regular r:id="rId26"/>
      <p:bold r:id="rId27"/>
    </p:embeddedFont>
    <p:embeddedFont>
      <p:font typeface="Racing Sans One" panose="020B0604020202020204" charset="0"/>
      <p:regular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594CB0D-0A02-493D-822C-D01D126E3B3C}">
  <a:tblStyle styleId="{3594CB0D-0A02-493D-822C-D01D126E3B3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3" d="100"/>
          <a:sy n="143" d="100"/>
        </p:scale>
        <p:origin x="68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1499b907a96_0_2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1499b907a96_0_2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499b907a96_0_3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499b907a96_0_3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1499b907a96_0_4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1499b907a96_0_4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1499b907a96_0_4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1499b907a96_0_4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1499b907a96_0_4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1499b907a96_0_4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47274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149b69d6c50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149b69d6c50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2"/>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159500" y="1633350"/>
            <a:ext cx="6825000" cy="1506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SzPts val="5200"/>
              <a:buNone/>
              <a:defRPr sz="4800">
                <a:solidFill>
                  <a:srgbClr val="FC4573"/>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1159500" y="3139950"/>
            <a:ext cx="6825000" cy="370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200"/>
              <a:buFont typeface="Quicksand Medium"/>
              <a:buNone/>
              <a:defRPr sz="1400"/>
            </a:lvl1pPr>
            <a:lvl2pPr lvl="1" algn="ctr">
              <a:lnSpc>
                <a:spcPct val="100000"/>
              </a:lnSpc>
              <a:spcBef>
                <a:spcPts val="0"/>
              </a:spcBef>
              <a:spcAft>
                <a:spcPts val="0"/>
              </a:spcAft>
              <a:buSzPts val="1800"/>
              <a:buFont typeface="Quicksand Medium"/>
              <a:buNone/>
              <a:defRPr sz="1800">
                <a:latin typeface="Quicksand Medium"/>
                <a:ea typeface="Quicksand Medium"/>
                <a:cs typeface="Quicksand Medium"/>
                <a:sym typeface="Quicksand Medium"/>
              </a:defRPr>
            </a:lvl2pPr>
            <a:lvl3pPr lvl="2" algn="ctr">
              <a:lnSpc>
                <a:spcPct val="100000"/>
              </a:lnSpc>
              <a:spcBef>
                <a:spcPts val="0"/>
              </a:spcBef>
              <a:spcAft>
                <a:spcPts val="0"/>
              </a:spcAft>
              <a:buSzPts val="1800"/>
              <a:buFont typeface="Quicksand Medium"/>
              <a:buNone/>
              <a:defRPr sz="1800">
                <a:latin typeface="Quicksand Medium"/>
                <a:ea typeface="Quicksand Medium"/>
                <a:cs typeface="Quicksand Medium"/>
                <a:sym typeface="Quicksand Medium"/>
              </a:defRPr>
            </a:lvl3pPr>
            <a:lvl4pPr lvl="3" algn="ctr">
              <a:lnSpc>
                <a:spcPct val="100000"/>
              </a:lnSpc>
              <a:spcBef>
                <a:spcPts val="0"/>
              </a:spcBef>
              <a:spcAft>
                <a:spcPts val="0"/>
              </a:spcAft>
              <a:buSzPts val="1800"/>
              <a:buFont typeface="Quicksand Medium"/>
              <a:buNone/>
              <a:defRPr sz="1800">
                <a:latin typeface="Quicksand Medium"/>
                <a:ea typeface="Quicksand Medium"/>
                <a:cs typeface="Quicksand Medium"/>
                <a:sym typeface="Quicksand Medium"/>
              </a:defRPr>
            </a:lvl4pPr>
            <a:lvl5pPr lvl="4" algn="ctr">
              <a:lnSpc>
                <a:spcPct val="100000"/>
              </a:lnSpc>
              <a:spcBef>
                <a:spcPts val="0"/>
              </a:spcBef>
              <a:spcAft>
                <a:spcPts val="0"/>
              </a:spcAft>
              <a:buSzPts val="1800"/>
              <a:buFont typeface="Quicksand Medium"/>
              <a:buNone/>
              <a:defRPr sz="1800">
                <a:latin typeface="Quicksand Medium"/>
                <a:ea typeface="Quicksand Medium"/>
                <a:cs typeface="Quicksand Medium"/>
                <a:sym typeface="Quicksand Medium"/>
              </a:defRPr>
            </a:lvl5pPr>
            <a:lvl6pPr lvl="5" algn="ctr">
              <a:lnSpc>
                <a:spcPct val="100000"/>
              </a:lnSpc>
              <a:spcBef>
                <a:spcPts val="0"/>
              </a:spcBef>
              <a:spcAft>
                <a:spcPts val="0"/>
              </a:spcAft>
              <a:buSzPts val="1800"/>
              <a:buFont typeface="Quicksand Medium"/>
              <a:buNone/>
              <a:defRPr sz="1800">
                <a:latin typeface="Quicksand Medium"/>
                <a:ea typeface="Quicksand Medium"/>
                <a:cs typeface="Quicksand Medium"/>
                <a:sym typeface="Quicksand Medium"/>
              </a:defRPr>
            </a:lvl6pPr>
            <a:lvl7pPr lvl="6" algn="ctr">
              <a:lnSpc>
                <a:spcPct val="100000"/>
              </a:lnSpc>
              <a:spcBef>
                <a:spcPts val="0"/>
              </a:spcBef>
              <a:spcAft>
                <a:spcPts val="0"/>
              </a:spcAft>
              <a:buSzPts val="1800"/>
              <a:buFont typeface="Quicksand Medium"/>
              <a:buNone/>
              <a:defRPr sz="1800">
                <a:latin typeface="Quicksand Medium"/>
                <a:ea typeface="Quicksand Medium"/>
                <a:cs typeface="Quicksand Medium"/>
                <a:sym typeface="Quicksand Medium"/>
              </a:defRPr>
            </a:lvl7pPr>
            <a:lvl8pPr lvl="7" algn="ctr">
              <a:lnSpc>
                <a:spcPct val="100000"/>
              </a:lnSpc>
              <a:spcBef>
                <a:spcPts val="0"/>
              </a:spcBef>
              <a:spcAft>
                <a:spcPts val="0"/>
              </a:spcAft>
              <a:buSzPts val="1800"/>
              <a:buFont typeface="Quicksand Medium"/>
              <a:buNone/>
              <a:defRPr sz="1800">
                <a:latin typeface="Quicksand Medium"/>
                <a:ea typeface="Quicksand Medium"/>
                <a:cs typeface="Quicksand Medium"/>
                <a:sym typeface="Quicksand Medium"/>
              </a:defRPr>
            </a:lvl8pPr>
            <a:lvl9pPr lvl="8" algn="ctr">
              <a:lnSpc>
                <a:spcPct val="100000"/>
              </a:lnSpc>
              <a:spcBef>
                <a:spcPts val="0"/>
              </a:spcBef>
              <a:spcAft>
                <a:spcPts val="0"/>
              </a:spcAft>
              <a:buSzPts val="1800"/>
              <a:buFont typeface="Quicksand Medium"/>
              <a:buNone/>
              <a:defRPr sz="1800">
                <a:latin typeface="Quicksand Medium"/>
                <a:ea typeface="Quicksand Medium"/>
                <a:cs typeface="Quicksand Medium"/>
                <a:sym typeface="Quicksand Medium"/>
              </a:defRPr>
            </a:lvl9pPr>
          </a:lstStyle>
          <a:p>
            <a:endParaRPr/>
          </a:p>
        </p:txBody>
      </p:sp>
      <p:cxnSp>
        <p:nvCxnSpPr>
          <p:cNvPr id="11" name="Google Shape;11;p2"/>
          <p:cNvCxnSpPr/>
          <p:nvPr/>
        </p:nvCxnSpPr>
        <p:spPr>
          <a:xfrm>
            <a:off x="715750" y="0"/>
            <a:ext cx="0" cy="5143500"/>
          </a:xfrm>
          <a:prstGeom prst="straightConnector1">
            <a:avLst/>
          </a:prstGeom>
          <a:noFill/>
          <a:ln w="9525" cap="flat" cmpd="sng">
            <a:solidFill>
              <a:srgbClr val="FC4573"/>
            </a:solidFill>
            <a:prstDash val="solid"/>
            <a:round/>
            <a:headEnd type="none" w="med" len="med"/>
            <a:tailEnd type="none" w="med" len="med"/>
          </a:ln>
        </p:spPr>
      </p:cxnSp>
      <p:cxnSp>
        <p:nvCxnSpPr>
          <p:cNvPr id="12" name="Google Shape;12;p2"/>
          <p:cNvCxnSpPr/>
          <p:nvPr/>
        </p:nvCxnSpPr>
        <p:spPr>
          <a:xfrm>
            <a:off x="8428250" y="0"/>
            <a:ext cx="0" cy="5143500"/>
          </a:xfrm>
          <a:prstGeom prst="straightConnector1">
            <a:avLst/>
          </a:prstGeom>
          <a:noFill/>
          <a:ln w="9525" cap="flat" cmpd="sng">
            <a:solidFill>
              <a:srgbClr val="FC4573"/>
            </a:solidFill>
            <a:prstDash val="solid"/>
            <a:round/>
            <a:headEnd type="none" w="med" len="med"/>
            <a:tailEnd type="none" w="med" len="med"/>
          </a:ln>
        </p:spPr>
      </p:cxnSp>
      <p:cxnSp>
        <p:nvCxnSpPr>
          <p:cNvPr id="13" name="Google Shape;13;p2"/>
          <p:cNvCxnSpPr/>
          <p:nvPr/>
        </p:nvCxnSpPr>
        <p:spPr>
          <a:xfrm>
            <a:off x="0" y="535000"/>
            <a:ext cx="9144000" cy="0"/>
          </a:xfrm>
          <a:prstGeom prst="straightConnector1">
            <a:avLst/>
          </a:prstGeom>
          <a:noFill/>
          <a:ln w="9525" cap="flat" cmpd="sng">
            <a:solidFill>
              <a:srgbClr val="FC4573"/>
            </a:solidFill>
            <a:prstDash val="solid"/>
            <a:round/>
            <a:headEnd type="none" w="med" len="med"/>
            <a:tailEnd type="none" w="med" len="med"/>
          </a:ln>
        </p:spPr>
      </p:cxnSp>
      <p:cxnSp>
        <p:nvCxnSpPr>
          <p:cNvPr id="14" name="Google Shape;14;p2"/>
          <p:cNvCxnSpPr/>
          <p:nvPr/>
        </p:nvCxnSpPr>
        <p:spPr>
          <a:xfrm>
            <a:off x="0" y="4608500"/>
            <a:ext cx="9144000" cy="0"/>
          </a:xfrm>
          <a:prstGeom prst="straightConnector1">
            <a:avLst/>
          </a:prstGeom>
          <a:noFill/>
          <a:ln w="9525" cap="flat" cmpd="sng">
            <a:solidFill>
              <a:srgbClr val="FC4573"/>
            </a:solidFill>
            <a:prstDash val="solid"/>
            <a:round/>
            <a:headEnd type="none" w="med" len="med"/>
            <a:tailEnd type="none" w="med" len="med"/>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p:cSld name="BLANK_1_1_1_1_1_1_1">
    <p:bg>
      <p:bgPr>
        <a:solidFill>
          <a:schemeClr val="lt1"/>
        </a:solidFill>
        <a:effectLst/>
      </p:bgPr>
    </p:bg>
    <p:spTree>
      <p:nvGrpSpPr>
        <p:cNvPr id="1" name="Shape 120"/>
        <p:cNvGrpSpPr/>
        <p:nvPr/>
      </p:nvGrpSpPr>
      <p:grpSpPr>
        <a:xfrm>
          <a:off x="0" y="0"/>
          <a:ext cx="0" cy="0"/>
          <a:chOff x="0" y="0"/>
          <a:chExt cx="0" cy="0"/>
        </a:xfrm>
      </p:grpSpPr>
      <p:cxnSp>
        <p:nvCxnSpPr>
          <p:cNvPr id="121" name="Google Shape;121;p17"/>
          <p:cNvCxnSpPr/>
          <p:nvPr/>
        </p:nvCxnSpPr>
        <p:spPr>
          <a:xfrm>
            <a:off x="715750" y="0"/>
            <a:ext cx="0" cy="5143500"/>
          </a:xfrm>
          <a:prstGeom prst="straightConnector1">
            <a:avLst/>
          </a:prstGeom>
          <a:noFill/>
          <a:ln w="9525" cap="flat" cmpd="sng">
            <a:solidFill>
              <a:schemeClr val="dk2"/>
            </a:solidFill>
            <a:prstDash val="solid"/>
            <a:round/>
            <a:headEnd type="none" w="med" len="med"/>
            <a:tailEnd type="none" w="med" len="med"/>
          </a:ln>
        </p:spPr>
      </p:cxnSp>
      <p:cxnSp>
        <p:nvCxnSpPr>
          <p:cNvPr id="122" name="Google Shape;122;p17"/>
          <p:cNvCxnSpPr/>
          <p:nvPr/>
        </p:nvCxnSpPr>
        <p:spPr>
          <a:xfrm>
            <a:off x="8428250" y="0"/>
            <a:ext cx="0" cy="5143500"/>
          </a:xfrm>
          <a:prstGeom prst="straightConnector1">
            <a:avLst/>
          </a:prstGeom>
          <a:noFill/>
          <a:ln w="9525" cap="flat" cmpd="sng">
            <a:solidFill>
              <a:schemeClr val="dk2"/>
            </a:solidFill>
            <a:prstDash val="solid"/>
            <a:round/>
            <a:headEnd type="none" w="med" len="med"/>
            <a:tailEnd type="none" w="med" len="med"/>
          </a:ln>
        </p:spPr>
      </p:cxnSp>
      <p:cxnSp>
        <p:nvCxnSpPr>
          <p:cNvPr id="123" name="Google Shape;123;p17"/>
          <p:cNvCxnSpPr/>
          <p:nvPr/>
        </p:nvCxnSpPr>
        <p:spPr>
          <a:xfrm>
            <a:off x="0" y="535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4" name="Google Shape;124;p17"/>
          <p:cNvCxnSpPr/>
          <p:nvPr/>
        </p:nvCxnSpPr>
        <p:spPr>
          <a:xfrm>
            <a:off x="0" y="4608500"/>
            <a:ext cx="9144000" cy="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BLANK_1_1_1_1_1_1_1_1">
    <p:bg>
      <p:bgPr>
        <a:solidFill>
          <a:schemeClr val="dk1"/>
        </a:solidFill>
        <a:effectLst/>
      </p:bgPr>
    </p:bg>
    <p:spTree>
      <p:nvGrpSpPr>
        <p:cNvPr id="1" name="Shape 125"/>
        <p:cNvGrpSpPr/>
        <p:nvPr/>
      </p:nvGrpSpPr>
      <p:grpSpPr>
        <a:xfrm>
          <a:off x="0" y="0"/>
          <a:ext cx="0" cy="0"/>
          <a:chOff x="0" y="0"/>
          <a:chExt cx="0" cy="0"/>
        </a:xfrm>
      </p:grpSpPr>
      <p:cxnSp>
        <p:nvCxnSpPr>
          <p:cNvPr id="126" name="Google Shape;126;p18"/>
          <p:cNvCxnSpPr/>
          <p:nvPr/>
        </p:nvCxnSpPr>
        <p:spPr>
          <a:xfrm>
            <a:off x="715750" y="0"/>
            <a:ext cx="0" cy="5143500"/>
          </a:xfrm>
          <a:prstGeom prst="straightConnector1">
            <a:avLst/>
          </a:prstGeom>
          <a:noFill/>
          <a:ln w="9525" cap="flat" cmpd="sng">
            <a:solidFill>
              <a:schemeClr val="dk2"/>
            </a:solidFill>
            <a:prstDash val="solid"/>
            <a:round/>
            <a:headEnd type="none" w="med" len="med"/>
            <a:tailEnd type="none" w="med" len="med"/>
          </a:ln>
        </p:spPr>
      </p:cxnSp>
      <p:cxnSp>
        <p:nvCxnSpPr>
          <p:cNvPr id="127" name="Google Shape;127;p18"/>
          <p:cNvCxnSpPr/>
          <p:nvPr/>
        </p:nvCxnSpPr>
        <p:spPr>
          <a:xfrm>
            <a:off x="8428250" y="0"/>
            <a:ext cx="0" cy="5143500"/>
          </a:xfrm>
          <a:prstGeom prst="straightConnector1">
            <a:avLst/>
          </a:prstGeom>
          <a:noFill/>
          <a:ln w="9525" cap="flat" cmpd="sng">
            <a:solidFill>
              <a:schemeClr val="dk2"/>
            </a:solidFill>
            <a:prstDash val="solid"/>
            <a:round/>
            <a:headEnd type="none" w="med" len="med"/>
            <a:tailEnd type="none" w="med" len="med"/>
          </a:ln>
        </p:spPr>
      </p:cxnSp>
      <p:cxnSp>
        <p:nvCxnSpPr>
          <p:cNvPr id="128" name="Google Shape;128;p18"/>
          <p:cNvCxnSpPr/>
          <p:nvPr/>
        </p:nvCxnSpPr>
        <p:spPr>
          <a:xfrm>
            <a:off x="0" y="535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9" name="Google Shape;129;p18"/>
          <p:cNvCxnSpPr/>
          <p:nvPr/>
        </p:nvCxnSpPr>
        <p:spPr>
          <a:xfrm>
            <a:off x="0" y="4608500"/>
            <a:ext cx="9144000" cy="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1931250" y="2323825"/>
            <a:ext cx="5281500" cy="955200"/>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dk2"/>
              </a:buClr>
              <a:buSzPts val="3600"/>
              <a:buNone/>
              <a:defRPr sz="5000">
                <a:solidFill>
                  <a:schemeClr val="dk2"/>
                </a:solidFill>
              </a:defRPr>
            </a:lvl1pPr>
            <a:lvl2pPr lvl="1" algn="ctr">
              <a:spcBef>
                <a:spcPts val="0"/>
              </a:spcBef>
              <a:spcAft>
                <a:spcPts val="0"/>
              </a:spcAft>
              <a:buClr>
                <a:schemeClr val="dk2"/>
              </a:buClr>
              <a:buSzPts val="3600"/>
              <a:buNone/>
              <a:defRPr sz="3600">
                <a:solidFill>
                  <a:schemeClr val="dk2"/>
                </a:solidFill>
              </a:defRPr>
            </a:lvl2pPr>
            <a:lvl3pPr lvl="2" algn="ctr">
              <a:spcBef>
                <a:spcPts val="0"/>
              </a:spcBef>
              <a:spcAft>
                <a:spcPts val="0"/>
              </a:spcAft>
              <a:buClr>
                <a:schemeClr val="dk2"/>
              </a:buClr>
              <a:buSzPts val="3600"/>
              <a:buNone/>
              <a:defRPr sz="3600">
                <a:solidFill>
                  <a:schemeClr val="dk2"/>
                </a:solidFill>
              </a:defRPr>
            </a:lvl3pPr>
            <a:lvl4pPr lvl="3" algn="ctr">
              <a:spcBef>
                <a:spcPts val="0"/>
              </a:spcBef>
              <a:spcAft>
                <a:spcPts val="0"/>
              </a:spcAft>
              <a:buClr>
                <a:schemeClr val="dk2"/>
              </a:buClr>
              <a:buSzPts val="3600"/>
              <a:buNone/>
              <a:defRPr sz="3600">
                <a:solidFill>
                  <a:schemeClr val="dk2"/>
                </a:solidFill>
              </a:defRPr>
            </a:lvl4pPr>
            <a:lvl5pPr lvl="4" algn="ctr">
              <a:spcBef>
                <a:spcPts val="0"/>
              </a:spcBef>
              <a:spcAft>
                <a:spcPts val="0"/>
              </a:spcAft>
              <a:buClr>
                <a:schemeClr val="dk2"/>
              </a:buClr>
              <a:buSzPts val="3600"/>
              <a:buNone/>
              <a:defRPr sz="3600">
                <a:solidFill>
                  <a:schemeClr val="dk2"/>
                </a:solidFill>
              </a:defRPr>
            </a:lvl5pPr>
            <a:lvl6pPr lvl="5" algn="ctr">
              <a:spcBef>
                <a:spcPts val="0"/>
              </a:spcBef>
              <a:spcAft>
                <a:spcPts val="0"/>
              </a:spcAft>
              <a:buClr>
                <a:schemeClr val="dk2"/>
              </a:buClr>
              <a:buSzPts val="3600"/>
              <a:buNone/>
              <a:defRPr sz="3600">
                <a:solidFill>
                  <a:schemeClr val="dk2"/>
                </a:solidFill>
              </a:defRPr>
            </a:lvl6pPr>
            <a:lvl7pPr lvl="6" algn="ctr">
              <a:spcBef>
                <a:spcPts val="0"/>
              </a:spcBef>
              <a:spcAft>
                <a:spcPts val="0"/>
              </a:spcAft>
              <a:buClr>
                <a:schemeClr val="dk2"/>
              </a:buClr>
              <a:buSzPts val="3600"/>
              <a:buNone/>
              <a:defRPr sz="3600">
                <a:solidFill>
                  <a:schemeClr val="dk2"/>
                </a:solidFill>
              </a:defRPr>
            </a:lvl7pPr>
            <a:lvl8pPr lvl="7" algn="ctr">
              <a:spcBef>
                <a:spcPts val="0"/>
              </a:spcBef>
              <a:spcAft>
                <a:spcPts val="0"/>
              </a:spcAft>
              <a:buClr>
                <a:schemeClr val="dk2"/>
              </a:buClr>
              <a:buSzPts val="3600"/>
              <a:buNone/>
              <a:defRPr sz="3600">
                <a:solidFill>
                  <a:schemeClr val="dk2"/>
                </a:solidFill>
              </a:defRPr>
            </a:lvl8pPr>
            <a:lvl9pPr lvl="8" algn="ctr">
              <a:spcBef>
                <a:spcPts val="0"/>
              </a:spcBef>
              <a:spcAft>
                <a:spcPts val="0"/>
              </a:spcAft>
              <a:buClr>
                <a:schemeClr val="dk2"/>
              </a:buClr>
              <a:buSzPts val="3600"/>
              <a:buNone/>
              <a:defRPr sz="3600">
                <a:solidFill>
                  <a:schemeClr val="dk2"/>
                </a:solidFill>
              </a:defRPr>
            </a:lvl9pPr>
          </a:lstStyle>
          <a:p>
            <a:endParaRPr/>
          </a:p>
        </p:txBody>
      </p:sp>
      <p:sp>
        <p:nvSpPr>
          <p:cNvPr id="17" name="Google Shape;17;p3"/>
          <p:cNvSpPr txBox="1">
            <a:spLocks noGrp="1"/>
          </p:cNvSpPr>
          <p:nvPr>
            <p:ph type="title" idx="2" hasCustomPrompt="1"/>
          </p:nvPr>
        </p:nvSpPr>
        <p:spPr>
          <a:xfrm>
            <a:off x="1931250" y="1300225"/>
            <a:ext cx="5281500" cy="1023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6000"/>
              <a:buNone/>
              <a:defRPr sz="6000">
                <a:solidFill>
                  <a:schemeClr val="dk2"/>
                </a:solidFill>
              </a:defRPr>
            </a:lvl1pPr>
            <a:lvl2pPr lvl="1" algn="ctr" rtl="0">
              <a:spcBef>
                <a:spcPts val="0"/>
              </a:spcBef>
              <a:spcAft>
                <a:spcPts val="0"/>
              </a:spcAft>
              <a:buClr>
                <a:schemeClr val="dk2"/>
              </a:buClr>
              <a:buSzPts val="6000"/>
              <a:buNone/>
              <a:defRPr sz="6000">
                <a:solidFill>
                  <a:schemeClr val="dk2"/>
                </a:solidFill>
              </a:defRPr>
            </a:lvl2pPr>
            <a:lvl3pPr lvl="2" algn="ctr" rtl="0">
              <a:spcBef>
                <a:spcPts val="0"/>
              </a:spcBef>
              <a:spcAft>
                <a:spcPts val="0"/>
              </a:spcAft>
              <a:buClr>
                <a:schemeClr val="dk2"/>
              </a:buClr>
              <a:buSzPts val="6000"/>
              <a:buNone/>
              <a:defRPr sz="6000">
                <a:solidFill>
                  <a:schemeClr val="dk2"/>
                </a:solidFill>
              </a:defRPr>
            </a:lvl3pPr>
            <a:lvl4pPr lvl="3" algn="ctr" rtl="0">
              <a:spcBef>
                <a:spcPts val="0"/>
              </a:spcBef>
              <a:spcAft>
                <a:spcPts val="0"/>
              </a:spcAft>
              <a:buClr>
                <a:schemeClr val="dk2"/>
              </a:buClr>
              <a:buSzPts val="6000"/>
              <a:buNone/>
              <a:defRPr sz="6000">
                <a:solidFill>
                  <a:schemeClr val="dk2"/>
                </a:solidFill>
              </a:defRPr>
            </a:lvl4pPr>
            <a:lvl5pPr lvl="4" algn="ctr" rtl="0">
              <a:spcBef>
                <a:spcPts val="0"/>
              </a:spcBef>
              <a:spcAft>
                <a:spcPts val="0"/>
              </a:spcAft>
              <a:buClr>
                <a:schemeClr val="dk2"/>
              </a:buClr>
              <a:buSzPts val="6000"/>
              <a:buNone/>
              <a:defRPr sz="6000">
                <a:solidFill>
                  <a:schemeClr val="dk2"/>
                </a:solidFill>
              </a:defRPr>
            </a:lvl5pPr>
            <a:lvl6pPr lvl="5" algn="ctr" rtl="0">
              <a:spcBef>
                <a:spcPts val="0"/>
              </a:spcBef>
              <a:spcAft>
                <a:spcPts val="0"/>
              </a:spcAft>
              <a:buClr>
                <a:schemeClr val="dk2"/>
              </a:buClr>
              <a:buSzPts val="6000"/>
              <a:buNone/>
              <a:defRPr sz="6000">
                <a:solidFill>
                  <a:schemeClr val="dk2"/>
                </a:solidFill>
              </a:defRPr>
            </a:lvl6pPr>
            <a:lvl7pPr lvl="6" algn="ctr" rtl="0">
              <a:spcBef>
                <a:spcPts val="0"/>
              </a:spcBef>
              <a:spcAft>
                <a:spcPts val="0"/>
              </a:spcAft>
              <a:buClr>
                <a:schemeClr val="dk2"/>
              </a:buClr>
              <a:buSzPts val="6000"/>
              <a:buNone/>
              <a:defRPr sz="6000">
                <a:solidFill>
                  <a:schemeClr val="dk2"/>
                </a:solidFill>
              </a:defRPr>
            </a:lvl7pPr>
            <a:lvl8pPr lvl="7" algn="ctr" rtl="0">
              <a:spcBef>
                <a:spcPts val="0"/>
              </a:spcBef>
              <a:spcAft>
                <a:spcPts val="0"/>
              </a:spcAft>
              <a:buClr>
                <a:schemeClr val="dk2"/>
              </a:buClr>
              <a:buSzPts val="6000"/>
              <a:buNone/>
              <a:defRPr sz="6000">
                <a:solidFill>
                  <a:schemeClr val="dk2"/>
                </a:solidFill>
              </a:defRPr>
            </a:lvl8pPr>
            <a:lvl9pPr lvl="8" algn="ctr" rtl="0">
              <a:spcBef>
                <a:spcPts val="0"/>
              </a:spcBef>
              <a:spcAft>
                <a:spcPts val="0"/>
              </a:spcAft>
              <a:buClr>
                <a:schemeClr val="dk2"/>
              </a:buClr>
              <a:buSzPts val="6000"/>
              <a:buNone/>
              <a:defRPr sz="6000">
                <a:solidFill>
                  <a:schemeClr val="dk2"/>
                </a:solidFill>
              </a:defRPr>
            </a:lvl9pPr>
          </a:lstStyle>
          <a:p>
            <a:r>
              <a:t>xx%</a:t>
            </a:r>
          </a:p>
        </p:txBody>
      </p:sp>
      <p:sp>
        <p:nvSpPr>
          <p:cNvPr id="18" name="Google Shape;18;p3"/>
          <p:cNvSpPr txBox="1">
            <a:spLocks noGrp="1"/>
          </p:cNvSpPr>
          <p:nvPr>
            <p:ph type="subTitle" idx="1"/>
          </p:nvPr>
        </p:nvSpPr>
        <p:spPr>
          <a:xfrm>
            <a:off x="1931250" y="3275825"/>
            <a:ext cx="5281500" cy="385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200"/>
              <a:buNone/>
              <a:defRPr sz="1400">
                <a:solidFill>
                  <a:schemeClr val="dk2"/>
                </a:solidFill>
              </a:defRPr>
            </a:lvl1pPr>
            <a:lvl2pPr lvl="1" algn="ctr" rtl="0">
              <a:lnSpc>
                <a:spcPct val="100000"/>
              </a:lnSpc>
              <a:spcBef>
                <a:spcPts val="0"/>
              </a:spcBef>
              <a:spcAft>
                <a:spcPts val="0"/>
              </a:spcAft>
              <a:buClr>
                <a:schemeClr val="dk2"/>
              </a:buClr>
              <a:buSzPts val="1200"/>
              <a:buNone/>
              <a:defRPr>
                <a:solidFill>
                  <a:schemeClr val="dk2"/>
                </a:solidFill>
              </a:defRPr>
            </a:lvl2pPr>
            <a:lvl3pPr lvl="2" algn="ctr" rtl="0">
              <a:lnSpc>
                <a:spcPct val="100000"/>
              </a:lnSpc>
              <a:spcBef>
                <a:spcPts val="0"/>
              </a:spcBef>
              <a:spcAft>
                <a:spcPts val="0"/>
              </a:spcAft>
              <a:buClr>
                <a:schemeClr val="dk2"/>
              </a:buClr>
              <a:buSzPts val="1200"/>
              <a:buNone/>
              <a:defRPr>
                <a:solidFill>
                  <a:schemeClr val="dk2"/>
                </a:solidFill>
              </a:defRPr>
            </a:lvl3pPr>
            <a:lvl4pPr lvl="3" algn="ctr" rtl="0">
              <a:lnSpc>
                <a:spcPct val="100000"/>
              </a:lnSpc>
              <a:spcBef>
                <a:spcPts val="0"/>
              </a:spcBef>
              <a:spcAft>
                <a:spcPts val="0"/>
              </a:spcAft>
              <a:buClr>
                <a:schemeClr val="dk2"/>
              </a:buClr>
              <a:buSzPts val="1200"/>
              <a:buNone/>
              <a:defRPr>
                <a:solidFill>
                  <a:schemeClr val="dk2"/>
                </a:solidFill>
              </a:defRPr>
            </a:lvl4pPr>
            <a:lvl5pPr lvl="4" algn="ctr" rtl="0">
              <a:lnSpc>
                <a:spcPct val="100000"/>
              </a:lnSpc>
              <a:spcBef>
                <a:spcPts val="0"/>
              </a:spcBef>
              <a:spcAft>
                <a:spcPts val="0"/>
              </a:spcAft>
              <a:buClr>
                <a:schemeClr val="dk2"/>
              </a:buClr>
              <a:buSzPts val="1200"/>
              <a:buNone/>
              <a:defRPr>
                <a:solidFill>
                  <a:schemeClr val="dk2"/>
                </a:solidFill>
              </a:defRPr>
            </a:lvl5pPr>
            <a:lvl6pPr lvl="5" algn="ctr" rtl="0">
              <a:lnSpc>
                <a:spcPct val="100000"/>
              </a:lnSpc>
              <a:spcBef>
                <a:spcPts val="0"/>
              </a:spcBef>
              <a:spcAft>
                <a:spcPts val="0"/>
              </a:spcAft>
              <a:buClr>
                <a:schemeClr val="dk2"/>
              </a:buClr>
              <a:buSzPts val="1200"/>
              <a:buNone/>
              <a:defRPr>
                <a:solidFill>
                  <a:schemeClr val="dk2"/>
                </a:solidFill>
              </a:defRPr>
            </a:lvl6pPr>
            <a:lvl7pPr lvl="6" algn="ctr" rtl="0">
              <a:lnSpc>
                <a:spcPct val="100000"/>
              </a:lnSpc>
              <a:spcBef>
                <a:spcPts val="0"/>
              </a:spcBef>
              <a:spcAft>
                <a:spcPts val="0"/>
              </a:spcAft>
              <a:buClr>
                <a:schemeClr val="dk2"/>
              </a:buClr>
              <a:buSzPts val="1200"/>
              <a:buNone/>
              <a:defRPr>
                <a:solidFill>
                  <a:schemeClr val="dk2"/>
                </a:solidFill>
              </a:defRPr>
            </a:lvl7pPr>
            <a:lvl8pPr lvl="7" algn="ctr" rtl="0">
              <a:lnSpc>
                <a:spcPct val="100000"/>
              </a:lnSpc>
              <a:spcBef>
                <a:spcPts val="0"/>
              </a:spcBef>
              <a:spcAft>
                <a:spcPts val="0"/>
              </a:spcAft>
              <a:buClr>
                <a:schemeClr val="dk2"/>
              </a:buClr>
              <a:buSzPts val="1200"/>
              <a:buNone/>
              <a:defRPr>
                <a:solidFill>
                  <a:schemeClr val="dk2"/>
                </a:solidFill>
              </a:defRPr>
            </a:lvl8pPr>
            <a:lvl9pPr lvl="8" algn="ctr" rtl="0">
              <a:lnSpc>
                <a:spcPct val="100000"/>
              </a:lnSpc>
              <a:spcBef>
                <a:spcPts val="0"/>
              </a:spcBef>
              <a:spcAft>
                <a:spcPts val="0"/>
              </a:spcAft>
              <a:buClr>
                <a:schemeClr val="dk2"/>
              </a:buClr>
              <a:buSzPts val="1200"/>
              <a:buNone/>
              <a:defRPr>
                <a:solidFill>
                  <a:schemeClr val="dk2"/>
                </a:solidFill>
              </a:defRPr>
            </a:lvl9pPr>
          </a:lstStyle>
          <a:p>
            <a:endParaRPr/>
          </a:p>
        </p:txBody>
      </p:sp>
      <p:cxnSp>
        <p:nvCxnSpPr>
          <p:cNvPr id="19" name="Google Shape;19;p3"/>
          <p:cNvCxnSpPr/>
          <p:nvPr/>
        </p:nvCxnSpPr>
        <p:spPr>
          <a:xfrm>
            <a:off x="715750" y="0"/>
            <a:ext cx="0" cy="5143500"/>
          </a:xfrm>
          <a:prstGeom prst="straightConnector1">
            <a:avLst/>
          </a:prstGeom>
          <a:noFill/>
          <a:ln w="9525" cap="flat" cmpd="sng">
            <a:solidFill>
              <a:schemeClr val="dk2"/>
            </a:solidFill>
            <a:prstDash val="solid"/>
            <a:round/>
            <a:headEnd type="none" w="med" len="med"/>
            <a:tailEnd type="none" w="med" len="med"/>
          </a:ln>
        </p:spPr>
      </p:cxnSp>
      <p:cxnSp>
        <p:nvCxnSpPr>
          <p:cNvPr id="20" name="Google Shape;20;p3"/>
          <p:cNvCxnSpPr/>
          <p:nvPr/>
        </p:nvCxnSpPr>
        <p:spPr>
          <a:xfrm>
            <a:off x="8428250" y="0"/>
            <a:ext cx="0" cy="5143500"/>
          </a:xfrm>
          <a:prstGeom prst="straightConnector1">
            <a:avLst/>
          </a:prstGeom>
          <a:noFill/>
          <a:ln w="9525" cap="flat" cmpd="sng">
            <a:solidFill>
              <a:schemeClr val="dk2"/>
            </a:solidFill>
            <a:prstDash val="solid"/>
            <a:round/>
            <a:headEnd type="none" w="med" len="med"/>
            <a:tailEnd type="none" w="med" len="med"/>
          </a:ln>
        </p:spPr>
      </p:cxnSp>
      <p:cxnSp>
        <p:nvCxnSpPr>
          <p:cNvPr id="21" name="Google Shape;21;p3"/>
          <p:cNvCxnSpPr/>
          <p:nvPr/>
        </p:nvCxnSpPr>
        <p:spPr>
          <a:xfrm>
            <a:off x="0" y="535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2" name="Google Shape;22;p3"/>
          <p:cNvCxnSpPr/>
          <p:nvPr/>
        </p:nvCxnSpPr>
        <p:spPr>
          <a:xfrm>
            <a:off x="0" y="4608500"/>
            <a:ext cx="9144000" cy="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dk2"/>
        </a:solidFill>
        <a:effectLst/>
      </p:bgPr>
    </p:bg>
    <p:spTree>
      <p:nvGrpSpPr>
        <p:cNvPr id="1" name="Shape 23"/>
        <p:cNvGrpSpPr/>
        <p:nvPr/>
      </p:nvGrpSpPr>
      <p:grpSpPr>
        <a:xfrm>
          <a:off x="0" y="0"/>
          <a:ext cx="0" cy="0"/>
          <a:chOff x="0" y="0"/>
          <a:chExt cx="0" cy="0"/>
        </a:xfrm>
      </p:grpSpPr>
      <p:sp>
        <p:nvSpPr>
          <p:cNvPr id="24" name="Google Shape;24;p4"/>
          <p:cNvSpPr txBox="1">
            <a:spLocks noGrp="1"/>
          </p:cNvSpPr>
          <p:nvPr>
            <p:ph type="body" idx="1"/>
          </p:nvPr>
        </p:nvSpPr>
        <p:spPr>
          <a:xfrm>
            <a:off x="715750" y="1242650"/>
            <a:ext cx="5385300" cy="31101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a:lvl1pPr>
            <a:lvl2pPr marL="914400" lvl="1" indent="-304800" rtl="0">
              <a:lnSpc>
                <a:spcPct val="115000"/>
              </a:lnSpc>
              <a:spcBef>
                <a:spcPts val="0"/>
              </a:spcBef>
              <a:spcAft>
                <a:spcPts val="0"/>
              </a:spcAft>
              <a:buSzPts val="1200"/>
              <a:buChar char="○"/>
              <a:defRPr/>
            </a:lvl2pPr>
            <a:lvl3pPr marL="1371600" lvl="2" indent="-304800" rtl="0">
              <a:lnSpc>
                <a:spcPct val="115000"/>
              </a:lnSpc>
              <a:spcBef>
                <a:spcPts val="0"/>
              </a:spcBef>
              <a:spcAft>
                <a:spcPts val="0"/>
              </a:spcAft>
              <a:buSzPts val="1200"/>
              <a:buChar char="■"/>
              <a:defRPr/>
            </a:lvl3pPr>
            <a:lvl4pPr marL="1828800" lvl="3" indent="-304800" rtl="0">
              <a:lnSpc>
                <a:spcPct val="115000"/>
              </a:lnSpc>
              <a:spcBef>
                <a:spcPts val="0"/>
              </a:spcBef>
              <a:spcAft>
                <a:spcPts val="0"/>
              </a:spcAft>
              <a:buSzPts val="1200"/>
              <a:buChar char="●"/>
              <a:defRPr/>
            </a:lvl4pPr>
            <a:lvl5pPr marL="2286000" lvl="4" indent="-304800" rtl="0">
              <a:lnSpc>
                <a:spcPct val="115000"/>
              </a:lnSpc>
              <a:spcBef>
                <a:spcPts val="0"/>
              </a:spcBef>
              <a:spcAft>
                <a:spcPts val="0"/>
              </a:spcAft>
              <a:buSzPts val="1200"/>
              <a:buChar char="○"/>
              <a:defRPr/>
            </a:lvl5pPr>
            <a:lvl6pPr marL="2743200" lvl="5" indent="-304800" rtl="0">
              <a:lnSpc>
                <a:spcPct val="115000"/>
              </a:lnSpc>
              <a:spcBef>
                <a:spcPts val="0"/>
              </a:spcBef>
              <a:spcAft>
                <a:spcPts val="0"/>
              </a:spcAft>
              <a:buSzPts val="1200"/>
              <a:buChar char="■"/>
              <a:defRPr/>
            </a:lvl6pPr>
            <a:lvl7pPr marL="3200400" lvl="6" indent="-304800" rtl="0">
              <a:lnSpc>
                <a:spcPct val="115000"/>
              </a:lnSpc>
              <a:spcBef>
                <a:spcPts val="0"/>
              </a:spcBef>
              <a:spcAft>
                <a:spcPts val="0"/>
              </a:spcAft>
              <a:buSzPts val="1200"/>
              <a:buChar char="●"/>
              <a:defRPr/>
            </a:lvl7pPr>
            <a:lvl8pPr marL="3657600" lvl="7" indent="-304800" rtl="0">
              <a:lnSpc>
                <a:spcPct val="115000"/>
              </a:lnSpc>
              <a:spcBef>
                <a:spcPts val="0"/>
              </a:spcBef>
              <a:spcAft>
                <a:spcPts val="0"/>
              </a:spcAft>
              <a:buSzPts val="1200"/>
              <a:buChar char="○"/>
              <a:defRPr/>
            </a:lvl8pPr>
            <a:lvl9pPr marL="4114800" lvl="8" indent="-304800" rtl="0">
              <a:lnSpc>
                <a:spcPct val="115000"/>
              </a:lnSpc>
              <a:spcBef>
                <a:spcPts val="0"/>
              </a:spcBef>
              <a:spcAft>
                <a:spcPts val="0"/>
              </a:spcAft>
              <a:buSzPts val="1200"/>
              <a:buChar char="■"/>
              <a:defRPr/>
            </a:lvl9pPr>
          </a:lstStyle>
          <a:p>
            <a:endParaRPr/>
          </a:p>
        </p:txBody>
      </p:sp>
      <p:sp>
        <p:nvSpPr>
          <p:cNvPr id="25" name="Google Shape;25;p4"/>
          <p:cNvSpPr txBox="1">
            <a:spLocks noGrp="1"/>
          </p:cNvSpPr>
          <p:nvPr>
            <p:ph type="title"/>
          </p:nvPr>
        </p:nvSpPr>
        <p:spPr>
          <a:xfrm>
            <a:off x="715100" y="535000"/>
            <a:ext cx="7713900" cy="572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1pPr>
            <a:lvl2pPr lvl="1"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2pPr>
            <a:lvl3pPr lvl="2"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3pPr>
            <a:lvl4pPr lvl="3"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4pPr>
            <a:lvl5pPr lvl="4"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5pPr>
            <a:lvl6pPr lvl="5"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6pPr>
            <a:lvl7pPr lvl="6"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7pPr>
            <a:lvl8pPr lvl="7"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8pPr>
            <a:lvl9pPr lvl="8"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9pPr>
          </a:lstStyle>
          <a:p>
            <a:endParaRPr/>
          </a:p>
        </p:txBody>
      </p:sp>
      <p:cxnSp>
        <p:nvCxnSpPr>
          <p:cNvPr id="26" name="Google Shape;26;p4"/>
          <p:cNvCxnSpPr/>
          <p:nvPr/>
        </p:nvCxnSpPr>
        <p:spPr>
          <a:xfrm>
            <a:off x="715750" y="0"/>
            <a:ext cx="0" cy="5143500"/>
          </a:xfrm>
          <a:prstGeom prst="straightConnector1">
            <a:avLst/>
          </a:prstGeom>
          <a:noFill/>
          <a:ln w="9525" cap="flat" cmpd="sng">
            <a:solidFill>
              <a:srgbClr val="FC4573"/>
            </a:solidFill>
            <a:prstDash val="solid"/>
            <a:round/>
            <a:headEnd type="none" w="med" len="med"/>
            <a:tailEnd type="none" w="med" len="med"/>
          </a:ln>
        </p:spPr>
      </p:cxnSp>
      <p:cxnSp>
        <p:nvCxnSpPr>
          <p:cNvPr id="27" name="Google Shape;27;p4"/>
          <p:cNvCxnSpPr/>
          <p:nvPr/>
        </p:nvCxnSpPr>
        <p:spPr>
          <a:xfrm>
            <a:off x="8428250" y="0"/>
            <a:ext cx="0" cy="5143500"/>
          </a:xfrm>
          <a:prstGeom prst="straightConnector1">
            <a:avLst/>
          </a:prstGeom>
          <a:noFill/>
          <a:ln w="9525" cap="flat" cmpd="sng">
            <a:solidFill>
              <a:srgbClr val="FC4573"/>
            </a:solidFill>
            <a:prstDash val="solid"/>
            <a:round/>
            <a:headEnd type="none" w="med" len="med"/>
            <a:tailEnd type="none" w="med" len="med"/>
          </a:ln>
        </p:spPr>
      </p:cxnSp>
      <p:cxnSp>
        <p:nvCxnSpPr>
          <p:cNvPr id="28" name="Google Shape;28;p4"/>
          <p:cNvCxnSpPr/>
          <p:nvPr/>
        </p:nvCxnSpPr>
        <p:spPr>
          <a:xfrm>
            <a:off x="0" y="535000"/>
            <a:ext cx="9144000" cy="0"/>
          </a:xfrm>
          <a:prstGeom prst="straightConnector1">
            <a:avLst/>
          </a:prstGeom>
          <a:noFill/>
          <a:ln w="9525" cap="flat" cmpd="sng">
            <a:solidFill>
              <a:srgbClr val="FC4573"/>
            </a:solidFill>
            <a:prstDash val="solid"/>
            <a:round/>
            <a:headEnd type="none" w="med" len="med"/>
            <a:tailEnd type="none" w="med" len="med"/>
          </a:ln>
        </p:spPr>
      </p:cxnSp>
      <p:cxnSp>
        <p:nvCxnSpPr>
          <p:cNvPr id="29" name="Google Shape;29;p4"/>
          <p:cNvCxnSpPr/>
          <p:nvPr/>
        </p:nvCxnSpPr>
        <p:spPr>
          <a:xfrm>
            <a:off x="0" y="4608500"/>
            <a:ext cx="9144000" cy="0"/>
          </a:xfrm>
          <a:prstGeom prst="straightConnector1">
            <a:avLst/>
          </a:prstGeom>
          <a:noFill/>
          <a:ln w="9525" cap="flat" cmpd="sng">
            <a:solidFill>
              <a:srgbClr val="FC4573"/>
            </a:solidFill>
            <a:prstDash val="solid"/>
            <a:round/>
            <a:headEnd type="none" w="med" len="med"/>
            <a:tailEnd type="none" w="med" len="med"/>
          </a:ln>
        </p:spPr>
      </p:cxnSp>
      <p:sp>
        <p:nvSpPr>
          <p:cNvPr id="30" name="Google Shape;30;p4"/>
          <p:cNvSpPr>
            <a:spLocks noGrp="1"/>
          </p:cNvSpPr>
          <p:nvPr>
            <p:ph type="pic" idx="2"/>
          </p:nvPr>
        </p:nvSpPr>
        <p:spPr>
          <a:xfrm>
            <a:off x="6100200" y="1242650"/>
            <a:ext cx="2204100" cy="3110100"/>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2"/>
        </a:solidFill>
        <a:effectLst/>
      </p:bgPr>
    </p:bg>
    <p:spTree>
      <p:nvGrpSpPr>
        <p:cNvPr id="1" name="Shape 55"/>
        <p:cNvGrpSpPr/>
        <p:nvPr/>
      </p:nvGrpSpPr>
      <p:grpSpPr>
        <a:xfrm>
          <a:off x="0" y="0"/>
          <a:ext cx="0" cy="0"/>
          <a:chOff x="0" y="0"/>
          <a:chExt cx="0" cy="0"/>
        </a:xfrm>
      </p:grpSpPr>
      <p:sp>
        <p:nvSpPr>
          <p:cNvPr id="56" name="Google Shape;56;p8"/>
          <p:cNvSpPr txBox="1">
            <a:spLocks noGrp="1"/>
          </p:cNvSpPr>
          <p:nvPr>
            <p:ph type="title"/>
          </p:nvPr>
        </p:nvSpPr>
        <p:spPr>
          <a:xfrm>
            <a:off x="1388100" y="1307100"/>
            <a:ext cx="6367800" cy="25293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cxnSp>
        <p:nvCxnSpPr>
          <p:cNvPr id="57" name="Google Shape;57;p8"/>
          <p:cNvCxnSpPr/>
          <p:nvPr/>
        </p:nvCxnSpPr>
        <p:spPr>
          <a:xfrm>
            <a:off x="715750" y="0"/>
            <a:ext cx="0" cy="5143500"/>
          </a:xfrm>
          <a:prstGeom prst="straightConnector1">
            <a:avLst/>
          </a:prstGeom>
          <a:noFill/>
          <a:ln w="9525" cap="flat" cmpd="sng">
            <a:solidFill>
              <a:srgbClr val="FC4573"/>
            </a:solidFill>
            <a:prstDash val="solid"/>
            <a:round/>
            <a:headEnd type="none" w="med" len="med"/>
            <a:tailEnd type="none" w="med" len="med"/>
          </a:ln>
        </p:spPr>
      </p:cxnSp>
      <p:cxnSp>
        <p:nvCxnSpPr>
          <p:cNvPr id="58" name="Google Shape;58;p8"/>
          <p:cNvCxnSpPr/>
          <p:nvPr/>
        </p:nvCxnSpPr>
        <p:spPr>
          <a:xfrm>
            <a:off x="8428250" y="0"/>
            <a:ext cx="0" cy="5143500"/>
          </a:xfrm>
          <a:prstGeom prst="straightConnector1">
            <a:avLst/>
          </a:prstGeom>
          <a:noFill/>
          <a:ln w="9525" cap="flat" cmpd="sng">
            <a:solidFill>
              <a:srgbClr val="FC4573"/>
            </a:solidFill>
            <a:prstDash val="solid"/>
            <a:round/>
            <a:headEnd type="none" w="med" len="med"/>
            <a:tailEnd type="none" w="med" len="med"/>
          </a:ln>
        </p:spPr>
      </p:cxnSp>
      <p:cxnSp>
        <p:nvCxnSpPr>
          <p:cNvPr id="59" name="Google Shape;59;p8"/>
          <p:cNvCxnSpPr/>
          <p:nvPr/>
        </p:nvCxnSpPr>
        <p:spPr>
          <a:xfrm>
            <a:off x="0" y="535000"/>
            <a:ext cx="9144000" cy="0"/>
          </a:xfrm>
          <a:prstGeom prst="straightConnector1">
            <a:avLst/>
          </a:prstGeom>
          <a:noFill/>
          <a:ln w="9525" cap="flat" cmpd="sng">
            <a:solidFill>
              <a:srgbClr val="FC4573"/>
            </a:solidFill>
            <a:prstDash val="solid"/>
            <a:round/>
            <a:headEnd type="none" w="med" len="med"/>
            <a:tailEnd type="none" w="med" len="med"/>
          </a:ln>
        </p:spPr>
      </p:cxnSp>
      <p:cxnSp>
        <p:nvCxnSpPr>
          <p:cNvPr id="60" name="Google Shape;60;p8"/>
          <p:cNvCxnSpPr/>
          <p:nvPr/>
        </p:nvCxnSpPr>
        <p:spPr>
          <a:xfrm>
            <a:off x="0" y="4608500"/>
            <a:ext cx="9144000" cy="0"/>
          </a:xfrm>
          <a:prstGeom prst="straightConnector1">
            <a:avLst/>
          </a:prstGeom>
          <a:noFill/>
          <a:ln w="9525" cap="flat" cmpd="sng">
            <a:solidFill>
              <a:srgbClr val="FC4573"/>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2"/>
        </a:solidFill>
        <a:effectLst/>
      </p:bgPr>
    </p:bg>
    <p:spTree>
      <p:nvGrpSpPr>
        <p:cNvPr id="1" name="Shape 61"/>
        <p:cNvGrpSpPr/>
        <p:nvPr/>
      </p:nvGrpSpPr>
      <p:grpSpPr>
        <a:xfrm>
          <a:off x="0" y="0"/>
          <a:ext cx="0" cy="0"/>
          <a:chOff x="0" y="0"/>
          <a:chExt cx="0" cy="0"/>
        </a:xfrm>
      </p:grpSpPr>
      <p:sp>
        <p:nvSpPr>
          <p:cNvPr id="62" name="Google Shape;62;p9"/>
          <p:cNvSpPr txBox="1">
            <a:spLocks noGrp="1"/>
          </p:cNvSpPr>
          <p:nvPr>
            <p:ph type="title"/>
          </p:nvPr>
        </p:nvSpPr>
        <p:spPr>
          <a:xfrm>
            <a:off x="720000" y="367423"/>
            <a:ext cx="7704000" cy="841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45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63" name="Google Shape;63;p9"/>
          <p:cNvSpPr txBox="1">
            <a:spLocks noGrp="1"/>
          </p:cNvSpPr>
          <p:nvPr>
            <p:ph type="subTitle" idx="1"/>
          </p:nvPr>
        </p:nvSpPr>
        <p:spPr>
          <a:xfrm>
            <a:off x="2241550" y="1348750"/>
            <a:ext cx="4661100" cy="1681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200"/>
              <a:buNone/>
              <a:defRPr sz="160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cxnSp>
        <p:nvCxnSpPr>
          <p:cNvPr id="64" name="Google Shape;64;p9"/>
          <p:cNvCxnSpPr/>
          <p:nvPr/>
        </p:nvCxnSpPr>
        <p:spPr>
          <a:xfrm>
            <a:off x="715750" y="0"/>
            <a:ext cx="0" cy="5143500"/>
          </a:xfrm>
          <a:prstGeom prst="straightConnector1">
            <a:avLst/>
          </a:prstGeom>
          <a:noFill/>
          <a:ln w="9525" cap="flat" cmpd="sng">
            <a:solidFill>
              <a:srgbClr val="FC4573"/>
            </a:solidFill>
            <a:prstDash val="solid"/>
            <a:round/>
            <a:headEnd type="none" w="med" len="med"/>
            <a:tailEnd type="none" w="med" len="med"/>
          </a:ln>
        </p:spPr>
      </p:cxnSp>
      <p:cxnSp>
        <p:nvCxnSpPr>
          <p:cNvPr id="65" name="Google Shape;65;p9"/>
          <p:cNvCxnSpPr/>
          <p:nvPr/>
        </p:nvCxnSpPr>
        <p:spPr>
          <a:xfrm>
            <a:off x="8428250" y="0"/>
            <a:ext cx="0" cy="5143500"/>
          </a:xfrm>
          <a:prstGeom prst="straightConnector1">
            <a:avLst/>
          </a:prstGeom>
          <a:noFill/>
          <a:ln w="9525" cap="flat" cmpd="sng">
            <a:solidFill>
              <a:srgbClr val="FC4573"/>
            </a:solidFill>
            <a:prstDash val="solid"/>
            <a:round/>
            <a:headEnd type="none" w="med" len="med"/>
            <a:tailEnd type="none" w="med" len="med"/>
          </a:ln>
        </p:spPr>
      </p:cxnSp>
      <p:cxnSp>
        <p:nvCxnSpPr>
          <p:cNvPr id="66" name="Google Shape;66;p9"/>
          <p:cNvCxnSpPr/>
          <p:nvPr/>
        </p:nvCxnSpPr>
        <p:spPr>
          <a:xfrm>
            <a:off x="0" y="535000"/>
            <a:ext cx="9144000" cy="0"/>
          </a:xfrm>
          <a:prstGeom prst="straightConnector1">
            <a:avLst/>
          </a:prstGeom>
          <a:noFill/>
          <a:ln w="9525" cap="flat" cmpd="sng">
            <a:solidFill>
              <a:srgbClr val="FC4573"/>
            </a:solidFill>
            <a:prstDash val="solid"/>
            <a:round/>
            <a:headEnd type="none" w="med" len="med"/>
            <a:tailEnd type="none" w="med" len="med"/>
          </a:ln>
        </p:spPr>
      </p:cxnSp>
      <p:cxnSp>
        <p:nvCxnSpPr>
          <p:cNvPr id="67" name="Google Shape;67;p9"/>
          <p:cNvCxnSpPr/>
          <p:nvPr/>
        </p:nvCxnSpPr>
        <p:spPr>
          <a:xfrm>
            <a:off x="0" y="4608500"/>
            <a:ext cx="9144000" cy="0"/>
          </a:xfrm>
          <a:prstGeom prst="straightConnector1">
            <a:avLst/>
          </a:prstGeom>
          <a:noFill/>
          <a:ln w="9525" cap="flat" cmpd="sng">
            <a:solidFill>
              <a:srgbClr val="FC4573"/>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2"/>
        </a:solidFill>
        <a:effectLst/>
      </p:bgPr>
    </p:bg>
    <p:spTree>
      <p:nvGrpSpPr>
        <p:cNvPr id="1" name="Shape 74"/>
        <p:cNvGrpSpPr/>
        <p:nvPr/>
      </p:nvGrpSpPr>
      <p:grpSpPr>
        <a:xfrm>
          <a:off x="0" y="0"/>
          <a:ext cx="0" cy="0"/>
          <a:chOff x="0" y="0"/>
          <a:chExt cx="0" cy="0"/>
        </a:xfrm>
      </p:grpSpPr>
      <p:sp>
        <p:nvSpPr>
          <p:cNvPr id="75" name="Google Shape;75;p11"/>
          <p:cNvSpPr txBox="1">
            <a:spLocks noGrp="1"/>
          </p:cNvSpPr>
          <p:nvPr>
            <p:ph type="title" hasCustomPrompt="1"/>
          </p:nvPr>
        </p:nvSpPr>
        <p:spPr>
          <a:xfrm>
            <a:off x="1284000" y="1558475"/>
            <a:ext cx="6576000" cy="1511100"/>
          </a:xfrm>
          <a:prstGeom prst="rect">
            <a:avLst/>
          </a:prstGeom>
        </p:spPr>
        <p:txBody>
          <a:bodyPr spcFirstLastPara="1" wrap="square" lIns="91425" tIns="91425" rIns="91425" bIns="91425" anchor="b" anchorCtr="0">
            <a:noAutofit/>
          </a:bodyPr>
          <a:lstStyle>
            <a:lvl1pPr lvl="0" algn="ct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76" name="Google Shape;76;p11"/>
          <p:cNvSpPr txBox="1">
            <a:spLocks noGrp="1"/>
          </p:cNvSpPr>
          <p:nvPr>
            <p:ph type="subTitle" idx="1"/>
          </p:nvPr>
        </p:nvSpPr>
        <p:spPr>
          <a:xfrm>
            <a:off x="1284000" y="3069625"/>
            <a:ext cx="65760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cxnSp>
        <p:nvCxnSpPr>
          <p:cNvPr id="77" name="Google Shape;77;p11"/>
          <p:cNvCxnSpPr/>
          <p:nvPr/>
        </p:nvCxnSpPr>
        <p:spPr>
          <a:xfrm>
            <a:off x="715750" y="0"/>
            <a:ext cx="0" cy="5143500"/>
          </a:xfrm>
          <a:prstGeom prst="straightConnector1">
            <a:avLst/>
          </a:prstGeom>
          <a:noFill/>
          <a:ln w="9525" cap="flat" cmpd="sng">
            <a:solidFill>
              <a:srgbClr val="FC4573"/>
            </a:solidFill>
            <a:prstDash val="solid"/>
            <a:round/>
            <a:headEnd type="none" w="med" len="med"/>
            <a:tailEnd type="none" w="med" len="med"/>
          </a:ln>
        </p:spPr>
      </p:cxnSp>
      <p:cxnSp>
        <p:nvCxnSpPr>
          <p:cNvPr id="78" name="Google Shape;78;p11"/>
          <p:cNvCxnSpPr/>
          <p:nvPr/>
        </p:nvCxnSpPr>
        <p:spPr>
          <a:xfrm>
            <a:off x="8428250" y="0"/>
            <a:ext cx="0" cy="5143500"/>
          </a:xfrm>
          <a:prstGeom prst="straightConnector1">
            <a:avLst/>
          </a:prstGeom>
          <a:noFill/>
          <a:ln w="9525" cap="flat" cmpd="sng">
            <a:solidFill>
              <a:srgbClr val="FC4573"/>
            </a:solidFill>
            <a:prstDash val="solid"/>
            <a:round/>
            <a:headEnd type="none" w="med" len="med"/>
            <a:tailEnd type="none" w="med" len="med"/>
          </a:ln>
        </p:spPr>
      </p:cxnSp>
      <p:cxnSp>
        <p:nvCxnSpPr>
          <p:cNvPr id="79" name="Google Shape;79;p11"/>
          <p:cNvCxnSpPr/>
          <p:nvPr/>
        </p:nvCxnSpPr>
        <p:spPr>
          <a:xfrm>
            <a:off x="0" y="535000"/>
            <a:ext cx="9144000" cy="0"/>
          </a:xfrm>
          <a:prstGeom prst="straightConnector1">
            <a:avLst/>
          </a:prstGeom>
          <a:noFill/>
          <a:ln w="9525" cap="flat" cmpd="sng">
            <a:solidFill>
              <a:srgbClr val="FC4573"/>
            </a:solidFill>
            <a:prstDash val="solid"/>
            <a:round/>
            <a:headEnd type="none" w="med" len="med"/>
            <a:tailEnd type="none" w="med" len="med"/>
          </a:ln>
        </p:spPr>
      </p:cxnSp>
      <p:cxnSp>
        <p:nvCxnSpPr>
          <p:cNvPr id="80" name="Google Shape;80;p11"/>
          <p:cNvCxnSpPr/>
          <p:nvPr/>
        </p:nvCxnSpPr>
        <p:spPr>
          <a:xfrm>
            <a:off x="0" y="4608500"/>
            <a:ext cx="9144000" cy="0"/>
          </a:xfrm>
          <a:prstGeom prst="straightConnector1">
            <a:avLst/>
          </a:prstGeom>
          <a:noFill/>
          <a:ln w="9525" cap="flat" cmpd="sng">
            <a:solidFill>
              <a:srgbClr val="FC4573"/>
            </a:solidFill>
            <a:prstDash val="solid"/>
            <a:round/>
            <a:headEnd type="none" w="med" len="med"/>
            <a:tailEnd type="none" w="med" len="med"/>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1"/>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p:cSld name="BLANK_1">
    <p:bg>
      <p:bgPr>
        <a:solidFill>
          <a:schemeClr val="dk2"/>
        </a:solidFill>
        <a:effectLst/>
      </p:bgPr>
    </p:bg>
    <p:spTree>
      <p:nvGrpSpPr>
        <p:cNvPr id="1" name="Shape 82"/>
        <p:cNvGrpSpPr/>
        <p:nvPr/>
      </p:nvGrpSpPr>
      <p:grpSpPr>
        <a:xfrm>
          <a:off x="0" y="0"/>
          <a:ext cx="0" cy="0"/>
          <a:chOff x="0" y="0"/>
          <a:chExt cx="0" cy="0"/>
        </a:xfrm>
      </p:grpSpPr>
      <p:sp>
        <p:nvSpPr>
          <p:cNvPr id="83" name="Google Shape;83;p13"/>
          <p:cNvSpPr txBox="1">
            <a:spLocks noGrp="1"/>
          </p:cNvSpPr>
          <p:nvPr>
            <p:ph type="title" hasCustomPrompt="1"/>
          </p:nvPr>
        </p:nvSpPr>
        <p:spPr>
          <a:xfrm>
            <a:off x="715755" y="1475500"/>
            <a:ext cx="2571900" cy="5934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4" name="Google Shape;84;p13"/>
          <p:cNvSpPr txBox="1">
            <a:spLocks noGrp="1"/>
          </p:cNvSpPr>
          <p:nvPr>
            <p:ph type="subTitle" idx="1"/>
          </p:nvPr>
        </p:nvSpPr>
        <p:spPr>
          <a:xfrm>
            <a:off x="715755" y="2532700"/>
            <a:ext cx="2571900" cy="14658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solidFill>
                  <a:srgbClr val="434343"/>
                </a:solidFill>
              </a:defRPr>
            </a:lvl1pPr>
            <a:lvl2pPr lvl="1" rtl="0">
              <a:lnSpc>
                <a:spcPct val="100000"/>
              </a:lnSpc>
              <a:spcBef>
                <a:spcPts val="0"/>
              </a:spcBef>
              <a:spcAft>
                <a:spcPts val="0"/>
              </a:spcAft>
              <a:buSzPts val="1200"/>
              <a:buNone/>
              <a:defRPr/>
            </a:lvl2pPr>
            <a:lvl3pPr lvl="2" rtl="0">
              <a:lnSpc>
                <a:spcPct val="100000"/>
              </a:lnSpc>
              <a:spcBef>
                <a:spcPts val="0"/>
              </a:spcBef>
              <a:spcAft>
                <a:spcPts val="0"/>
              </a:spcAft>
              <a:buSzPts val="1200"/>
              <a:buNone/>
              <a:defRPr/>
            </a:lvl3pPr>
            <a:lvl4pPr lvl="3" rtl="0">
              <a:lnSpc>
                <a:spcPct val="100000"/>
              </a:lnSpc>
              <a:spcBef>
                <a:spcPts val="0"/>
              </a:spcBef>
              <a:spcAft>
                <a:spcPts val="0"/>
              </a:spcAft>
              <a:buSzPts val="1200"/>
              <a:buNone/>
              <a:defRPr/>
            </a:lvl4pPr>
            <a:lvl5pPr lvl="4" rtl="0">
              <a:lnSpc>
                <a:spcPct val="100000"/>
              </a:lnSpc>
              <a:spcBef>
                <a:spcPts val="0"/>
              </a:spcBef>
              <a:spcAft>
                <a:spcPts val="0"/>
              </a:spcAft>
              <a:buSzPts val="1200"/>
              <a:buNone/>
              <a:defRPr/>
            </a:lvl5pPr>
            <a:lvl6pPr lvl="5" rtl="0">
              <a:lnSpc>
                <a:spcPct val="100000"/>
              </a:lnSpc>
              <a:spcBef>
                <a:spcPts val="0"/>
              </a:spcBef>
              <a:spcAft>
                <a:spcPts val="0"/>
              </a:spcAft>
              <a:buSzPts val="1200"/>
              <a:buNone/>
              <a:defRPr/>
            </a:lvl6pPr>
            <a:lvl7pPr lvl="6" rtl="0">
              <a:lnSpc>
                <a:spcPct val="100000"/>
              </a:lnSpc>
              <a:spcBef>
                <a:spcPts val="0"/>
              </a:spcBef>
              <a:spcAft>
                <a:spcPts val="0"/>
              </a:spcAft>
              <a:buSzPts val="1200"/>
              <a:buNone/>
              <a:defRPr/>
            </a:lvl7pPr>
            <a:lvl8pPr lvl="7" rtl="0">
              <a:lnSpc>
                <a:spcPct val="100000"/>
              </a:lnSpc>
              <a:spcBef>
                <a:spcPts val="0"/>
              </a:spcBef>
              <a:spcAft>
                <a:spcPts val="0"/>
              </a:spcAft>
              <a:buSzPts val="1200"/>
              <a:buNone/>
              <a:defRPr/>
            </a:lvl8pPr>
            <a:lvl9pPr lvl="8" rtl="0">
              <a:lnSpc>
                <a:spcPct val="100000"/>
              </a:lnSpc>
              <a:spcBef>
                <a:spcPts val="0"/>
              </a:spcBef>
              <a:spcAft>
                <a:spcPts val="0"/>
              </a:spcAft>
              <a:buSzPts val="1200"/>
              <a:buNone/>
              <a:defRPr/>
            </a:lvl9pPr>
          </a:lstStyle>
          <a:p>
            <a:endParaRPr/>
          </a:p>
        </p:txBody>
      </p:sp>
      <p:sp>
        <p:nvSpPr>
          <p:cNvPr id="85" name="Google Shape;85;p13"/>
          <p:cNvSpPr txBox="1">
            <a:spLocks noGrp="1"/>
          </p:cNvSpPr>
          <p:nvPr>
            <p:ph type="subTitle" idx="2"/>
          </p:nvPr>
        </p:nvSpPr>
        <p:spPr>
          <a:xfrm>
            <a:off x="715755" y="2068900"/>
            <a:ext cx="2571900" cy="5400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400">
                <a:solidFill>
                  <a:schemeClr val="dk1"/>
                </a:solidFill>
                <a:latin typeface="Racing Sans One"/>
                <a:ea typeface="Racing Sans One"/>
                <a:cs typeface="Racing Sans One"/>
                <a:sym typeface="Racing Sans One"/>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86" name="Google Shape;86;p13"/>
          <p:cNvSpPr txBox="1">
            <a:spLocks noGrp="1"/>
          </p:cNvSpPr>
          <p:nvPr>
            <p:ph type="title" idx="3"/>
          </p:nvPr>
        </p:nvSpPr>
        <p:spPr>
          <a:xfrm>
            <a:off x="715100" y="535000"/>
            <a:ext cx="7713900" cy="5727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Clr>
                <a:schemeClr val="dk1"/>
              </a:buClr>
              <a:buSzPts val="3500"/>
              <a:buFont typeface="Racing Sans One"/>
              <a:buNone/>
              <a:defRPr sz="3200">
                <a:solidFill>
                  <a:schemeClr val="dk1"/>
                </a:solidFill>
                <a:latin typeface="Racing Sans One"/>
                <a:ea typeface="Racing Sans One"/>
                <a:cs typeface="Racing Sans One"/>
                <a:sym typeface="Racing Sans One"/>
              </a:defRPr>
            </a:lvl1pPr>
            <a:lvl2pPr lvl="1" rtl="0">
              <a:spcBef>
                <a:spcPts val="0"/>
              </a:spcBef>
              <a:spcAft>
                <a:spcPts val="0"/>
              </a:spcAft>
              <a:buClr>
                <a:schemeClr val="dk1"/>
              </a:buClr>
              <a:buSzPts val="3500"/>
              <a:buFont typeface="Racing Sans One"/>
              <a:buNone/>
              <a:defRPr sz="3500">
                <a:solidFill>
                  <a:schemeClr val="dk1"/>
                </a:solidFill>
                <a:latin typeface="Racing Sans One"/>
                <a:ea typeface="Racing Sans One"/>
                <a:cs typeface="Racing Sans One"/>
                <a:sym typeface="Racing Sans One"/>
              </a:defRPr>
            </a:lvl2pPr>
            <a:lvl3pPr lvl="2" rtl="0">
              <a:spcBef>
                <a:spcPts val="0"/>
              </a:spcBef>
              <a:spcAft>
                <a:spcPts val="0"/>
              </a:spcAft>
              <a:buClr>
                <a:schemeClr val="dk1"/>
              </a:buClr>
              <a:buSzPts val="3500"/>
              <a:buFont typeface="Racing Sans One"/>
              <a:buNone/>
              <a:defRPr sz="3500">
                <a:solidFill>
                  <a:schemeClr val="dk1"/>
                </a:solidFill>
                <a:latin typeface="Racing Sans One"/>
                <a:ea typeface="Racing Sans One"/>
                <a:cs typeface="Racing Sans One"/>
                <a:sym typeface="Racing Sans One"/>
              </a:defRPr>
            </a:lvl3pPr>
            <a:lvl4pPr lvl="3" rtl="0">
              <a:spcBef>
                <a:spcPts val="0"/>
              </a:spcBef>
              <a:spcAft>
                <a:spcPts val="0"/>
              </a:spcAft>
              <a:buClr>
                <a:schemeClr val="dk1"/>
              </a:buClr>
              <a:buSzPts val="3500"/>
              <a:buFont typeface="Racing Sans One"/>
              <a:buNone/>
              <a:defRPr sz="3500">
                <a:solidFill>
                  <a:schemeClr val="dk1"/>
                </a:solidFill>
                <a:latin typeface="Racing Sans One"/>
                <a:ea typeface="Racing Sans One"/>
                <a:cs typeface="Racing Sans One"/>
                <a:sym typeface="Racing Sans One"/>
              </a:defRPr>
            </a:lvl4pPr>
            <a:lvl5pPr lvl="4" rtl="0">
              <a:spcBef>
                <a:spcPts val="0"/>
              </a:spcBef>
              <a:spcAft>
                <a:spcPts val="0"/>
              </a:spcAft>
              <a:buClr>
                <a:schemeClr val="dk1"/>
              </a:buClr>
              <a:buSzPts val="3500"/>
              <a:buFont typeface="Racing Sans One"/>
              <a:buNone/>
              <a:defRPr sz="3500">
                <a:solidFill>
                  <a:schemeClr val="dk1"/>
                </a:solidFill>
                <a:latin typeface="Racing Sans One"/>
                <a:ea typeface="Racing Sans One"/>
                <a:cs typeface="Racing Sans One"/>
                <a:sym typeface="Racing Sans One"/>
              </a:defRPr>
            </a:lvl5pPr>
            <a:lvl6pPr lvl="5" rtl="0">
              <a:spcBef>
                <a:spcPts val="0"/>
              </a:spcBef>
              <a:spcAft>
                <a:spcPts val="0"/>
              </a:spcAft>
              <a:buClr>
                <a:schemeClr val="dk1"/>
              </a:buClr>
              <a:buSzPts val="3500"/>
              <a:buFont typeface="Racing Sans One"/>
              <a:buNone/>
              <a:defRPr sz="3500">
                <a:solidFill>
                  <a:schemeClr val="dk1"/>
                </a:solidFill>
                <a:latin typeface="Racing Sans One"/>
                <a:ea typeface="Racing Sans One"/>
                <a:cs typeface="Racing Sans One"/>
                <a:sym typeface="Racing Sans One"/>
              </a:defRPr>
            </a:lvl6pPr>
            <a:lvl7pPr lvl="6" rtl="0">
              <a:spcBef>
                <a:spcPts val="0"/>
              </a:spcBef>
              <a:spcAft>
                <a:spcPts val="0"/>
              </a:spcAft>
              <a:buClr>
                <a:schemeClr val="dk1"/>
              </a:buClr>
              <a:buSzPts val="3500"/>
              <a:buFont typeface="Racing Sans One"/>
              <a:buNone/>
              <a:defRPr sz="3500">
                <a:solidFill>
                  <a:schemeClr val="dk1"/>
                </a:solidFill>
                <a:latin typeface="Racing Sans One"/>
                <a:ea typeface="Racing Sans One"/>
                <a:cs typeface="Racing Sans One"/>
                <a:sym typeface="Racing Sans One"/>
              </a:defRPr>
            </a:lvl7pPr>
            <a:lvl8pPr lvl="7" rtl="0">
              <a:spcBef>
                <a:spcPts val="0"/>
              </a:spcBef>
              <a:spcAft>
                <a:spcPts val="0"/>
              </a:spcAft>
              <a:buClr>
                <a:schemeClr val="dk1"/>
              </a:buClr>
              <a:buSzPts val="3500"/>
              <a:buFont typeface="Racing Sans One"/>
              <a:buNone/>
              <a:defRPr sz="3500">
                <a:solidFill>
                  <a:schemeClr val="dk1"/>
                </a:solidFill>
                <a:latin typeface="Racing Sans One"/>
                <a:ea typeface="Racing Sans One"/>
                <a:cs typeface="Racing Sans One"/>
                <a:sym typeface="Racing Sans One"/>
              </a:defRPr>
            </a:lvl8pPr>
            <a:lvl9pPr lvl="8" rtl="0">
              <a:spcBef>
                <a:spcPts val="0"/>
              </a:spcBef>
              <a:spcAft>
                <a:spcPts val="0"/>
              </a:spcAft>
              <a:buClr>
                <a:schemeClr val="dk1"/>
              </a:buClr>
              <a:buSzPts val="3500"/>
              <a:buFont typeface="Racing Sans One"/>
              <a:buNone/>
              <a:defRPr sz="3500">
                <a:solidFill>
                  <a:schemeClr val="dk1"/>
                </a:solidFill>
                <a:latin typeface="Racing Sans One"/>
                <a:ea typeface="Racing Sans One"/>
                <a:cs typeface="Racing Sans One"/>
                <a:sym typeface="Racing Sans One"/>
              </a:defRPr>
            </a:lvl9pPr>
          </a:lstStyle>
          <a:p>
            <a:endParaRPr/>
          </a:p>
        </p:txBody>
      </p:sp>
      <p:cxnSp>
        <p:nvCxnSpPr>
          <p:cNvPr id="87" name="Google Shape;87;p13"/>
          <p:cNvCxnSpPr/>
          <p:nvPr/>
        </p:nvCxnSpPr>
        <p:spPr>
          <a:xfrm>
            <a:off x="715750" y="0"/>
            <a:ext cx="0" cy="5143500"/>
          </a:xfrm>
          <a:prstGeom prst="straightConnector1">
            <a:avLst/>
          </a:prstGeom>
          <a:noFill/>
          <a:ln w="9525" cap="flat" cmpd="sng">
            <a:solidFill>
              <a:srgbClr val="FC4573"/>
            </a:solidFill>
            <a:prstDash val="solid"/>
            <a:round/>
            <a:headEnd type="none" w="med" len="med"/>
            <a:tailEnd type="none" w="med" len="med"/>
          </a:ln>
        </p:spPr>
      </p:cxnSp>
      <p:cxnSp>
        <p:nvCxnSpPr>
          <p:cNvPr id="88" name="Google Shape;88;p13"/>
          <p:cNvCxnSpPr/>
          <p:nvPr/>
        </p:nvCxnSpPr>
        <p:spPr>
          <a:xfrm>
            <a:off x="8428250" y="0"/>
            <a:ext cx="0" cy="5143500"/>
          </a:xfrm>
          <a:prstGeom prst="straightConnector1">
            <a:avLst/>
          </a:prstGeom>
          <a:noFill/>
          <a:ln w="9525" cap="flat" cmpd="sng">
            <a:solidFill>
              <a:srgbClr val="FC4573"/>
            </a:solidFill>
            <a:prstDash val="solid"/>
            <a:round/>
            <a:headEnd type="none" w="med" len="med"/>
            <a:tailEnd type="none" w="med" len="med"/>
          </a:ln>
        </p:spPr>
      </p:cxnSp>
      <p:cxnSp>
        <p:nvCxnSpPr>
          <p:cNvPr id="89" name="Google Shape;89;p13"/>
          <p:cNvCxnSpPr/>
          <p:nvPr/>
        </p:nvCxnSpPr>
        <p:spPr>
          <a:xfrm>
            <a:off x="0" y="535000"/>
            <a:ext cx="9144000" cy="0"/>
          </a:xfrm>
          <a:prstGeom prst="straightConnector1">
            <a:avLst/>
          </a:prstGeom>
          <a:noFill/>
          <a:ln w="9525" cap="flat" cmpd="sng">
            <a:solidFill>
              <a:srgbClr val="FC4573"/>
            </a:solidFill>
            <a:prstDash val="solid"/>
            <a:round/>
            <a:headEnd type="none" w="med" len="med"/>
            <a:tailEnd type="none" w="med" len="med"/>
          </a:ln>
        </p:spPr>
      </p:cxnSp>
      <p:cxnSp>
        <p:nvCxnSpPr>
          <p:cNvPr id="90" name="Google Shape;90;p13"/>
          <p:cNvCxnSpPr/>
          <p:nvPr/>
        </p:nvCxnSpPr>
        <p:spPr>
          <a:xfrm>
            <a:off x="0" y="4608500"/>
            <a:ext cx="9144000" cy="0"/>
          </a:xfrm>
          <a:prstGeom prst="straightConnector1">
            <a:avLst/>
          </a:prstGeom>
          <a:noFill/>
          <a:ln w="9525" cap="flat" cmpd="sng">
            <a:solidFill>
              <a:srgbClr val="FC4573"/>
            </a:solidFill>
            <a:prstDash val="solid"/>
            <a:round/>
            <a:headEnd type="none" w="med" len="med"/>
            <a:tailEnd type="none" w="med" len="med"/>
          </a:ln>
        </p:spPr>
      </p:cxnSp>
      <p:sp>
        <p:nvSpPr>
          <p:cNvPr id="91" name="Google Shape;91;p13"/>
          <p:cNvSpPr txBox="1">
            <a:spLocks noGrp="1"/>
          </p:cNvSpPr>
          <p:nvPr>
            <p:ph type="title" idx="4" hasCustomPrompt="1"/>
          </p:nvPr>
        </p:nvSpPr>
        <p:spPr>
          <a:xfrm>
            <a:off x="3286220" y="1475500"/>
            <a:ext cx="2571900" cy="5934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92" name="Google Shape;92;p13"/>
          <p:cNvSpPr txBox="1">
            <a:spLocks noGrp="1"/>
          </p:cNvSpPr>
          <p:nvPr>
            <p:ph type="subTitle" idx="5"/>
          </p:nvPr>
        </p:nvSpPr>
        <p:spPr>
          <a:xfrm>
            <a:off x="3286220" y="2532700"/>
            <a:ext cx="2571900" cy="14658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solidFill>
                  <a:srgbClr val="434343"/>
                </a:solidFill>
              </a:defRPr>
            </a:lvl1pPr>
            <a:lvl2pPr lvl="1" rtl="0">
              <a:lnSpc>
                <a:spcPct val="100000"/>
              </a:lnSpc>
              <a:spcBef>
                <a:spcPts val="0"/>
              </a:spcBef>
              <a:spcAft>
                <a:spcPts val="0"/>
              </a:spcAft>
              <a:buSzPts val="1200"/>
              <a:buNone/>
              <a:defRPr/>
            </a:lvl2pPr>
            <a:lvl3pPr lvl="2" rtl="0">
              <a:lnSpc>
                <a:spcPct val="100000"/>
              </a:lnSpc>
              <a:spcBef>
                <a:spcPts val="0"/>
              </a:spcBef>
              <a:spcAft>
                <a:spcPts val="0"/>
              </a:spcAft>
              <a:buSzPts val="1200"/>
              <a:buNone/>
              <a:defRPr/>
            </a:lvl3pPr>
            <a:lvl4pPr lvl="3" rtl="0">
              <a:lnSpc>
                <a:spcPct val="100000"/>
              </a:lnSpc>
              <a:spcBef>
                <a:spcPts val="0"/>
              </a:spcBef>
              <a:spcAft>
                <a:spcPts val="0"/>
              </a:spcAft>
              <a:buSzPts val="1200"/>
              <a:buNone/>
              <a:defRPr/>
            </a:lvl4pPr>
            <a:lvl5pPr lvl="4" rtl="0">
              <a:lnSpc>
                <a:spcPct val="100000"/>
              </a:lnSpc>
              <a:spcBef>
                <a:spcPts val="0"/>
              </a:spcBef>
              <a:spcAft>
                <a:spcPts val="0"/>
              </a:spcAft>
              <a:buSzPts val="1200"/>
              <a:buNone/>
              <a:defRPr/>
            </a:lvl5pPr>
            <a:lvl6pPr lvl="5" rtl="0">
              <a:lnSpc>
                <a:spcPct val="100000"/>
              </a:lnSpc>
              <a:spcBef>
                <a:spcPts val="0"/>
              </a:spcBef>
              <a:spcAft>
                <a:spcPts val="0"/>
              </a:spcAft>
              <a:buSzPts val="1200"/>
              <a:buNone/>
              <a:defRPr/>
            </a:lvl6pPr>
            <a:lvl7pPr lvl="6" rtl="0">
              <a:lnSpc>
                <a:spcPct val="100000"/>
              </a:lnSpc>
              <a:spcBef>
                <a:spcPts val="0"/>
              </a:spcBef>
              <a:spcAft>
                <a:spcPts val="0"/>
              </a:spcAft>
              <a:buSzPts val="1200"/>
              <a:buNone/>
              <a:defRPr/>
            </a:lvl7pPr>
            <a:lvl8pPr lvl="7" rtl="0">
              <a:lnSpc>
                <a:spcPct val="100000"/>
              </a:lnSpc>
              <a:spcBef>
                <a:spcPts val="0"/>
              </a:spcBef>
              <a:spcAft>
                <a:spcPts val="0"/>
              </a:spcAft>
              <a:buSzPts val="1200"/>
              <a:buNone/>
              <a:defRPr/>
            </a:lvl8pPr>
            <a:lvl9pPr lvl="8" rtl="0">
              <a:lnSpc>
                <a:spcPct val="100000"/>
              </a:lnSpc>
              <a:spcBef>
                <a:spcPts val="0"/>
              </a:spcBef>
              <a:spcAft>
                <a:spcPts val="0"/>
              </a:spcAft>
              <a:buSzPts val="1200"/>
              <a:buNone/>
              <a:defRPr/>
            </a:lvl9pPr>
          </a:lstStyle>
          <a:p>
            <a:endParaRPr/>
          </a:p>
        </p:txBody>
      </p:sp>
      <p:sp>
        <p:nvSpPr>
          <p:cNvPr id="93" name="Google Shape;93;p13"/>
          <p:cNvSpPr txBox="1">
            <a:spLocks noGrp="1"/>
          </p:cNvSpPr>
          <p:nvPr>
            <p:ph type="subTitle" idx="6"/>
          </p:nvPr>
        </p:nvSpPr>
        <p:spPr>
          <a:xfrm>
            <a:off x="3286220" y="2068900"/>
            <a:ext cx="2571900" cy="5400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400">
                <a:solidFill>
                  <a:schemeClr val="dk1"/>
                </a:solidFill>
                <a:latin typeface="Racing Sans One"/>
                <a:ea typeface="Racing Sans One"/>
                <a:cs typeface="Racing Sans One"/>
                <a:sym typeface="Racing Sans One"/>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94" name="Google Shape;94;p13"/>
          <p:cNvSpPr txBox="1">
            <a:spLocks noGrp="1"/>
          </p:cNvSpPr>
          <p:nvPr>
            <p:ph type="title" idx="7" hasCustomPrompt="1"/>
          </p:nvPr>
        </p:nvSpPr>
        <p:spPr>
          <a:xfrm>
            <a:off x="5857753" y="1475500"/>
            <a:ext cx="2571900" cy="5934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95" name="Google Shape;95;p13"/>
          <p:cNvSpPr txBox="1">
            <a:spLocks noGrp="1"/>
          </p:cNvSpPr>
          <p:nvPr>
            <p:ph type="subTitle" idx="8"/>
          </p:nvPr>
        </p:nvSpPr>
        <p:spPr>
          <a:xfrm>
            <a:off x="5857753" y="2532700"/>
            <a:ext cx="2571900" cy="14658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solidFill>
                  <a:srgbClr val="434343"/>
                </a:solidFill>
              </a:defRPr>
            </a:lvl1pPr>
            <a:lvl2pPr lvl="1" rtl="0">
              <a:lnSpc>
                <a:spcPct val="100000"/>
              </a:lnSpc>
              <a:spcBef>
                <a:spcPts val="0"/>
              </a:spcBef>
              <a:spcAft>
                <a:spcPts val="0"/>
              </a:spcAft>
              <a:buSzPts val="1200"/>
              <a:buNone/>
              <a:defRPr/>
            </a:lvl2pPr>
            <a:lvl3pPr lvl="2" rtl="0">
              <a:lnSpc>
                <a:spcPct val="100000"/>
              </a:lnSpc>
              <a:spcBef>
                <a:spcPts val="0"/>
              </a:spcBef>
              <a:spcAft>
                <a:spcPts val="0"/>
              </a:spcAft>
              <a:buSzPts val="1200"/>
              <a:buNone/>
              <a:defRPr/>
            </a:lvl3pPr>
            <a:lvl4pPr lvl="3" rtl="0">
              <a:lnSpc>
                <a:spcPct val="100000"/>
              </a:lnSpc>
              <a:spcBef>
                <a:spcPts val="0"/>
              </a:spcBef>
              <a:spcAft>
                <a:spcPts val="0"/>
              </a:spcAft>
              <a:buSzPts val="1200"/>
              <a:buNone/>
              <a:defRPr/>
            </a:lvl4pPr>
            <a:lvl5pPr lvl="4" rtl="0">
              <a:lnSpc>
                <a:spcPct val="100000"/>
              </a:lnSpc>
              <a:spcBef>
                <a:spcPts val="0"/>
              </a:spcBef>
              <a:spcAft>
                <a:spcPts val="0"/>
              </a:spcAft>
              <a:buSzPts val="1200"/>
              <a:buNone/>
              <a:defRPr/>
            </a:lvl5pPr>
            <a:lvl6pPr lvl="5" rtl="0">
              <a:lnSpc>
                <a:spcPct val="100000"/>
              </a:lnSpc>
              <a:spcBef>
                <a:spcPts val="0"/>
              </a:spcBef>
              <a:spcAft>
                <a:spcPts val="0"/>
              </a:spcAft>
              <a:buSzPts val="1200"/>
              <a:buNone/>
              <a:defRPr/>
            </a:lvl6pPr>
            <a:lvl7pPr lvl="6" rtl="0">
              <a:lnSpc>
                <a:spcPct val="100000"/>
              </a:lnSpc>
              <a:spcBef>
                <a:spcPts val="0"/>
              </a:spcBef>
              <a:spcAft>
                <a:spcPts val="0"/>
              </a:spcAft>
              <a:buSzPts val="1200"/>
              <a:buNone/>
              <a:defRPr/>
            </a:lvl7pPr>
            <a:lvl8pPr lvl="7" rtl="0">
              <a:lnSpc>
                <a:spcPct val="100000"/>
              </a:lnSpc>
              <a:spcBef>
                <a:spcPts val="0"/>
              </a:spcBef>
              <a:spcAft>
                <a:spcPts val="0"/>
              </a:spcAft>
              <a:buSzPts val="1200"/>
              <a:buNone/>
              <a:defRPr/>
            </a:lvl8pPr>
            <a:lvl9pPr lvl="8" rtl="0">
              <a:lnSpc>
                <a:spcPct val="100000"/>
              </a:lnSpc>
              <a:spcBef>
                <a:spcPts val="0"/>
              </a:spcBef>
              <a:spcAft>
                <a:spcPts val="0"/>
              </a:spcAft>
              <a:buSzPts val="1200"/>
              <a:buNone/>
              <a:defRPr/>
            </a:lvl9pPr>
          </a:lstStyle>
          <a:p>
            <a:endParaRPr/>
          </a:p>
        </p:txBody>
      </p:sp>
      <p:sp>
        <p:nvSpPr>
          <p:cNvPr id="96" name="Google Shape;96;p13"/>
          <p:cNvSpPr txBox="1">
            <a:spLocks noGrp="1"/>
          </p:cNvSpPr>
          <p:nvPr>
            <p:ph type="subTitle" idx="9"/>
          </p:nvPr>
        </p:nvSpPr>
        <p:spPr>
          <a:xfrm>
            <a:off x="5857753" y="2068900"/>
            <a:ext cx="2571900" cy="5400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400">
                <a:solidFill>
                  <a:schemeClr val="dk1"/>
                </a:solidFill>
                <a:latin typeface="Racing Sans One"/>
                <a:ea typeface="Racing Sans One"/>
                <a:cs typeface="Racing Sans One"/>
                <a:sym typeface="Racing Sans One"/>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Quote">
  <p:cSld name="BLANK_1_1">
    <p:bg>
      <p:bgPr>
        <a:solidFill>
          <a:schemeClr val="dk1"/>
        </a:solidFill>
        <a:effectLst/>
      </p:bgPr>
    </p:bg>
    <p:spTree>
      <p:nvGrpSpPr>
        <p:cNvPr id="1" name="Shape 97"/>
        <p:cNvGrpSpPr/>
        <p:nvPr/>
      </p:nvGrpSpPr>
      <p:grpSpPr>
        <a:xfrm>
          <a:off x="0" y="0"/>
          <a:ext cx="0" cy="0"/>
          <a:chOff x="0" y="0"/>
          <a:chExt cx="0" cy="0"/>
        </a:xfrm>
      </p:grpSpPr>
      <p:sp>
        <p:nvSpPr>
          <p:cNvPr id="98" name="Google Shape;98;p14"/>
          <p:cNvSpPr txBox="1">
            <a:spLocks noGrp="1"/>
          </p:cNvSpPr>
          <p:nvPr>
            <p:ph type="title"/>
          </p:nvPr>
        </p:nvSpPr>
        <p:spPr>
          <a:xfrm>
            <a:off x="1674750" y="3255750"/>
            <a:ext cx="5794500" cy="5394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dk2"/>
              </a:buClr>
              <a:buSzPts val="3000"/>
              <a:buNone/>
              <a:defRPr sz="2400">
                <a:solidFill>
                  <a:schemeClr val="dk2"/>
                </a:solidFill>
              </a:defRPr>
            </a:lvl1pPr>
            <a:lvl2pPr lvl="1" algn="ctr" rtl="0">
              <a:spcBef>
                <a:spcPts val="0"/>
              </a:spcBef>
              <a:spcAft>
                <a:spcPts val="0"/>
              </a:spcAft>
              <a:buClr>
                <a:schemeClr val="dk2"/>
              </a:buClr>
              <a:buSzPts val="3000"/>
              <a:buNone/>
              <a:defRPr sz="3000">
                <a:solidFill>
                  <a:schemeClr val="dk2"/>
                </a:solidFill>
              </a:defRPr>
            </a:lvl2pPr>
            <a:lvl3pPr lvl="2" algn="ctr" rtl="0">
              <a:spcBef>
                <a:spcPts val="0"/>
              </a:spcBef>
              <a:spcAft>
                <a:spcPts val="0"/>
              </a:spcAft>
              <a:buClr>
                <a:schemeClr val="dk2"/>
              </a:buClr>
              <a:buSzPts val="3000"/>
              <a:buNone/>
              <a:defRPr sz="3000">
                <a:solidFill>
                  <a:schemeClr val="dk2"/>
                </a:solidFill>
              </a:defRPr>
            </a:lvl3pPr>
            <a:lvl4pPr lvl="3" algn="ctr" rtl="0">
              <a:spcBef>
                <a:spcPts val="0"/>
              </a:spcBef>
              <a:spcAft>
                <a:spcPts val="0"/>
              </a:spcAft>
              <a:buClr>
                <a:schemeClr val="dk2"/>
              </a:buClr>
              <a:buSzPts val="3000"/>
              <a:buNone/>
              <a:defRPr sz="3000">
                <a:solidFill>
                  <a:schemeClr val="dk2"/>
                </a:solidFill>
              </a:defRPr>
            </a:lvl4pPr>
            <a:lvl5pPr lvl="4" algn="ctr" rtl="0">
              <a:spcBef>
                <a:spcPts val="0"/>
              </a:spcBef>
              <a:spcAft>
                <a:spcPts val="0"/>
              </a:spcAft>
              <a:buClr>
                <a:schemeClr val="dk2"/>
              </a:buClr>
              <a:buSzPts val="3000"/>
              <a:buNone/>
              <a:defRPr sz="3000">
                <a:solidFill>
                  <a:schemeClr val="dk2"/>
                </a:solidFill>
              </a:defRPr>
            </a:lvl5pPr>
            <a:lvl6pPr lvl="5" algn="ctr" rtl="0">
              <a:spcBef>
                <a:spcPts val="0"/>
              </a:spcBef>
              <a:spcAft>
                <a:spcPts val="0"/>
              </a:spcAft>
              <a:buClr>
                <a:schemeClr val="dk2"/>
              </a:buClr>
              <a:buSzPts val="3000"/>
              <a:buNone/>
              <a:defRPr sz="3000">
                <a:solidFill>
                  <a:schemeClr val="dk2"/>
                </a:solidFill>
              </a:defRPr>
            </a:lvl6pPr>
            <a:lvl7pPr lvl="6" algn="ctr" rtl="0">
              <a:spcBef>
                <a:spcPts val="0"/>
              </a:spcBef>
              <a:spcAft>
                <a:spcPts val="0"/>
              </a:spcAft>
              <a:buClr>
                <a:schemeClr val="dk2"/>
              </a:buClr>
              <a:buSzPts val="3000"/>
              <a:buNone/>
              <a:defRPr sz="3000">
                <a:solidFill>
                  <a:schemeClr val="dk2"/>
                </a:solidFill>
              </a:defRPr>
            </a:lvl7pPr>
            <a:lvl8pPr lvl="7" algn="ctr" rtl="0">
              <a:spcBef>
                <a:spcPts val="0"/>
              </a:spcBef>
              <a:spcAft>
                <a:spcPts val="0"/>
              </a:spcAft>
              <a:buClr>
                <a:schemeClr val="dk2"/>
              </a:buClr>
              <a:buSzPts val="3000"/>
              <a:buNone/>
              <a:defRPr sz="3000">
                <a:solidFill>
                  <a:schemeClr val="dk2"/>
                </a:solidFill>
              </a:defRPr>
            </a:lvl8pPr>
            <a:lvl9pPr lvl="8" algn="ctr" rtl="0">
              <a:spcBef>
                <a:spcPts val="0"/>
              </a:spcBef>
              <a:spcAft>
                <a:spcPts val="0"/>
              </a:spcAft>
              <a:buClr>
                <a:schemeClr val="dk2"/>
              </a:buClr>
              <a:buSzPts val="3000"/>
              <a:buNone/>
              <a:defRPr sz="3000">
                <a:solidFill>
                  <a:schemeClr val="dk2"/>
                </a:solidFill>
              </a:defRPr>
            </a:lvl9pPr>
          </a:lstStyle>
          <a:p>
            <a:endParaRPr/>
          </a:p>
        </p:txBody>
      </p:sp>
      <p:sp>
        <p:nvSpPr>
          <p:cNvPr id="99" name="Google Shape;99;p14"/>
          <p:cNvSpPr txBox="1">
            <a:spLocks noGrp="1"/>
          </p:cNvSpPr>
          <p:nvPr>
            <p:ph type="subTitle" idx="1"/>
          </p:nvPr>
        </p:nvSpPr>
        <p:spPr>
          <a:xfrm>
            <a:off x="1674750" y="1348350"/>
            <a:ext cx="5794500" cy="1907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500"/>
              <a:buNone/>
              <a:defRPr sz="2800">
                <a:solidFill>
                  <a:schemeClr val="dk2"/>
                </a:solidFill>
              </a:defRPr>
            </a:lvl1pPr>
            <a:lvl2pPr lvl="1" algn="ctr" rtl="0">
              <a:lnSpc>
                <a:spcPct val="100000"/>
              </a:lnSpc>
              <a:spcBef>
                <a:spcPts val="0"/>
              </a:spcBef>
              <a:spcAft>
                <a:spcPts val="0"/>
              </a:spcAft>
              <a:buClr>
                <a:schemeClr val="dk2"/>
              </a:buClr>
              <a:buSzPts val="2500"/>
              <a:buNone/>
              <a:defRPr sz="2500">
                <a:solidFill>
                  <a:schemeClr val="dk2"/>
                </a:solidFill>
              </a:defRPr>
            </a:lvl2pPr>
            <a:lvl3pPr lvl="2" algn="ctr" rtl="0">
              <a:lnSpc>
                <a:spcPct val="100000"/>
              </a:lnSpc>
              <a:spcBef>
                <a:spcPts val="0"/>
              </a:spcBef>
              <a:spcAft>
                <a:spcPts val="0"/>
              </a:spcAft>
              <a:buClr>
                <a:schemeClr val="dk2"/>
              </a:buClr>
              <a:buSzPts val="2500"/>
              <a:buNone/>
              <a:defRPr sz="2500">
                <a:solidFill>
                  <a:schemeClr val="dk2"/>
                </a:solidFill>
              </a:defRPr>
            </a:lvl3pPr>
            <a:lvl4pPr lvl="3" algn="ctr" rtl="0">
              <a:lnSpc>
                <a:spcPct val="100000"/>
              </a:lnSpc>
              <a:spcBef>
                <a:spcPts val="0"/>
              </a:spcBef>
              <a:spcAft>
                <a:spcPts val="0"/>
              </a:spcAft>
              <a:buClr>
                <a:schemeClr val="dk2"/>
              </a:buClr>
              <a:buSzPts val="2500"/>
              <a:buNone/>
              <a:defRPr sz="2500">
                <a:solidFill>
                  <a:schemeClr val="dk2"/>
                </a:solidFill>
              </a:defRPr>
            </a:lvl4pPr>
            <a:lvl5pPr lvl="4" algn="ctr" rtl="0">
              <a:lnSpc>
                <a:spcPct val="100000"/>
              </a:lnSpc>
              <a:spcBef>
                <a:spcPts val="0"/>
              </a:spcBef>
              <a:spcAft>
                <a:spcPts val="0"/>
              </a:spcAft>
              <a:buClr>
                <a:schemeClr val="dk2"/>
              </a:buClr>
              <a:buSzPts val="2500"/>
              <a:buNone/>
              <a:defRPr sz="2500">
                <a:solidFill>
                  <a:schemeClr val="dk2"/>
                </a:solidFill>
              </a:defRPr>
            </a:lvl5pPr>
            <a:lvl6pPr lvl="5" algn="ctr" rtl="0">
              <a:lnSpc>
                <a:spcPct val="100000"/>
              </a:lnSpc>
              <a:spcBef>
                <a:spcPts val="0"/>
              </a:spcBef>
              <a:spcAft>
                <a:spcPts val="0"/>
              </a:spcAft>
              <a:buClr>
                <a:schemeClr val="dk2"/>
              </a:buClr>
              <a:buSzPts val="2500"/>
              <a:buNone/>
              <a:defRPr sz="2500">
                <a:solidFill>
                  <a:schemeClr val="dk2"/>
                </a:solidFill>
              </a:defRPr>
            </a:lvl6pPr>
            <a:lvl7pPr lvl="6" algn="ctr" rtl="0">
              <a:lnSpc>
                <a:spcPct val="100000"/>
              </a:lnSpc>
              <a:spcBef>
                <a:spcPts val="0"/>
              </a:spcBef>
              <a:spcAft>
                <a:spcPts val="0"/>
              </a:spcAft>
              <a:buClr>
                <a:schemeClr val="dk2"/>
              </a:buClr>
              <a:buSzPts val="2500"/>
              <a:buNone/>
              <a:defRPr sz="2500">
                <a:solidFill>
                  <a:schemeClr val="dk2"/>
                </a:solidFill>
              </a:defRPr>
            </a:lvl7pPr>
            <a:lvl8pPr lvl="7" algn="ctr" rtl="0">
              <a:lnSpc>
                <a:spcPct val="100000"/>
              </a:lnSpc>
              <a:spcBef>
                <a:spcPts val="0"/>
              </a:spcBef>
              <a:spcAft>
                <a:spcPts val="0"/>
              </a:spcAft>
              <a:buClr>
                <a:schemeClr val="dk2"/>
              </a:buClr>
              <a:buSzPts val="2500"/>
              <a:buNone/>
              <a:defRPr sz="2500">
                <a:solidFill>
                  <a:schemeClr val="dk2"/>
                </a:solidFill>
              </a:defRPr>
            </a:lvl8pPr>
            <a:lvl9pPr lvl="8" algn="ctr" rtl="0">
              <a:lnSpc>
                <a:spcPct val="100000"/>
              </a:lnSpc>
              <a:spcBef>
                <a:spcPts val="0"/>
              </a:spcBef>
              <a:spcAft>
                <a:spcPts val="0"/>
              </a:spcAft>
              <a:buClr>
                <a:schemeClr val="dk2"/>
              </a:buClr>
              <a:buSzPts val="2500"/>
              <a:buNone/>
              <a:defRPr sz="2500">
                <a:solidFill>
                  <a:schemeClr val="dk2"/>
                </a:solidFill>
              </a:defRPr>
            </a:lvl9pPr>
          </a:lstStyle>
          <a:p>
            <a:endParaRPr/>
          </a:p>
        </p:txBody>
      </p:sp>
      <p:cxnSp>
        <p:nvCxnSpPr>
          <p:cNvPr id="100" name="Google Shape;100;p14"/>
          <p:cNvCxnSpPr/>
          <p:nvPr/>
        </p:nvCxnSpPr>
        <p:spPr>
          <a:xfrm>
            <a:off x="715750" y="0"/>
            <a:ext cx="0" cy="5143500"/>
          </a:xfrm>
          <a:prstGeom prst="straightConnector1">
            <a:avLst/>
          </a:prstGeom>
          <a:noFill/>
          <a:ln w="9525" cap="flat" cmpd="sng">
            <a:solidFill>
              <a:schemeClr val="dk2"/>
            </a:solidFill>
            <a:prstDash val="solid"/>
            <a:round/>
            <a:headEnd type="none" w="med" len="med"/>
            <a:tailEnd type="none" w="med" len="med"/>
          </a:ln>
        </p:spPr>
      </p:cxnSp>
      <p:cxnSp>
        <p:nvCxnSpPr>
          <p:cNvPr id="101" name="Google Shape;101;p14"/>
          <p:cNvCxnSpPr/>
          <p:nvPr/>
        </p:nvCxnSpPr>
        <p:spPr>
          <a:xfrm>
            <a:off x="8428250" y="0"/>
            <a:ext cx="0" cy="5143500"/>
          </a:xfrm>
          <a:prstGeom prst="straightConnector1">
            <a:avLst/>
          </a:prstGeom>
          <a:noFill/>
          <a:ln w="9525" cap="flat" cmpd="sng">
            <a:solidFill>
              <a:schemeClr val="dk2"/>
            </a:solidFill>
            <a:prstDash val="solid"/>
            <a:round/>
            <a:headEnd type="none" w="med" len="med"/>
            <a:tailEnd type="none" w="med" len="med"/>
          </a:ln>
        </p:spPr>
      </p:cxnSp>
      <p:cxnSp>
        <p:nvCxnSpPr>
          <p:cNvPr id="102" name="Google Shape;102;p14"/>
          <p:cNvCxnSpPr/>
          <p:nvPr/>
        </p:nvCxnSpPr>
        <p:spPr>
          <a:xfrm>
            <a:off x="0" y="535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3" name="Google Shape;103;p14"/>
          <p:cNvCxnSpPr/>
          <p:nvPr/>
        </p:nvCxnSpPr>
        <p:spPr>
          <a:xfrm>
            <a:off x="0" y="4608500"/>
            <a:ext cx="9144000" cy="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5100" y="535000"/>
            <a:ext cx="7713900" cy="5727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1pPr>
            <a:lvl2pPr lvl="1"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2pPr>
            <a:lvl3pPr lvl="2"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3pPr>
            <a:lvl4pPr lvl="3"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4pPr>
            <a:lvl5pPr lvl="4"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5pPr>
            <a:lvl6pPr lvl="5"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6pPr>
            <a:lvl7pPr lvl="6"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7pPr>
            <a:lvl8pPr lvl="7"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8pPr>
            <a:lvl9pPr lvl="8" algn="ctr" rtl="0">
              <a:spcBef>
                <a:spcPts val="0"/>
              </a:spcBef>
              <a:spcAft>
                <a:spcPts val="0"/>
              </a:spcAft>
              <a:buClr>
                <a:schemeClr val="dk1"/>
              </a:buClr>
              <a:buSzPts val="3200"/>
              <a:buFont typeface="Racing Sans One"/>
              <a:buNone/>
              <a:defRPr sz="3200">
                <a:solidFill>
                  <a:schemeClr val="dk1"/>
                </a:solidFill>
                <a:latin typeface="Racing Sans One"/>
                <a:ea typeface="Racing Sans One"/>
                <a:cs typeface="Racing Sans One"/>
                <a:sym typeface="Racing Sans One"/>
              </a:defRPr>
            </a:lvl9pPr>
          </a:lstStyle>
          <a:p>
            <a:endParaRPr/>
          </a:p>
        </p:txBody>
      </p:sp>
      <p:sp>
        <p:nvSpPr>
          <p:cNvPr id="7" name="Google Shape;7;p1"/>
          <p:cNvSpPr txBox="1">
            <a:spLocks noGrp="1"/>
          </p:cNvSpPr>
          <p:nvPr>
            <p:ph type="body" idx="1"/>
          </p:nvPr>
        </p:nvSpPr>
        <p:spPr>
          <a:xfrm>
            <a:off x="715100" y="1107700"/>
            <a:ext cx="7713900" cy="3500700"/>
          </a:xfrm>
          <a:prstGeom prst="rect">
            <a:avLst/>
          </a:prstGeom>
          <a:noFill/>
          <a:ln>
            <a:noFill/>
          </a:ln>
        </p:spPr>
        <p:txBody>
          <a:bodyPr spcFirstLastPara="1" wrap="square" lIns="91425" tIns="91425" rIns="91425" bIns="91425" anchor="t" anchorCtr="0">
            <a:noAutofit/>
          </a:bodyPr>
          <a:lstStyle>
            <a:lvl1pPr marL="457200" lvl="0" indent="-304800">
              <a:lnSpc>
                <a:spcPct val="100000"/>
              </a:lnSpc>
              <a:spcBef>
                <a:spcPts val="0"/>
              </a:spcBef>
              <a:spcAft>
                <a:spcPts val="0"/>
              </a:spcAft>
              <a:buClr>
                <a:schemeClr val="lt1"/>
              </a:buClr>
              <a:buSzPts val="1200"/>
              <a:buFont typeface="Montserrat Medium"/>
              <a:buChar char="●"/>
              <a:defRPr sz="1200">
                <a:solidFill>
                  <a:schemeClr val="lt1"/>
                </a:solidFill>
                <a:latin typeface="Montserrat Medium"/>
                <a:ea typeface="Montserrat Medium"/>
                <a:cs typeface="Montserrat Medium"/>
                <a:sym typeface="Montserrat Medium"/>
              </a:defRPr>
            </a:lvl1pPr>
            <a:lvl2pPr marL="914400" lvl="1" indent="-304800">
              <a:lnSpc>
                <a:spcPct val="100000"/>
              </a:lnSpc>
              <a:spcBef>
                <a:spcPts val="0"/>
              </a:spcBef>
              <a:spcAft>
                <a:spcPts val="0"/>
              </a:spcAft>
              <a:buClr>
                <a:schemeClr val="lt1"/>
              </a:buClr>
              <a:buSzPts val="1200"/>
              <a:buFont typeface="Montserrat Medium"/>
              <a:buChar char="○"/>
              <a:defRPr sz="1200">
                <a:solidFill>
                  <a:schemeClr val="lt1"/>
                </a:solidFill>
                <a:latin typeface="Montserrat Medium"/>
                <a:ea typeface="Montserrat Medium"/>
                <a:cs typeface="Montserrat Medium"/>
                <a:sym typeface="Montserrat Medium"/>
              </a:defRPr>
            </a:lvl2pPr>
            <a:lvl3pPr marL="1371600" lvl="2" indent="-304800">
              <a:lnSpc>
                <a:spcPct val="100000"/>
              </a:lnSpc>
              <a:spcBef>
                <a:spcPts val="0"/>
              </a:spcBef>
              <a:spcAft>
                <a:spcPts val="0"/>
              </a:spcAft>
              <a:buClr>
                <a:schemeClr val="lt1"/>
              </a:buClr>
              <a:buSzPts val="1200"/>
              <a:buFont typeface="Montserrat Medium"/>
              <a:buChar char="■"/>
              <a:defRPr sz="1200">
                <a:solidFill>
                  <a:schemeClr val="lt1"/>
                </a:solidFill>
                <a:latin typeface="Montserrat Medium"/>
                <a:ea typeface="Montserrat Medium"/>
                <a:cs typeface="Montserrat Medium"/>
                <a:sym typeface="Montserrat Medium"/>
              </a:defRPr>
            </a:lvl3pPr>
            <a:lvl4pPr marL="1828800" lvl="3" indent="-304800">
              <a:lnSpc>
                <a:spcPct val="100000"/>
              </a:lnSpc>
              <a:spcBef>
                <a:spcPts val="0"/>
              </a:spcBef>
              <a:spcAft>
                <a:spcPts val="0"/>
              </a:spcAft>
              <a:buClr>
                <a:schemeClr val="lt1"/>
              </a:buClr>
              <a:buSzPts val="1200"/>
              <a:buFont typeface="Montserrat Medium"/>
              <a:buChar char="●"/>
              <a:defRPr sz="1200">
                <a:solidFill>
                  <a:schemeClr val="lt1"/>
                </a:solidFill>
                <a:latin typeface="Montserrat Medium"/>
                <a:ea typeface="Montserrat Medium"/>
                <a:cs typeface="Montserrat Medium"/>
                <a:sym typeface="Montserrat Medium"/>
              </a:defRPr>
            </a:lvl4pPr>
            <a:lvl5pPr marL="2286000" lvl="4" indent="-304800">
              <a:lnSpc>
                <a:spcPct val="100000"/>
              </a:lnSpc>
              <a:spcBef>
                <a:spcPts val="0"/>
              </a:spcBef>
              <a:spcAft>
                <a:spcPts val="0"/>
              </a:spcAft>
              <a:buClr>
                <a:schemeClr val="lt1"/>
              </a:buClr>
              <a:buSzPts val="1200"/>
              <a:buFont typeface="Montserrat Medium"/>
              <a:buChar char="○"/>
              <a:defRPr sz="1200">
                <a:solidFill>
                  <a:schemeClr val="lt1"/>
                </a:solidFill>
                <a:latin typeface="Montserrat Medium"/>
                <a:ea typeface="Montserrat Medium"/>
                <a:cs typeface="Montserrat Medium"/>
                <a:sym typeface="Montserrat Medium"/>
              </a:defRPr>
            </a:lvl5pPr>
            <a:lvl6pPr marL="2743200" lvl="5" indent="-304800">
              <a:lnSpc>
                <a:spcPct val="100000"/>
              </a:lnSpc>
              <a:spcBef>
                <a:spcPts val="0"/>
              </a:spcBef>
              <a:spcAft>
                <a:spcPts val="0"/>
              </a:spcAft>
              <a:buClr>
                <a:schemeClr val="lt1"/>
              </a:buClr>
              <a:buSzPts val="1200"/>
              <a:buFont typeface="Montserrat Medium"/>
              <a:buChar char="■"/>
              <a:defRPr sz="1200">
                <a:solidFill>
                  <a:schemeClr val="lt1"/>
                </a:solidFill>
                <a:latin typeface="Montserrat Medium"/>
                <a:ea typeface="Montserrat Medium"/>
                <a:cs typeface="Montserrat Medium"/>
                <a:sym typeface="Montserrat Medium"/>
              </a:defRPr>
            </a:lvl6pPr>
            <a:lvl7pPr marL="3200400" lvl="6" indent="-304800">
              <a:lnSpc>
                <a:spcPct val="100000"/>
              </a:lnSpc>
              <a:spcBef>
                <a:spcPts val="0"/>
              </a:spcBef>
              <a:spcAft>
                <a:spcPts val="0"/>
              </a:spcAft>
              <a:buClr>
                <a:schemeClr val="lt1"/>
              </a:buClr>
              <a:buSzPts val="1200"/>
              <a:buFont typeface="Montserrat Medium"/>
              <a:buChar char="●"/>
              <a:defRPr sz="1200">
                <a:solidFill>
                  <a:schemeClr val="lt1"/>
                </a:solidFill>
                <a:latin typeface="Montserrat Medium"/>
                <a:ea typeface="Montserrat Medium"/>
                <a:cs typeface="Montserrat Medium"/>
                <a:sym typeface="Montserrat Medium"/>
              </a:defRPr>
            </a:lvl7pPr>
            <a:lvl8pPr marL="3657600" lvl="7" indent="-304800">
              <a:lnSpc>
                <a:spcPct val="100000"/>
              </a:lnSpc>
              <a:spcBef>
                <a:spcPts val="0"/>
              </a:spcBef>
              <a:spcAft>
                <a:spcPts val="0"/>
              </a:spcAft>
              <a:buClr>
                <a:schemeClr val="lt1"/>
              </a:buClr>
              <a:buSzPts val="1200"/>
              <a:buFont typeface="Montserrat Medium"/>
              <a:buChar char="○"/>
              <a:defRPr sz="1200">
                <a:solidFill>
                  <a:schemeClr val="lt1"/>
                </a:solidFill>
                <a:latin typeface="Montserrat Medium"/>
                <a:ea typeface="Montserrat Medium"/>
                <a:cs typeface="Montserrat Medium"/>
                <a:sym typeface="Montserrat Medium"/>
              </a:defRPr>
            </a:lvl8pPr>
            <a:lvl9pPr marL="4114800" lvl="8" indent="-304800">
              <a:lnSpc>
                <a:spcPct val="100000"/>
              </a:lnSpc>
              <a:spcBef>
                <a:spcPts val="0"/>
              </a:spcBef>
              <a:spcAft>
                <a:spcPts val="0"/>
              </a:spcAft>
              <a:buClr>
                <a:schemeClr val="lt1"/>
              </a:buClr>
              <a:buSzPts val="1200"/>
              <a:buFont typeface="Montserrat Medium"/>
              <a:buChar char="■"/>
              <a:defRPr sz="1200">
                <a:solidFill>
                  <a:schemeClr val="lt1"/>
                </a:solidFill>
                <a:latin typeface="Montserrat Medium"/>
                <a:ea typeface="Montserrat Medium"/>
                <a:cs typeface="Montserrat Medium"/>
                <a:sym typeface="Montserrat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4" r:id="rId4"/>
    <p:sldLayoutId id="2147483655" r:id="rId5"/>
    <p:sldLayoutId id="2147483657" r:id="rId6"/>
    <p:sldLayoutId id="2147483658" r:id="rId7"/>
    <p:sldLayoutId id="2147483659" r:id="rId8"/>
    <p:sldLayoutId id="2147483660" r:id="rId9"/>
    <p:sldLayoutId id="2147483663" r:id="rId10"/>
    <p:sldLayoutId id="2147483664"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2"/>
          <p:cNvSpPr txBox="1">
            <a:spLocks noGrp="1"/>
          </p:cNvSpPr>
          <p:nvPr>
            <p:ph type="ctrTitle"/>
          </p:nvPr>
        </p:nvSpPr>
        <p:spPr>
          <a:xfrm>
            <a:off x="1159500" y="1633350"/>
            <a:ext cx="6825000" cy="1506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Cover Letter</a:t>
            </a:r>
            <a:endParaRPr dirty="0"/>
          </a:p>
        </p:txBody>
      </p:sp>
      <p:sp>
        <p:nvSpPr>
          <p:cNvPr id="141" name="Google Shape;141;p22"/>
          <p:cNvSpPr txBox="1">
            <a:spLocks noGrp="1"/>
          </p:cNvSpPr>
          <p:nvPr>
            <p:ph type="subTitle" idx="1"/>
          </p:nvPr>
        </p:nvSpPr>
        <p:spPr>
          <a:xfrm>
            <a:off x="1074587" y="3139949"/>
            <a:ext cx="6909913" cy="951489"/>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err="1"/>
              <a:t>Fatema</a:t>
            </a:r>
            <a:r>
              <a:rPr lang="en-US" dirty="0"/>
              <a:t> </a:t>
            </a:r>
            <a:r>
              <a:rPr lang="en-US" dirty="0" err="1"/>
              <a:t>Akter</a:t>
            </a:r>
            <a:endParaRPr lang="en-US" dirty="0"/>
          </a:p>
          <a:p>
            <a:pPr marL="0" lvl="0" indent="0" algn="ctr" rtl="0">
              <a:spcBef>
                <a:spcPts val="0"/>
              </a:spcBef>
              <a:spcAft>
                <a:spcPts val="0"/>
              </a:spcAft>
              <a:buNone/>
            </a:pPr>
            <a:r>
              <a:rPr lang="en-US" dirty="0"/>
              <a:t>Lecturer</a:t>
            </a:r>
          </a:p>
          <a:p>
            <a:pPr marL="0" lvl="0" indent="0" algn="ctr" rtl="0">
              <a:spcBef>
                <a:spcPts val="0"/>
              </a:spcBef>
              <a:spcAft>
                <a:spcPts val="0"/>
              </a:spcAft>
              <a:buNone/>
            </a:pPr>
            <a:r>
              <a:rPr lang="en-US" dirty="0"/>
              <a:t>Daffodil International University </a:t>
            </a:r>
            <a:endParaRPr dirty="0"/>
          </a:p>
          <a:p>
            <a:pPr marL="0" lvl="0" indent="0" algn="ctr" rtl="0">
              <a:spcBef>
                <a:spcPts val="0"/>
              </a:spcBef>
              <a:spcAft>
                <a:spcPts val="0"/>
              </a:spcAft>
              <a:buNone/>
            </a:pPr>
            <a:endParaRPr dirty="0"/>
          </a:p>
        </p:txBody>
      </p:sp>
      <p:sp>
        <p:nvSpPr>
          <p:cNvPr id="142" name="Google Shape;142;p22"/>
          <p:cNvSpPr/>
          <p:nvPr/>
        </p:nvSpPr>
        <p:spPr>
          <a:xfrm>
            <a:off x="554950" y="374200"/>
            <a:ext cx="321600" cy="3216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2"/>
          <p:cNvSpPr/>
          <p:nvPr/>
        </p:nvSpPr>
        <p:spPr>
          <a:xfrm>
            <a:off x="7140700" y="3527550"/>
            <a:ext cx="200700" cy="2004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2"/>
          <p:cNvSpPr/>
          <p:nvPr/>
        </p:nvSpPr>
        <p:spPr>
          <a:xfrm>
            <a:off x="8268100" y="3919050"/>
            <a:ext cx="321600" cy="3216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474D624-D474-4048-8DB4-DEBDF3B79D2D}"/>
              </a:ext>
            </a:extLst>
          </p:cNvPr>
          <p:cNvSpPr>
            <a:spLocks noGrp="1"/>
          </p:cNvSpPr>
          <p:nvPr>
            <p:ph type="body" idx="1"/>
          </p:nvPr>
        </p:nvSpPr>
        <p:spPr>
          <a:xfrm>
            <a:off x="715750" y="1242650"/>
            <a:ext cx="7713250" cy="3110100"/>
          </a:xfrm>
        </p:spPr>
        <p:txBody>
          <a:bodyPr/>
          <a:lstStyle/>
          <a:p>
            <a:r>
              <a:rPr lang="en-US" sz="2400" dirty="0"/>
              <a:t>1. Keep it short</a:t>
            </a:r>
          </a:p>
          <a:p>
            <a:r>
              <a:rPr lang="en-US" sz="2400" dirty="0"/>
              <a:t>2. Don’t just re-write your CV</a:t>
            </a:r>
          </a:p>
          <a:p>
            <a:r>
              <a:rPr lang="en-US" sz="2400" dirty="0"/>
              <a:t>3. Sign by hand</a:t>
            </a:r>
          </a:p>
          <a:p>
            <a:r>
              <a:rPr lang="en-US" sz="2400" dirty="0"/>
              <a:t>4. Sending online</a:t>
            </a:r>
          </a:p>
          <a:p>
            <a:r>
              <a:rPr lang="en-US" sz="2400" dirty="0"/>
              <a:t>5. Proofread</a:t>
            </a:r>
          </a:p>
          <a:p>
            <a:r>
              <a:rPr lang="en-US" sz="2400" dirty="0"/>
              <a:t>6. Avoid clichés</a:t>
            </a:r>
          </a:p>
          <a:p>
            <a:r>
              <a:rPr lang="en-US" sz="2400" dirty="0"/>
              <a:t>7. Use numbers</a:t>
            </a:r>
          </a:p>
          <a:p>
            <a:endParaRPr lang="en-US" sz="2400" dirty="0"/>
          </a:p>
          <a:p>
            <a:endParaRPr lang="en-US" sz="2400" dirty="0"/>
          </a:p>
          <a:p>
            <a:endParaRPr lang="en-US" sz="2400" dirty="0"/>
          </a:p>
        </p:txBody>
      </p:sp>
      <p:sp>
        <p:nvSpPr>
          <p:cNvPr id="3" name="Title 2">
            <a:extLst>
              <a:ext uri="{FF2B5EF4-FFF2-40B4-BE49-F238E27FC236}">
                <a16:creationId xmlns:a16="http://schemas.microsoft.com/office/drawing/2014/main" id="{6261EA4C-92FD-4CAA-A460-0A265D158A5F}"/>
              </a:ext>
            </a:extLst>
          </p:cNvPr>
          <p:cNvSpPr>
            <a:spLocks noGrp="1"/>
          </p:cNvSpPr>
          <p:nvPr>
            <p:ph type="title"/>
          </p:nvPr>
        </p:nvSpPr>
        <p:spPr>
          <a:xfrm>
            <a:off x="715100" y="60070"/>
            <a:ext cx="7713900" cy="1047630"/>
          </a:xfrm>
        </p:spPr>
        <p:txBody>
          <a:bodyPr/>
          <a:lstStyle/>
          <a:p>
            <a:r>
              <a:rPr lang="en-US" dirty="0"/>
              <a:t>Tips for writing a successful cover letter: </a:t>
            </a:r>
            <a:br>
              <a:rPr lang="en-US" dirty="0"/>
            </a:br>
            <a:endParaRPr lang="en-US" dirty="0"/>
          </a:p>
        </p:txBody>
      </p:sp>
    </p:spTree>
    <p:extLst>
      <p:ext uri="{BB962C8B-B14F-4D97-AF65-F5344CB8AC3E}">
        <p14:creationId xmlns:p14="http://schemas.microsoft.com/office/powerpoint/2010/main" val="434548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474D624-D474-4048-8DB4-DEBDF3B79D2D}"/>
              </a:ext>
            </a:extLst>
          </p:cNvPr>
          <p:cNvSpPr>
            <a:spLocks noGrp="1"/>
          </p:cNvSpPr>
          <p:nvPr>
            <p:ph type="body" idx="1"/>
          </p:nvPr>
        </p:nvSpPr>
        <p:spPr>
          <a:xfrm>
            <a:off x="715750" y="1242650"/>
            <a:ext cx="7713250" cy="3110100"/>
          </a:xfrm>
        </p:spPr>
        <p:txBody>
          <a:bodyPr/>
          <a:lstStyle/>
          <a:p>
            <a:r>
              <a:rPr lang="en-US" sz="2400" dirty="0"/>
              <a:t>8. Be creative</a:t>
            </a:r>
          </a:p>
          <a:p>
            <a:r>
              <a:rPr lang="en-US" sz="2400" dirty="0"/>
              <a:t>9. Use Bullet points</a:t>
            </a:r>
          </a:p>
          <a:p>
            <a:endParaRPr lang="en-US" sz="2400" dirty="0"/>
          </a:p>
          <a:p>
            <a:endParaRPr lang="en-US" sz="2400" dirty="0"/>
          </a:p>
        </p:txBody>
      </p:sp>
      <p:sp>
        <p:nvSpPr>
          <p:cNvPr id="3" name="Title 2">
            <a:extLst>
              <a:ext uri="{FF2B5EF4-FFF2-40B4-BE49-F238E27FC236}">
                <a16:creationId xmlns:a16="http://schemas.microsoft.com/office/drawing/2014/main" id="{6261EA4C-92FD-4CAA-A460-0A265D158A5F}"/>
              </a:ext>
            </a:extLst>
          </p:cNvPr>
          <p:cNvSpPr>
            <a:spLocks noGrp="1"/>
          </p:cNvSpPr>
          <p:nvPr>
            <p:ph type="title"/>
          </p:nvPr>
        </p:nvSpPr>
        <p:spPr>
          <a:xfrm>
            <a:off x="715100" y="60070"/>
            <a:ext cx="7713900" cy="1047630"/>
          </a:xfrm>
        </p:spPr>
        <p:txBody>
          <a:bodyPr/>
          <a:lstStyle/>
          <a:p>
            <a:r>
              <a:rPr lang="en-US" dirty="0"/>
              <a:t>Tips for writing a successful cover letter: </a:t>
            </a:r>
            <a:br>
              <a:rPr lang="en-US" dirty="0"/>
            </a:br>
            <a:endParaRPr lang="en-US" dirty="0"/>
          </a:p>
        </p:txBody>
      </p:sp>
    </p:spTree>
    <p:extLst>
      <p:ext uri="{BB962C8B-B14F-4D97-AF65-F5344CB8AC3E}">
        <p14:creationId xmlns:p14="http://schemas.microsoft.com/office/powerpoint/2010/main" val="2731080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474D624-D474-4048-8DB4-DEBDF3B79D2D}"/>
              </a:ext>
            </a:extLst>
          </p:cNvPr>
          <p:cNvSpPr>
            <a:spLocks noGrp="1"/>
          </p:cNvSpPr>
          <p:nvPr>
            <p:ph type="body" idx="1"/>
          </p:nvPr>
        </p:nvSpPr>
        <p:spPr>
          <a:xfrm>
            <a:off x="715000" y="1107700"/>
            <a:ext cx="8162022" cy="3324884"/>
          </a:xfrm>
        </p:spPr>
        <p:txBody>
          <a:bodyPr/>
          <a:lstStyle/>
          <a:p>
            <a:pPr marL="152400" indent="0" algn="just">
              <a:buNone/>
            </a:pPr>
            <a:r>
              <a:rPr lang="en-US" sz="1600" dirty="0"/>
              <a:t>1. Keep it short</a:t>
            </a:r>
          </a:p>
          <a:p>
            <a:pPr marL="152400" indent="0" algn="just">
              <a:buNone/>
            </a:pPr>
            <a:r>
              <a:rPr lang="en-US" sz="1600" dirty="0"/>
              <a:t>It may seem difficult with so much information to include, but you need to keep your cover letter short and sweet. Recruiters will give each letter about 20 to 30 seconds of their time, so it should be no more than an A4 page – they won’t trawl through ten pages, no matter how experienced and skilled you are.</a:t>
            </a:r>
          </a:p>
          <a:p>
            <a:pPr marL="152400" indent="0" algn="just">
              <a:buNone/>
            </a:pPr>
            <a:endParaRPr lang="en-US" sz="1600" dirty="0"/>
          </a:p>
          <a:p>
            <a:pPr marL="152400" indent="0" algn="just">
              <a:buNone/>
            </a:pPr>
            <a:r>
              <a:rPr lang="en-US" sz="1600" dirty="0"/>
              <a:t>2. Don’t just re-write your CV</a:t>
            </a:r>
          </a:p>
          <a:p>
            <a:pPr marL="152400" indent="0" algn="just">
              <a:buNone/>
            </a:pPr>
            <a:r>
              <a:rPr lang="en-US" sz="1600" dirty="0"/>
              <a:t>The point of a cover letter is to expand upon your CV, not just re-write it—your CV should be attached to accompany your letter. Make sure you pick the most relevant examples and give details of your achievements.</a:t>
            </a:r>
          </a:p>
          <a:p>
            <a:pPr marL="152400" indent="0" algn="just">
              <a:buNone/>
            </a:pPr>
            <a:endParaRPr lang="en-US" sz="1600" dirty="0"/>
          </a:p>
          <a:p>
            <a:pPr marL="152400" indent="0" algn="just">
              <a:buNone/>
            </a:pPr>
            <a:r>
              <a:rPr lang="en-US" sz="1600" dirty="0"/>
              <a:t>3. Sign by hand</a:t>
            </a:r>
          </a:p>
          <a:p>
            <a:pPr marL="152400" indent="0" algn="just">
              <a:buNone/>
            </a:pPr>
            <a:r>
              <a:rPr lang="en-US" sz="1600" dirty="0"/>
              <a:t>If you’re sending the letter in the post (old school, we know) then you should sign the letter by hand before you send it off—it adds a personal and more professional touch.</a:t>
            </a:r>
          </a:p>
          <a:p>
            <a:pPr marL="152400" indent="0" algn="just">
              <a:buNone/>
            </a:pPr>
            <a:endParaRPr lang="en-US" sz="1600" dirty="0"/>
          </a:p>
          <a:p>
            <a:pPr marL="152400" indent="0" algn="just">
              <a:buNone/>
            </a:pPr>
            <a:endParaRPr lang="en-US" sz="1600" dirty="0"/>
          </a:p>
        </p:txBody>
      </p:sp>
      <p:sp>
        <p:nvSpPr>
          <p:cNvPr id="3" name="Title 2">
            <a:extLst>
              <a:ext uri="{FF2B5EF4-FFF2-40B4-BE49-F238E27FC236}">
                <a16:creationId xmlns:a16="http://schemas.microsoft.com/office/drawing/2014/main" id="{6261EA4C-92FD-4CAA-A460-0A265D158A5F}"/>
              </a:ext>
            </a:extLst>
          </p:cNvPr>
          <p:cNvSpPr>
            <a:spLocks noGrp="1"/>
          </p:cNvSpPr>
          <p:nvPr>
            <p:ph type="title"/>
          </p:nvPr>
        </p:nvSpPr>
        <p:spPr>
          <a:xfrm>
            <a:off x="715100" y="60070"/>
            <a:ext cx="7713900" cy="1047630"/>
          </a:xfrm>
        </p:spPr>
        <p:txBody>
          <a:bodyPr/>
          <a:lstStyle/>
          <a:p>
            <a:r>
              <a:rPr lang="en-US" dirty="0"/>
              <a:t>Tips for writing a successful cover letter: </a:t>
            </a:r>
            <a:br>
              <a:rPr lang="en-US" dirty="0"/>
            </a:br>
            <a:endParaRPr lang="en-US" dirty="0"/>
          </a:p>
        </p:txBody>
      </p:sp>
    </p:spTree>
    <p:extLst>
      <p:ext uri="{BB962C8B-B14F-4D97-AF65-F5344CB8AC3E}">
        <p14:creationId xmlns:p14="http://schemas.microsoft.com/office/powerpoint/2010/main" val="4015981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2311902-1485-4E8C-971A-E924E881DD10}"/>
              </a:ext>
            </a:extLst>
          </p:cNvPr>
          <p:cNvSpPr>
            <a:spLocks noGrp="1"/>
          </p:cNvSpPr>
          <p:nvPr>
            <p:ph type="body" idx="1"/>
          </p:nvPr>
        </p:nvSpPr>
        <p:spPr>
          <a:xfrm>
            <a:off x="715000" y="1107700"/>
            <a:ext cx="7574670" cy="3110100"/>
          </a:xfrm>
        </p:spPr>
        <p:txBody>
          <a:bodyPr/>
          <a:lstStyle/>
          <a:p>
            <a:r>
              <a:rPr lang="en-US" sz="1600" dirty="0"/>
              <a:t>4. Sending online</a:t>
            </a:r>
          </a:p>
          <a:p>
            <a:r>
              <a:rPr lang="en-US" sz="1600" dirty="0"/>
              <a:t>Macs and PCs haven’t quite learnt to work in total harmony yet, and the last thing you want is the recruiter being unable to open your document. Instead, save your final CV as a pdf file; that way you know they’ll be able to open it on any device. </a:t>
            </a:r>
          </a:p>
          <a:p>
            <a:endParaRPr lang="en-US" sz="1600" dirty="0"/>
          </a:p>
          <a:p>
            <a:r>
              <a:rPr lang="en-US" sz="1600" dirty="0"/>
              <a:t>5. Proofread</a:t>
            </a:r>
          </a:p>
          <a:p>
            <a:r>
              <a:rPr lang="en-US" sz="1600" dirty="0"/>
              <a:t>Once you’ve written your letter, check it over for mistakes and perhaps even have someone else read it over too. Recruiters aren’t going to take you seriously if you’ve made silly spelling or grammar mistakes.</a:t>
            </a:r>
          </a:p>
          <a:p>
            <a:endParaRPr lang="en-US" dirty="0"/>
          </a:p>
        </p:txBody>
      </p:sp>
      <p:sp>
        <p:nvSpPr>
          <p:cNvPr id="3" name="Title 2">
            <a:extLst>
              <a:ext uri="{FF2B5EF4-FFF2-40B4-BE49-F238E27FC236}">
                <a16:creationId xmlns:a16="http://schemas.microsoft.com/office/drawing/2014/main" id="{FB91E5A8-A89B-458A-90AE-C8C82DA07681}"/>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223731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2311902-1485-4E8C-971A-E924E881DD10}"/>
              </a:ext>
            </a:extLst>
          </p:cNvPr>
          <p:cNvSpPr>
            <a:spLocks noGrp="1"/>
          </p:cNvSpPr>
          <p:nvPr>
            <p:ph type="body" idx="1"/>
          </p:nvPr>
        </p:nvSpPr>
        <p:spPr>
          <a:xfrm>
            <a:off x="715000" y="1107700"/>
            <a:ext cx="7574670" cy="3110100"/>
          </a:xfrm>
        </p:spPr>
        <p:txBody>
          <a:bodyPr/>
          <a:lstStyle/>
          <a:p>
            <a:r>
              <a:rPr lang="en-US" dirty="0"/>
              <a:t>Avoid clichés </a:t>
            </a:r>
          </a:p>
          <a:p>
            <a:r>
              <a:rPr lang="en-US" dirty="0"/>
              <a:t>Each letter should be personal, so avoid clichéd phrases that recruiters have read a thousand times! Don’t just say “I’m a team player”, these buzzwords and phrases won’t make you stand out. Instead, choose an example of when you worked well in a team and explain what happened and what you achieved.</a:t>
            </a:r>
          </a:p>
          <a:p>
            <a:r>
              <a:rPr lang="en-US" dirty="0"/>
              <a:t>7. Use numbers</a:t>
            </a:r>
          </a:p>
          <a:p>
            <a:r>
              <a:rPr lang="en-US" dirty="0"/>
              <a:t>If you can, use numbers or stats to illustrate your points as it’s a nice way to quantify your results and adds to the format of the letter.</a:t>
            </a:r>
          </a:p>
          <a:p>
            <a:endParaRPr lang="en-US" dirty="0"/>
          </a:p>
          <a:p>
            <a:r>
              <a:rPr lang="en-US" dirty="0"/>
              <a:t>8. Be creative</a:t>
            </a:r>
          </a:p>
          <a:p>
            <a:r>
              <a:rPr lang="en-US" dirty="0"/>
              <a:t>Writing cover letters doesn’t have to be boring; you can be a bit creative in your approach – especially if you’re going into a creative industry or job role. Play around with layouts and formats; as long as all the important information is in there and the layout isn’t distracting, have fun with it!</a:t>
            </a:r>
          </a:p>
          <a:p>
            <a:endParaRPr lang="en-US" dirty="0"/>
          </a:p>
          <a:p>
            <a:r>
              <a:rPr lang="en-US" dirty="0"/>
              <a:t>9. Use bullet points</a:t>
            </a:r>
          </a:p>
          <a:p>
            <a:r>
              <a:rPr lang="en-US" dirty="0"/>
              <a:t>This is not always necessary, but depending on the format you’ve chosen or the job role you’re applying for, bullet points could be an effective way of demonstrating your points and adding to the layout.</a:t>
            </a:r>
          </a:p>
          <a:p>
            <a:endParaRPr lang="en-US" dirty="0"/>
          </a:p>
          <a:p>
            <a:endParaRPr lang="en-US" dirty="0"/>
          </a:p>
        </p:txBody>
      </p:sp>
      <p:sp>
        <p:nvSpPr>
          <p:cNvPr id="3" name="Title 2">
            <a:extLst>
              <a:ext uri="{FF2B5EF4-FFF2-40B4-BE49-F238E27FC236}">
                <a16:creationId xmlns:a16="http://schemas.microsoft.com/office/drawing/2014/main" id="{FB91E5A8-A89B-458A-90AE-C8C82DA07681}"/>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202962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D428F-5616-4032-8FD2-015D5C3ABEAB}"/>
              </a:ext>
            </a:extLst>
          </p:cNvPr>
          <p:cNvSpPr>
            <a:spLocks noGrp="1"/>
          </p:cNvSpPr>
          <p:nvPr>
            <p:ph type="title"/>
          </p:nvPr>
        </p:nvSpPr>
        <p:spPr/>
        <p:txBody>
          <a:bodyPr/>
          <a:lstStyle/>
          <a:p>
            <a:r>
              <a:rPr lang="en-US" dirty="0"/>
              <a:t>Sample Cover letter</a:t>
            </a:r>
          </a:p>
        </p:txBody>
      </p:sp>
      <p:sp>
        <p:nvSpPr>
          <p:cNvPr id="3" name="Title 2">
            <a:extLst>
              <a:ext uri="{FF2B5EF4-FFF2-40B4-BE49-F238E27FC236}">
                <a16:creationId xmlns:a16="http://schemas.microsoft.com/office/drawing/2014/main" id="{40F5995A-669F-4151-B4D3-F4ED5866A479}"/>
              </a:ext>
            </a:extLst>
          </p:cNvPr>
          <p:cNvSpPr>
            <a:spLocks noGrp="1"/>
          </p:cNvSpPr>
          <p:nvPr>
            <p:ph type="title" idx="2"/>
          </p:nvPr>
        </p:nvSpPr>
        <p:spPr/>
        <p:txBody>
          <a:bodyPr/>
          <a:lstStyle/>
          <a:p>
            <a:r>
              <a:rPr lang="en-US" dirty="0"/>
              <a:t>3</a:t>
            </a:r>
          </a:p>
        </p:txBody>
      </p:sp>
      <p:sp>
        <p:nvSpPr>
          <p:cNvPr id="4" name="Subtitle 3">
            <a:extLst>
              <a:ext uri="{FF2B5EF4-FFF2-40B4-BE49-F238E27FC236}">
                <a16:creationId xmlns:a16="http://schemas.microsoft.com/office/drawing/2014/main" id="{BDFFB817-A05D-44FB-B42F-5E3D9D1425C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28668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10C84EE-B841-47D8-BDAD-EF340FD7D88D}"/>
              </a:ext>
            </a:extLst>
          </p:cNvPr>
          <p:cNvSpPr>
            <a:spLocks noGrp="1"/>
          </p:cNvSpPr>
          <p:nvPr>
            <p:ph type="body" idx="1"/>
          </p:nvPr>
        </p:nvSpPr>
        <p:spPr>
          <a:xfrm>
            <a:off x="-233606" y="0"/>
            <a:ext cx="9130652" cy="5746703"/>
          </a:xfrm>
        </p:spPr>
        <p:txBody>
          <a:bodyPr/>
          <a:lstStyle/>
          <a:p>
            <a:pPr marL="152400" indent="0">
              <a:buNone/>
            </a:pPr>
            <a:r>
              <a:rPr lang="en-US" dirty="0"/>
              <a:t>114, Mirpur-1</a:t>
            </a:r>
          </a:p>
          <a:p>
            <a:pPr marL="152400" indent="0">
              <a:buNone/>
            </a:pPr>
            <a:r>
              <a:rPr lang="en-US" dirty="0"/>
              <a:t>Dhaka-1216</a:t>
            </a:r>
          </a:p>
          <a:p>
            <a:pPr marL="152400" indent="0">
              <a:buNone/>
            </a:pPr>
            <a:r>
              <a:rPr lang="en-US" dirty="0"/>
              <a:t>Email: farabi53@gmail.com</a:t>
            </a:r>
          </a:p>
          <a:p>
            <a:pPr marL="152400" indent="0">
              <a:buNone/>
            </a:pPr>
            <a:r>
              <a:rPr lang="en-US" dirty="0"/>
              <a:t>Mobile no: 0141234xxxx</a:t>
            </a:r>
          </a:p>
          <a:p>
            <a:pPr marL="152400" indent="0">
              <a:buNone/>
            </a:pPr>
            <a:r>
              <a:rPr lang="en-US" dirty="0"/>
              <a:t>15 January 2021</a:t>
            </a:r>
          </a:p>
          <a:p>
            <a:pPr marL="152400" indent="0">
              <a:buNone/>
            </a:pPr>
            <a:r>
              <a:rPr lang="en-US" dirty="0"/>
              <a:t>The Human Resource Department</a:t>
            </a:r>
          </a:p>
          <a:p>
            <a:pPr marL="152400" indent="0">
              <a:buNone/>
            </a:pPr>
            <a:r>
              <a:rPr lang="en-US" dirty="0"/>
              <a:t>Daffodil International University</a:t>
            </a:r>
          </a:p>
          <a:p>
            <a:pPr marL="152400" indent="0">
              <a:buNone/>
            </a:pPr>
            <a:r>
              <a:rPr lang="en-US" dirty="0" err="1"/>
              <a:t>Ashulia</a:t>
            </a:r>
            <a:r>
              <a:rPr lang="en-US" dirty="0"/>
              <a:t>, </a:t>
            </a:r>
            <a:r>
              <a:rPr lang="en-US" dirty="0" err="1"/>
              <a:t>Savar</a:t>
            </a:r>
            <a:r>
              <a:rPr lang="en-US" dirty="0"/>
              <a:t>, Dhaka-1216</a:t>
            </a:r>
          </a:p>
          <a:p>
            <a:pPr marL="152400" indent="0">
              <a:buNone/>
            </a:pPr>
            <a:endParaRPr lang="en-US" dirty="0"/>
          </a:p>
          <a:p>
            <a:pPr marL="152400" indent="0">
              <a:buNone/>
            </a:pPr>
            <a:r>
              <a:rPr lang="en-US" dirty="0"/>
              <a:t>Subject: Applying for the post of a Librarian</a:t>
            </a:r>
          </a:p>
          <a:p>
            <a:pPr marL="152400" indent="0">
              <a:buNone/>
            </a:pPr>
            <a:endParaRPr lang="en-US" dirty="0"/>
          </a:p>
          <a:p>
            <a:pPr marL="152400" indent="0">
              <a:buNone/>
            </a:pPr>
            <a:r>
              <a:rPr lang="en-US" dirty="0"/>
              <a:t>Dear Sir,</a:t>
            </a:r>
          </a:p>
          <a:p>
            <a:pPr marL="152400" indent="0">
              <a:buNone/>
            </a:pPr>
            <a:r>
              <a:rPr lang="en-US" dirty="0"/>
              <a:t>I, </a:t>
            </a:r>
            <a:r>
              <a:rPr lang="en-US" dirty="0" err="1"/>
              <a:t>Ragib</a:t>
            </a:r>
            <a:r>
              <a:rPr lang="en-US" dirty="0"/>
              <a:t> </a:t>
            </a:r>
            <a:r>
              <a:rPr lang="en-US" dirty="0" err="1"/>
              <a:t>Farabi</a:t>
            </a:r>
            <a:r>
              <a:rPr lang="en-US" dirty="0"/>
              <a:t>, would like to apply for the position of a Librarian which was advertised in The Daily Star dated on 11 January, 2021.</a:t>
            </a:r>
          </a:p>
          <a:p>
            <a:pPr marL="152400" indent="0">
              <a:buNone/>
            </a:pPr>
            <a:r>
              <a:rPr lang="en-US" dirty="0"/>
              <a:t>I am enthusiastically applying for this position because I firmly believe that a combination of my natural ability, personality and work experience all make me an ideal candidate for this role. I possess a strong understanding of management, IT equipment and the day-to-day running of a library. In my current position as a Librarian Intern with British Council Library, I have gained an insight into the different levels of library management. I have been involved in coordination of children’s library operations and customer/community service.</a:t>
            </a:r>
          </a:p>
          <a:p>
            <a:pPr marL="152400" indent="0">
              <a:buNone/>
            </a:pPr>
            <a:r>
              <a:rPr lang="en-US" dirty="0"/>
              <a:t>I consistently believe in taking challenges and exploring new, ingenious concepts to improve library efficiency. I have also worked as a Library Volunteer at Public Library. Both of my previous jobs have required a high standard of customer service skills.</a:t>
            </a:r>
          </a:p>
          <a:p>
            <a:pPr marL="152400" indent="0">
              <a:buNone/>
            </a:pPr>
            <a:r>
              <a:rPr lang="en-US" dirty="0"/>
              <a:t>I would be grateful if you kindly give an opportunity to work at your reputed university as a librarian and oblige thereby.</a:t>
            </a:r>
          </a:p>
          <a:p>
            <a:pPr marL="152400" indent="0">
              <a:buNone/>
            </a:pPr>
            <a:r>
              <a:rPr lang="en-US" dirty="0"/>
              <a:t>Thank you.</a:t>
            </a:r>
          </a:p>
          <a:p>
            <a:pPr marL="152400" indent="0">
              <a:buNone/>
            </a:pPr>
            <a:r>
              <a:rPr lang="en-US" dirty="0"/>
              <a:t>Yours sincerely,</a:t>
            </a:r>
          </a:p>
          <a:p>
            <a:pPr marL="152400" indent="0">
              <a:buNone/>
            </a:pPr>
            <a:r>
              <a:rPr lang="en-US" dirty="0"/>
              <a:t>(Four Spaces)</a:t>
            </a:r>
          </a:p>
          <a:p>
            <a:pPr marL="152400" indent="0">
              <a:buNone/>
            </a:pPr>
            <a:endParaRPr lang="en-US" dirty="0"/>
          </a:p>
          <a:p>
            <a:pPr marL="152400" indent="0">
              <a:buNone/>
            </a:pPr>
            <a:r>
              <a:rPr lang="en-US" dirty="0"/>
              <a:t>Signature</a:t>
            </a:r>
          </a:p>
          <a:p>
            <a:pPr marL="152400" indent="0">
              <a:buNone/>
            </a:pPr>
            <a:r>
              <a:rPr lang="en-US" dirty="0"/>
              <a:t>Typed name</a:t>
            </a:r>
          </a:p>
          <a:p>
            <a:pPr marL="152400" indent="0">
              <a:buNone/>
            </a:pPr>
            <a:r>
              <a:rPr lang="en-US" dirty="0"/>
              <a:t>        Enclosed: 1. 2. 3.</a:t>
            </a:r>
          </a:p>
          <a:p>
            <a:pPr marL="152400" indent="0">
              <a:buNone/>
            </a:pPr>
            <a:endParaRPr lang="en-US" dirty="0"/>
          </a:p>
        </p:txBody>
      </p:sp>
    </p:spTree>
    <p:extLst>
      <p:ext uri="{BB962C8B-B14F-4D97-AF65-F5344CB8AC3E}">
        <p14:creationId xmlns:p14="http://schemas.microsoft.com/office/powerpoint/2010/main" val="2244942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7"/>
          <p:cNvSpPr txBox="1">
            <a:spLocks noGrp="1"/>
          </p:cNvSpPr>
          <p:nvPr>
            <p:ph type="title"/>
          </p:nvPr>
        </p:nvSpPr>
        <p:spPr>
          <a:xfrm>
            <a:off x="1674750" y="3255750"/>
            <a:ext cx="5794500" cy="539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dirty="0"/>
          </a:p>
        </p:txBody>
      </p:sp>
      <p:sp>
        <p:nvSpPr>
          <p:cNvPr id="205" name="Google Shape;205;p27"/>
          <p:cNvSpPr txBox="1">
            <a:spLocks noGrp="1"/>
          </p:cNvSpPr>
          <p:nvPr>
            <p:ph type="subTitle" idx="1"/>
          </p:nvPr>
        </p:nvSpPr>
        <p:spPr>
          <a:xfrm>
            <a:off x="1674750" y="1348350"/>
            <a:ext cx="5794500" cy="190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3600" dirty="0"/>
              <a:t>Final Thought Reflection </a:t>
            </a:r>
            <a:endParaRPr sz="3600" dirty="0"/>
          </a:p>
        </p:txBody>
      </p:sp>
      <p:sp>
        <p:nvSpPr>
          <p:cNvPr id="206" name="Google Shape;206;p27"/>
          <p:cNvSpPr/>
          <p:nvPr/>
        </p:nvSpPr>
        <p:spPr>
          <a:xfrm>
            <a:off x="1423750" y="3681625"/>
            <a:ext cx="200700" cy="200400"/>
          </a:xfrm>
          <a:prstGeom prst="star4">
            <a:avLst>
              <a:gd name="adj" fmla="val 125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7"/>
          <p:cNvSpPr/>
          <p:nvPr/>
        </p:nvSpPr>
        <p:spPr>
          <a:xfrm>
            <a:off x="2231150" y="4447700"/>
            <a:ext cx="321600" cy="321600"/>
          </a:xfrm>
          <a:prstGeom prst="star4">
            <a:avLst>
              <a:gd name="adj" fmla="val 125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7"/>
          <p:cNvSpPr/>
          <p:nvPr/>
        </p:nvSpPr>
        <p:spPr>
          <a:xfrm>
            <a:off x="6836000" y="374200"/>
            <a:ext cx="321600" cy="321600"/>
          </a:xfrm>
          <a:prstGeom prst="star4">
            <a:avLst>
              <a:gd name="adj" fmla="val 125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7"/>
          <p:cNvSpPr/>
          <p:nvPr/>
        </p:nvSpPr>
        <p:spPr>
          <a:xfrm>
            <a:off x="7748875" y="1147950"/>
            <a:ext cx="200700" cy="200400"/>
          </a:xfrm>
          <a:prstGeom prst="star4">
            <a:avLst>
              <a:gd name="adj" fmla="val 125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C24A9ED-FD1C-4B5A-AA95-C334FEEFC579}"/>
              </a:ext>
            </a:extLst>
          </p:cNvPr>
          <p:cNvSpPr>
            <a:spLocks noGrp="1"/>
          </p:cNvSpPr>
          <p:nvPr>
            <p:ph type="subTitle" idx="1"/>
          </p:nvPr>
        </p:nvSpPr>
        <p:spPr/>
        <p:txBody>
          <a:bodyPr/>
          <a:lstStyle/>
          <a:p>
            <a:r>
              <a:rPr lang="en-US" sz="4000" dirty="0"/>
              <a:t>Any Question?</a:t>
            </a:r>
          </a:p>
        </p:txBody>
      </p:sp>
    </p:spTree>
    <p:extLst>
      <p:ext uri="{BB962C8B-B14F-4D97-AF65-F5344CB8AC3E}">
        <p14:creationId xmlns:p14="http://schemas.microsoft.com/office/powerpoint/2010/main" val="1122554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4"/>
          <p:cNvSpPr txBox="1">
            <a:spLocks noGrp="1"/>
          </p:cNvSpPr>
          <p:nvPr>
            <p:ph type="title"/>
          </p:nvPr>
        </p:nvSpPr>
        <p:spPr>
          <a:xfrm>
            <a:off x="715755" y="1475500"/>
            <a:ext cx="2571900" cy="59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01</a:t>
            </a:r>
            <a:endParaRPr dirty="0"/>
          </a:p>
        </p:txBody>
      </p:sp>
      <p:sp>
        <p:nvSpPr>
          <p:cNvPr id="163" name="Google Shape;163;p24"/>
          <p:cNvSpPr txBox="1">
            <a:spLocks noGrp="1"/>
          </p:cNvSpPr>
          <p:nvPr>
            <p:ph type="subTitle" idx="2"/>
          </p:nvPr>
        </p:nvSpPr>
        <p:spPr>
          <a:xfrm>
            <a:off x="715755" y="2068900"/>
            <a:ext cx="2571900" cy="743826"/>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What is Cover letter</a:t>
            </a:r>
          </a:p>
        </p:txBody>
      </p:sp>
      <p:sp>
        <p:nvSpPr>
          <p:cNvPr id="164" name="Google Shape;164;p24"/>
          <p:cNvSpPr txBox="1">
            <a:spLocks noGrp="1"/>
          </p:cNvSpPr>
          <p:nvPr>
            <p:ph type="title" idx="3"/>
          </p:nvPr>
        </p:nvSpPr>
        <p:spPr>
          <a:xfrm>
            <a:off x="715100" y="535000"/>
            <a:ext cx="77139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Skills Goal for Today</a:t>
            </a:r>
            <a:endParaRPr dirty="0"/>
          </a:p>
        </p:txBody>
      </p:sp>
      <p:sp>
        <p:nvSpPr>
          <p:cNvPr id="165" name="Google Shape;165;p24"/>
          <p:cNvSpPr txBox="1">
            <a:spLocks noGrp="1"/>
          </p:cNvSpPr>
          <p:nvPr>
            <p:ph type="title" idx="4"/>
          </p:nvPr>
        </p:nvSpPr>
        <p:spPr>
          <a:xfrm>
            <a:off x="3286220" y="1475500"/>
            <a:ext cx="2571900" cy="59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167" name="Google Shape;167;p24"/>
          <p:cNvSpPr txBox="1">
            <a:spLocks noGrp="1"/>
          </p:cNvSpPr>
          <p:nvPr>
            <p:ph type="subTitle" idx="6"/>
          </p:nvPr>
        </p:nvSpPr>
        <p:spPr>
          <a:xfrm>
            <a:off x="3286220" y="2068900"/>
            <a:ext cx="2571900" cy="540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Basic Format</a:t>
            </a:r>
            <a:endParaRPr dirty="0"/>
          </a:p>
        </p:txBody>
      </p:sp>
      <p:sp>
        <p:nvSpPr>
          <p:cNvPr id="168" name="Google Shape;168;p24"/>
          <p:cNvSpPr txBox="1">
            <a:spLocks noGrp="1"/>
          </p:cNvSpPr>
          <p:nvPr>
            <p:ph type="title" idx="7"/>
          </p:nvPr>
        </p:nvSpPr>
        <p:spPr>
          <a:xfrm>
            <a:off x="5857753" y="1475500"/>
            <a:ext cx="2571900" cy="59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a:p>
        </p:txBody>
      </p:sp>
      <p:sp>
        <p:nvSpPr>
          <p:cNvPr id="170" name="Google Shape;170;p24"/>
          <p:cNvSpPr txBox="1">
            <a:spLocks noGrp="1"/>
          </p:cNvSpPr>
          <p:nvPr>
            <p:ph type="subTitle" idx="9"/>
          </p:nvPr>
        </p:nvSpPr>
        <p:spPr>
          <a:xfrm>
            <a:off x="5857752" y="2068900"/>
            <a:ext cx="2736135" cy="802822"/>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Sample Cover Letter</a:t>
            </a:r>
            <a:endParaRPr dirty="0"/>
          </a:p>
        </p:txBody>
      </p:sp>
      <p:sp>
        <p:nvSpPr>
          <p:cNvPr id="171" name="Google Shape;171;p24"/>
          <p:cNvSpPr/>
          <p:nvPr/>
        </p:nvSpPr>
        <p:spPr>
          <a:xfrm>
            <a:off x="554300" y="4447700"/>
            <a:ext cx="321600" cy="3216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4"/>
          <p:cNvSpPr/>
          <p:nvPr/>
        </p:nvSpPr>
        <p:spPr>
          <a:xfrm>
            <a:off x="8272288" y="1153900"/>
            <a:ext cx="321600" cy="3216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4"/>
          <p:cNvSpPr/>
          <p:nvPr/>
        </p:nvSpPr>
        <p:spPr>
          <a:xfrm>
            <a:off x="3942320" y="1694050"/>
            <a:ext cx="156300" cy="1563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4"/>
          <p:cNvSpPr/>
          <p:nvPr/>
        </p:nvSpPr>
        <p:spPr>
          <a:xfrm>
            <a:off x="5045720" y="1694050"/>
            <a:ext cx="156300" cy="1563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4"/>
          <p:cNvSpPr/>
          <p:nvPr/>
        </p:nvSpPr>
        <p:spPr>
          <a:xfrm>
            <a:off x="6513853" y="1694050"/>
            <a:ext cx="156300" cy="1563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4"/>
          <p:cNvSpPr/>
          <p:nvPr/>
        </p:nvSpPr>
        <p:spPr>
          <a:xfrm>
            <a:off x="7617253" y="1694050"/>
            <a:ext cx="156300" cy="1563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4"/>
          <p:cNvSpPr/>
          <p:nvPr/>
        </p:nvSpPr>
        <p:spPr>
          <a:xfrm>
            <a:off x="1371855" y="1694050"/>
            <a:ext cx="156300" cy="1563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4"/>
          <p:cNvSpPr/>
          <p:nvPr/>
        </p:nvSpPr>
        <p:spPr>
          <a:xfrm>
            <a:off x="2475255" y="1694050"/>
            <a:ext cx="156300" cy="1563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5"/>
          <p:cNvSpPr txBox="1">
            <a:spLocks noGrp="1"/>
          </p:cNvSpPr>
          <p:nvPr>
            <p:ph type="title"/>
          </p:nvPr>
        </p:nvSpPr>
        <p:spPr>
          <a:xfrm>
            <a:off x="1931250" y="2323825"/>
            <a:ext cx="5281500" cy="95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solidFill>
                  <a:schemeClr val="dk2"/>
                </a:solidFill>
              </a:rPr>
              <a:t>What is Cover letter?</a:t>
            </a:r>
            <a:br>
              <a:rPr lang="en-US" dirty="0">
                <a:solidFill>
                  <a:schemeClr val="dk2"/>
                </a:solidFill>
              </a:rPr>
            </a:br>
            <a:endParaRPr dirty="0">
              <a:solidFill>
                <a:schemeClr val="dk2"/>
              </a:solidFill>
            </a:endParaRPr>
          </a:p>
        </p:txBody>
      </p:sp>
      <p:sp>
        <p:nvSpPr>
          <p:cNvPr id="184" name="Google Shape;184;p25"/>
          <p:cNvSpPr txBox="1">
            <a:spLocks noGrp="1"/>
          </p:cNvSpPr>
          <p:nvPr>
            <p:ph type="title" idx="2"/>
          </p:nvPr>
        </p:nvSpPr>
        <p:spPr>
          <a:xfrm>
            <a:off x="1931250" y="1300225"/>
            <a:ext cx="5281500" cy="102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dk2"/>
                </a:solidFill>
              </a:rPr>
              <a:t>01</a:t>
            </a:r>
            <a:endParaRPr>
              <a:solidFill>
                <a:schemeClr val="dk2"/>
              </a:solidFill>
            </a:endParaRPr>
          </a:p>
        </p:txBody>
      </p:sp>
      <p:sp>
        <p:nvSpPr>
          <p:cNvPr id="185" name="Google Shape;185;p25"/>
          <p:cNvSpPr txBox="1">
            <a:spLocks noGrp="1"/>
          </p:cNvSpPr>
          <p:nvPr>
            <p:ph type="subTitle" idx="1"/>
          </p:nvPr>
        </p:nvSpPr>
        <p:spPr>
          <a:xfrm>
            <a:off x="1931250" y="3275825"/>
            <a:ext cx="5281500" cy="38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You can enter a subtitle here if you need it</a:t>
            </a:r>
            <a:endParaRPr dirty="0"/>
          </a:p>
        </p:txBody>
      </p:sp>
      <p:sp>
        <p:nvSpPr>
          <p:cNvPr id="186" name="Google Shape;186;p25"/>
          <p:cNvSpPr/>
          <p:nvPr/>
        </p:nvSpPr>
        <p:spPr>
          <a:xfrm>
            <a:off x="554288" y="1010375"/>
            <a:ext cx="321600" cy="321600"/>
          </a:xfrm>
          <a:prstGeom prst="star4">
            <a:avLst>
              <a:gd name="adj" fmla="val 125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5"/>
          <p:cNvSpPr/>
          <p:nvPr/>
        </p:nvSpPr>
        <p:spPr>
          <a:xfrm>
            <a:off x="5379575" y="1711825"/>
            <a:ext cx="200700" cy="200400"/>
          </a:xfrm>
          <a:prstGeom prst="star4">
            <a:avLst>
              <a:gd name="adj" fmla="val 125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5"/>
          <p:cNvSpPr/>
          <p:nvPr/>
        </p:nvSpPr>
        <p:spPr>
          <a:xfrm>
            <a:off x="3563725" y="1711825"/>
            <a:ext cx="200700" cy="200400"/>
          </a:xfrm>
          <a:prstGeom prst="star4">
            <a:avLst>
              <a:gd name="adj" fmla="val 125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5"/>
          <p:cNvSpPr/>
          <p:nvPr/>
        </p:nvSpPr>
        <p:spPr>
          <a:xfrm>
            <a:off x="8268088" y="3811525"/>
            <a:ext cx="321600" cy="321600"/>
          </a:xfrm>
          <a:prstGeom prst="star4">
            <a:avLst>
              <a:gd name="adj" fmla="val 125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6"/>
          <p:cNvSpPr txBox="1">
            <a:spLocks noGrp="1"/>
          </p:cNvSpPr>
          <p:nvPr>
            <p:ph type="body" idx="1"/>
          </p:nvPr>
        </p:nvSpPr>
        <p:spPr>
          <a:xfrm>
            <a:off x="715750" y="1242650"/>
            <a:ext cx="5385300" cy="3110100"/>
          </a:xfrm>
          <a:prstGeom prst="rect">
            <a:avLst/>
          </a:prstGeom>
        </p:spPr>
        <p:txBody>
          <a:bodyPr spcFirstLastPara="1" wrap="square" lIns="91425" tIns="91425" rIns="91425" bIns="91425" anchor="t" anchorCtr="0">
            <a:noAutofit/>
          </a:bodyPr>
          <a:lstStyle/>
          <a:p>
            <a:pPr marL="0" lvl="0" indent="0">
              <a:buNone/>
            </a:pPr>
            <a:r>
              <a:rPr lang="en-US" sz="2000" dirty="0"/>
              <a:t>A cover letter is a document sent with resume to provide additional information on skills and experience. The letter provides detailed information on why someone is qualified for the job s/he is applying for. A cover letter typically accompanies each resume send out. Employers use cover letters as a way to screen applicants for available jobs and to determine which candidates they would like to interview. </a:t>
            </a:r>
          </a:p>
        </p:txBody>
      </p:sp>
      <p:sp>
        <p:nvSpPr>
          <p:cNvPr id="195" name="Google Shape;195;p26"/>
          <p:cNvSpPr txBox="1">
            <a:spLocks noGrp="1"/>
          </p:cNvSpPr>
          <p:nvPr>
            <p:ph type="title"/>
          </p:nvPr>
        </p:nvSpPr>
        <p:spPr>
          <a:xfrm>
            <a:off x="715100" y="535000"/>
            <a:ext cx="77139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Cover letter</a:t>
            </a:r>
            <a:endParaRPr dirty="0"/>
          </a:p>
        </p:txBody>
      </p:sp>
      <p:pic>
        <p:nvPicPr>
          <p:cNvPr id="196" name="Google Shape;196;p26"/>
          <p:cNvPicPr preferRelativeResize="0">
            <a:picLocks noGrp="1"/>
          </p:cNvPicPr>
          <p:nvPr>
            <p:ph type="pic" idx="2"/>
          </p:nvPr>
        </p:nvPicPr>
        <p:blipFill>
          <a:blip r:embed="rId3"/>
          <a:stretch>
            <a:fillRect/>
          </a:stretch>
        </p:blipFill>
        <p:spPr>
          <a:xfrm>
            <a:off x="6100200" y="1181378"/>
            <a:ext cx="2328050" cy="3050225"/>
          </a:xfrm>
          <a:prstGeom prst="rect">
            <a:avLst/>
          </a:prstGeom>
        </p:spPr>
      </p:pic>
      <p:sp>
        <p:nvSpPr>
          <p:cNvPr id="197" name="Google Shape;197;p26"/>
          <p:cNvSpPr/>
          <p:nvPr/>
        </p:nvSpPr>
        <p:spPr>
          <a:xfrm>
            <a:off x="1241300" y="804000"/>
            <a:ext cx="200700" cy="2004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6"/>
          <p:cNvSpPr/>
          <p:nvPr/>
        </p:nvSpPr>
        <p:spPr>
          <a:xfrm>
            <a:off x="554300" y="374200"/>
            <a:ext cx="321600" cy="3216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6"/>
          <p:cNvSpPr/>
          <p:nvPr/>
        </p:nvSpPr>
        <p:spPr>
          <a:xfrm>
            <a:off x="8268100" y="4447700"/>
            <a:ext cx="321600" cy="3216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6"/>
          <p:cNvSpPr txBox="1">
            <a:spLocks noGrp="1"/>
          </p:cNvSpPr>
          <p:nvPr>
            <p:ph type="body" idx="1"/>
          </p:nvPr>
        </p:nvSpPr>
        <p:spPr>
          <a:xfrm>
            <a:off x="715750" y="1242650"/>
            <a:ext cx="5385300" cy="3110100"/>
          </a:xfrm>
          <a:prstGeom prst="rect">
            <a:avLst/>
          </a:prstGeom>
        </p:spPr>
        <p:txBody>
          <a:bodyPr spcFirstLastPara="1" wrap="square" lIns="91425" tIns="91425" rIns="91425" bIns="91425" anchor="t" anchorCtr="0">
            <a:noAutofit/>
          </a:bodyPr>
          <a:lstStyle/>
          <a:p>
            <a:pPr marL="0" lvl="0" indent="0">
              <a:buNone/>
            </a:pPr>
            <a:r>
              <a:rPr lang="en-US" sz="2400" dirty="0"/>
              <a:t>If an employer requires a cover letter, it will be listed in the job posting. Even if the company doesn’t ask for one, you may want to include one anyway. It will show that you have put some extra effort into your application.</a:t>
            </a:r>
          </a:p>
        </p:txBody>
      </p:sp>
      <p:sp>
        <p:nvSpPr>
          <p:cNvPr id="195" name="Google Shape;195;p26"/>
          <p:cNvSpPr txBox="1">
            <a:spLocks noGrp="1"/>
          </p:cNvSpPr>
          <p:nvPr>
            <p:ph type="title"/>
          </p:nvPr>
        </p:nvSpPr>
        <p:spPr>
          <a:xfrm>
            <a:off x="715100" y="535000"/>
            <a:ext cx="77139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Cover letter</a:t>
            </a:r>
            <a:endParaRPr dirty="0"/>
          </a:p>
        </p:txBody>
      </p:sp>
      <p:pic>
        <p:nvPicPr>
          <p:cNvPr id="196" name="Google Shape;196;p26"/>
          <p:cNvPicPr preferRelativeResize="0">
            <a:picLocks noGrp="1"/>
          </p:cNvPicPr>
          <p:nvPr>
            <p:ph type="pic" idx="2"/>
          </p:nvPr>
        </p:nvPicPr>
        <p:blipFill>
          <a:blip r:embed="rId3"/>
          <a:stretch>
            <a:fillRect/>
          </a:stretch>
        </p:blipFill>
        <p:spPr>
          <a:xfrm>
            <a:off x="6100200" y="1181378"/>
            <a:ext cx="2328050" cy="3050225"/>
          </a:xfrm>
          <a:prstGeom prst="rect">
            <a:avLst/>
          </a:prstGeom>
        </p:spPr>
      </p:pic>
      <p:sp>
        <p:nvSpPr>
          <p:cNvPr id="197" name="Google Shape;197;p26"/>
          <p:cNvSpPr/>
          <p:nvPr/>
        </p:nvSpPr>
        <p:spPr>
          <a:xfrm>
            <a:off x="1241300" y="804000"/>
            <a:ext cx="200700" cy="2004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6"/>
          <p:cNvSpPr/>
          <p:nvPr/>
        </p:nvSpPr>
        <p:spPr>
          <a:xfrm>
            <a:off x="554300" y="374200"/>
            <a:ext cx="321600" cy="3216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6"/>
          <p:cNvSpPr/>
          <p:nvPr/>
        </p:nvSpPr>
        <p:spPr>
          <a:xfrm>
            <a:off x="8268100" y="4447700"/>
            <a:ext cx="321600" cy="321600"/>
          </a:xfrm>
          <a:prstGeom prst="star4">
            <a:avLst>
              <a:gd name="adj" fmla="val 12500"/>
            </a:avLst>
          </a:prstGeom>
          <a:solidFill>
            <a:srgbClr val="FC4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28889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32EE077-E2C3-4348-96A3-7FA539DD0B3B}"/>
              </a:ext>
            </a:extLst>
          </p:cNvPr>
          <p:cNvSpPr>
            <a:spLocks noGrp="1"/>
          </p:cNvSpPr>
          <p:nvPr>
            <p:ph type="body" idx="1"/>
          </p:nvPr>
        </p:nvSpPr>
        <p:spPr/>
        <p:txBody>
          <a:bodyPr/>
          <a:lstStyle/>
          <a:p>
            <a:r>
              <a:rPr lang="en-US" sz="2000" dirty="0"/>
              <a:t>Who will be receiving and reading your letter</a:t>
            </a:r>
          </a:p>
          <a:p>
            <a:r>
              <a:rPr lang="en-US" sz="2000" dirty="0"/>
              <a:t>The skills and experience mentioned in the job description</a:t>
            </a:r>
          </a:p>
          <a:p>
            <a:r>
              <a:rPr lang="en-US" sz="2000" dirty="0"/>
              <a:t>The company and its culture</a:t>
            </a:r>
          </a:p>
          <a:p>
            <a:r>
              <a:rPr lang="en-US" sz="2000" dirty="0"/>
              <a:t>Their competitors and market position</a:t>
            </a:r>
          </a:p>
          <a:p>
            <a:r>
              <a:rPr lang="en-US" sz="2000" dirty="0"/>
              <a:t>The sector and any recent news or trends</a:t>
            </a:r>
          </a:p>
          <a:p>
            <a:r>
              <a:rPr lang="en-US" sz="2000" dirty="0"/>
              <a:t>The organization’s aims for 2022 and beyond</a:t>
            </a:r>
          </a:p>
          <a:p>
            <a:endParaRPr lang="en-US" sz="2000" dirty="0"/>
          </a:p>
        </p:txBody>
      </p:sp>
      <p:sp>
        <p:nvSpPr>
          <p:cNvPr id="3" name="Title 2">
            <a:extLst>
              <a:ext uri="{FF2B5EF4-FFF2-40B4-BE49-F238E27FC236}">
                <a16:creationId xmlns:a16="http://schemas.microsoft.com/office/drawing/2014/main" id="{A91BAF05-1DF8-4C11-BF73-9071D06C3383}"/>
              </a:ext>
            </a:extLst>
          </p:cNvPr>
          <p:cNvSpPr>
            <a:spLocks noGrp="1"/>
          </p:cNvSpPr>
          <p:nvPr>
            <p:ph type="title"/>
          </p:nvPr>
        </p:nvSpPr>
        <p:spPr>
          <a:xfrm>
            <a:off x="60069" y="0"/>
            <a:ext cx="8810277" cy="934423"/>
          </a:xfrm>
        </p:spPr>
        <p:txBody>
          <a:bodyPr/>
          <a:lstStyle/>
          <a:p>
            <a:r>
              <a:rPr lang="en-US" dirty="0"/>
              <a:t>The important things you should research before writing a cover letter are:</a:t>
            </a:r>
            <a:br>
              <a:rPr lang="en-US" dirty="0"/>
            </a:br>
            <a:endParaRPr lang="en-US" dirty="0"/>
          </a:p>
        </p:txBody>
      </p:sp>
      <p:pic>
        <p:nvPicPr>
          <p:cNvPr id="10" name="Picture Placeholder 9">
            <a:extLst>
              <a:ext uri="{FF2B5EF4-FFF2-40B4-BE49-F238E27FC236}">
                <a16:creationId xmlns:a16="http://schemas.microsoft.com/office/drawing/2014/main" id="{89995C4A-0C9E-4153-A27E-CDDC14268580}"/>
              </a:ext>
            </a:extLst>
          </p:cNvPr>
          <p:cNvPicPr>
            <a:picLocks noGrp="1" noChangeAspect="1"/>
          </p:cNvPicPr>
          <p:nvPr>
            <p:ph type="pic" idx="2"/>
          </p:nvPr>
        </p:nvPicPr>
        <p:blipFill>
          <a:blip r:embed="rId2"/>
          <a:srcRect l="26680" r="26680"/>
          <a:stretch>
            <a:fillRect/>
          </a:stretch>
        </p:blipFill>
        <p:spPr/>
      </p:pic>
    </p:spTree>
    <p:extLst>
      <p:ext uri="{BB962C8B-B14F-4D97-AF65-F5344CB8AC3E}">
        <p14:creationId xmlns:p14="http://schemas.microsoft.com/office/powerpoint/2010/main" val="868656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791CB-7E9E-4B46-B741-41079EFA0532}"/>
              </a:ext>
            </a:extLst>
          </p:cNvPr>
          <p:cNvSpPr>
            <a:spLocks noGrp="1"/>
          </p:cNvSpPr>
          <p:nvPr>
            <p:ph type="title"/>
          </p:nvPr>
        </p:nvSpPr>
        <p:spPr/>
        <p:txBody>
          <a:bodyPr/>
          <a:lstStyle/>
          <a:p>
            <a:r>
              <a:rPr lang="en-US" dirty="0"/>
              <a:t>The basic format</a:t>
            </a:r>
            <a:br>
              <a:rPr lang="en-US" dirty="0"/>
            </a:br>
            <a:endParaRPr lang="en-US" dirty="0"/>
          </a:p>
        </p:txBody>
      </p:sp>
      <p:sp>
        <p:nvSpPr>
          <p:cNvPr id="3" name="Title 2">
            <a:extLst>
              <a:ext uri="{FF2B5EF4-FFF2-40B4-BE49-F238E27FC236}">
                <a16:creationId xmlns:a16="http://schemas.microsoft.com/office/drawing/2014/main" id="{6D296705-1B8D-4A89-8EE2-5C3E2696FDAF}"/>
              </a:ext>
            </a:extLst>
          </p:cNvPr>
          <p:cNvSpPr>
            <a:spLocks noGrp="1"/>
          </p:cNvSpPr>
          <p:nvPr>
            <p:ph type="title" idx="2"/>
          </p:nvPr>
        </p:nvSpPr>
        <p:spPr/>
        <p:txBody>
          <a:bodyPr/>
          <a:lstStyle/>
          <a:p>
            <a:r>
              <a:rPr lang="en-US" dirty="0"/>
              <a:t>2</a:t>
            </a:r>
          </a:p>
        </p:txBody>
      </p:sp>
      <p:sp>
        <p:nvSpPr>
          <p:cNvPr id="4" name="Subtitle 3">
            <a:extLst>
              <a:ext uri="{FF2B5EF4-FFF2-40B4-BE49-F238E27FC236}">
                <a16:creationId xmlns:a16="http://schemas.microsoft.com/office/drawing/2014/main" id="{F9246D8E-F999-4921-8AB9-499C504B668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32692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30CD06F-EA26-40F6-BB88-F95185ECE48B}"/>
              </a:ext>
            </a:extLst>
          </p:cNvPr>
          <p:cNvSpPr>
            <a:spLocks noGrp="1"/>
          </p:cNvSpPr>
          <p:nvPr>
            <p:ph type="body" idx="1"/>
          </p:nvPr>
        </p:nvSpPr>
        <p:spPr>
          <a:xfrm>
            <a:off x="839700" y="1242650"/>
            <a:ext cx="5261350" cy="3900850"/>
          </a:xfrm>
        </p:spPr>
        <p:txBody>
          <a:bodyPr/>
          <a:lstStyle/>
          <a:p>
            <a:r>
              <a:rPr lang="en-US" sz="2400" dirty="0"/>
              <a:t>Which position interests you and why</a:t>
            </a:r>
          </a:p>
          <a:p>
            <a:r>
              <a:rPr lang="en-US" sz="2400" dirty="0"/>
              <a:t>Your most relevant skills and experiences</a:t>
            </a:r>
          </a:p>
          <a:p>
            <a:r>
              <a:rPr lang="en-US" sz="2400" dirty="0"/>
              <a:t>How your skills and experiences can benefit the employer</a:t>
            </a:r>
          </a:p>
          <a:p>
            <a:r>
              <a:rPr lang="en-US" sz="2400" dirty="0"/>
              <a:t>Requesting an interview</a:t>
            </a:r>
          </a:p>
          <a:p>
            <a:endParaRPr lang="en-US" sz="2400" dirty="0"/>
          </a:p>
        </p:txBody>
      </p:sp>
      <p:sp>
        <p:nvSpPr>
          <p:cNvPr id="3" name="Title 2">
            <a:extLst>
              <a:ext uri="{FF2B5EF4-FFF2-40B4-BE49-F238E27FC236}">
                <a16:creationId xmlns:a16="http://schemas.microsoft.com/office/drawing/2014/main" id="{242B99AE-A6CE-448C-B933-EF44EDAA387E}"/>
              </a:ext>
            </a:extLst>
          </p:cNvPr>
          <p:cNvSpPr>
            <a:spLocks noGrp="1"/>
          </p:cNvSpPr>
          <p:nvPr>
            <p:ph type="title"/>
          </p:nvPr>
        </p:nvSpPr>
        <p:spPr>
          <a:xfrm>
            <a:off x="715050" y="165550"/>
            <a:ext cx="7713900" cy="572700"/>
          </a:xfrm>
        </p:spPr>
        <p:txBody>
          <a:bodyPr/>
          <a:lstStyle/>
          <a:p>
            <a:r>
              <a:rPr lang="en-US" dirty="0"/>
              <a:t>Your cover letter should address the following:</a:t>
            </a:r>
            <a:br>
              <a:rPr lang="en-US" dirty="0"/>
            </a:br>
            <a:endParaRPr lang="en-US" dirty="0"/>
          </a:p>
        </p:txBody>
      </p:sp>
      <p:pic>
        <p:nvPicPr>
          <p:cNvPr id="10" name="Picture Placeholder 9">
            <a:extLst>
              <a:ext uri="{FF2B5EF4-FFF2-40B4-BE49-F238E27FC236}">
                <a16:creationId xmlns:a16="http://schemas.microsoft.com/office/drawing/2014/main" id="{5D98DD05-C953-41E3-B44C-C7DEC5F2C524}"/>
              </a:ext>
            </a:extLst>
          </p:cNvPr>
          <p:cNvPicPr>
            <a:picLocks noGrp="1" noChangeAspect="1"/>
          </p:cNvPicPr>
          <p:nvPr>
            <p:ph type="pic" idx="2"/>
          </p:nvPr>
        </p:nvPicPr>
        <p:blipFill>
          <a:blip r:embed="rId2"/>
          <a:srcRect l="30076" r="30076"/>
          <a:stretch>
            <a:fillRect/>
          </a:stretch>
        </p:blipFill>
        <p:spPr/>
      </p:pic>
    </p:spTree>
    <p:extLst>
      <p:ext uri="{BB962C8B-B14F-4D97-AF65-F5344CB8AC3E}">
        <p14:creationId xmlns:p14="http://schemas.microsoft.com/office/powerpoint/2010/main" val="1053378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A8B8B3C-E3DE-41AD-9EE4-223E31A19F4A}"/>
              </a:ext>
            </a:extLst>
          </p:cNvPr>
          <p:cNvSpPr>
            <a:spLocks noGrp="1"/>
          </p:cNvSpPr>
          <p:nvPr>
            <p:ph type="body" idx="1"/>
          </p:nvPr>
        </p:nvSpPr>
        <p:spPr/>
        <p:txBody>
          <a:bodyPr/>
          <a:lstStyle/>
          <a:p>
            <a:r>
              <a:rPr lang="en-US" sz="2400" dirty="0"/>
              <a:t>Your cover letter should be no longer than a single A4 page. This can be tricky, especially since you want to impress the employer with all your skills and experience.</a:t>
            </a:r>
          </a:p>
          <a:p>
            <a:r>
              <a:rPr lang="en-US" sz="2400" dirty="0"/>
              <a:t> Keep it short, sweet, and simple.</a:t>
            </a:r>
          </a:p>
          <a:p>
            <a:endParaRPr lang="en-US" dirty="0"/>
          </a:p>
        </p:txBody>
      </p:sp>
      <p:sp>
        <p:nvSpPr>
          <p:cNvPr id="3" name="Title 2">
            <a:extLst>
              <a:ext uri="{FF2B5EF4-FFF2-40B4-BE49-F238E27FC236}">
                <a16:creationId xmlns:a16="http://schemas.microsoft.com/office/drawing/2014/main" id="{3A4B47A3-A05A-4BF5-A150-C3BAEF13095C}"/>
              </a:ext>
            </a:extLst>
          </p:cNvPr>
          <p:cNvSpPr>
            <a:spLocks noGrp="1"/>
          </p:cNvSpPr>
          <p:nvPr>
            <p:ph type="title"/>
          </p:nvPr>
        </p:nvSpPr>
        <p:spPr/>
        <p:txBody>
          <a:bodyPr/>
          <a:lstStyle/>
          <a:p>
            <a:r>
              <a:rPr lang="en-US" dirty="0"/>
              <a:t>How long should my cover letter be?</a:t>
            </a:r>
            <a:br>
              <a:rPr lang="en-US" dirty="0"/>
            </a:br>
            <a:endParaRPr lang="en-US" dirty="0"/>
          </a:p>
        </p:txBody>
      </p:sp>
      <p:sp>
        <p:nvSpPr>
          <p:cNvPr id="4" name="Picture Placeholder 3">
            <a:extLst>
              <a:ext uri="{FF2B5EF4-FFF2-40B4-BE49-F238E27FC236}">
                <a16:creationId xmlns:a16="http://schemas.microsoft.com/office/drawing/2014/main" id="{66C1E294-EDC0-4AF7-BE46-A3834C20E303}"/>
              </a:ext>
            </a:extLst>
          </p:cNvPr>
          <p:cNvSpPr>
            <a:spLocks noGrp="1"/>
          </p:cNvSpPr>
          <p:nvPr>
            <p:ph type="pic" idx="2"/>
          </p:nvPr>
        </p:nvSpPr>
        <p:spPr/>
      </p:sp>
    </p:spTree>
    <p:extLst>
      <p:ext uri="{BB962C8B-B14F-4D97-AF65-F5344CB8AC3E}">
        <p14:creationId xmlns:p14="http://schemas.microsoft.com/office/powerpoint/2010/main" val="2839508271"/>
      </p:ext>
    </p:extLst>
  </p:cSld>
  <p:clrMapOvr>
    <a:masterClrMapping/>
  </p:clrMapOvr>
</p:sld>
</file>

<file path=ppt/theme/theme1.xml><?xml version="1.0" encoding="utf-8"?>
<a:theme xmlns:a="http://schemas.openxmlformats.org/drawingml/2006/main" name="Basic Template: Fun-Formal MK Plan by Slidesgo">
  <a:themeElements>
    <a:clrScheme name="Simple Light">
      <a:dk1>
        <a:srgbClr val="FC4573"/>
      </a:dk1>
      <a:lt1>
        <a:srgbClr val="434343"/>
      </a:lt1>
      <a:dk2>
        <a:srgbClr val="FEF6F1"/>
      </a:dk2>
      <a:lt2>
        <a:srgbClr val="FFFFFF"/>
      </a:lt2>
      <a:accent1>
        <a:srgbClr val="FFFFFF"/>
      </a:accent1>
      <a:accent2>
        <a:srgbClr val="FFFFFF"/>
      </a:accent2>
      <a:accent3>
        <a:srgbClr val="FFFFFF"/>
      </a:accent3>
      <a:accent4>
        <a:srgbClr val="FFFFFF"/>
      </a:accent4>
      <a:accent5>
        <a:srgbClr val="FFFFFF"/>
      </a:accent5>
      <a:accent6>
        <a:srgbClr val="FFFFFF"/>
      </a:accent6>
      <a:hlink>
        <a:srgbClr val="43434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1104</Words>
  <Application>Microsoft Office PowerPoint</Application>
  <PresentationFormat>On-screen Show (16:9)</PresentationFormat>
  <Paragraphs>98</Paragraphs>
  <Slides>18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Racing Sans One</vt:lpstr>
      <vt:lpstr>Montserrat Medium</vt:lpstr>
      <vt:lpstr>Quicksand Medium</vt:lpstr>
      <vt:lpstr>Arial</vt:lpstr>
      <vt:lpstr>Bebas Neue</vt:lpstr>
      <vt:lpstr>Basic Template: Fun-Formal MK Plan by Slidesgo</vt:lpstr>
      <vt:lpstr>Cover Letter</vt:lpstr>
      <vt:lpstr>01</vt:lpstr>
      <vt:lpstr>What is Cover letter? </vt:lpstr>
      <vt:lpstr>Cover letter</vt:lpstr>
      <vt:lpstr>Cover letter</vt:lpstr>
      <vt:lpstr>The important things you should research before writing a cover letter are: </vt:lpstr>
      <vt:lpstr>The basic format </vt:lpstr>
      <vt:lpstr>Your cover letter should address the following: </vt:lpstr>
      <vt:lpstr>How long should my cover letter be? </vt:lpstr>
      <vt:lpstr>Tips for writing a successful cover letter:  </vt:lpstr>
      <vt:lpstr>Tips for writing a successful cover letter:  </vt:lpstr>
      <vt:lpstr>Tips for writing a successful cover letter:  </vt:lpstr>
      <vt:lpstr>PowerPoint Presentation</vt:lpstr>
      <vt:lpstr>PowerPoint Presentation</vt:lpstr>
      <vt:lpstr>Sample Cover letter</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Letter</dc:title>
  <cp:lastModifiedBy>Proma</cp:lastModifiedBy>
  <cp:revision>4</cp:revision>
  <dcterms:modified xsi:type="dcterms:W3CDTF">2022-12-05T17:53:16Z</dcterms:modified>
</cp:coreProperties>
</file>