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6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4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6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5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0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1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3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9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1221-F4AC-47B3-8790-903AD203662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3C80-EF2C-4691-ACAB-D3239916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2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42754" y="443503"/>
            <a:ext cx="6662057" cy="1019538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</a:rPr>
              <a:t>The Dot and Cross Product</a:t>
            </a:r>
            <a:endParaRPr lang="en-US" sz="4000" b="1" u="sng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Dot or Scalar Product: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and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are any vector and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 the angle between them then the Dot product is 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denoted by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efined by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where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endParaRPr lang="en-US" sz="2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Properties of Dot Product: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(Commutative property)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</m:t>
                            </m:r>
                            <m: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</m:acc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(Distributive Property)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  <m: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40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b="0" dirty="0" smtClean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  <m: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40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Where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a scalar</a:t>
                </a:r>
                <a:endParaRPr lang="en-US" sz="2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2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4766"/>
                <a:ext cx="10515600" cy="5602197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/>
                  <a:t> and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5.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 smtClean="0"/>
                  <a:t>  and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then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6.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and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/>
                  <a:t> are not null vector,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then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and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/>
                  <a:t> are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Perpendicular.</a:t>
                </a:r>
                <a:endParaRPr lang="en-US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4766"/>
                <a:ext cx="10515600" cy="5602197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20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22514"/>
                <a:ext cx="10515600" cy="56544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Cross or Vector Product: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and</a:t>
                </a: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are any vector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is the angle between them then the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Cross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product is 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denoted by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defined by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func>
                      <m:func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acc>
                          <m:accPr>
                            <m:chr m:val="̂"/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𝑢</m:t>
                            </m:r>
                          </m:e>
                        </m:acc>
                      </m:e>
                    </m:fun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where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endParaRPr lang="en-US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where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 a unit vector indicating the direction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Properties of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Cross </a:t>
                </a:r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Product: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0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(Commutative 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property does not exist)</a:t>
                </a:r>
                <a:endParaRPr lang="en-US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</m:t>
                            </m:r>
                            <m: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00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</m:acc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00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(Distributive Property)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  <m: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00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en-US" sz="200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00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acc>
                          <m:accPr>
                            <m:chr m:val="⃗"/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  <m: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00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000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Where </a:t>
                </a:r>
                <a:r>
                  <a:rPr 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a scalar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22514"/>
                <a:ext cx="10515600" cy="5654449"/>
              </a:xfrm>
              <a:blipFill>
                <a:blip r:embed="rId2"/>
                <a:stretch>
                  <a:fillRect l="-1217" t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1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1074"/>
                <a:ext cx="10515600" cy="574588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and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5.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 smtClean="0"/>
                  <a:t>  and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then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6.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and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/>
                  <a:t> are not null vector,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then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and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/>
                  <a:t> are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Parallel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7. The area of a parallelogram with sides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and</m:t>
                    </m:r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is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8.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The area of a </a:t>
                </a:r>
                <a:r>
                  <a:rPr lang="en-US" dirty="0" smtClean="0"/>
                  <a:t>Triangle </a:t>
                </a:r>
                <a:r>
                  <a:rPr lang="en-US" dirty="0"/>
                  <a:t>with sides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and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1074"/>
                <a:ext cx="10515600" cy="5745889"/>
              </a:xfrm>
              <a:blipFill>
                <a:blip r:embed="rId2"/>
                <a:stretch>
                  <a:fillRect l="-1217" t="-2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8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284019" y="666136"/>
                <a:ext cx="8748255" cy="955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9.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The </a:t>
                </a:r>
                <a:r>
                  <a:rPr lang="en-US" sz="2400" dirty="0" smtClean="0"/>
                  <a:t>volume </a:t>
                </a:r>
                <a:r>
                  <a:rPr lang="en-US" sz="2400" dirty="0"/>
                  <a:t>of a </a:t>
                </a:r>
                <a:r>
                  <a:rPr lang="en-US" sz="2400" dirty="0" smtClean="0"/>
                  <a:t>Parallelepiped </a:t>
                </a:r>
                <a:r>
                  <a:rPr lang="en-US" sz="2400" dirty="0"/>
                  <a:t>with sides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and</m:t>
                    </m:r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/>
                  <a:t>is </a:t>
                </a:r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</m:t>
                            </m:r>
                            <m: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dirty="0" smtClean="0"/>
                  <a:t>or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  <m: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</m:t>
                            </m:r>
                            <m: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dirty="0"/>
                  <a:t>or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  <m: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  <m: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acc>
                      </m:e>
                    </m:d>
                  </m:oMath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019" y="666136"/>
                <a:ext cx="8748255" cy="955005"/>
              </a:xfrm>
              <a:prstGeom prst="rect">
                <a:avLst/>
              </a:prstGeom>
              <a:blipFill>
                <a:blip r:embed="rId2"/>
                <a:stretch>
                  <a:fillRect l="-1115" b="-11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5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1022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The Dot and Cross Product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Dot and Cross Product</dc:title>
  <dc:creator>User</dc:creator>
  <cp:lastModifiedBy>User</cp:lastModifiedBy>
  <cp:revision>13</cp:revision>
  <dcterms:created xsi:type="dcterms:W3CDTF">2021-02-10T13:22:14Z</dcterms:created>
  <dcterms:modified xsi:type="dcterms:W3CDTF">2021-02-13T18:42:03Z</dcterms:modified>
</cp:coreProperties>
</file>