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4" r:id="rId1"/>
  </p:sldMasterIdLst>
  <p:sldIdLst>
    <p:sldId id="269" r:id="rId2"/>
    <p:sldId id="271" r:id="rId3"/>
    <p:sldId id="272" r:id="rId4"/>
    <p:sldId id="270" r:id="rId5"/>
    <p:sldId id="274" r:id="rId6"/>
    <p:sldId id="276" r:id="rId7"/>
    <p:sldId id="27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14" autoAdjust="0"/>
    <p:restoredTop sz="94660"/>
  </p:normalViewPr>
  <p:slideViewPr>
    <p:cSldViewPr snapToGrid="0">
      <p:cViewPr varScale="1">
        <p:scale>
          <a:sx n="70" d="100"/>
          <a:sy n="70" d="100"/>
        </p:scale>
        <p:origin x="79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69C295A2-F7D8-4C4B-A1C8-CA6E74D0ACB3}" type="datetimeFigureOut">
              <a:rPr lang="en-US" smtClean="0"/>
              <a:pPr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2B27D49F-571D-4CB6-9AE8-9FCD196260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486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95A2-F7D8-4C4B-A1C8-CA6E74D0ACB3}" type="datetimeFigureOut">
              <a:rPr lang="en-US" smtClean="0"/>
              <a:pPr/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D49F-571D-4CB6-9AE8-9FCD196260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618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95A2-F7D8-4C4B-A1C8-CA6E74D0ACB3}" type="datetimeFigureOut">
              <a:rPr lang="en-US" smtClean="0"/>
              <a:pPr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D49F-571D-4CB6-9AE8-9FCD196260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9888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95A2-F7D8-4C4B-A1C8-CA6E74D0ACB3}" type="datetimeFigureOut">
              <a:rPr lang="en-US" smtClean="0"/>
              <a:pPr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D49F-571D-4CB6-9AE8-9FCD196260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058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95A2-F7D8-4C4B-A1C8-CA6E74D0ACB3}" type="datetimeFigureOut">
              <a:rPr lang="en-US" smtClean="0"/>
              <a:pPr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D49F-571D-4CB6-9AE8-9FCD196260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9637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95A2-F7D8-4C4B-A1C8-CA6E74D0ACB3}" type="datetimeFigureOut">
              <a:rPr lang="en-US" smtClean="0"/>
              <a:pPr/>
              <a:t>2/3/2017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D49F-571D-4CB6-9AE8-9FCD196260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6961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95A2-F7D8-4C4B-A1C8-CA6E74D0ACB3}" type="datetimeFigureOut">
              <a:rPr lang="en-US" smtClean="0"/>
              <a:pPr/>
              <a:t>2/3/2017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D49F-571D-4CB6-9AE8-9FCD196260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308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69C295A2-F7D8-4C4B-A1C8-CA6E74D0ACB3}" type="datetimeFigureOut">
              <a:rPr lang="en-US" smtClean="0"/>
              <a:pPr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D49F-571D-4CB6-9AE8-9FCD196260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7094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69C295A2-F7D8-4C4B-A1C8-CA6E74D0ACB3}" type="datetimeFigureOut">
              <a:rPr lang="en-US" smtClean="0"/>
              <a:pPr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D49F-571D-4CB6-9AE8-9FCD196260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24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95A2-F7D8-4C4B-A1C8-CA6E74D0ACB3}" type="datetimeFigureOut">
              <a:rPr lang="en-US" smtClean="0"/>
              <a:pPr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D49F-571D-4CB6-9AE8-9FCD196260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292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95A2-F7D8-4C4B-A1C8-CA6E74D0ACB3}" type="datetimeFigureOut">
              <a:rPr lang="en-US" smtClean="0"/>
              <a:pPr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D49F-571D-4CB6-9AE8-9FCD196260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379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95A2-F7D8-4C4B-A1C8-CA6E74D0ACB3}" type="datetimeFigureOut">
              <a:rPr lang="en-US" smtClean="0"/>
              <a:pPr/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D49F-571D-4CB6-9AE8-9FCD196260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949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95A2-F7D8-4C4B-A1C8-CA6E74D0ACB3}" type="datetimeFigureOut">
              <a:rPr lang="en-US" smtClean="0"/>
              <a:pPr/>
              <a:t>2/3/2017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D49F-571D-4CB6-9AE8-9FCD196260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129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95A2-F7D8-4C4B-A1C8-CA6E74D0ACB3}" type="datetimeFigureOut">
              <a:rPr lang="en-US" smtClean="0"/>
              <a:pPr/>
              <a:t>2/3/2017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D49F-571D-4CB6-9AE8-9FCD196260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67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95A2-F7D8-4C4B-A1C8-CA6E74D0ACB3}" type="datetimeFigureOut">
              <a:rPr lang="en-US" smtClean="0"/>
              <a:pPr/>
              <a:t>2/3/2017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D49F-571D-4CB6-9AE8-9FCD196260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204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95A2-F7D8-4C4B-A1C8-CA6E74D0ACB3}" type="datetimeFigureOut">
              <a:rPr lang="en-US" smtClean="0"/>
              <a:pPr/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D49F-571D-4CB6-9AE8-9FCD196260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109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95A2-F7D8-4C4B-A1C8-CA6E74D0ACB3}" type="datetimeFigureOut">
              <a:rPr lang="en-US" smtClean="0"/>
              <a:pPr/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D49F-571D-4CB6-9AE8-9FCD196260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186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69C295A2-F7D8-4C4B-A1C8-CA6E74D0ACB3}" type="datetimeFigureOut">
              <a:rPr lang="en-US" smtClean="0"/>
              <a:pPr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2B27D49F-571D-4CB6-9AE8-9FCD196260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718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  <p:sldLayoutId id="2147483856" r:id="rId12"/>
    <p:sldLayoutId id="2147483857" r:id="rId13"/>
    <p:sldLayoutId id="2147483858" r:id="rId14"/>
    <p:sldLayoutId id="2147483859" r:id="rId15"/>
    <p:sldLayoutId id="2147483860" r:id="rId16"/>
    <p:sldLayoutId id="214748386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87104" y="973668"/>
            <a:ext cx="10235820" cy="706964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Lecture-1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Signals, System and Signal Processing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66670" y="2729552"/>
            <a:ext cx="11320530" cy="3712191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Signal: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signal is the variation of physical quantity with respect to one or more independent variable.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varies with time, space, or any other independent variables.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a function which carries some information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519" y="4359105"/>
            <a:ext cx="5280338" cy="1788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299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0637" y="973668"/>
            <a:ext cx="5305730" cy="706964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021983" y="3078050"/>
            <a:ext cx="8345510" cy="2941749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(t) =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5t,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function varies linearly with the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independent variable,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(time)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(x, y) = 3x + 2xy + 10y</a:t>
            </a:r>
            <a:r>
              <a:rPr lang="en-US" sz="24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Two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independent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variables, 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x, y.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256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0930" y="973668"/>
            <a:ext cx="6825437" cy="706964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 of Signals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>
              <a:xfrm>
                <a:off x="996287" y="2743201"/>
                <a:ext cx="6125729" cy="3580326"/>
              </a:xfrm>
            </p:spPr>
            <p:txBody>
              <a:bodyPr>
                <a:normAutofit/>
              </a:bodyPr>
              <a:lstStyle/>
              <a:p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sign wave has three characteristics: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Amplitude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Frequency or period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Phase</a:t>
                </a:r>
              </a:p>
              <a:p>
                <a:pPr marL="0" indent="0">
                  <a:buNone/>
                </a:pP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Where,</a:t>
                </a:r>
              </a:p>
              <a:p>
                <a:pPr marL="0" indent="0">
                  <a:buNone/>
                </a:pP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000" baseline="-25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 </a:t>
                </a: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(t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)= Amplitude, </a:t>
                </a: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2000" baseline="-25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(t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)=Frequency,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2000" baseline="-25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(t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)=Phase</a:t>
                </a:r>
                <a:endPara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sz="2000" dirty="0" smtClean="0"/>
              </a:p>
              <a:p>
                <a:pPr marL="0" indent="0">
                  <a:buNone/>
                </a:pPr>
                <a:endParaRPr lang="en-US" sz="2000" dirty="0" smtClean="0"/>
              </a:p>
              <a:p>
                <a:pPr marL="0" indent="0">
                  <a:buNone/>
                </a:pPr>
                <a:endParaRPr lang="en-US" sz="2000" i="1" baseline="-25000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96287" y="2743201"/>
                <a:ext cx="6125729" cy="3580326"/>
              </a:xfrm>
              <a:blipFill>
                <a:blip r:embed="rId2"/>
                <a:stretch>
                  <a:fillRect l="-1493" t="-13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462" y="5657312"/>
            <a:ext cx="6484330" cy="1065375"/>
          </a:xfrm>
          <a:prstGeom prst="rect">
            <a:avLst/>
          </a:prstGeom>
        </p:spPr>
      </p:pic>
      <p:pic>
        <p:nvPicPr>
          <p:cNvPr id="1026" name="Picture 2" descr="Image result for signal amplitude frequency phas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9583" y="3142361"/>
            <a:ext cx="6422265" cy="2975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2405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6096" y="973668"/>
            <a:ext cx="4610270" cy="706964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72732" y="3168202"/>
            <a:ext cx="10882648" cy="2851597"/>
          </a:xfrm>
        </p:spPr>
        <p:txBody>
          <a:bodyPr>
            <a:normAutofit/>
          </a:bodyPr>
          <a:lstStyle/>
          <a:p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physical device that performs an operation on signal.</a:t>
            </a:r>
          </a:p>
          <a:p>
            <a:pPr marL="0" indent="0">
              <a:buNone/>
            </a:pPr>
            <a:endParaRPr lang="en-US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Filters. </a:t>
            </a:r>
          </a:p>
          <a:p>
            <a:pPr marL="0" indent="0">
              <a:buNone/>
            </a:pPr>
            <a:endParaRPr lang="en-US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filter used to reduce the noise and interference corrupting a desired information-bearing signal is called a system.</a:t>
            </a:r>
            <a:endParaRPr lang="en-US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823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8513" y="973668"/>
            <a:ext cx="5717854" cy="706964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Signal Processing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40914" y="3168202"/>
            <a:ext cx="11165982" cy="2851597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we pass a signal through a system, as in filtering, we say that we have processed the signal. In this case the processing of the signal involves filtering the noise and interference from the desired signal. </a:t>
            </a:r>
          </a:p>
          <a:p>
            <a:pPr marL="0" indent="0" algn="just">
              <a:buNone/>
            </a:pP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general, the system is characterized by the type of operation that it performs on the signal. Such operations are usually referred to as signal processing.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284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1506827" y="973668"/>
            <a:ext cx="8796271" cy="706964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Block Diagram of a digital signal processing</a:t>
            </a:r>
            <a:endParaRPr lang="en-US" b="1" dirty="0"/>
          </a:p>
        </p:txBody>
      </p:sp>
      <p:sp>
        <p:nvSpPr>
          <p:cNvPr id="4" name="Flowchart: Process 1"/>
          <p:cNvSpPr>
            <a:spLocks noChangeArrowheads="1"/>
          </p:cNvSpPr>
          <p:nvPr/>
        </p:nvSpPr>
        <p:spPr bwMode="auto">
          <a:xfrm>
            <a:off x="2854151" y="3154613"/>
            <a:ext cx="1500655" cy="1150522"/>
          </a:xfrm>
          <a:prstGeom prst="flowChartProcess">
            <a:avLst/>
          </a:prstGeom>
          <a:solidFill>
            <a:srgbClr val="FFFFFF"/>
          </a:solidFill>
          <a:ln w="1270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A/D Converter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lowchart: Process 2"/>
          <p:cNvSpPr>
            <a:spLocks noChangeArrowheads="1"/>
          </p:cNvSpPr>
          <p:nvPr/>
        </p:nvSpPr>
        <p:spPr bwMode="auto">
          <a:xfrm>
            <a:off x="4954467" y="3150879"/>
            <a:ext cx="1518729" cy="1150522"/>
          </a:xfrm>
          <a:prstGeom prst="flowChartProcess">
            <a:avLst/>
          </a:prstGeom>
          <a:solidFill>
            <a:srgbClr val="FFFFFF"/>
          </a:solidFill>
          <a:ln w="1270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Digital Signal Processor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999494" y="3150879"/>
            <a:ext cx="1675341" cy="1150522"/>
          </a:xfrm>
          <a:prstGeom prst="rect">
            <a:avLst/>
          </a:prstGeom>
          <a:solidFill>
            <a:srgbClr val="FFFFFF"/>
          </a:solidFill>
          <a:ln w="1270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D/A Converter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277487" y="3736613"/>
            <a:ext cx="695325" cy="95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517270" y="3746138"/>
            <a:ext cx="438150" cy="95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539826" y="3736613"/>
            <a:ext cx="3143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4471894" y="3844228"/>
            <a:ext cx="180975" cy="6191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928137" y="3161352"/>
            <a:ext cx="1655670" cy="113704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Analog Input signal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9201133" y="3161352"/>
            <a:ext cx="1944709" cy="115052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Analog output      signal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8696308" y="3755663"/>
            <a:ext cx="5048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3685116" y="4607960"/>
            <a:ext cx="1502221" cy="719234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Digital Input signal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904962" y="4608246"/>
            <a:ext cx="1593211" cy="73319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Digital Output signal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152400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152400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152400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6538350" y="3844228"/>
            <a:ext cx="172744" cy="7674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318197" y="6112994"/>
            <a:ext cx="79849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Fig: Block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Diagram of a digital signal processing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580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701" y="973668"/>
            <a:ext cx="10264461" cy="706964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Advantages of digital over analog signal processing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89397" y="2498500"/>
            <a:ext cx="11346289" cy="4198513"/>
          </a:xfrm>
        </p:spPr>
        <p:txBody>
          <a:bodyPr>
            <a:noAutofit/>
          </a:bodyPr>
          <a:lstStyle/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Digital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signal processing operations can be changed by changing the program in digital programmable </a:t>
            </a:r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Better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 of accuracy in digital systems compared to analog systems.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Digital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signals are easily stored on magnetic media such as magnetic tape without loss of quality of reproduction of signal. 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Digital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signals can be processed off line, </a:t>
            </a: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i.e.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these are easily transported.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Sophisticated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signal processing algorithms can be implemented by DSP method.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Digital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circuits are less sensitive to tolerances of component values.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Digital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systems are independent of temperature, ageing and other external parameters. 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Digital circuits can be reproduced easily in large quantities at comparatively lower cost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Processor characteristics during processing, as in adaptive filters can be easily adjusted in digital implementation.</a:t>
            </a:r>
          </a:p>
          <a:p>
            <a:pPr marL="0" indent="0" algn="just">
              <a:buNone/>
            </a:pPr>
            <a:r>
              <a:rPr lang="en-US" sz="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en-US" sz="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895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611</TotalTime>
  <Words>323</Words>
  <Application>Microsoft Office PowerPoint</Application>
  <PresentationFormat>Widescreen</PresentationFormat>
  <Paragraphs>53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Cambria Math</vt:lpstr>
      <vt:lpstr>Century Gothic</vt:lpstr>
      <vt:lpstr>Times New Roman</vt:lpstr>
      <vt:lpstr>Wingdings</vt:lpstr>
      <vt:lpstr>Wingdings 3</vt:lpstr>
      <vt:lpstr>Ion Boardroom</vt:lpstr>
      <vt:lpstr>Lecture-1: Signals, System and Signal Processing</vt:lpstr>
      <vt:lpstr>Examples</vt:lpstr>
      <vt:lpstr>Characteristics of Signals</vt:lpstr>
      <vt:lpstr>System</vt:lpstr>
      <vt:lpstr>Signal Processing</vt:lpstr>
      <vt:lpstr>Block Diagram of a digital signal processing</vt:lpstr>
      <vt:lpstr>Advantages of digital over analog signal processing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01-TCP/IP Protocol Suite &amp; IP Addressing</dc:title>
  <dc:creator>Himel</dc:creator>
  <cp:lastModifiedBy>Shapna</cp:lastModifiedBy>
  <cp:revision>89</cp:revision>
  <dcterms:created xsi:type="dcterms:W3CDTF">2015-05-13T19:22:41Z</dcterms:created>
  <dcterms:modified xsi:type="dcterms:W3CDTF">2017-02-03T16:20:26Z</dcterms:modified>
</cp:coreProperties>
</file>