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5816CE-2E8F-417C-B791-F90628FC9779}"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E3ABA2FA-5462-4379-A3AB-50C30ADF024F}">
      <dgm:prSet phldrT="[Text]"/>
      <dgm:spPr/>
      <dgm:t>
        <a:bodyPr/>
        <a:lstStyle/>
        <a:p>
          <a:r>
            <a:rPr lang="en-US" dirty="0"/>
            <a:t>A</a:t>
          </a:r>
        </a:p>
      </dgm:t>
    </dgm:pt>
    <dgm:pt modelId="{2B66C8B8-BF8F-40CC-8CCE-978973CEC11C}" type="parTrans" cxnId="{C2635BBE-70DD-4F72-A547-9FFF985B44F7}">
      <dgm:prSet/>
      <dgm:spPr/>
      <dgm:t>
        <a:bodyPr/>
        <a:lstStyle/>
        <a:p>
          <a:endParaRPr lang="en-US"/>
        </a:p>
      </dgm:t>
    </dgm:pt>
    <dgm:pt modelId="{C5F7BC8B-0E0F-4F6A-B7B5-C53DA5F63161}" type="sibTrans" cxnId="{C2635BBE-70DD-4F72-A547-9FFF985B44F7}">
      <dgm:prSet/>
      <dgm:spPr/>
      <dgm:t>
        <a:bodyPr/>
        <a:lstStyle/>
        <a:p>
          <a:endParaRPr lang="en-US"/>
        </a:p>
      </dgm:t>
    </dgm:pt>
    <dgm:pt modelId="{08F3E18D-3C3D-424C-9DA2-C4795D59067F}">
      <dgm:prSet phldrT="[Text]"/>
      <dgm:spPr/>
      <dgm:t>
        <a:bodyPr/>
        <a:lstStyle/>
        <a:p>
          <a:r>
            <a:rPr lang="en-US" dirty="0"/>
            <a:t>B</a:t>
          </a:r>
        </a:p>
      </dgm:t>
    </dgm:pt>
    <dgm:pt modelId="{F95DC244-EF41-4A2E-9C2E-690D91B5007F}" type="parTrans" cxnId="{CC78DB20-80E8-459E-96A9-A6A1E8606661}">
      <dgm:prSet/>
      <dgm:spPr/>
      <dgm:t>
        <a:bodyPr/>
        <a:lstStyle/>
        <a:p>
          <a:endParaRPr lang="en-US"/>
        </a:p>
      </dgm:t>
    </dgm:pt>
    <dgm:pt modelId="{61787715-F285-46CD-AB80-C64728A33F63}" type="sibTrans" cxnId="{CC78DB20-80E8-459E-96A9-A6A1E8606661}">
      <dgm:prSet/>
      <dgm:spPr/>
      <dgm:t>
        <a:bodyPr/>
        <a:lstStyle/>
        <a:p>
          <a:endParaRPr lang="en-US"/>
        </a:p>
      </dgm:t>
    </dgm:pt>
    <dgm:pt modelId="{E986641F-85A8-49F0-B0F2-1C0B7C49F64D}" type="pres">
      <dgm:prSet presAssocID="{785816CE-2E8F-417C-B791-F90628FC9779}" presName="diagram" presStyleCnt="0">
        <dgm:presLayoutVars>
          <dgm:dir/>
          <dgm:resizeHandles val="exact"/>
        </dgm:presLayoutVars>
      </dgm:prSet>
      <dgm:spPr/>
    </dgm:pt>
    <dgm:pt modelId="{6C46CD24-0518-48A4-8065-B73B483B8597}" type="pres">
      <dgm:prSet presAssocID="{E3ABA2FA-5462-4379-A3AB-50C30ADF024F}" presName="arrow" presStyleLbl="node1" presStyleIdx="0" presStyleCnt="2" custRadScaleRad="100009" custRadScaleInc="-446">
        <dgm:presLayoutVars>
          <dgm:bulletEnabled val="1"/>
        </dgm:presLayoutVars>
      </dgm:prSet>
      <dgm:spPr/>
    </dgm:pt>
    <dgm:pt modelId="{17603946-7DC5-4216-AD18-5A21A2B9CAEC}" type="pres">
      <dgm:prSet presAssocID="{08F3E18D-3C3D-424C-9DA2-C4795D59067F}" presName="arrow" presStyleLbl="node1" presStyleIdx="1" presStyleCnt="2">
        <dgm:presLayoutVars>
          <dgm:bulletEnabled val="1"/>
        </dgm:presLayoutVars>
      </dgm:prSet>
      <dgm:spPr/>
    </dgm:pt>
  </dgm:ptLst>
  <dgm:cxnLst>
    <dgm:cxn modelId="{CC78DB20-80E8-459E-96A9-A6A1E8606661}" srcId="{785816CE-2E8F-417C-B791-F90628FC9779}" destId="{08F3E18D-3C3D-424C-9DA2-C4795D59067F}" srcOrd="1" destOrd="0" parTransId="{F95DC244-EF41-4A2E-9C2E-690D91B5007F}" sibTransId="{61787715-F285-46CD-AB80-C64728A33F63}"/>
    <dgm:cxn modelId="{F485722F-86C9-458C-B710-64FB4E1782B6}" type="presOf" srcId="{E3ABA2FA-5462-4379-A3AB-50C30ADF024F}" destId="{6C46CD24-0518-48A4-8065-B73B483B8597}" srcOrd="0" destOrd="0" presId="urn:microsoft.com/office/officeart/2005/8/layout/arrow5"/>
    <dgm:cxn modelId="{9F1249A8-71DF-4190-BB59-5420820D23B8}" type="presOf" srcId="{785816CE-2E8F-417C-B791-F90628FC9779}" destId="{E986641F-85A8-49F0-B0F2-1C0B7C49F64D}" srcOrd="0" destOrd="0" presId="urn:microsoft.com/office/officeart/2005/8/layout/arrow5"/>
    <dgm:cxn modelId="{C2635BBE-70DD-4F72-A547-9FFF985B44F7}" srcId="{785816CE-2E8F-417C-B791-F90628FC9779}" destId="{E3ABA2FA-5462-4379-A3AB-50C30ADF024F}" srcOrd="0" destOrd="0" parTransId="{2B66C8B8-BF8F-40CC-8CCE-978973CEC11C}" sibTransId="{C5F7BC8B-0E0F-4F6A-B7B5-C53DA5F63161}"/>
    <dgm:cxn modelId="{B665A7DE-BC46-4C2B-9A50-3CC5ED21E716}" type="presOf" srcId="{08F3E18D-3C3D-424C-9DA2-C4795D59067F}" destId="{17603946-7DC5-4216-AD18-5A21A2B9CAEC}" srcOrd="0" destOrd="0" presId="urn:microsoft.com/office/officeart/2005/8/layout/arrow5"/>
    <dgm:cxn modelId="{F7570DC8-188E-4235-9069-5E655F67A880}" type="presParOf" srcId="{E986641F-85A8-49F0-B0F2-1C0B7C49F64D}" destId="{6C46CD24-0518-48A4-8065-B73B483B8597}" srcOrd="0" destOrd="0" presId="urn:microsoft.com/office/officeart/2005/8/layout/arrow5"/>
    <dgm:cxn modelId="{433DE4AC-0E16-4E83-AF4C-4EAD9751C4DC}" type="presParOf" srcId="{E986641F-85A8-49F0-B0F2-1C0B7C49F64D}" destId="{17603946-7DC5-4216-AD18-5A21A2B9CAEC}"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6CD24-0518-48A4-8065-B73B483B8597}">
      <dsp:nvSpPr>
        <dsp:cNvPr id="0" name=""/>
        <dsp:cNvSpPr/>
      </dsp:nvSpPr>
      <dsp:spPr>
        <a:xfrm rot="16200000">
          <a:off x="725" y="952286"/>
          <a:ext cx="2484536" cy="2484536"/>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marL="0" lvl="0" indent="0" algn="ctr" defTabSz="1955800">
            <a:lnSpc>
              <a:spcPct val="90000"/>
            </a:lnSpc>
            <a:spcBef>
              <a:spcPct val="0"/>
            </a:spcBef>
            <a:spcAft>
              <a:spcPct val="35000"/>
            </a:spcAft>
            <a:buNone/>
          </a:pPr>
          <a:r>
            <a:rPr lang="en-US" sz="4400" kern="1200" dirty="0"/>
            <a:t>A</a:t>
          </a:r>
        </a:p>
      </dsp:txBody>
      <dsp:txXfrm rot="5400000">
        <a:off x="725" y="1573420"/>
        <a:ext cx="2049742" cy="1242268"/>
      </dsp:txXfrm>
    </dsp:sp>
    <dsp:sp modelId="{17603946-7DC5-4216-AD18-5A21A2B9CAEC}">
      <dsp:nvSpPr>
        <dsp:cNvPr id="0" name=""/>
        <dsp:cNvSpPr/>
      </dsp:nvSpPr>
      <dsp:spPr>
        <a:xfrm rot="5400000">
          <a:off x="2696348" y="933400"/>
          <a:ext cx="2484536" cy="2484536"/>
        </a:xfrm>
        <a:prstGeom prst="down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2928" tIns="312928" rIns="312928" bIns="312928" numCol="1" spcCol="1270" anchor="ctr" anchorCtr="0">
          <a:noAutofit/>
        </a:bodyPr>
        <a:lstStyle/>
        <a:p>
          <a:pPr marL="0" lvl="0" indent="0" algn="ctr" defTabSz="1955800">
            <a:lnSpc>
              <a:spcPct val="90000"/>
            </a:lnSpc>
            <a:spcBef>
              <a:spcPct val="0"/>
            </a:spcBef>
            <a:spcAft>
              <a:spcPct val="35000"/>
            </a:spcAft>
            <a:buNone/>
          </a:pPr>
          <a:r>
            <a:rPr lang="en-US" sz="4400" kern="1200" dirty="0"/>
            <a:t>B</a:t>
          </a:r>
        </a:p>
      </dsp:txBody>
      <dsp:txXfrm rot="-5400000">
        <a:off x="3131142" y="1554534"/>
        <a:ext cx="2049742" cy="1242268"/>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30886-57E1-4B11-B537-2CD475C1FF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7A925B-44B8-4CF3-BD58-A76B99D5D3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48E830-8EE1-4637-BBFD-67678FF55B39}"/>
              </a:ext>
            </a:extLst>
          </p:cNvPr>
          <p:cNvSpPr>
            <a:spLocks noGrp="1"/>
          </p:cNvSpPr>
          <p:nvPr>
            <p:ph type="dt" sz="half" idx="10"/>
          </p:nvPr>
        </p:nvSpPr>
        <p:spPr/>
        <p:txBody>
          <a:bodyPr/>
          <a:lstStyle/>
          <a:p>
            <a:fld id="{48BA3CF9-E6AC-41DE-A497-D511A4EC48C9}" type="datetimeFigureOut">
              <a:rPr lang="en-US" smtClean="0"/>
              <a:t>4/29/2020</a:t>
            </a:fld>
            <a:endParaRPr lang="en-US"/>
          </a:p>
        </p:txBody>
      </p:sp>
      <p:sp>
        <p:nvSpPr>
          <p:cNvPr id="5" name="Footer Placeholder 4">
            <a:extLst>
              <a:ext uri="{FF2B5EF4-FFF2-40B4-BE49-F238E27FC236}">
                <a16:creationId xmlns:a16="http://schemas.microsoft.com/office/drawing/2014/main" id="{5C0A675A-1E24-4115-8CD3-9157D09EA6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865785-68D1-4633-B34A-5BE740044000}"/>
              </a:ext>
            </a:extLst>
          </p:cNvPr>
          <p:cNvSpPr>
            <a:spLocks noGrp="1"/>
          </p:cNvSpPr>
          <p:nvPr>
            <p:ph type="sldNum" sz="quarter" idx="12"/>
          </p:nvPr>
        </p:nvSpPr>
        <p:spPr/>
        <p:txBody>
          <a:bodyPr/>
          <a:lstStyle/>
          <a:p>
            <a:fld id="{F057B3BA-7C1F-46F7-8522-41CF0697BE00}" type="slidenum">
              <a:rPr lang="en-US" smtClean="0"/>
              <a:t>‹#›</a:t>
            </a:fld>
            <a:endParaRPr lang="en-US"/>
          </a:p>
        </p:txBody>
      </p:sp>
    </p:spTree>
    <p:extLst>
      <p:ext uri="{BB962C8B-B14F-4D97-AF65-F5344CB8AC3E}">
        <p14:creationId xmlns:p14="http://schemas.microsoft.com/office/powerpoint/2010/main" val="4202666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E8259-C0FA-4901-A80B-B1A018FB32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0C435A-32A0-4319-B82A-95835D8C6D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A940FF-9060-4C5A-BB72-5959A54DB546}"/>
              </a:ext>
            </a:extLst>
          </p:cNvPr>
          <p:cNvSpPr>
            <a:spLocks noGrp="1"/>
          </p:cNvSpPr>
          <p:nvPr>
            <p:ph type="dt" sz="half" idx="10"/>
          </p:nvPr>
        </p:nvSpPr>
        <p:spPr/>
        <p:txBody>
          <a:bodyPr/>
          <a:lstStyle/>
          <a:p>
            <a:fld id="{48BA3CF9-E6AC-41DE-A497-D511A4EC48C9}" type="datetimeFigureOut">
              <a:rPr lang="en-US" smtClean="0"/>
              <a:t>4/29/2020</a:t>
            </a:fld>
            <a:endParaRPr lang="en-US"/>
          </a:p>
        </p:txBody>
      </p:sp>
      <p:sp>
        <p:nvSpPr>
          <p:cNvPr id="5" name="Footer Placeholder 4">
            <a:extLst>
              <a:ext uri="{FF2B5EF4-FFF2-40B4-BE49-F238E27FC236}">
                <a16:creationId xmlns:a16="http://schemas.microsoft.com/office/drawing/2014/main" id="{28B19C54-A43C-41DF-AC3D-8E0CF19755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6F7E54-309E-4541-863D-8733F5256CD3}"/>
              </a:ext>
            </a:extLst>
          </p:cNvPr>
          <p:cNvSpPr>
            <a:spLocks noGrp="1"/>
          </p:cNvSpPr>
          <p:nvPr>
            <p:ph type="sldNum" sz="quarter" idx="12"/>
          </p:nvPr>
        </p:nvSpPr>
        <p:spPr/>
        <p:txBody>
          <a:bodyPr/>
          <a:lstStyle/>
          <a:p>
            <a:fld id="{F057B3BA-7C1F-46F7-8522-41CF0697BE00}" type="slidenum">
              <a:rPr lang="en-US" smtClean="0"/>
              <a:t>‹#›</a:t>
            </a:fld>
            <a:endParaRPr lang="en-US"/>
          </a:p>
        </p:txBody>
      </p:sp>
    </p:spTree>
    <p:extLst>
      <p:ext uri="{BB962C8B-B14F-4D97-AF65-F5344CB8AC3E}">
        <p14:creationId xmlns:p14="http://schemas.microsoft.com/office/powerpoint/2010/main" val="1545986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DE68BB-3134-47CF-9CF3-FD93206074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8D3D88-6374-4455-92BB-AA4082C0B4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84EEF6-56FF-4572-B0F1-0BA1B4B91334}"/>
              </a:ext>
            </a:extLst>
          </p:cNvPr>
          <p:cNvSpPr>
            <a:spLocks noGrp="1"/>
          </p:cNvSpPr>
          <p:nvPr>
            <p:ph type="dt" sz="half" idx="10"/>
          </p:nvPr>
        </p:nvSpPr>
        <p:spPr/>
        <p:txBody>
          <a:bodyPr/>
          <a:lstStyle/>
          <a:p>
            <a:fld id="{48BA3CF9-E6AC-41DE-A497-D511A4EC48C9}" type="datetimeFigureOut">
              <a:rPr lang="en-US" smtClean="0"/>
              <a:t>4/29/2020</a:t>
            </a:fld>
            <a:endParaRPr lang="en-US"/>
          </a:p>
        </p:txBody>
      </p:sp>
      <p:sp>
        <p:nvSpPr>
          <p:cNvPr id="5" name="Footer Placeholder 4">
            <a:extLst>
              <a:ext uri="{FF2B5EF4-FFF2-40B4-BE49-F238E27FC236}">
                <a16:creationId xmlns:a16="http://schemas.microsoft.com/office/drawing/2014/main" id="{3F63382D-4009-40BD-B334-5515E6BD0E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242B38-50A7-41A9-8284-654E09CB1752}"/>
              </a:ext>
            </a:extLst>
          </p:cNvPr>
          <p:cNvSpPr>
            <a:spLocks noGrp="1"/>
          </p:cNvSpPr>
          <p:nvPr>
            <p:ph type="sldNum" sz="quarter" idx="12"/>
          </p:nvPr>
        </p:nvSpPr>
        <p:spPr/>
        <p:txBody>
          <a:bodyPr/>
          <a:lstStyle/>
          <a:p>
            <a:fld id="{F057B3BA-7C1F-46F7-8522-41CF0697BE00}" type="slidenum">
              <a:rPr lang="en-US" smtClean="0"/>
              <a:t>‹#›</a:t>
            </a:fld>
            <a:endParaRPr lang="en-US"/>
          </a:p>
        </p:txBody>
      </p:sp>
    </p:spTree>
    <p:extLst>
      <p:ext uri="{BB962C8B-B14F-4D97-AF65-F5344CB8AC3E}">
        <p14:creationId xmlns:p14="http://schemas.microsoft.com/office/powerpoint/2010/main" val="2137565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25CEC-DF0D-43AC-A8BB-928C544037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6D4D95-FC6F-413D-9BEC-C5867F0250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A1E5DB-8879-49B3-8381-7B246772163B}"/>
              </a:ext>
            </a:extLst>
          </p:cNvPr>
          <p:cNvSpPr>
            <a:spLocks noGrp="1"/>
          </p:cNvSpPr>
          <p:nvPr>
            <p:ph type="dt" sz="half" idx="10"/>
          </p:nvPr>
        </p:nvSpPr>
        <p:spPr/>
        <p:txBody>
          <a:bodyPr/>
          <a:lstStyle/>
          <a:p>
            <a:fld id="{48BA3CF9-E6AC-41DE-A497-D511A4EC48C9}" type="datetimeFigureOut">
              <a:rPr lang="en-US" smtClean="0"/>
              <a:t>4/29/2020</a:t>
            </a:fld>
            <a:endParaRPr lang="en-US"/>
          </a:p>
        </p:txBody>
      </p:sp>
      <p:sp>
        <p:nvSpPr>
          <p:cNvPr id="5" name="Footer Placeholder 4">
            <a:extLst>
              <a:ext uri="{FF2B5EF4-FFF2-40B4-BE49-F238E27FC236}">
                <a16:creationId xmlns:a16="http://schemas.microsoft.com/office/drawing/2014/main" id="{40E90C8F-CA4D-4FAF-99B7-7AF03D18B5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144232-DFC9-4506-A91F-917D12E0378D}"/>
              </a:ext>
            </a:extLst>
          </p:cNvPr>
          <p:cNvSpPr>
            <a:spLocks noGrp="1"/>
          </p:cNvSpPr>
          <p:nvPr>
            <p:ph type="sldNum" sz="quarter" idx="12"/>
          </p:nvPr>
        </p:nvSpPr>
        <p:spPr/>
        <p:txBody>
          <a:bodyPr/>
          <a:lstStyle/>
          <a:p>
            <a:fld id="{F057B3BA-7C1F-46F7-8522-41CF0697BE00}" type="slidenum">
              <a:rPr lang="en-US" smtClean="0"/>
              <a:t>‹#›</a:t>
            </a:fld>
            <a:endParaRPr lang="en-US"/>
          </a:p>
        </p:txBody>
      </p:sp>
    </p:spTree>
    <p:extLst>
      <p:ext uri="{BB962C8B-B14F-4D97-AF65-F5344CB8AC3E}">
        <p14:creationId xmlns:p14="http://schemas.microsoft.com/office/powerpoint/2010/main" val="23893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E226A-9B3A-4989-AED5-D87771C9F8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0B3A3D-2E5F-4E5C-9363-815F1E0DE9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0BFA90-A889-4A84-A05A-0027B305FFF9}"/>
              </a:ext>
            </a:extLst>
          </p:cNvPr>
          <p:cNvSpPr>
            <a:spLocks noGrp="1"/>
          </p:cNvSpPr>
          <p:nvPr>
            <p:ph type="dt" sz="half" idx="10"/>
          </p:nvPr>
        </p:nvSpPr>
        <p:spPr/>
        <p:txBody>
          <a:bodyPr/>
          <a:lstStyle/>
          <a:p>
            <a:fld id="{48BA3CF9-E6AC-41DE-A497-D511A4EC48C9}" type="datetimeFigureOut">
              <a:rPr lang="en-US" smtClean="0"/>
              <a:t>4/29/2020</a:t>
            </a:fld>
            <a:endParaRPr lang="en-US"/>
          </a:p>
        </p:txBody>
      </p:sp>
      <p:sp>
        <p:nvSpPr>
          <p:cNvPr id="5" name="Footer Placeholder 4">
            <a:extLst>
              <a:ext uri="{FF2B5EF4-FFF2-40B4-BE49-F238E27FC236}">
                <a16:creationId xmlns:a16="http://schemas.microsoft.com/office/drawing/2014/main" id="{5D7874FB-191E-40B0-8F21-2AA426C1FA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4F37F2-6387-46AB-9BDA-44F91CCF7A05}"/>
              </a:ext>
            </a:extLst>
          </p:cNvPr>
          <p:cNvSpPr>
            <a:spLocks noGrp="1"/>
          </p:cNvSpPr>
          <p:nvPr>
            <p:ph type="sldNum" sz="quarter" idx="12"/>
          </p:nvPr>
        </p:nvSpPr>
        <p:spPr/>
        <p:txBody>
          <a:bodyPr/>
          <a:lstStyle/>
          <a:p>
            <a:fld id="{F057B3BA-7C1F-46F7-8522-41CF0697BE00}" type="slidenum">
              <a:rPr lang="en-US" smtClean="0"/>
              <a:t>‹#›</a:t>
            </a:fld>
            <a:endParaRPr lang="en-US"/>
          </a:p>
        </p:txBody>
      </p:sp>
    </p:spTree>
    <p:extLst>
      <p:ext uri="{BB962C8B-B14F-4D97-AF65-F5344CB8AC3E}">
        <p14:creationId xmlns:p14="http://schemas.microsoft.com/office/powerpoint/2010/main" val="4089211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0F780-82D4-4392-8CDA-02A111AADC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3201C6-256A-495A-83BE-F9159171BA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B402B8-4EBD-485D-B3C2-E33720B235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4E1BC5-FF56-4DAA-8B7E-94EF62DA3540}"/>
              </a:ext>
            </a:extLst>
          </p:cNvPr>
          <p:cNvSpPr>
            <a:spLocks noGrp="1"/>
          </p:cNvSpPr>
          <p:nvPr>
            <p:ph type="dt" sz="half" idx="10"/>
          </p:nvPr>
        </p:nvSpPr>
        <p:spPr/>
        <p:txBody>
          <a:bodyPr/>
          <a:lstStyle/>
          <a:p>
            <a:fld id="{48BA3CF9-E6AC-41DE-A497-D511A4EC48C9}" type="datetimeFigureOut">
              <a:rPr lang="en-US" smtClean="0"/>
              <a:t>4/29/2020</a:t>
            </a:fld>
            <a:endParaRPr lang="en-US"/>
          </a:p>
        </p:txBody>
      </p:sp>
      <p:sp>
        <p:nvSpPr>
          <p:cNvPr id="6" name="Footer Placeholder 5">
            <a:extLst>
              <a:ext uri="{FF2B5EF4-FFF2-40B4-BE49-F238E27FC236}">
                <a16:creationId xmlns:a16="http://schemas.microsoft.com/office/drawing/2014/main" id="{1AC5B2CA-7B00-47E5-8AB8-AF80E8BA6A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FC9BA2-B8C8-43DF-AD0D-BE7528CAD21F}"/>
              </a:ext>
            </a:extLst>
          </p:cNvPr>
          <p:cNvSpPr>
            <a:spLocks noGrp="1"/>
          </p:cNvSpPr>
          <p:nvPr>
            <p:ph type="sldNum" sz="quarter" idx="12"/>
          </p:nvPr>
        </p:nvSpPr>
        <p:spPr/>
        <p:txBody>
          <a:bodyPr/>
          <a:lstStyle/>
          <a:p>
            <a:fld id="{F057B3BA-7C1F-46F7-8522-41CF0697BE00}" type="slidenum">
              <a:rPr lang="en-US" smtClean="0"/>
              <a:t>‹#›</a:t>
            </a:fld>
            <a:endParaRPr lang="en-US"/>
          </a:p>
        </p:txBody>
      </p:sp>
    </p:spTree>
    <p:extLst>
      <p:ext uri="{BB962C8B-B14F-4D97-AF65-F5344CB8AC3E}">
        <p14:creationId xmlns:p14="http://schemas.microsoft.com/office/powerpoint/2010/main" val="120782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ED27B-B4EA-4BF5-8CA4-67A545933B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E2017F-F920-4F84-A119-155A62897A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981DDF-65F1-41E9-8D63-11D3445994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63A32B-81A5-43AE-99EF-0F6DA48B0F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FAF122-ACCC-42F8-8536-5B162EAAA9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32963F-61FC-4B2D-B8F9-17FB1969D1A4}"/>
              </a:ext>
            </a:extLst>
          </p:cNvPr>
          <p:cNvSpPr>
            <a:spLocks noGrp="1"/>
          </p:cNvSpPr>
          <p:nvPr>
            <p:ph type="dt" sz="half" idx="10"/>
          </p:nvPr>
        </p:nvSpPr>
        <p:spPr/>
        <p:txBody>
          <a:bodyPr/>
          <a:lstStyle/>
          <a:p>
            <a:fld id="{48BA3CF9-E6AC-41DE-A497-D511A4EC48C9}" type="datetimeFigureOut">
              <a:rPr lang="en-US" smtClean="0"/>
              <a:t>4/29/2020</a:t>
            </a:fld>
            <a:endParaRPr lang="en-US"/>
          </a:p>
        </p:txBody>
      </p:sp>
      <p:sp>
        <p:nvSpPr>
          <p:cNvPr id="8" name="Footer Placeholder 7">
            <a:extLst>
              <a:ext uri="{FF2B5EF4-FFF2-40B4-BE49-F238E27FC236}">
                <a16:creationId xmlns:a16="http://schemas.microsoft.com/office/drawing/2014/main" id="{B6E02892-30EF-4A21-8BC1-85FE804211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24B2FA-2511-4F72-960F-1145CA07C9E0}"/>
              </a:ext>
            </a:extLst>
          </p:cNvPr>
          <p:cNvSpPr>
            <a:spLocks noGrp="1"/>
          </p:cNvSpPr>
          <p:nvPr>
            <p:ph type="sldNum" sz="quarter" idx="12"/>
          </p:nvPr>
        </p:nvSpPr>
        <p:spPr/>
        <p:txBody>
          <a:bodyPr/>
          <a:lstStyle/>
          <a:p>
            <a:fld id="{F057B3BA-7C1F-46F7-8522-41CF0697BE00}" type="slidenum">
              <a:rPr lang="en-US" smtClean="0"/>
              <a:t>‹#›</a:t>
            </a:fld>
            <a:endParaRPr lang="en-US"/>
          </a:p>
        </p:txBody>
      </p:sp>
    </p:spTree>
    <p:extLst>
      <p:ext uri="{BB962C8B-B14F-4D97-AF65-F5344CB8AC3E}">
        <p14:creationId xmlns:p14="http://schemas.microsoft.com/office/powerpoint/2010/main" val="1327403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08A11-A0EF-4846-AC96-0BE8E2A680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2C6179-459A-4856-8CEA-3A2B707E6F50}"/>
              </a:ext>
            </a:extLst>
          </p:cNvPr>
          <p:cNvSpPr>
            <a:spLocks noGrp="1"/>
          </p:cNvSpPr>
          <p:nvPr>
            <p:ph type="dt" sz="half" idx="10"/>
          </p:nvPr>
        </p:nvSpPr>
        <p:spPr/>
        <p:txBody>
          <a:bodyPr/>
          <a:lstStyle/>
          <a:p>
            <a:fld id="{48BA3CF9-E6AC-41DE-A497-D511A4EC48C9}" type="datetimeFigureOut">
              <a:rPr lang="en-US" smtClean="0"/>
              <a:t>4/29/2020</a:t>
            </a:fld>
            <a:endParaRPr lang="en-US"/>
          </a:p>
        </p:txBody>
      </p:sp>
      <p:sp>
        <p:nvSpPr>
          <p:cNvPr id="4" name="Footer Placeholder 3">
            <a:extLst>
              <a:ext uri="{FF2B5EF4-FFF2-40B4-BE49-F238E27FC236}">
                <a16:creationId xmlns:a16="http://schemas.microsoft.com/office/drawing/2014/main" id="{15D7C00B-1851-4713-8E9B-D25BC73DF6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FE57A4-A380-4754-85A4-6EC34D3AA3B6}"/>
              </a:ext>
            </a:extLst>
          </p:cNvPr>
          <p:cNvSpPr>
            <a:spLocks noGrp="1"/>
          </p:cNvSpPr>
          <p:nvPr>
            <p:ph type="sldNum" sz="quarter" idx="12"/>
          </p:nvPr>
        </p:nvSpPr>
        <p:spPr/>
        <p:txBody>
          <a:bodyPr/>
          <a:lstStyle/>
          <a:p>
            <a:fld id="{F057B3BA-7C1F-46F7-8522-41CF0697BE00}" type="slidenum">
              <a:rPr lang="en-US" smtClean="0"/>
              <a:t>‹#›</a:t>
            </a:fld>
            <a:endParaRPr lang="en-US"/>
          </a:p>
        </p:txBody>
      </p:sp>
    </p:spTree>
    <p:extLst>
      <p:ext uri="{BB962C8B-B14F-4D97-AF65-F5344CB8AC3E}">
        <p14:creationId xmlns:p14="http://schemas.microsoft.com/office/powerpoint/2010/main" val="3351227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382301-C8AE-4D40-8926-3929E1F15366}"/>
              </a:ext>
            </a:extLst>
          </p:cNvPr>
          <p:cNvSpPr>
            <a:spLocks noGrp="1"/>
          </p:cNvSpPr>
          <p:nvPr>
            <p:ph type="dt" sz="half" idx="10"/>
          </p:nvPr>
        </p:nvSpPr>
        <p:spPr/>
        <p:txBody>
          <a:bodyPr/>
          <a:lstStyle/>
          <a:p>
            <a:fld id="{48BA3CF9-E6AC-41DE-A497-D511A4EC48C9}" type="datetimeFigureOut">
              <a:rPr lang="en-US" smtClean="0"/>
              <a:t>4/29/2020</a:t>
            </a:fld>
            <a:endParaRPr lang="en-US"/>
          </a:p>
        </p:txBody>
      </p:sp>
      <p:sp>
        <p:nvSpPr>
          <p:cNvPr id="3" name="Footer Placeholder 2">
            <a:extLst>
              <a:ext uri="{FF2B5EF4-FFF2-40B4-BE49-F238E27FC236}">
                <a16:creationId xmlns:a16="http://schemas.microsoft.com/office/drawing/2014/main" id="{E1A9BE62-82AA-4366-BF5C-4C9F3AFCA6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74C47D-750E-4BC2-B8E4-71AA0FDF3E7B}"/>
              </a:ext>
            </a:extLst>
          </p:cNvPr>
          <p:cNvSpPr>
            <a:spLocks noGrp="1"/>
          </p:cNvSpPr>
          <p:nvPr>
            <p:ph type="sldNum" sz="quarter" idx="12"/>
          </p:nvPr>
        </p:nvSpPr>
        <p:spPr/>
        <p:txBody>
          <a:bodyPr/>
          <a:lstStyle/>
          <a:p>
            <a:fld id="{F057B3BA-7C1F-46F7-8522-41CF0697BE00}" type="slidenum">
              <a:rPr lang="en-US" smtClean="0"/>
              <a:t>‹#›</a:t>
            </a:fld>
            <a:endParaRPr lang="en-US"/>
          </a:p>
        </p:txBody>
      </p:sp>
    </p:spTree>
    <p:extLst>
      <p:ext uri="{BB962C8B-B14F-4D97-AF65-F5344CB8AC3E}">
        <p14:creationId xmlns:p14="http://schemas.microsoft.com/office/powerpoint/2010/main" val="3761375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83296-A3DC-42EC-AB28-F9A757BB00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707F88B-F357-4493-9546-94D32DBEB4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3C54A6-5374-4F1C-90EC-BD7B3CB223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15A1A7-F581-41F1-B52F-9B66A40AFB3C}"/>
              </a:ext>
            </a:extLst>
          </p:cNvPr>
          <p:cNvSpPr>
            <a:spLocks noGrp="1"/>
          </p:cNvSpPr>
          <p:nvPr>
            <p:ph type="dt" sz="half" idx="10"/>
          </p:nvPr>
        </p:nvSpPr>
        <p:spPr/>
        <p:txBody>
          <a:bodyPr/>
          <a:lstStyle/>
          <a:p>
            <a:fld id="{48BA3CF9-E6AC-41DE-A497-D511A4EC48C9}" type="datetimeFigureOut">
              <a:rPr lang="en-US" smtClean="0"/>
              <a:t>4/29/2020</a:t>
            </a:fld>
            <a:endParaRPr lang="en-US"/>
          </a:p>
        </p:txBody>
      </p:sp>
      <p:sp>
        <p:nvSpPr>
          <p:cNvPr id="6" name="Footer Placeholder 5">
            <a:extLst>
              <a:ext uri="{FF2B5EF4-FFF2-40B4-BE49-F238E27FC236}">
                <a16:creationId xmlns:a16="http://schemas.microsoft.com/office/drawing/2014/main" id="{BD2B6228-DB6C-456E-9D4B-77BE63A0B1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086A67-1C83-43B1-AA86-A3A2AEB01630}"/>
              </a:ext>
            </a:extLst>
          </p:cNvPr>
          <p:cNvSpPr>
            <a:spLocks noGrp="1"/>
          </p:cNvSpPr>
          <p:nvPr>
            <p:ph type="sldNum" sz="quarter" idx="12"/>
          </p:nvPr>
        </p:nvSpPr>
        <p:spPr/>
        <p:txBody>
          <a:bodyPr/>
          <a:lstStyle/>
          <a:p>
            <a:fld id="{F057B3BA-7C1F-46F7-8522-41CF0697BE00}" type="slidenum">
              <a:rPr lang="en-US" smtClean="0"/>
              <a:t>‹#›</a:t>
            </a:fld>
            <a:endParaRPr lang="en-US"/>
          </a:p>
        </p:txBody>
      </p:sp>
    </p:spTree>
    <p:extLst>
      <p:ext uri="{BB962C8B-B14F-4D97-AF65-F5344CB8AC3E}">
        <p14:creationId xmlns:p14="http://schemas.microsoft.com/office/powerpoint/2010/main" val="4021870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42AF5-50F5-41CE-8815-14374F1E18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70F0C2-7C6D-4164-894F-A4116FCBB3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BF63D0-7F79-4292-8051-4AE6C8C0E3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C0CCAE-107D-4254-89C8-FDC17758C3C5}"/>
              </a:ext>
            </a:extLst>
          </p:cNvPr>
          <p:cNvSpPr>
            <a:spLocks noGrp="1"/>
          </p:cNvSpPr>
          <p:nvPr>
            <p:ph type="dt" sz="half" idx="10"/>
          </p:nvPr>
        </p:nvSpPr>
        <p:spPr/>
        <p:txBody>
          <a:bodyPr/>
          <a:lstStyle/>
          <a:p>
            <a:fld id="{48BA3CF9-E6AC-41DE-A497-D511A4EC48C9}" type="datetimeFigureOut">
              <a:rPr lang="en-US" smtClean="0"/>
              <a:t>4/29/2020</a:t>
            </a:fld>
            <a:endParaRPr lang="en-US"/>
          </a:p>
        </p:txBody>
      </p:sp>
      <p:sp>
        <p:nvSpPr>
          <p:cNvPr id="6" name="Footer Placeholder 5">
            <a:extLst>
              <a:ext uri="{FF2B5EF4-FFF2-40B4-BE49-F238E27FC236}">
                <a16:creationId xmlns:a16="http://schemas.microsoft.com/office/drawing/2014/main" id="{DB196893-0D47-4CCD-9F8A-E6F9AF9841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0EC7A3-4116-4B8B-9B19-4FECA1FBD0FE}"/>
              </a:ext>
            </a:extLst>
          </p:cNvPr>
          <p:cNvSpPr>
            <a:spLocks noGrp="1"/>
          </p:cNvSpPr>
          <p:nvPr>
            <p:ph type="sldNum" sz="quarter" idx="12"/>
          </p:nvPr>
        </p:nvSpPr>
        <p:spPr/>
        <p:txBody>
          <a:bodyPr/>
          <a:lstStyle/>
          <a:p>
            <a:fld id="{F057B3BA-7C1F-46F7-8522-41CF0697BE00}" type="slidenum">
              <a:rPr lang="en-US" smtClean="0"/>
              <a:t>‹#›</a:t>
            </a:fld>
            <a:endParaRPr lang="en-US"/>
          </a:p>
        </p:txBody>
      </p:sp>
    </p:spTree>
    <p:extLst>
      <p:ext uri="{BB962C8B-B14F-4D97-AF65-F5344CB8AC3E}">
        <p14:creationId xmlns:p14="http://schemas.microsoft.com/office/powerpoint/2010/main" val="3714234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1DA1AB-3221-4D23-9068-AE7E272B4D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10B90C-823F-4553-B0A4-2F8E6534AF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A6B80-66B1-4062-96C7-C895508DEF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A3CF9-E6AC-41DE-A497-D511A4EC48C9}" type="datetimeFigureOut">
              <a:rPr lang="en-US" smtClean="0"/>
              <a:t>4/29/2020</a:t>
            </a:fld>
            <a:endParaRPr lang="en-US"/>
          </a:p>
        </p:txBody>
      </p:sp>
      <p:sp>
        <p:nvSpPr>
          <p:cNvPr id="5" name="Footer Placeholder 4">
            <a:extLst>
              <a:ext uri="{FF2B5EF4-FFF2-40B4-BE49-F238E27FC236}">
                <a16:creationId xmlns:a16="http://schemas.microsoft.com/office/drawing/2014/main" id="{80F39D51-4090-440B-A3C3-60BBF8A5EE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4C41F9-FEC9-4B58-9EC2-537191AEBC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57B3BA-7C1F-46F7-8522-41CF0697BE00}" type="slidenum">
              <a:rPr lang="en-US" smtClean="0"/>
              <a:t>‹#›</a:t>
            </a:fld>
            <a:endParaRPr lang="en-US"/>
          </a:p>
        </p:txBody>
      </p:sp>
    </p:spTree>
    <p:extLst>
      <p:ext uri="{BB962C8B-B14F-4D97-AF65-F5344CB8AC3E}">
        <p14:creationId xmlns:p14="http://schemas.microsoft.com/office/powerpoint/2010/main" val="3324507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F2669-C685-45B6-B57F-E60EB2E5DE62}"/>
              </a:ext>
            </a:extLst>
          </p:cNvPr>
          <p:cNvSpPr>
            <a:spLocks noGrp="1"/>
          </p:cNvSpPr>
          <p:nvPr>
            <p:ph type="title"/>
          </p:nvPr>
        </p:nvSpPr>
        <p:spPr/>
        <p:txBody>
          <a:bodyPr/>
          <a:lstStyle/>
          <a:p>
            <a:pPr algn="ctr"/>
            <a:r>
              <a:rPr lang="en-US" b="1" dirty="0"/>
              <a:t>Transfer of Property in Case of Pending Suit</a:t>
            </a:r>
          </a:p>
        </p:txBody>
      </p:sp>
    </p:spTree>
    <p:extLst>
      <p:ext uri="{BB962C8B-B14F-4D97-AF65-F5344CB8AC3E}">
        <p14:creationId xmlns:p14="http://schemas.microsoft.com/office/powerpoint/2010/main" val="2397229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2C28-4EB6-41B3-AAD0-51B44B75F50C}"/>
              </a:ext>
            </a:extLst>
          </p:cNvPr>
          <p:cNvSpPr>
            <a:spLocks noGrp="1"/>
          </p:cNvSpPr>
          <p:nvPr>
            <p:ph type="title"/>
          </p:nvPr>
        </p:nvSpPr>
        <p:spPr/>
        <p:txBody>
          <a:bodyPr/>
          <a:lstStyle/>
          <a:p>
            <a:pPr algn="ctr"/>
            <a:r>
              <a:rPr lang="en-US" b="1" dirty="0"/>
              <a:t>Content </a:t>
            </a:r>
          </a:p>
        </p:txBody>
      </p:sp>
      <p:sp>
        <p:nvSpPr>
          <p:cNvPr id="3" name="Content Placeholder 2">
            <a:extLst>
              <a:ext uri="{FF2B5EF4-FFF2-40B4-BE49-F238E27FC236}">
                <a16:creationId xmlns:a16="http://schemas.microsoft.com/office/drawing/2014/main" id="{D0D43CBF-237C-4D12-B966-99A757004BDB}"/>
              </a:ext>
            </a:extLst>
          </p:cNvPr>
          <p:cNvSpPr>
            <a:spLocks noGrp="1"/>
          </p:cNvSpPr>
          <p:nvPr>
            <p:ph idx="1"/>
          </p:nvPr>
        </p:nvSpPr>
        <p:spPr/>
        <p:txBody>
          <a:bodyPr/>
          <a:lstStyle/>
          <a:p>
            <a:r>
              <a:rPr lang="en-US" dirty="0"/>
              <a:t>Section 52</a:t>
            </a:r>
          </a:p>
          <a:p>
            <a:r>
              <a:rPr lang="en-US" dirty="0"/>
              <a:t>Doctrine of </a:t>
            </a:r>
            <a:r>
              <a:rPr lang="en-US" i="1" dirty="0"/>
              <a:t>Lis </a:t>
            </a:r>
            <a:r>
              <a:rPr lang="en-US" i="1" dirty="0" err="1"/>
              <a:t>Pendis</a:t>
            </a:r>
            <a:endParaRPr lang="en-US" i="1" dirty="0"/>
          </a:p>
          <a:p>
            <a:r>
              <a:rPr lang="en-US" dirty="0"/>
              <a:t>Condition for applicability of the doctrine </a:t>
            </a:r>
          </a:p>
          <a:p>
            <a:r>
              <a:rPr lang="en-US" dirty="0"/>
              <a:t>Essentials of this section </a:t>
            </a:r>
          </a:p>
          <a:p>
            <a:r>
              <a:rPr lang="en-US" dirty="0"/>
              <a:t>Illustration </a:t>
            </a:r>
          </a:p>
          <a:p>
            <a:r>
              <a:rPr lang="en-US" dirty="0"/>
              <a:t>Case Laws</a:t>
            </a:r>
          </a:p>
          <a:p>
            <a:pPr marL="0" indent="0">
              <a:buNone/>
            </a:pPr>
            <a:endParaRPr lang="en-US" dirty="0"/>
          </a:p>
        </p:txBody>
      </p:sp>
    </p:spTree>
    <p:extLst>
      <p:ext uri="{BB962C8B-B14F-4D97-AF65-F5344CB8AC3E}">
        <p14:creationId xmlns:p14="http://schemas.microsoft.com/office/powerpoint/2010/main" val="3869938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1187-621C-45D3-A531-4F6F76DEB829}"/>
              </a:ext>
            </a:extLst>
          </p:cNvPr>
          <p:cNvSpPr>
            <a:spLocks noGrp="1"/>
          </p:cNvSpPr>
          <p:nvPr>
            <p:ph type="title"/>
          </p:nvPr>
        </p:nvSpPr>
        <p:spPr/>
        <p:txBody>
          <a:bodyPr/>
          <a:lstStyle/>
          <a:p>
            <a:pPr algn="ctr"/>
            <a:r>
              <a:rPr lang="en-US" b="1" dirty="0"/>
              <a:t>Text of Section 52</a:t>
            </a:r>
          </a:p>
        </p:txBody>
      </p:sp>
      <p:sp>
        <p:nvSpPr>
          <p:cNvPr id="3" name="Content Placeholder 2">
            <a:extLst>
              <a:ext uri="{FF2B5EF4-FFF2-40B4-BE49-F238E27FC236}">
                <a16:creationId xmlns:a16="http://schemas.microsoft.com/office/drawing/2014/main" id="{5A41BA0E-31B6-4A7D-9377-1ECD12C3E6C4}"/>
              </a:ext>
            </a:extLst>
          </p:cNvPr>
          <p:cNvSpPr>
            <a:spLocks noGrp="1"/>
          </p:cNvSpPr>
          <p:nvPr>
            <p:ph idx="1"/>
          </p:nvPr>
        </p:nvSpPr>
        <p:spPr>
          <a:ln>
            <a:noFill/>
          </a:ln>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lgn="just">
              <a:buNone/>
            </a:pPr>
            <a:r>
              <a:rPr lang="en-US" dirty="0"/>
              <a:t>“</a:t>
            </a:r>
            <a:r>
              <a:rPr lang="en-US" i="1" dirty="0"/>
              <a:t>During the pendency in any Court [in Bangladesh], of any suit or proceeding which is not collusive and in which any right to immoveable property is directly and specifically in question, the property cannot be transferred or otherwise dealt with by any party to the suit or proceeding so as to affect the rights of any other party thereto under any decree or order which may be made therein, except under the authority of the Court and on such terms as it may impose. </a:t>
            </a:r>
          </a:p>
          <a:p>
            <a:pPr marL="0" indent="0" algn="just">
              <a:buNone/>
            </a:pPr>
            <a:r>
              <a:rPr lang="en-US" b="1" i="1" dirty="0"/>
              <a:t>Explanation-</a:t>
            </a:r>
            <a:r>
              <a:rPr lang="en-US" i="1" dirty="0"/>
              <a:t>For the purposes of this section, the pendency of a suit or proceeding shall be deemed to commence from the date of the presentation of the plaint or the institution of the proceeding in a Court of competent jurisdiction, and to continue until the suit or proceeding has been disposed of by a final decree or order and complete satisfaction or discharge of such decree or order has been obtained, or has become unobtainable by reason of the expiration of any period of limitation prescribed for the execution thereof by any law for the time being in force.”</a:t>
            </a:r>
          </a:p>
        </p:txBody>
      </p:sp>
    </p:spTree>
    <p:extLst>
      <p:ext uri="{BB962C8B-B14F-4D97-AF65-F5344CB8AC3E}">
        <p14:creationId xmlns:p14="http://schemas.microsoft.com/office/powerpoint/2010/main" val="2793170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FB5A1-DC3B-4D65-ACD3-56456E3DD1CD}"/>
              </a:ext>
            </a:extLst>
          </p:cNvPr>
          <p:cNvSpPr>
            <a:spLocks noGrp="1"/>
          </p:cNvSpPr>
          <p:nvPr>
            <p:ph type="title"/>
          </p:nvPr>
        </p:nvSpPr>
        <p:spPr/>
        <p:txBody>
          <a:bodyPr/>
          <a:lstStyle/>
          <a:p>
            <a:pPr algn="ctr"/>
            <a:r>
              <a:rPr lang="en-US" b="1" dirty="0"/>
              <a:t>Doctrine of </a:t>
            </a:r>
            <a:r>
              <a:rPr lang="en-US" b="1" i="1" dirty="0"/>
              <a:t>Lis </a:t>
            </a:r>
            <a:r>
              <a:rPr lang="en-US" b="1" i="1" dirty="0" err="1"/>
              <a:t>Pendis</a:t>
            </a:r>
            <a:r>
              <a:rPr lang="en-US" b="1" i="1" dirty="0"/>
              <a:t> </a:t>
            </a:r>
          </a:p>
        </p:txBody>
      </p:sp>
      <p:sp>
        <p:nvSpPr>
          <p:cNvPr id="3" name="Content Placeholder 2">
            <a:extLst>
              <a:ext uri="{FF2B5EF4-FFF2-40B4-BE49-F238E27FC236}">
                <a16:creationId xmlns:a16="http://schemas.microsoft.com/office/drawing/2014/main" id="{F969AC4D-61F2-4B0F-9E9E-FABAF5E6A6C3}"/>
              </a:ext>
            </a:extLst>
          </p:cNvPr>
          <p:cNvSpPr>
            <a:spLocks noGrp="1"/>
          </p:cNvSpPr>
          <p:nvPr>
            <p:ph idx="1"/>
          </p:nvPr>
        </p:nvSpPr>
        <p:spPr/>
        <p:txBody>
          <a:bodyPr/>
          <a:lstStyle/>
          <a:p>
            <a:r>
              <a:rPr lang="en-US" i="1" dirty="0" err="1"/>
              <a:t>Expendente</a:t>
            </a:r>
            <a:r>
              <a:rPr lang="en-US" i="1" dirty="0"/>
              <a:t> lite nihil innovator</a:t>
            </a:r>
          </a:p>
          <a:p>
            <a:r>
              <a:rPr lang="en-US" dirty="0"/>
              <a:t>Pending litigation no new thing to be introduced </a:t>
            </a:r>
          </a:p>
          <a:p>
            <a:r>
              <a:rPr lang="en-US" dirty="0"/>
              <a:t>Bellamy vs Sabine ……….</a:t>
            </a:r>
          </a:p>
          <a:p>
            <a:pPr marL="0" indent="0">
              <a:buNone/>
            </a:pPr>
            <a:endParaRPr lang="en-US" dirty="0"/>
          </a:p>
        </p:txBody>
      </p:sp>
    </p:spTree>
    <p:extLst>
      <p:ext uri="{BB962C8B-B14F-4D97-AF65-F5344CB8AC3E}">
        <p14:creationId xmlns:p14="http://schemas.microsoft.com/office/powerpoint/2010/main" val="2337131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34DF-7D4D-421D-9BF4-A1C1DF016779}"/>
              </a:ext>
            </a:extLst>
          </p:cNvPr>
          <p:cNvSpPr>
            <a:spLocks noGrp="1"/>
          </p:cNvSpPr>
          <p:nvPr>
            <p:ph type="title"/>
          </p:nvPr>
        </p:nvSpPr>
        <p:spPr/>
        <p:txBody>
          <a:bodyPr/>
          <a:lstStyle/>
          <a:p>
            <a:pPr algn="ctr"/>
            <a:r>
              <a:rPr lang="en-US" b="1" dirty="0"/>
              <a:t>Essential of this Doctrine </a:t>
            </a:r>
          </a:p>
        </p:txBody>
      </p:sp>
      <p:sp>
        <p:nvSpPr>
          <p:cNvPr id="3" name="Content Placeholder 2">
            <a:extLst>
              <a:ext uri="{FF2B5EF4-FFF2-40B4-BE49-F238E27FC236}">
                <a16:creationId xmlns:a16="http://schemas.microsoft.com/office/drawing/2014/main" id="{527682E0-8A42-41BF-B175-BEBE849A465C}"/>
              </a:ext>
            </a:extLst>
          </p:cNvPr>
          <p:cNvSpPr>
            <a:spLocks noGrp="1"/>
          </p:cNvSpPr>
          <p:nvPr>
            <p:ph idx="1"/>
          </p:nvPr>
        </p:nvSpPr>
        <p:spPr/>
        <p:txBody>
          <a:bodyPr/>
          <a:lstStyle/>
          <a:p>
            <a:r>
              <a:rPr lang="en-US" dirty="0"/>
              <a:t>A pending suit</a:t>
            </a:r>
          </a:p>
          <a:p>
            <a:r>
              <a:rPr lang="en-US" dirty="0"/>
              <a:t>Pending suit must be in a competent court </a:t>
            </a:r>
          </a:p>
          <a:p>
            <a:r>
              <a:rPr lang="en-US" dirty="0"/>
              <a:t>Suit must not to be collusive </a:t>
            </a:r>
          </a:p>
          <a:p>
            <a:r>
              <a:rPr lang="en-US" dirty="0"/>
              <a:t>A right must be directly in question of fact</a:t>
            </a:r>
          </a:p>
          <a:p>
            <a:r>
              <a:rPr lang="en-US" dirty="0"/>
              <a:t>The disputed property had been transferred</a:t>
            </a:r>
          </a:p>
          <a:p>
            <a:r>
              <a:rPr lang="en-US" dirty="0"/>
              <a:t>The transfer affected the rights of other party  </a:t>
            </a:r>
          </a:p>
        </p:txBody>
      </p:sp>
    </p:spTree>
    <p:extLst>
      <p:ext uri="{BB962C8B-B14F-4D97-AF65-F5344CB8AC3E}">
        <p14:creationId xmlns:p14="http://schemas.microsoft.com/office/powerpoint/2010/main" val="1112903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DD17B-2F5C-4E06-BCB0-F6D60B9C9D66}"/>
              </a:ext>
            </a:extLst>
          </p:cNvPr>
          <p:cNvSpPr>
            <a:spLocks noGrp="1"/>
          </p:cNvSpPr>
          <p:nvPr>
            <p:ph type="title"/>
          </p:nvPr>
        </p:nvSpPr>
        <p:spPr/>
        <p:txBody>
          <a:bodyPr/>
          <a:lstStyle/>
          <a:p>
            <a:pPr algn="ctr"/>
            <a:r>
              <a:rPr lang="en-US" b="1" dirty="0"/>
              <a:t>Illustration</a:t>
            </a:r>
            <a:r>
              <a:rPr lang="en-US" dirty="0"/>
              <a:t> </a:t>
            </a:r>
          </a:p>
        </p:txBody>
      </p:sp>
      <p:graphicFrame>
        <p:nvGraphicFramePr>
          <p:cNvPr id="5" name="Content Placeholder 4">
            <a:extLst>
              <a:ext uri="{FF2B5EF4-FFF2-40B4-BE49-F238E27FC236}">
                <a16:creationId xmlns:a16="http://schemas.microsoft.com/office/drawing/2014/main" id="{D37162C4-A336-4A7F-84C3-DD42F95C0000}"/>
              </a:ext>
            </a:extLst>
          </p:cNvPr>
          <p:cNvGraphicFramePr>
            <a:graphicFrameLocks noGrp="1"/>
          </p:cNvGraphicFramePr>
          <p:nvPr>
            <p:ph sz="half" idx="1"/>
            <p:extLst>
              <p:ext uri="{D42A27DB-BD31-4B8C-83A1-F6EECF244321}">
                <p14:modId xmlns:p14="http://schemas.microsoft.com/office/powerpoint/2010/main" val="2312895532"/>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a:extLst>
              <a:ext uri="{FF2B5EF4-FFF2-40B4-BE49-F238E27FC236}">
                <a16:creationId xmlns:a16="http://schemas.microsoft.com/office/drawing/2014/main" id="{B650A11A-58FE-4BEE-92E2-08CE2C6E6A53}"/>
              </a:ext>
            </a:extLst>
          </p:cNvPr>
          <p:cNvSpPr>
            <a:spLocks noGrp="1"/>
          </p:cNvSpPr>
          <p:nvPr>
            <p:ph sz="half" idx="2"/>
          </p:nvPr>
        </p:nvSpPr>
        <p:spPr/>
        <p:txBody>
          <a:bodyPr/>
          <a:lstStyle/>
          <a:p>
            <a:r>
              <a:rPr lang="en-US" dirty="0"/>
              <a:t>A and B secretly agree….</a:t>
            </a:r>
          </a:p>
          <a:p>
            <a:r>
              <a:rPr lang="en-US" dirty="0" err="1"/>
              <a:t>i</a:t>
            </a:r>
            <a:r>
              <a:rPr lang="en-US" dirty="0"/>
              <a:t>. B would file a suit</a:t>
            </a:r>
          </a:p>
          <a:p>
            <a:r>
              <a:rPr lang="en-US" dirty="0"/>
              <a:t>ii. A would not seriously contest the suit</a:t>
            </a:r>
          </a:p>
          <a:p>
            <a:r>
              <a:rPr lang="en-US" dirty="0"/>
              <a:t>iii. B would sell the property to D</a:t>
            </a:r>
          </a:p>
          <a:p>
            <a:r>
              <a:rPr lang="en-US" dirty="0"/>
              <a:t> iv. The received money would be divided between two </a:t>
            </a:r>
          </a:p>
          <a:p>
            <a:r>
              <a:rPr lang="en-US" dirty="0"/>
              <a:t> v. B’s suit failed </a:t>
            </a:r>
          </a:p>
        </p:txBody>
      </p:sp>
    </p:spTree>
    <p:extLst>
      <p:ext uri="{BB962C8B-B14F-4D97-AF65-F5344CB8AC3E}">
        <p14:creationId xmlns:p14="http://schemas.microsoft.com/office/powerpoint/2010/main" val="2055969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273B0-9823-48B5-BD0E-F01F6EA1BFFC}"/>
              </a:ext>
            </a:extLst>
          </p:cNvPr>
          <p:cNvSpPr>
            <a:spLocks noGrp="1"/>
          </p:cNvSpPr>
          <p:nvPr>
            <p:ph type="title"/>
          </p:nvPr>
        </p:nvSpPr>
        <p:spPr/>
        <p:txBody>
          <a:bodyPr/>
          <a:lstStyle/>
          <a:p>
            <a:pPr algn="ctr"/>
            <a:r>
              <a:rPr lang="en-US" b="1" dirty="0"/>
              <a:t>Case Laws</a:t>
            </a:r>
          </a:p>
        </p:txBody>
      </p:sp>
      <p:sp>
        <p:nvSpPr>
          <p:cNvPr id="3" name="Content Placeholder 2">
            <a:extLst>
              <a:ext uri="{FF2B5EF4-FFF2-40B4-BE49-F238E27FC236}">
                <a16:creationId xmlns:a16="http://schemas.microsoft.com/office/drawing/2014/main" id="{2635FD07-60A2-48F0-BDBA-9C0F37A7EB04}"/>
              </a:ext>
            </a:extLst>
          </p:cNvPr>
          <p:cNvSpPr>
            <a:spLocks noGrp="1"/>
          </p:cNvSpPr>
          <p:nvPr>
            <p:ph idx="1"/>
          </p:nvPr>
        </p:nvSpPr>
        <p:spPr/>
        <p:txBody>
          <a:bodyPr/>
          <a:lstStyle/>
          <a:p>
            <a:r>
              <a:rPr lang="en-US" dirty="0" err="1"/>
              <a:t>Bishendeow</a:t>
            </a:r>
            <a:r>
              <a:rPr lang="en-US" dirty="0"/>
              <a:t> Sah vs </a:t>
            </a:r>
            <a:r>
              <a:rPr lang="en-US" dirty="0" err="1"/>
              <a:t>Natho</a:t>
            </a:r>
            <a:r>
              <a:rPr lang="en-US" dirty="0"/>
              <a:t> Yadav, A.I.R. 1982</a:t>
            </a:r>
          </a:p>
        </p:txBody>
      </p:sp>
    </p:spTree>
    <p:extLst>
      <p:ext uri="{BB962C8B-B14F-4D97-AF65-F5344CB8AC3E}">
        <p14:creationId xmlns:p14="http://schemas.microsoft.com/office/powerpoint/2010/main" val="4056215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354</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Transfer of Property in Case of Pending Suit</vt:lpstr>
      <vt:lpstr>Content </vt:lpstr>
      <vt:lpstr>Text of Section 52</vt:lpstr>
      <vt:lpstr>Doctrine of Lis Pendis </vt:lpstr>
      <vt:lpstr>Essential of this Doctrine </vt:lpstr>
      <vt:lpstr>Illustration </vt:lpstr>
      <vt:lpstr>Case Laws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 of Property in Case of Pending Suit</dc:title>
  <dc:creator>Asus</dc:creator>
  <cp:lastModifiedBy>Asus</cp:lastModifiedBy>
  <cp:revision>6</cp:revision>
  <dcterms:created xsi:type="dcterms:W3CDTF">2020-04-29T10:01:11Z</dcterms:created>
  <dcterms:modified xsi:type="dcterms:W3CDTF">2020-04-29T10:43:26Z</dcterms:modified>
</cp:coreProperties>
</file>