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036" r:id="rId3"/>
    <p:sldId id="2042" r:id="rId4"/>
    <p:sldId id="2038" r:id="rId5"/>
    <p:sldId id="2039" r:id="rId6"/>
    <p:sldId id="2037" r:id="rId7"/>
    <p:sldId id="2040" r:id="rId8"/>
    <p:sldId id="2041" r:id="rId9"/>
    <p:sldId id="2011" r:id="rId10"/>
    <p:sldId id="2043" r:id="rId11"/>
    <p:sldId id="262" r:id="rId12"/>
    <p:sldId id="2044" r:id="rId13"/>
    <p:sldId id="2016" r:id="rId14"/>
    <p:sldId id="2015" r:id="rId15"/>
    <p:sldId id="2045" r:id="rId16"/>
    <p:sldId id="20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541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4543" userDrawn="1">
          <p15:clr>
            <a:srgbClr val="A4A3A4"/>
          </p15:clr>
        </p15:guide>
        <p15:guide id="10" orient="horz" pos="16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7"/>
    <p:restoredTop sz="86570" autoAdjust="0"/>
  </p:normalViewPr>
  <p:slideViewPr>
    <p:cSldViewPr snapToGrid="0" snapToObjects="1" showGuides="1">
      <p:cViewPr varScale="1">
        <p:scale>
          <a:sx n="63" d="100"/>
          <a:sy n="63" d="100"/>
        </p:scale>
        <p:origin x="972" y="78"/>
      </p:cViewPr>
      <p:guideLst>
        <p:guide orient="horz" pos="2160"/>
        <p:guide pos="7242"/>
        <p:guide pos="438"/>
        <p:guide pos="3840"/>
        <p:guide orient="horz" pos="346"/>
        <p:guide orient="horz" pos="3974"/>
        <p:guide pos="5541"/>
        <p:guide pos="2139"/>
        <p:guide pos="4543"/>
        <p:guide orient="horz" pos="16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DFB7E-8A14-5F4A-A8BC-FEC574E653A4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14F3-7BF6-CC41-BA5F-F3649E84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B07A2238-64FF-3744-9BD3-204A945267D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DB3B1333-2D82-F943-972C-F7E97346830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036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663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04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38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539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058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357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987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541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24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1BFFE-E4B4-F243-8722-F04EDEC7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C61AE-7BCE-CB42-B025-A014ECB0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3E79F-F14E-F644-AAAF-0EF7ED90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11311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950709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50547C56-AA9F-734C-85E3-57504C1131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297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2463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D552-C10E-614A-B810-77E320220E2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1" r:id="rId3"/>
    <p:sldLayoutId id="2147483662" r:id="rId4"/>
    <p:sldLayoutId id="21474836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conomic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Box 334">
            <a:extLst>
              <a:ext uri="{FF2B5EF4-FFF2-40B4-BE49-F238E27FC236}">
                <a16:creationId xmlns:a16="http://schemas.microsoft.com/office/drawing/2014/main" id="{E699A195-D8B1-E24F-A2D1-316738186D2F}"/>
              </a:ext>
            </a:extLst>
          </p:cNvPr>
          <p:cNvSpPr txBox="1"/>
          <p:nvPr/>
        </p:nvSpPr>
        <p:spPr>
          <a:xfrm>
            <a:off x="3627499" y="1848408"/>
            <a:ext cx="8074981" cy="99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6500"/>
              </a:lnSpc>
            </a:pPr>
            <a:r>
              <a:rPr lang="en-US" sz="8000" b="1" dirty="0">
                <a:solidFill>
                  <a:schemeClr val="tx2"/>
                </a:solidFill>
                <a:latin typeface="Quicksand" panose="02070303000000060000" pitchFamily="18" charset="77"/>
                <a:ea typeface="Source Sans Pro" panose="020B0503030403020204" pitchFamily="34" charset="0"/>
                <a:cs typeface="Nunito Black" charset="0"/>
              </a:rPr>
              <a:t>Macroeconomics</a:t>
            </a:r>
            <a:endParaRPr lang="en-US" sz="6000" b="1" dirty="0">
              <a:solidFill>
                <a:schemeClr val="tx2"/>
              </a:solidFill>
              <a:latin typeface="Quicksand" panose="02070303000000060000" pitchFamily="18" charset="77"/>
              <a:ea typeface="Source Sans Pro" panose="020B0503030403020204" pitchFamily="34" charset="0"/>
              <a:cs typeface="Nunito Black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A3B1845B-0A01-0440-8FC5-F878BF46E572}"/>
              </a:ext>
            </a:extLst>
          </p:cNvPr>
          <p:cNvSpPr txBox="1"/>
          <p:nvPr/>
        </p:nvSpPr>
        <p:spPr>
          <a:xfrm>
            <a:off x="6309063" y="2652600"/>
            <a:ext cx="522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400" dirty="0">
              <a:latin typeface="Quicksand" panose="02070303000000060000" pitchFamily="18" charset="77"/>
              <a:ea typeface="Lato" panose="020F0502020204030203" pitchFamily="34" charset="0"/>
              <a:cs typeface="Big Caslon Medium" panose="02000603090000020003" pitchFamily="2" charset="-79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C36190-4CB5-1C4E-952B-C36FA3CB0C3E}"/>
              </a:ext>
            </a:extLst>
          </p:cNvPr>
          <p:cNvGrpSpPr/>
          <p:nvPr/>
        </p:nvGrpSpPr>
        <p:grpSpPr>
          <a:xfrm>
            <a:off x="-900336" y="2400573"/>
            <a:ext cx="5926223" cy="4949799"/>
            <a:chOff x="2885903" y="940420"/>
            <a:chExt cx="5926223" cy="4949799"/>
          </a:xfrm>
        </p:grpSpPr>
        <p:grpSp>
          <p:nvGrpSpPr>
            <p:cNvPr id="173" name="Group 7">
              <a:extLst>
                <a:ext uri="{FF2B5EF4-FFF2-40B4-BE49-F238E27FC236}">
                  <a16:creationId xmlns:a16="http://schemas.microsoft.com/office/drawing/2014/main" id="{ED11F17D-73A9-1646-84B5-4AED8F80BC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0525" y="3257623"/>
              <a:ext cx="1483356" cy="1350862"/>
              <a:chOff x="2135188" y="3590925"/>
              <a:chExt cx="1635125" cy="1489075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174" name="Freeform 4">
                <a:extLst>
                  <a:ext uri="{FF2B5EF4-FFF2-40B4-BE49-F238E27FC236}">
                    <a16:creationId xmlns:a16="http://schemas.microsoft.com/office/drawing/2014/main" id="{265669C7-30CB-D544-AC17-F4B48E141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5188" y="3590925"/>
                <a:ext cx="1635125" cy="1489075"/>
              </a:xfrm>
              <a:custGeom>
                <a:avLst/>
                <a:gdLst>
                  <a:gd name="T0" fmla="*/ 817383 w 4543"/>
                  <a:gd name="T1" fmla="*/ 172010 h 4138"/>
                  <a:gd name="T2" fmla="*/ 817383 w 4543"/>
                  <a:gd name="T3" fmla="*/ 172010 h 4138"/>
                  <a:gd name="T4" fmla="*/ 412470 w 4543"/>
                  <a:gd name="T5" fmla="*/ 338982 h 4138"/>
                  <a:gd name="T6" fmla="*/ 412470 w 4543"/>
                  <a:gd name="T7" fmla="*/ 338982 h 4138"/>
                  <a:gd name="T8" fmla="*/ 412470 w 4543"/>
                  <a:gd name="T9" fmla="*/ 1149013 h 4138"/>
                  <a:gd name="T10" fmla="*/ 412470 w 4543"/>
                  <a:gd name="T11" fmla="*/ 1149013 h 4138"/>
                  <a:gd name="T12" fmla="*/ 817383 w 4543"/>
                  <a:gd name="T13" fmla="*/ 1316345 h 4138"/>
                  <a:gd name="T14" fmla="*/ 817383 w 4543"/>
                  <a:gd name="T15" fmla="*/ 1316345 h 4138"/>
                  <a:gd name="T16" fmla="*/ 817383 w 4543"/>
                  <a:gd name="T17" fmla="*/ 1316345 h 4138"/>
                  <a:gd name="T18" fmla="*/ 1222295 w 4543"/>
                  <a:gd name="T19" fmla="*/ 1149013 h 4138"/>
                  <a:gd name="T20" fmla="*/ 1222295 w 4543"/>
                  <a:gd name="T21" fmla="*/ 1149013 h 4138"/>
                  <a:gd name="T22" fmla="*/ 1222655 w 4543"/>
                  <a:gd name="T23" fmla="*/ 338982 h 4138"/>
                  <a:gd name="T24" fmla="*/ 1222655 w 4543"/>
                  <a:gd name="T25" fmla="*/ 338982 h 4138"/>
                  <a:gd name="T26" fmla="*/ 817383 w 4543"/>
                  <a:gd name="T27" fmla="*/ 172010 h 4138"/>
                  <a:gd name="T28" fmla="*/ 817383 w 4543"/>
                  <a:gd name="T29" fmla="*/ 1381479 h 4138"/>
                  <a:gd name="T30" fmla="*/ 817383 w 4543"/>
                  <a:gd name="T31" fmla="*/ 1381479 h 4138"/>
                  <a:gd name="T32" fmla="*/ 817383 w 4543"/>
                  <a:gd name="T33" fmla="*/ 1381479 h 4138"/>
                  <a:gd name="T34" fmla="*/ 366400 w 4543"/>
                  <a:gd name="T35" fmla="*/ 1195074 h 4138"/>
                  <a:gd name="T36" fmla="*/ 366400 w 4543"/>
                  <a:gd name="T37" fmla="*/ 1195074 h 4138"/>
                  <a:gd name="T38" fmla="*/ 366400 w 4543"/>
                  <a:gd name="T39" fmla="*/ 293281 h 4138"/>
                  <a:gd name="T40" fmla="*/ 366400 w 4543"/>
                  <a:gd name="T41" fmla="*/ 293281 h 4138"/>
                  <a:gd name="T42" fmla="*/ 817383 w 4543"/>
                  <a:gd name="T43" fmla="*/ 106877 h 4138"/>
                  <a:gd name="T44" fmla="*/ 817383 w 4543"/>
                  <a:gd name="T45" fmla="*/ 106877 h 4138"/>
                  <a:gd name="T46" fmla="*/ 1268365 w 4543"/>
                  <a:gd name="T47" fmla="*/ 293281 h 4138"/>
                  <a:gd name="T48" fmla="*/ 1268365 w 4543"/>
                  <a:gd name="T49" fmla="*/ 293281 h 4138"/>
                  <a:gd name="T50" fmla="*/ 1268365 w 4543"/>
                  <a:gd name="T51" fmla="*/ 1195074 h 4138"/>
                  <a:gd name="T52" fmla="*/ 1268365 w 4543"/>
                  <a:gd name="T53" fmla="*/ 1195074 h 4138"/>
                  <a:gd name="T54" fmla="*/ 817383 w 4543"/>
                  <a:gd name="T55" fmla="*/ 1381479 h 4138"/>
                  <a:gd name="T56" fmla="*/ 817383 w 4543"/>
                  <a:gd name="T57" fmla="*/ 65134 h 4138"/>
                  <a:gd name="T58" fmla="*/ 817383 w 4543"/>
                  <a:gd name="T59" fmla="*/ 65134 h 4138"/>
                  <a:gd name="T60" fmla="*/ 336527 w 4543"/>
                  <a:gd name="T61" fmla="*/ 263413 h 4138"/>
                  <a:gd name="T62" fmla="*/ 336527 w 4543"/>
                  <a:gd name="T63" fmla="*/ 263413 h 4138"/>
                  <a:gd name="T64" fmla="*/ 336527 w 4543"/>
                  <a:gd name="T65" fmla="*/ 1224942 h 4138"/>
                  <a:gd name="T66" fmla="*/ 336527 w 4543"/>
                  <a:gd name="T67" fmla="*/ 1224942 h 4138"/>
                  <a:gd name="T68" fmla="*/ 817383 w 4543"/>
                  <a:gd name="T69" fmla="*/ 1423582 h 4138"/>
                  <a:gd name="T70" fmla="*/ 817383 w 4543"/>
                  <a:gd name="T71" fmla="*/ 1423582 h 4138"/>
                  <a:gd name="T72" fmla="*/ 1298238 w 4543"/>
                  <a:gd name="T73" fmla="*/ 1224942 h 4138"/>
                  <a:gd name="T74" fmla="*/ 1298238 w 4543"/>
                  <a:gd name="T75" fmla="*/ 1224942 h 4138"/>
                  <a:gd name="T76" fmla="*/ 1298238 w 4543"/>
                  <a:gd name="T77" fmla="*/ 263413 h 4138"/>
                  <a:gd name="T78" fmla="*/ 1298238 w 4543"/>
                  <a:gd name="T79" fmla="*/ 263413 h 4138"/>
                  <a:gd name="T80" fmla="*/ 817383 w 4543"/>
                  <a:gd name="T81" fmla="*/ 65134 h 4138"/>
                  <a:gd name="T82" fmla="*/ 817383 w 4543"/>
                  <a:gd name="T83" fmla="*/ 1488715 h 4138"/>
                  <a:gd name="T84" fmla="*/ 817383 w 4543"/>
                  <a:gd name="T85" fmla="*/ 1488715 h 4138"/>
                  <a:gd name="T86" fmla="*/ 290457 w 4543"/>
                  <a:gd name="T87" fmla="*/ 1270644 h 4138"/>
                  <a:gd name="T88" fmla="*/ 290457 w 4543"/>
                  <a:gd name="T89" fmla="*/ 1270644 h 4138"/>
                  <a:gd name="T90" fmla="*/ 290457 w 4543"/>
                  <a:gd name="T91" fmla="*/ 217352 h 4138"/>
                  <a:gd name="T92" fmla="*/ 290457 w 4543"/>
                  <a:gd name="T93" fmla="*/ 217352 h 4138"/>
                  <a:gd name="T94" fmla="*/ 817383 w 4543"/>
                  <a:gd name="T95" fmla="*/ 0 h 4138"/>
                  <a:gd name="T96" fmla="*/ 817383 w 4543"/>
                  <a:gd name="T97" fmla="*/ 0 h 4138"/>
                  <a:gd name="T98" fmla="*/ 1344308 w 4543"/>
                  <a:gd name="T99" fmla="*/ 217352 h 4138"/>
                  <a:gd name="T100" fmla="*/ 1344308 w 4543"/>
                  <a:gd name="T101" fmla="*/ 217352 h 4138"/>
                  <a:gd name="T102" fmla="*/ 1344308 w 4543"/>
                  <a:gd name="T103" fmla="*/ 1270644 h 4138"/>
                  <a:gd name="T104" fmla="*/ 1344308 w 4543"/>
                  <a:gd name="T105" fmla="*/ 1270644 h 4138"/>
                  <a:gd name="T106" fmla="*/ 817383 w 4543"/>
                  <a:gd name="T107" fmla="*/ 1488715 h 41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543" h="4138">
                    <a:moveTo>
                      <a:pt x="2271" y="478"/>
                    </a:moveTo>
                    <a:lnTo>
                      <a:pt x="2271" y="478"/>
                    </a:lnTo>
                    <a:cubicBezTo>
                      <a:pt x="1845" y="478"/>
                      <a:pt x="1446" y="642"/>
                      <a:pt x="1146" y="942"/>
                    </a:cubicBezTo>
                    <a:cubicBezTo>
                      <a:pt x="525" y="1563"/>
                      <a:pt x="525" y="2573"/>
                      <a:pt x="1146" y="3193"/>
                    </a:cubicBezTo>
                    <a:cubicBezTo>
                      <a:pt x="1445" y="3493"/>
                      <a:pt x="1845" y="3658"/>
                      <a:pt x="2271" y="3658"/>
                    </a:cubicBezTo>
                    <a:cubicBezTo>
                      <a:pt x="2696" y="3658"/>
                      <a:pt x="3096" y="3493"/>
                      <a:pt x="3396" y="3193"/>
                    </a:cubicBezTo>
                    <a:cubicBezTo>
                      <a:pt x="4017" y="2573"/>
                      <a:pt x="4017" y="1563"/>
                      <a:pt x="3397" y="942"/>
                    </a:cubicBezTo>
                    <a:cubicBezTo>
                      <a:pt x="3096" y="642"/>
                      <a:pt x="2696" y="478"/>
                      <a:pt x="2271" y="478"/>
                    </a:cubicBezTo>
                    <a:close/>
                    <a:moveTo>
                      <a:pt x="2271" y="3839"/>
                    </a:moveTo>
                    <a:lnTo>
                      <a:pt x="2271" y="3839"/>
                    </a:lnTo>
                    <a:cubicBezTo>
                      <a:pt x="1797" y="3839"/>
                      <a:pt x="1352" y="3655"/>
                      <a:pt x="1018" y="3321"/>
                    </a:cubicBezTo>
                    <a:cubicBezTo>
                      <a:pt x="327" y="2630"/>
                      <a:pt x="327" y="1506"/>
                      <a:pt x="1018" y="815"/>
                    </a:cubicBezTo>
                    <a:cubicBezTo>
                      <a:pt x="1352" y="481"/>
                      <a:pt x="1797" y="297"/>
                      <a:pt x="2271" y="297"/>
                    </a:cubicBezTo>
                    <a:cubicBezTo>
                      <a:pt x="2744" y="297"/>
                      <a:pt x="3190" y="481"/>
                      <a:pt x="3524" y="815"/>
                    </a:cubicBezTo>
                    <a:cubicBezTo>
                      <a:pt x="4215" y="1506"/>
                      <a:pt x="4215" y="2630"/>
                      <a:pt x="3524" y="3321"/>
                    </a:cubicBezTo>
                    <a:cubicBezTo>
                      <a:pt x="3190" y="3655"/>
                      <a:pt x="2744" y="3839"/>
                      <a:pt x="2271" y="3839"/>
                    </a:cubicBezTo>
                    <a:close/>
                    <a:moveTo>
                      <a:pt x="2271" y="181"/>
                    </a:moveTo>
                    <a:lnTo>
                      <a:pt x="2271" y="181"/>
                    </a:lnTo>
                    <a:cubicBezTo>
                      <a:pt x="1766" y="181"/>
                      <a:pt x="1292" y="377"/>
                      <a:pt x="935" y="732"/>
                    </a:cubicBezTo>
                    <a:cubicBezTo>
                      <a:pt x="199" y="1469"/>
                      <a:pt x="199" y="2667"/>
                      <a:pt x="935" y="3404"/>
                    </a:cubicBezTo>
                    <a:cubicBezTo>
                      <a:pt x="1292" y="3760"/>
                      <a:pt x="1766" y="3956"/>
                      <a:pt x="2271" y="3956"/>
                    </a:cubicBezTo>
                    <a:cubicBezTo>
                      <a:pt x="2776" y="3956"/>
                      <a:pt x="3251" y="3760"/>
                      <a:pt x="3607" y="3404"/>
                    </a:cubicBezTo>
                    <a:cubicBezTo>
                      <a:pt x="4343" y="2667"/>
                      <a:pt x="4343" y="1469"/>
                      <a:pt x="3607" y="732"/>
                    </a:cubicBezTo>
                    <a:cubicBezTo>
                      <a:pt x="3251" y="377"/>
                      <a:pt x="2776" y="181"/>
                      <a:pt x="2271" y="181"/>
                    </a:cubicBezTo>
                    <a:close/>
                    <a:moveTo>
                      <a:pt x="2271" y="4137"/>
                    </a:moveTo>
                    <a:lnTo>
                      <a:pt x="2271" y="4137"/>
                    </a:lnTo>
                    <a:cubicBezTo>
                      <a:pt x="1717" y="4137"/>
                      <a:pt x="1198" y="3922"/>
                      <a:pt x="807" y="3531"/>
                    </a:cubicBezTo>
                    <a:cubicBezTo>
                      <a:pt x="0" y="2724"/>
                      <a:pt x="0" y="1411"/>
                      <a:pt x="807" y="604"/>
                    </a:cubicBezTo>
                    <a:cubicBezTo>
                      <a:pt x="1198" y="214"/>
                      <a:pt x="1717" y="0"/>
                      <a:pt x="2271" y="0"/>
                    </a:cubicBezTo>
                    <a:cubicBezTo>
                      <a:pt x="2824" y="0"/>
                      <a:pt x="3344" y="214"/>
                      <a:pt x="3735" y="604"/>
                    </a:cubicBezTo>
                    <a:cubicBezTo>
                      <a:pt x="4542" y="1411"/>
                      <a:pt x="4542" y="2724"/>
                      <a:pt x="3735" y="3531"/>
                    </a:cubicBezTo>
                    <a:cubicBezTo>
                      <a:pt x="3344" y="3922"/>
                      <a:pt x="2824" y="4137"/>
                      <a:pt x="2271" y="41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75" name="Freeform 5">
                <a:extLst>
                  <a:ext uri="{FF2B5EF4-FFF2-40B4-BE49-F238E27FC236}">
                    <a16:creationId xmlns:a16="http://schemas.microsoft.com/office/drawing/2014/main" id="{E9281AEB-BA74-C845-9673-8D9651C38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3898900"/>
                <a:ext cx="92075" cy="92075"/>
              </a:xfrm>
              <a:custGeom>
                <a:avLst/>
                <a:gdLst>
                  <a:gd name="T0" fmla="*/ 85241 w 256"/>
                  <a:gd name="T1" fmla="*/ 82004 h 256"/>
                  <a:gd name="T2" fmla="*/ 85241 w 256"/>
                  <a:gd name="T3" fmla="*/ 82004 h 256"/>
                  <a:gd name="T4" fmla="*/ 85241 w 256"/>
                  <a:gd name="T5" fmla="*/ 58986 h 256"/>
                  <a:gd name="T6" fmla="*/ 33809 w 256"/>
                  <a:gd name="T7" fmla="*/ 7553 h 256"/>
                  <a:gd name="T8" fmla="*/ 33809 w 256"/>
                  <a:gd name="T9" fmla="*/ 7553 h 256"/>
                  <a:gd name="T10" fmla="*/ 13308 w 256"/>
                  <a:gd name="T11" fmla="*/ 4676 h 256"/>
                  <a:gd name="T12" fmla="*/ 8992 w 256"/>
                  <a:gd name="T13" fmla="*/ 8632 h 256"/>
                  <a:gd name="T14" fmla="*/ 4676 w 256"/>
                  <a:gd name="T15" fmla="*/ 13308 h 256"/>
                  <a:gd name="T16" fmla="*/ 4676 w 256"/>
                  <a:gd name="T17" fmla="*/ 13308 h 256"/>
                  <a:gd name="T18" fmla="*/ 7553 w 256"/>
                  <a:gd name="T19" fmla="*/ 33809 h 256"/>
                  <a:gd name="T20" fmla="*/ 58986 w 256"/>
                  <a:gd name="T21" fmla="*/ 85241 h 256"/>
                  <a:gd name="T22" fmla="*/ 58986 w 256"/>
                  <a:gd name="T23" fmla="*/ 85241 h 256"/>
                  <a:gd name="T24" fmla="*/ 82004 w 256"/>
                  <a:gd name="T25" fmla="*/ 85241 h 256"/>
                  <a:gd name="T26" fmla="*/ 85241 w 256"/>
                  <a:gd name="T27" fmla="*/ 8200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37" y="228"/>
                    </a:moveTo>
                    <a:lnTo>
                      <a:pt x="237" y="228"/>
                    </a:lnTo>
                    <a:cubicBezTo>
                      <a:pt x="255" y="211"/>
                      <a:pt x="255" y="182"/>
                      <a:pt x="237" y="164"/>
                    </a:cubicBezTo>
                    <a:lnTo>
                      <a:pt x="94" y="21"/>
                    </a:lnTo>
                    <a:cubicBezTo>
                      <a:pt x="76" y="3"/>
                      <a:pt x="51" y="0"/>
                      <a:pt x="37" y="13"/>
                    </a:cubicBezTo>
                    <a:lnTo>
                      <a:pt x="25" y="24"/>
                    </a:lnTo>
                    <a:lnTo>
                      <a:pt x="13" y="37"/>
                    </a:lnTo>
                    <a:cubicBezTo>
                      <a:pt x="0" y="51"/>
                      <a:pt x="4" y="77"/>
                      <a:pt x="21" y="94"/>
                    </a:cubicBezTo>
                    <a:lnTo>
                      <a:pt x="164" y="237"/>
                    </a:lnTo>
                    <a:cubicBezTo>
                      <a:pt x="182" y="255"/>
                      <a:pt x="210" y="255"/>
                      <a:pt x="228" y="237"/>
                    </a:cubicBezTo>
                    <a:lnTo>
                      <a:pt x="237" y="2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76" name="Freeform 6">
                <a:extLst>
                  <a:ext uri="{FF2B5EF4-FFF2-40B4-BE49-F238E27FC236}">
                    <a16:creationId xmlns:a16="http://schemas.microsoft.com/office/drawing/2014/main" id="{C66A0CE9-8FC4-F640-AE25-4C3F607CC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325" y="4316413"/>
                <a:ext cx="106363" cy="38100"/>
              </a:xfrm>
              <a:custGeom>
                <a:avLst/>
                <a:gdLst>
                  <a:gd name="T0" fmla="*/ 106001 w 294"/>
                  <a:gd name="T1" fmla="*/ 16486 h 104"/>
                  <a:gd name="T2" fmla="*/ 106001 w 294"/>
                  <a:gd name="T3" fmla="*/ 16486 h 104"/>
                  <a:gd name="T4" fmla="*/ 89721 w 294"/>
                  <a:gd name="T5" fmla="*/ 0 h 104"/>
                  <a:gd name="T6" fmla="*/ 17004 w 294"/>
                  <a:gd name="T7" fmla="*/ 0 h 104"/>
                  <a:gd name="T8" fmla="*/ 17004 w 294"/>
                  <a:gd name="T9" fmla="*/ 0 h 104"/>
                  <a:gd name="T10" fmla="*/ 362 w 294"/>
                  <a:gd name="T11" fmla="*/ 12822 h 104"/>
                  <a:gd name="T12" fmla="*/ 362 w 294"/>
                  <a:gd name="T13" fmla="*/ 12822 h 104"/>
                  <a:gd name="T14" fmla="*/ 17004 w 294"/>
                  <a:gd name="T15" fmla="*/ 37734 h 104"/>
                  <a:gd name="T16" fmla="*/ 89721 w 294"/>
                  <a:gd name="T17" fmla="*/ 37734 h 104"/>
                  <a:gd name="T18" fmla="*/ 89721 w 294"/>
                  <a:gd name="T19" fmla="*/ 37734 h 104"/>
                  <a:gd name="T20" fmla="*/ 106001 w 294"/>
                  <a:gd name="T21" fmla="*/ 21248 h 104"/>
                  <a:gd name="T22" fmla="*/ 106001 w 294"/>
                  <a:gd name="T23" fmla="*/ 16486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4">
                    <a:moveTo>
                      <a:pt x="293" y="45"/>
                    </a:moveTo>
                    <a:lnTo>
                      <a:pt x="293" y="45"/>
                    </a:lnTo>
                    <a:cubicBezTo>
                      <a:pt x="293" y="21"/>
                      <a:pt x="273" y="0"/>
                      <a:pt x="248" y="0"/>
                    </a:cubicBezTo>
                    <a:lnTo>
                      <a:pt x="47" y="0"/>
                    </a:lnTo>
                    <a:cubicBezTo>
                      <a:pt x="21" y="0"/>
                      <a:pt x="1" y="15"/>
                      <a:pt x="1" y="35"/>
                    </a:cubicBezTo>
                    <a:cubicBezTo>
                      <a:pt x="0" y="53"/>
                      <a:pt x="21" y="103"/>
                      <a:pt x="47" y="103"/>
                    </a:cubicBezTo>
                    <a:lnTo>
                      <a:pt x="248" y="103"/>
                    </a:lnTo>
                    <a:cubicBezTo>
                      <a:pt x="273" y="103"/>
                      <a:pt x="293" y="83"/>
                      <a:pt x="293" y="58"/>
                    </a:cubicBezTo>
                    <a:lnTo>
                      <a:pt x="293" y="4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77" name="Freeform 7">
                <a:extLst>
                  <a:ext uri="{FF2B5EF4-FFF2-40B4-BE49-F238E27FC236}">
                    <a16:creationId xmlns:a16="http://schemas.microsoft.com/office/drawing/2014/main" id="{A472AC03-1276-8F43-B377-0C65D7C5C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679950"/>
                <a:ext cx="92075" cy="92075"/>
              </a:xfrm>
              <a:custGeom>
                <a:avLst/>
                <a:gdLst>
                  <a:gd name="T0" fmla="*/ 82004 w 256"/>
                  <a:gd name="T1" fmla="*/ 6114 h 256"/>
                  <a:gd name="T2" fmla="*/ 82004 w 256"/>
                  <a:gd name="T3" fmla="*/ 6114 h 256"/>
                  <a:gd name="T4" fmla="*/ 58986 w 256"/>
                  <a:gd name="T5" fmla="*/ 6114 h 256"/>
                  <a:gd name="T6" fmla="*/ 7553 w 256"/>
                  <a:gd name="T7" fmla="*/ 57907 h 256"/>
                  <a:gd name="T8" fmla="*/ 7553 w 256"/>
                  <a:gd name="T9" fmla="*/ 57907 h 256"/>
                  <a:gd name="T10" fmla="*/ 4676 w 256"/>
                  <a:gd name="T11" fmla="*/ 78408 h 256"/>
                  <a:gd name="T12" fmla="*/ 8992 w 256"/>
                  <a:gd name="T13" fmla="*/ 82724 h 256"/>
                  <a:gd name="T14" fmla="*/ 13308 w 256"/>
                  <a:gd name="T15" fmla="*/ 87399 h 256"/>
                  <a:gd name="T16" fmla="*/ 13308 w 256"/>
                  <a:gd name="T17" fmla="*/ 87399 h 256"/>
                  <a:gd name="T18" fmla="*/ 33809 w 256"/>
                  <a:gd name="T19" fmla="*/ 84162 h 256"/>
                  <a:gd name="T20" fmla="*/ 85241 w 256"/>
                  <a:gd name="T21" fmla="*/ 32370 h 256"/>
                  <a:gd name="T22" fmla="*/ 85241 w 256"/>
                  <a:gd name="T23" fmla="*/ 32370 h 256"/>
                  <a:gd name="T24" fmla="*/ 85241 w 256"/>
                  <a:gd name="T25" fmla="*/ 9711 h 256"/>
                  <a:gd name="T26" fmla="*/ 82004 w 256"/>
                  <a:gd name="T27" fmla="*/ 611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28" y="17"/>
                    </a:moveTo>
                    <a:lnTo>
                      <a:pt x="228" y="17"/>
                    </a:lnTo>
                    <a:cubicBezTo>
                      <a:pt x="210" y="0"/>
                      <a:pt x="182" y="0"/>
                      <a:pt x="164" y="17"/>
                    </a:cubicBezTo>
                    <a:lnTo>
                      <a:pt x="21" y="161"/>
                    </a:lnTo>
                    <a:cubicBezTo>
                      <a:pt x="4" y="178"/>
                      <a:pt x="0" y="204"/>
                      <a:pt x="13" y="218"/>
                    </a:cubicBezTo>
                    <a:lnTo>
                      <a:pt x="25" y="230"/>
                    </a:lnTo>
                    <a:lnTo>
                      <a:pt x="37" y="243"/>
                    </a:lnTo>
                    <a:cubicBezTo>
                      <a:pt x="51" y="255"/>
                      <a:pt x="76" y="251"/>
                      <a:pt x="94" y="234"/>
                    </a:cubicBezTo>
                    <a:lnTo>
                      <a:pt x="237" y="90"/>
                    </a:lnTo>
                    <a:cubicBezTo>
                      <a:pt x="255" y="73"/>
                      <a:pt x="255" y="44"/>
                      <a:pt x="237" y="27"/>
                    </a:cubicBezTo>
                    <a:lnTo>
                      <a:pt x="228" y="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78" name="Freeform 8">
                <a:extLst>
                  <a:ext uri="{FF2B5EF4-FFF2-40B4-BE49-F238E27FC236}">
                    <a16:creationId xmlns:a16="http://schemas.microsoft.com/office/drawing/2014/main" id="{F1A334D8-DDE7-6F49-A2CD-28B9892E7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4835525"/>
                <a:ext cx="38100" cy="104775"/>
              </a:xfrm>
              <a:custGeom>
                <a:avLst/>
                <a:gdLst>
                  <a:gd name="T0" fmla="*/ 16329 w 105"/>
                  <a:gd name="T1" fmla="*/ 0 h 293"/>
                  <a:gd name="T2" fmla="*/ 16329 w 105"/>
                  <a:gd name="T3" fmla="*/ 0 h 293"/>
                  <a:gd name="T4" fmla="*/ 0 w 105"/>
                  <a:gd name="T5" fmla="*/ 16092 h 293"/>
                  <a:gd name="T6" fmla="*/ 0 w 105"/>
                  <a:gd name="T7" fmla="*/ 87968 h 293"/>
                  <a:gd name="T8" fmla="*/ 0 w 105"/>
                  <a:gd name="T9" fmla="*/ 87968 h 293"/>
                  <a:gd name="T10" fmla="*/ 12700 w 105"/>
                  <a:gd name="T11" fmla="*/ 104417 h 293"/>
                  <a:gd name="T12" fmla="*/ 12700 w 105"/>
                  <a:gd name="T13" fmla="*/ 104417 h 293"/>
                  <a:gd name="T14" fmla="*/ 37737 w 105"/>
                  <a:gd name="T15" fmla="*/ 87968 h 293"/>
                  <a:gd name="T16" fmla="*/ 37737 w 105"/>
                  <a:gd name="T17" fmla="*/ 16092 h 293"/>
                  <a:gd name="T18" fmla="*/ 37737 w 105"/>
                  <a:gd name="T19" fmla="*/ 16092 h 293"/>
                  <a:gd name="T20" fmla="*/ 21046 w 105"/>
                  <a:gd name="T21" fmla="*/ 0 h 293"/>
                  <a:gd name="T22" fmla="*/ 16329 w 105"/>
                  <a:gd name="T23" fmla="*/ 0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45" y="0"/>
                    </a:moveTo>
                    <a:lnTo>
                      <a:pt x="45" y="0"/>
                    </a:lnTo>
                    <a:cubicBezTo>
                      <a:pt x="20" y="0"/>
                      <a:pt x="0" y="20"/>
                      <a:pt x="0" y="45"/>
                    </a:cubicBezTo>
                    <a:lnTo>
                      <a:pt x="0" y="246"/>
                    </a:lnTo>
                    <a:cubicBezTo>
                      <a:pt x="0" y="271"/>
                      <a:pt x="16" y="292"/>
                      <a:pt x="35" y="292"/>
                    </a:cubicBezTo>
                    <a:cubicBezTo>
                      <a:pt x="54" y="292"/>
                      <a:pt x="104" y="271"/>
                      <a:pt x="104" y="246"/>
                    </a:cubicBezTo>
                    <a:lnTo>
                      <a:pt x="104" y="45"/>
                    </a:lnTo>
                    <a:cubicBezTo>
                      <a:pt x="104" y="20"/>
                      <a:pt x="83" y="0"/>
                      <a:pt x="58" y="0"/>
                    </a:cubicBezTo>
                    <a:lnTo>
                      <a:pt x="4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79" name="Freeform 9">
                <a:extLst>
                  <a:ext uri="{FF2B5EF4-FFF2-40B4-BE49-F238E27FC236}">
                    <a16:creationId xmlns:a16="http://schemas.microsoft.com/office/drawing/2014/main" id="{3DBA8890-C1C5-9844-B125-72303BC75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4679950"/>
                <a:ext cx="92075" cy="92075"/>
              </a:xfrm>
              <a:custGeom>
                <a:avLst/>
                <a:gdLst>
                  <a:gd name="T0" fmla="*/ 6449 w 257"/>
                  <a:gd name="T1" fmla="*/ 9711 h 256"/>
                  <a:gd name="T2" fmla="*/ 6449 w 257"/>
                  <a:gd name="T3" fmla="*/ 9711 h 256"/>
                  <a:gd name="T4" fmla="*/ 6449 w 257"/>
                  <a:gd name="T5" fmla="*/ 32370 h 256"/>
                  <a:gd name="T6" fmla="*/ 57681 w 257"/>
                  <a:gd name="T7" fmla="*/ 84162 h 256"/>
                  <a:gd name="T8" fmla="*/ 57681 w 257"/>
                  <a:gd name="T9" fmla="*/ 84162 h 256"/>
                  <a:gd name="T10" fmla="*/ 78461 w 257"/>
                  <a:gd name="T11" fmla="*/ 87399 h 256"/>
                  <a:gd name="T12" fmla="*/ 82760 w 257"/>
                  <a:gd name="T13" fmla="*/ 82724 h 256"/>
                  <a:gd name="T14" fmla="*/ 87059 w 257"/>
                  <a:gd name="T15" fmla="*/ 78408 h 256"/>
                  <a:gd name="T16" fmla="*/ 87059 w 257"/>
                  <a:gd name="T17" fmla="*/ 78408 h 256"/>
                  <a:gd name="T18" fmla="*/ 83835 w 257"/>
                  <a:gd name="T19" fmla="*/ 57907 h 256"/>
                  <a:gd name="T20" fmla="*/ 32961 w 257"/>
                  <a:gd name="T21" fmla="*/ 6114 h 256"/>
                  <a:gd name="T22" fmla="*/ 32961 w 257"/>
                  <a:gd name="T23" fmla="*/ 6114 h 256"/>
                  <a:gd name="T24" fmla="*/ 10032 w 257"/>
                  <a:gd name="T25" fmla="*/ 6114 h 256"/>
                  <a:gd name="T26" fmla="*/ 6449 w 257"/>
                  <a:gd name="T27" fmla="*/ 971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18" y="27"/>
                    </a:moveTo>
                    <a:lnTo>
                      <a:pt x="18" y="27"/>
                    </a:lnTo>
                    <a:cubicBezTo>
                      <a:pt x="0" y="44"/>
                      <a:pt x="0" y="73"/>
                      <a:pt x="18" y="90"/>
                    </a:cubicBezTo>
                    <a:lnTo>
                      <a:pt x="161" y="234"/>
                    </a:lnTo>
                    <a:cubicBezTo>
                      <a:pt x="179" y="251"/>
                      <a:pt x="205" y="255"/>
                      <a:pt x="219" y="243"/>
                    </a:cubicBezTo>
                    <a:lnTo>
                      <a:pt x="231" y="230"/>
                    </a:lnTo>
                    <a:lnTo>
                      <a:pt x="243" y="218"/>
                    </a:lnTo>
                    <a:cubicBezTo>
                      <a:pt x="256" y="204"/>
                      <a:pt x="252" y="178"/>
                      <a:pt x="234" y="161"/>
                    </a:cubicBezTo>
                    <a:lnTo>
                      <a:pt x="92" y="17"/>
                    </a:lnTo>
                    <a:cubicBezTo>
                      <a:pt x="74" y="0"/>
                      <a:pt x="45" y="0"/>
                      <a:pt x="28" y="17"/>
                    </a:cubicBezTo>
                    <a:lnTo>
                      <a:pt x="18" y="2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80" name="Freeform 10">
                <a:extLst>
                  <a:ext uri="{FF2B5EF4-FFF2-40B4-BE49-F238E27FC236}">
                    <a16:creationId xmlns:a16="http://schemas.microsoft.com/office/drawing/2014/main" id="{73897E67-91E6-3148-B05A-6AD504615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4316413"/>
                <a:ext cx="106363" cy="38100"/>
              </a:xfrm>
              <a:custGeom>
                <a:avLst/>
                <a:gdLst>
                  <a:gd name="T0" fmla="*/ 0 w 294"/>
                  <a:gd name="T1" fmla="*/ 21046 h 105"/>
                  <a:gd name="T2" fmla="*/ 0 w 294"/>
                  <a:gd name="T3" fmla="*/ 21046 h 105"/>
                  <a:gd name="T4" fmla="*/ 16642 w 294"/>
                  <a:gd name="T5" fmla="*/ 37374 h 105"/>
                  <a:gd name="T6" fmla="*/ 89721 w 294"/>
                  <a:gd name="T7" fmla="*/ 37737 h 105"/>
                  <a:gd name="T8" fmla="*/ 89721 w 294"/>
                  <a:gd name="T9" fmla="*/ 37737 h 105"/>
                  <a:gd name="T10" fmla="*/ 106001 w 294"/>
                  <a:gd name="T11" fmla="*/ 25037 h 105"/>
                  <a:gd name="T12" fmla="*/ 106001 w 294"/>
                  <a:gd name="T13" fmla="*/ 25037 h 105"/>
                  <a:gd name="T14" fmla="*/ 89721 w 294"/>
                  <a:gd name="T15" fmla="*/ 0 h 105"/>
                  <a:gd name="T16" fmla="*/ 16642 w 294"/>
                  <a:gd name="T17" fmla="*/ 0 h 105"/>
                  <a:gd name="T18" fmla="*/ 16642 w 294"/>
                  <a:gd name="T19" fmla="*/ 0 h 105"/>
                  <a:gd name="T20" fmla="*/ 0 w 294"/>
                  <a:gd name="T21" fmla="*/ 16329 h 105"/>
                  <a:gd name="T22" fmla="*/ 0 w 294"/>
                  <a:gd name="T23" fmla="*/ 21046 h 1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5">
                    <a:moveTo>
                      <a:pt x="0" y="58"/>
                    </a:moveTo>
                    <a:lnTo>
                      <a:pt x="0" y="58"/>
                    </a:lnTo>
                    <a:cubicBezTo>
                      <a:pt x="0" y="83"/>
                      <a:pt x="21" y="103"/>
                      <a:pt x="46" y="103"/>
                    </a:cubicBezTo>
                    <a:lnTo>
                      <a:pt x="248" y="104"/>
                    </a:lnTo>
                    <a:cubicBezTo>
                      <a:pt x="272" y="104"/>
                      <a:pt x="293" y="88"/>
                      <a:pt x="293" y="69"/>
                    </a:cubicBezTo>
                    <a:cubicBezTo>
                      <a:pt x="293" y="50"/>
                      <a:pt x="272" y="0"/>
                      <a:pt x="248" y="0"/>
                    </a:cubicBezTo>
                    <a:lnTo>
                      <a:pt x="46" y="0"/>
                    </a:lnTo>
                    <a:cubicBezTo>
                      <a:pt x="21" y="0"/>
                      <a:pt x="0" y="21"/>
                      <a:pt x="0" y="45"/>
                    </a:cubicBezTo>
                    <a:lnTo>
                      <a:pt x="0" y="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81" name="Freeform 11">
                <a:extLst>
                  <a:ext uri="{FF2B5EF4-FFF2-40B4-BE49-F238E27FC236}">
                    <a16:creationId xmlns:a16="http://schemas.microsoft.com/office/drawing/2014/main" id="{D6340F08-CD06-1B46-AB47-48586F903B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3898900"/>
                <a:ext cx="92075" cy="92075"/>
              </a:xfrm>
              <a:custGeom>
                <a:avLst/>
                <a:gdLst>
                  <a:gd name="T0" fmla="*/ 10032 w 257"/>
                  <a:gd name="T1" fmla="*/ 85601 h 256"/>
                  <a:gd name="T2" fmla="*/ 10032 w 257"/>
                  <a:gd name="T3" fmla="*/ 85601 h 256"/>
                  <a:gd name="T4" fmla="*/ 32961 w 257"/>
                  <a:gd name="T5" fmla="*/ 85601 h 256"/>
                  <a:gd name="T6" fmla="*/ 84193 w 257"/>
                  <a:gd name="T7" fmla="*/ 33809 h 256"/>
                  <a:gd name="T8" fmla="*/ 84193 w 257"/>
                  <a:gd name="T9" fmla="*/ 33809 h 256"/>
                  <a:gd name="T10" fmla="*/ 87059 w 257"/>
                  <a:gd name="T11" fmla="*/ 13308 h 256"/>
                  <a:gd name="T12" fmla="*/ 82760 w 257"/>
                  <a:gd name="T13" fmla="*/ 8632 h 256"/>
                  <a:gd name="T14" fmla="*/ 78461 w 257"/>
                  <a:gd name="T15" fmla="*/ 4676 h 256"/>
                  <a:gd name="T16" fmla="*/ 78461 w 257"/>
                  <a:gd name="T17" fmla="*/ 4676 h 256"/>
                  <a:gd name="T18" fmla="*/ 57681 w 257"/>
                  <a:gd name="T19" fmla="*/ 7553 h 256"/>
                  <a:gd name="T20" fmla="*/ 6449 w 257"/>
                  <a:gd name="T21" fmla="*/ 58986 h 256"/>
                  <a:gd name="T22" fmla="*/ 6449 w 257"/>
                  <a:gd name="T23" fmla="*/ 58986 h 256"/>
                  <a:gd name="T24" fmla="*/ 6449 w 257"/>
                  <a:gd name="T25" fmla="*/ 82004 h 256"/>
                  <a:gd name="T26" fmla="*/ 10032 w 257"/>
                  <a:gd name="T27" fmla="*/ 8560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28" y="238"/>
                    </a:moveTo>
                    <a:lnTo>
                      <a:pt x="28" y="238"/>
                    </a:lnTo>
                    <a:cubicBezTo>
                      <a:pt x="45" y="255"/>
                      <a:pt x="74" y="255"/>
                      <a:pt x="92" y="238"/>
                    </a:cubicBezTo>
                    <a:lnTo>
                      <a:pt x="235" y="94"/>
                    </a:lnTo>
                    <a:cubicBezTo>
                      <a:pt x="252" y="77"/>
                      <a:pt x="256" y="51"/>
                      <a:pt x="243" y="37"/>
                    </a:cubicBezTo>
                    <a:lnTo>
                      <a:pt x="231" y="24"/>
                    </a:lnTo>
                    <a:lnTo>
                      <a:pt x="219" y="13"/>
                    </a:lnTo>
                    <a:cubicBezTo>
                      <a:pt x="205" y="0"/>
                      <a:pt x="179" y="3"/>
                      <a:pt x="161" y="21"/>
                    </a:cubicBezTo>
                    <a:lnTo>
                      <a:pt x="18" y="164"/>
                    </a:lnTo>
                    <a:cubicBezTo>
                      <a:pt x="0" y="182"/>
                      <a:pt x="0" y="211"/>
                      <a:pt x="18" y="228"/>
                    </a:cubicBezTo>
                    <a:lnTo>
                      <a:pt x="28" y="23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82" name="Freeform 12">
                <a:extLst>
                  <a:ext uri="{FF2B5EF4-FFF2-40B4-BE49-F238E27FC236}">
                    <a16:creationId xmlns:a16="http://schemas.microsoft.com/office/drawing/2014/main" id="{2DE71D22-0924-7044-AB65-371C6AEFF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730625"/>
                <a:ext cx="38100" cy="104775"/>
              </a:xfrm>
              <a:custGeom>
                <a:avLst/>
                <a:gdLst>
                  <a:gd name="T0" fmla="*/ 21046 w 105"/>
                  <a:gd name="T1" fmla="*/ 104417 h 293"/>
                  <a:gd name="T2" fmla="*/ 21046 w 105"/>
                  <a:gd name="T3" fmla="*/ 104417 h 293"/>
                  <a:gd name="T4" fmla="*/ 37737 w 105"/>
                  <a:gd name="T5" fmla="*/ 88326 h 293"/>
                  <a:gd name="T6" fmla="*/ 37737 w 105"/>
                  <a:gd name="T7" fmla="*/ 16449 h 293"/>
                  <a:gd name="T8" fmla="*/ 37737 w 105"/>
                  <a:gd name="T9" fmla="*/ 16449 h 293"/>
                  <a:gd name="T10" fmla="*/ 25037 w 105"/>
                  <a:gd name="T11" fmla="*/ 0 h 293"/>
                  <a:gd name="T12" fmla="*/ 25037 w 105"/>
                  <a:gd name="T13" fmla="*/ 0 h 293"/>
                  <a:gd name="T14" fmla="*/ 0 w 105"/>
                  <a:gd name="T15" fmla="*/ 16449 h 293"/>
                  <a:gd name="T16" fmla="*/ 0 w 105"/>
                  <a:gd name="T17" fmla="*/ 88326 h 293"/>
                  <a:gd name="T18" fmla="*/ 0 w 105"/>
                  <a:gd name="T19" fmla="*/ 88326 h 293"/>
                  <a:gd name="T20" fmla="*/ 16329 w 105"/>
                  <a:gd name="T21" fmla="*/ 104417 h 293"/>
                  <a:gd name="T22" fmla="*/ 21046 w 105"/>
                  <a:gd name="T23" fmla="*/ 104417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58" y="292"/>
                    </a:moveTo>
                    <a:lnTo>
                      <a:pt x="58" y="292"/>
                    </a:lnTo>
                    <a:cubicBezTo>
                      <a:pt x="83" y="292"/>
                      <a:pt x="104" y="272"/>
                      <a:pt x="104" y="247"/>
                    </a:cubicBezTo>
                    <a:lnTo>
                      <a:pt x="104" y="46"/>
                    </a:lnTo>
                    <a:cubicBezTo>
                      <a:pt x="104" y="21"/>
                      <a:pt x="88" y="1"/>
                      <a:pt x="69" y="0"/>
                    </a:cubicBezTo>
                    <a:cubicBezTo>
                      <a:pt x="50" y="0"/>
                      <a:pt x="0" y="21"/>
                      <a:pt x="0" y="46"/>
                    </a:cubicBezTo>
                    <a:lnTo>
                      <a:pt x="0" y="247"/>
                    </a:lnTo>
                    <a:cubicBezTo>
                      <a:pt x="0" y="272"/>
                      <a:pt x="20" y="292"/>
                      <a:pt x="45" y="292"/>
                    </a:cubicBezTo>
                    <a:lnTo>
                      <a:pt x="58" y="2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83" name="Freeform 13">
                <a:extLst>
                  <a:ext uri="{FF2B5EF4-FFF2-40B4-BE49-F238E27FC236}">
                    <a16:creationId xmlns:a16="http://schemas.microsoft.com/office/drawing/2014/main" id="{4B2EBA7A-1377-414A-A740-1A928E101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663" y="4143375"/>
                <a:ext cx="250825" cy="250825"/>
              </a:xfrm>
              <a:custGeom>
                <a:avLst/>
                <a:gdLst>
                  <a:gd name="T0" fmla="*/ 237529 w 698"/>
                  <a:gd name="T1" fmla="*/ 185064 h 698"/>
                  <a:gd name="T2" fmla="*/ 237529 w 698"/>
                  <a:gd name="T3" fmla="*/ 185064 h 698"/>
                  <a:gd name="T4" fmla="*/ 237529 w 698"/>
                  <a:gd name="T5" fmla="*/ 231420 h 698"/>
                  <a:gd name="T6" fmla="*/ 230702 w 698"/>
                  <a:gd name="T7" fmla="*/ 237888 h 698"/>
                  <a:gd name="T8" fmla="*/ 230702 w 698"/>
                  <a:gd name="T9" fmla="*/ 237888 h 698"/>
                  <a:gd name="T10" fmla="*/ 185064 w 698"/>
                  <a:gd name="T11" fmla="*/ 237888 h 698"/>
                  <a:gd name="T12" fmla="*/ 23717 w 698"/>
                  <a:gd name="T13" fmla="*/ 76901 h 698"/>
                  <a:gd name="T14" fmla="*/ 23717 w 698"/>
                  <a:gd name="T15" fmla="*/ 76901 h 698"/>
                  <a:gd name="T16" fmla="*/ 0 w 698"/>
                  <a:gd name="T17" fmla="*/ 26951 h 698"/>
                  <a:gd name="T18" fmla="*/ 0 w 698"/>
                  <a:gd name="T19" fmla="*/ 26951 h 698"/>
                  <a:gd name="T20" fmla="*/ 26592 w 698"/>
                  <a:gd name="T21" fmla="*/ 719 h 698"/>
                  <a:gd name="T22" fmla="*/ 26592 w 698"/>
                  <a:gd name="T23" fmla="*/ 719 h 698"/>
                  <a:gd name="T24" fmla="*/ 76182 w 698"/>
                  <a:gd name="T25" fmla="*/ 24076 h 698"/>
                  <a:gd name="T26" fmla="*/ 237529 w 698"/>
                  <a:gd name="T27" fmla="*/ 185064 h 6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98" h="698">
                    <a:moveTo>
                      <a:pt x="661" y="515"/>
                    </a:moveTo>
                    <a:lnTo>
                      <a:pt x="661" y="515"/>
                    </a:lnTo>
                    <a:cubicBezTo>
                      <a:pt x="697" y="551"/>
                      <a:pt x="697" y="608"/>
                      <a:pt x="661" y="644"/>
                    </a:cubicBezTo>
                    <a:lnTo>
                      <a:pt x="642" y="662"/>
                    </a:lnTo>
                    <a:cubicBezTo>
                      <a:pt x="608" y="697"/>
                      <a:pt x="550" y="697"/>
                      <a:pt x="515" y="662"/>
                    </a:cubicBezTo>
                    <a:lnTo>
                      <a:pt x="66" y="214"/>
                    </a:lnTo>
                    <a:cubicBezTo>
                      <a:pt x="31" y="178"/>
                      <a:pt x="2" y="116"/>
                      <a:pt x="0" y="75"/>
                    </a:cubicBezTo>
                    <a:cubicBezTo>
                      <a:pt x="0" y="34"/>
                      <a:pt x="33" y="0"/>
                      <a:pt x="74" y="2"/>
                    </a:cubicBezTo>
                    <a:cubicBezTo>
                      <a:pt x="115" y="2"/>
                      <a:pt x="177" y="32"/>
                      <a:pt x="212" y="67"/>
                    </a:cubicBezTo>
                    <a:lnTo>
                      <a:pt x="661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84" name="Freeform 14">
                <a:extLst>
                  <a:ext uri="{FF2B5EF4-FFF2-40B4-BE49-F238E27FC236}">
                    <a16:creationId xmlns:a16="http://schemas.microsoft.com/office/drawing/2014/main" id="{2AD8E55B-2C03-3444-A28D-4ADA61119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4049713"/>
                <a:ext cx="349250" cy="349250"/>
              </a:xfrm>
              <a:custGeom>
                <a:avLst/>
                <a:gdLst>
                  <a:gd name="T0" fmla="*/ 52154 w 971"/>
                  <a:gd name="T1" fmla="*/ 334518 h 972"/>
                  <a:gd name="T2" fmla="*/ 52154 w 971"/>
                  <a:gd name="T3" fmla="*/ 334518 h 972"/>
                  <a:gd name="T4" fmla="*/ 10071 w 971"/>
                  <a:gd name="T5" fmla="*/ 338471 h 972"/>
                  <a:gd name="T6" fmla="*/ 10071 w 971"/>
                  <a:gd name="T7" fmla="*/ 338471 h 972"/>
                  <a:gd name="T8" fmla="*/ 14387 w 971"/>
                  <a:gd name="T9" fmla="*/ 296431 h 972"/>
                  <a:gd name="T10" fmla="*/ 287745 w 971"/>
                  <a:gd name="T11" fmla="*/ 23715 h 972"/>
                  <a:gd name="T12" fmla="*/ 287745 w 971"/>
                  <a:gd name="T13" fmla="*/ 23715 h 972"/>
                  <a:gd name="T14" fmla="*/ 329827 w 971"/>
                  <a:gd name="T15" fmla="*/ 359 h 972"/>
                  <a:gd name="T16" fmla="*/ 329827 w 971"/>
                  <a:gd name="T17" fmla="*/ 359 h 972"/>
                  <a:gd name="T18" fmla="*/ 348890 w 971"/>
                  <a:gd name="T19" fmla="*/ 19403 h 972"/>
                  <a:gd name="T20" fmla="*/ 348890 w 971"/>
                  <a:gd name="T21" fmla="*/ 19403 h 972"/>
                  <a:gd name="T22" fmla="*/ 325511 w 971"/>
                  <a:gd name="T23" fmla="*/ 61801 h 972"/>
                  <a:gd name="T24" fmla="*/ 52154 w 971"/>
                  <a:gd name="T25" fmla="*/ 334518 h 9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71" h="972">
                    <a:moveTo>
                      <a:pt x="145" y="931"/>
                    </a:moveTo>
                    <a:lnTo>
                      <a:pt x="145" y="931"/>
                    </a:lnTo>
                    <a:cubicBezTo>
                      <a:pt x="110" y="966"/>
                      <a:pt x="58" y="971"/>
                      <a:pt x="28" y="942"/>
                    </a:cubicBezTo>
                    <a:cubicBezTo>
                      <a:pt x="0" y="913"/>
                      <a:pt x="4" y="861"/>
                      <a:pt x="40" y="825"/>
                    </a:cubicBezTo>
                    <a:lnTo>
                      <a:pt x="800" y="66"/>
                    </a:lnTo>
                    <a:cubicBezTo>
                      <a:pt x="834" y="31"/>
                      <a:pt x="888" y="1"/>
                      <a:pt x="917" y="1"/>
                    </a:cubicBezTo>
                    <a:cubicBezTo>
                      <a:pt x="947" y="0"/>
                      <a:pt x="970" y="24"/>
                      <a:pt x="970" y="54"/>
                    </a:cubicBezTo>
                    <a:cubicBezTo>
                      <a:pt x="969" y="84"/>
                      <a:pt x="940" y="136"/>
                      <a:pt x="905" y="172"/>
                    </a:cubicBezTo>
                    <a:lnTo>
                      <a:pt x="145" y="9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85" name="Group 4">
              <a:extLst>
                <a:ext uri="{FF2B5EF4-FFF2-40B4-BE49-F238E27FC236}">
                  <a16:creationId xmlns:a16="http://schemas.microsoft.com/office/drawing/2014/main" id="{BC030DFF-D250-3048-9CF3-1888E31809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0502" y="4612806"/>
              <a:ext cx="2250956" cy="1241410"/>
              <a:chOff x="5265738" y="5084763"/>
              <a:chExt cx="2481262" cy="136842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86" name="Freeform 20">
                <a:extLst>
                  <a:ext uri="{FF2B5EF4-FFF2-40B4-BE49-F238E27FC236}">
                    <a16:creationId xmlns:a16="http://schemas.microsoft.com/office/drawing/2014/main" id="{5D84C684-6D4F-DF4C-9403-AEA71AA5E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3913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87" name="Freeform 25">
                <a:extLst>
                  <a:ext uri="{FF2B5EF4-FFF2-40B4-BE49-F238E27FC236}">
                    <a16:creationId xmlns:a16="http://schemas.microsoft.com/office/drawing/2014/main" id="{626A9C31-6CDC-1146-9CBD-A15A5DA23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230813"/>
                <a:ext cx="180975" cy="180975"/>
              </a:xfrm>
              <a:custGeom>
                <a:avLst/>
                <a:gdLst>
                  <a:gd name="T0" fmla="*/ 0 w 501"/>
                  <a:gd name="T1" fmla="*/ 180614 h 501"/>
                  <a:gd name="T2" fmla="*/ 180614 w 501"/>
                  <a:gd name="T3" fmla="*/ 0 h 501"/>
                  <a:gd name="T4" fmla="*/ 0 w 501"/>
                  <a:gd name="T5" fmla="*/ 0 h 501"/>
                  <a:gd name="T6" fmla="*/ 0 w 501"/>
                  <a:gd name="T7" fmla="*/ 180614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1">
                    <a:moveTo>
                      <a:pt x="0" y="500"/>
                    </a:moveTo>
                    <a:lnTo>
                      <a:pt x="500" y="0"/>
                    </a:lnTo>
                    <a:lnTo>
                      <a:pt x="0" y="0"/>
                    </a:lnTo>
                    <a:lnTo>
                      <a:pt x="0" y="5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88" name="Freeform 26">
                <a:extLst>
                  <a:ext uri="{FF2B5EF4-FFF2-40B4-BE49-F238E27FC236}">
                    <a16:creationId xmlns:a16="http://schemas.microsoft.com/office/drawing/2014/main" id="{992AD698-5D7B-BD49-B3D5-CA9BCCD75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884863"/>
                <a:ext cx="180975" cy="180975"/>
              </a:xfrm>
              <a:custGeom>
                <a:avLst/>
                <a:gdLst>
                  <a:gd name="T0" fmla="*/ 180614 w 501"/>
                  <a:gd name="T1" fmla="*/ 180614 h 502"/>
                  <a:gd name="T2" fmla="*/ 0 w 501"/>
                  <a:gd name="T3" fmla="*/ 0 h 502"/>
                  <a:gd name="T4" fmla="*/ 0 w 501"/>
                  <a:gd name="T5" fmla="*/ 180614 h 502"/>
                  <a:gd name="T6" fmla="*/ 180614 w 501"/>
                  <a:gd name="T7" fmla="*/ 180614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2">
                    <a:moveTo>
                      <a:pt x="500" y="501"/>
                    </a:moveTo>
                    <a:lnTo>
                      <a:pt x="0" y="0"/>
                    </a:lnTo>
                    <a:lnTo>
                      <a:pt x="0" y="501"/>
                    </a:lnTo>
                    <a:lnTo>
                      <a:pt x="500" y="50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89" name="Freeform 27">
                <a:extLst>
                  <a:ext uri="{FF2B5EF4-FFF2-40B4-BE49-F238E27FC236}">
                    <a16:creationId xmlns:a16="http://schemas.microsoft.com/office/drawing/2014/main" id="{F84C2FC9-5E46-1C45-8A23-5D9F37580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884863"/>
                <a:ext cx="180975" cy="180975"/>
              </a:xfrm>
              <a:custGeom>
                <a:avLst/>
                <a:gdLst>
                  <a:gd name="T0" fmla="*/ 180614 w 502"/>
                  <a:gd name="T1" fmla="*/ 0 h 502"/>
                  <a:gd name="T2" fmla="*/ 0 w 502"/>
                  <a:gd name="T3" fmla="*/ 180614 h 502"/>
                  <a:gd name="T4" fmla="*/ 180614 w 502"/>
                  <a:gd name="T5" fmla="*/ 180614 h 502"/>
                  <a:gd name="T6" fmla="*/ 180614 w 502"/>
                  <a:gd name="T7" fmla="*/ 0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2">
                    <a:moveTo>
                      <a:pt x="501" y="0"/>
                    </a:moveTo>
                    <a:lnTo>
                      <a:pt x="0" y="501"/>
                    </a:lnTo>
                    <a:lnTo>
                      <a:pt x="501" y="501"/>
                    </a:lnTo>
                    <a:lnTo>
                      <a:pt x="50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0" name="Freeform 15">
                <a:extLst>
                  <a:ext uri="{FF2B5EF4-FFF2-40B4-BE49-F238E27FC236}">
                    <a16:creationId xmlns:a16="http://schemas.microsoft.com/office/drawing/2014/main" id="{BF5739DB-B0A2-F64B-8C4A-FFA69F80E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5738" y="5329238"/>
                <a:ext cx="2252662" cy="1123950"/>
              </a:xfrm>
              <a:custGeom>
                <a:avLst/>
                <a:gdLst>
                  <a:gd name="T0" fmla="*/ 2219905 w 6258"/>
                  <a:gd name="T1" fmla="*/ 1123590 h 3124"/>
                  <a:gd name="T2" fmla="*/ 64794 w 6258"/>
                  <a:gd name="T3" fmla="*/ 1123590 h 3124"/>
                  <a:gd name="T4" fmla="*/ 64794 w 6258"/>
                  <a:gd name="T5" fmla="*/ 1123590 h 3124"/>
                  <a:gd name="T6" fmla="*/ 0 w 6258"/>
                  <a:gd name="T7" fmla="*/ 1058470 h 3124"/>
                  <a:gd name="T8" fmla="*/ 0 w 6258"/>
                  <a:gd name="T9" fmla="*/ 32380 h 3124"/>
                  <a:gd name="T10" fmla="*/ 0 w 6258"/>
                  <a:gd name="T11" fmla="*/ 32380 h 3124"/>
                  <a:gd name="T12" fmla="*/ 32397 w 6258"/>
                  <a:gd name="T13" fmla="*/ 0 h 3124"/>
                  <a:gd name="T14" fmla="*/ 32397 w 6258"/>
                  <a:gd name="T15" fmla="*/ 0 h 3124"/>
                  <a:gd name="T16" fmla="*/ 64794 w 6258"/>
                  <a:gd name="T17" fmla="*/ 32380 h 3124"/>
                  <a:gd name="T18" fmla="*/ 64794 w 6258"/>
                  <a:gd name="T19" fmla="*/ 1058470 h 3124"/>
                  <a:gd name="T20" fmla="*/ 2219905 w 6258"/>
                  <a:gd name="T21" fmla="*/ 1058470 h 3124"/>
                  <a:gd name="T22" fmla="*/ 2219905 w 6258"/>
                  <a:gd name="T23" fmla="*/ 1058470 h 3124"/>
                  <a:gd name="T24" fmla="*/ 2252302 w 6258"/>
                  <a:gd name="T25" fmla="*/ 1090850 h 3124"/>
                  <a:gd name="T26" fmla="*/ 2252302 w 6258"/>
                  <a:gd name="T27" fmla="*/ 1090850 h 3124"/>
                  <a:gd name="T28" fmla="*/ 2219905 w 6258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58" h="3124">
                    <a:moveTo>
                      <a:pt x="6167" y="3123"/>
                    </a:moveTo>
                    <a:lnTo>
                      <a:pt x="180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0"/>
                    </a:lnTo>
                    <a:cubicBezTo>
                      <a:pt x="0" y="40"/>
                      <a:pt x="40" y="0"/>
                      <a:pt x="90" y="0"/>
                    </a:cubicBezTo>
                    <a:cubicBezTo>
                      <a:pt x="140" y="0"/>
                      <a:pt x="180" y="40"/>
                      <a:pt x="180" y="90"/>
                    </a:cubicBezTo>
                    <a:lnTo>
                      <a:pt x="180" y="2942"/>
                    </a:lnTo>
                    <a:lnTo>
                      <a:pt x="6167" y="2942"/>
                    </a:lnTo>
                    <a:cubicBezTo>
                      <a:pt x="6217" y="2942"/>
                      <a:pt x="6257" y="2982"/>
                      <a:pt x="6257" y="3032"/>
                    </a:cubicBezTo>
                    <a:cubicBezTo>
                      <a:pt x="6257" y="3082"/>
                      <a:pt x="6217" y="3123"/>
                      <a:pt x="6167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1" name="Freeform 16">
                <a:extLst>
                  <a:ext uri="{FF2B5EF4-FFF2-40B4-BE49-F238E27FC236}">
                    <a16:creationId xmlns:a16="http://schemas.microsoft.com/office/drawing/2014/main" id="{AD35A543-2E39-ED4D-B44D-69AD8083A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0038" y="5214938"/>
                <a:ext cx="2254250" cy="1123950"/>
              </a:xfrm>
              <a:custGeom>
                <a:avLst/>
                <a:gdLst>
                  <a:gd name="T0" fmla="*/ 2221120 w 6260"/>
                  <a:gd name="T1" fmla="*/ 1123590 h 3124"/>
                  <a:gd name="T2" fmla="*/ 65179 w 6260"/>
                  <a:gd name="T3" fmla="*/ 1123590 h 3124"/>
                  <a:gd name="T4" fmla="*/ 65179 w 6260"/>
                  <a:gd name="T5" fmla="*/ 1123590 h 3124"/>
                  <a:gd name="T6" fmla="*/ 0 w 6260"/>
                  <a:gd name="T7" fmla="*/ 1058470 h 3124"/>
                  <a:gd name="T8" fmla="*/ 0 w 6260"/>
                  <a:gd name="T9" fmla="*/ 32740 h 3124"/>
                  <a:gd name="T10" fmla="*/ 0 w 6260"/>
                  <a:gd name="T11" fmla="*/ 32740 h 3124"/>
                  <a:gd name="T12" fmla="*/ 32769 w 6260"/>
                  <a:gd name="T13" fmla="*/ 0 h 3124"/>
                  <a:gd name="T14" fmla="*/ 32769 w 6260"/>
                  <a:gd name="T15" fmla="*/ 0 h 3124"/>
                  <a:gd name="T16" fmla="*/ 65179 w 6260"/>
                  <a:gd name="T17" fmla="*/ 32740 h 3124"/>
                  <a:gd name="T18" fmla="*/ 65179 w 6260"/>
                  <a:gd name="T19" fmla="*/ 1058470 h 3124"/>
                  <a:gd name="T20" fmla="*/ 2221120 w 6260"/>
                  <a:gd name="T21" fmla="*/ 1058470 h 3124"/>
                  <a:gd name="T22" fmla="*/ 2221120 w 6260"/>
                  <a:gd name="T23" fmla="*/ 1058470 h 3124"/>
                  <a:gd name="T24" fmla="*/ 2253890 w 6260"/>
                  <a:gd name="T25" fmla="*/ 1091210 h 3124"/>
                  <a:gd name="T26" fmla="*/ 2253890 w 6260"/>
                  <a:gd name="T27" fmla="*/ 1091210 h 3124"/>
                  <a:gd name="T28" fmla="*/ 2221120 w 6260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60" h="3124">
                    <a:moveTo>
                      <a:pt x="6168" y="3123"/>
                    </a:moveTo>
                    <a:lnTo>
                      <a:pt x="181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1"/>
                    </a:cubicBezTo>
                    <a:lnTo>
                      <a:pt x="181" y="2942"/>
                    </a:lnTo>
                    <a:lnTo>
                      <a:pt x="6168" y="2942"/>
                    </a:lnTo>
                    <a:cubicBezTo>
                      <a:pt x="6218" y="2942"/>
                      <a:pt x="6259" y="2983"/>
                      <a:pt x="6259" y="3033"/>
                    </a:cubicBezTo>
                    <a:cubicBezTo>
                      <a:pt x="6259" y="3083"/>
                      <a:pt x="6218" y="3123"/>
                      <a:pt x="6168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2" name="Freeform 17">
                <a:extLst>
                  <a:ext uri="{FF2B5EF4-FFF2-40B4-BE49-F238E27FC236}">
                    <a16:creationId xmlns:a16="http://schemas.microsoft.com/office/drawing/2014/main" id="{1F42E252-AEC3-8343-82D2-431C493C5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4350" y="5195888"/>
                <a:ext cx="2051050" cy="903287"/>
              </a:xfrm>
              <a:custGeom>
                <a:avLst/>
                <a:gdLst>
                  <a:gd name="T0" fmla="*/ 65141 w 5699"/>
                  <a:gd name="T1" fmla="*/ 65215 h 2507"/>
                  <a:gd name="T2" fmla="*/ 65141 w 5699"/>
                  <a:gd name="T3" fmla="*/ 837711 h 2507"/>
                  <a:gd name="T4" fmla="*/ 1985549 w 5699"/>
                  <a:gd name="T5" fmla="*/ 837711 h 2507"/>
                  <a:gd name="T6" fmla="*/ 1985549 w 5699"/>
                  <a:gd name="T7" fmla="*/ 65215 h 2507"/>
                  <a:gd name="T8" fmla="*/ 65141 w 5699"/>
                  <a:gd name="T9" fmla="*/ 65215 h 2507"/>
                  <a:gd name="T10" fmla="*/ 1985549 w 5699"/>
                  <a:gd name="T11" fmla="*/ 837711 h 2507"/>
                  <a:gd name="T12" fmla="*/ 1985549 w 5699"/>
                  <a:gd name="T13" fmla="*/ 870499 h 2507"/>
                  <a:gd name="T14" fmla="*/ 1985549 w 5699"/>
                  <a:gd name="T15" fmla="*/ 837711 h 2507"/>
                  <a:gd name="T16" fmla="*/ 1985549 w 5699"/>
                  <a:gd name="T17" fmla="*/ 902927 h 2507"/>
                  <a:gd name="T18" fmla="*/ 65141 w 5699"/>
                  <a:gd name="T19" fmla="*/ 902927 h 2507"/>
                  <a:gd name="T20" fmla="*/ 65141 w 5699"/>
                  <a:gd name="T21" fmla="*/ 902927 h 2507"/>
                  <a:gd name="T22" fmla="*/ 0 w 5699"/>
                  <a:gd name="T23" fmla="*/ 837711 h 2507"/>
                  <a:gd name="T24" fmla="*/ 0 w 5699"/>
                  <a:gd name="T25" fmla="*/ 65215 h 2507"/>
                  <a:gd name="T26" fmla="*/ 0 w 5699"/>
                  <a:gd name="T27" fmla="*/ 65215 h 2507"/>
                  <a:gd name="T28" fmla="*/ 65141 w 5699"/>
                  <a:gd name="T29" fmla="*/ 0 h 2507"/>
                  <a:gd name="T30" fmla="*/ 1985549 w 5699"/>
                  <a:gd name="T31" fmla="*/ 0 h 2507"/>
                  <a:gd name="T32" fmla="*/ 1985549 w 5699"/>
                  <a:gd name="T33" fmla="*/ 0 h 2507"/>
                  <a:gd name="T34" fmla="*/ 2050690 w 5699"/>
                  <a:gd name="T35" fmla="*/ 65215 h 2507"/>
                  <a:gd name="T36" fmla="*/ 2050690 w 5699"/>
                  <a:gd name="T37" fmla="*/ 837711 h 2507"/>
                  <a:gd name="T38" fmla="*/ 2050690 w 5699"/>
                  <a:gd name="T39" fmla="*/ 837711 h 2507"/>
                  <a:gd name="T40" fmla="*/ 1985549 w 5699"/>
                  <a:gd name="T41" fmla="*/ 902927 h 25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699" h="2507">
                    <a:moveTo>
                      <a:pt x="181" y="181"/>
                    </a:moveTo>
                    <a:lnTo>
                      <a:pt x="181" y="2325"/>
                    </a:lnTo>
                    <a:lnTo>
                      <a:pt x="5517" y="2325"/>
                    </a:lnTo>
                    <a:lnTo>
                      <a:pt x="5517" y="181"/>
                    </a:lnTo>
                    <a:lnTo>
                      <a:pt x="181" y="181"/>
                    </a:lnTo>
                    <a:close/>
                    <a:moveTo>
                      <a:pt x="5517" y="2325"/>
                    </a:moveTo>
                    <a:lnTo>
                      <a:pt x="5517" y="2416"/>
                    </a:lnTo>
                    <a:lnTo>
                      <a:pt x="5517" y="2325"/>
                    </a:lnTo>
                    <a:close/>
                    <a:moveTo>
                      <a:pt x="5517" y="2506"/>
                    </a:moveTo>
                    <a:lnTo>
                      <a:pt x="181" y="2506"/>
                    </a:lnTo>
                    <a:cubicBezTo>
                      <a:pt x="81" y="2506"/>
                      <a:pt x="0" y="2425"/>
                      <a:pt x="0" y="2325"/>
                    </a:cubicBezTo>
                    <a:lnTo>
                      <a:pt x="0" y="181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5517" y="0"/>
                    </a:lnTo>
                    <a:cubicBezTo>
                      <a:pt x="5617" y="0"/>
                      <a:pt x="5698" y="81"/>
                      <a:pt x="5698" y="181"/>
                    </a:cubicBezTo>
                    <a:lnTo>
                      <a:pt x="5698" y="2325"/>
                    </a:lnTo>
                    <a:cubicBezTo>
                      <a:pt x="5698" y="2425"/>
                      <a:pt x="5617" y="2506"/>
                      <a:pt x="5517" y="25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3" name="Freeform 18">
                <a:extLst>
                  <a:ext uri="{FF2B5EF4-FFF2-40B4-BE49-F238E27FC236}">
                    <a16:creationId xmlns:a16="http://schemas.microsoft.com/office/drawing/2014/main" id="{FCDDC400-A21D-604A-9B01-D807DA43A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4338" y="5084763"/>
                <a:ext cx="2252662" cy="1123950"/>
              </a:xfrm>
              <a:custGeom>
                <a:avLst/>
                <a:gdLst>
                  <a:gd name="T0" fmla="*/ 65143 w 6259"/>
                  <a:gd name="T1" fmla="*/ 64781 h 3123"/>
                  <a:gd name="T2" fmla="*/ 65143 w 6259"/>
                  <a:gd name="T3" fmla="*/ 1058809 h 3123"/>
                  <a:gd name="T4" fmla="*/ 2187519 w 6259"/>
                  <a:gd name="T5" fmla="*/ 1058809 h 3123"/>
                  <a:gd name="T6" fmla="*/ 2187519 w 6259"/>
                  <a:gd name="T7" fmla="*/ 64781 h 3123"/>
                  <a:gd name="T8" fmla="*/ 65143 w 6259"/>
                  <a:gd name="T9" fmla="*/ 64781 h 3123"/>
                  <a:gd name="T10" fmla="*/ 2187519 w 6259"/>
                  <a:gd name="T11" fmla="*/ 1058809 h 3123"/>
                  <a:gd name="T12" fmla="*/ 2187519 w 6259"/>
                  <a:gd name="T13" fmla="*/ 1091200 h 3123"/>
                  <a:gd name="T14" fmla="*/ 2187519 w 6259"/>
                  <a:gd name="T15" fmla="*/ 1058809 h 3123"/>
                  <a:gd name="T16" fmla="*/ 2187519 w 6259"/>
                  <a:gd name="T17" fmla="*/ 1123590 h 3123"/>
                  <a:gd name="T18" fmla="*/ 65143 w 6259"/>
                  <a:gd name="T19" fmla="*/ 1123590 h 3123"/>
                  <a:gd name="T20" fmla="*/ 65143 w 6259"/>
                  <a:gd name="T21" fmla="*/ 1123590 h 3123"/>
                  <a:gd name="T22" fmla="*/ 0 w 6259"/>
                  <a:gd name="T23" fmla="*/ 1058809 h 3123"/>
                  <a:gd name="T24" fmla="*/ 0 w 6259"/>
                  <a:gd name="T25" fmla="*/ 64781 h 3123"/>
                  <a:gd name="T26" fmla="*/ 0 w 6259"/>
                  <a:gd name="T27" fmla="*/ 64781 h 3123"/>
                  <a:gd name="T28" fmla="*/ 65143 w 6259"/>
                  <a:gd name="T29" fmla="*/ 0 h 3123"/>
                  <a:gd name="T30" fmla="*/ 2187519 w 6259"/>
                  <a:gd name="T31" fmla="*/ 0 h 3123"/>
                  <a:gd name="T32" fmla="*/ 2187519 w 6259"/>
                  <a:gd name="T33" fmla="*/ 0 h 3123"/>
                  <a:gd name="T34" fmla="*/ 2252302 w 6259"/>
                  <a:gd name="T35" fmla="*/ 64781 h 3123"/>
                  <a:gd name="T36" fmla="*/ 2252302 w 6259"/>
                  <a:gd name="T37" fmla="*/ 1058809 h 3123"/>
                  <a:gd name="T38" fmla="*/ 2252302 w 6259"/>
                  <a:gd name="T39" fmla="*/ 1058809 h 3123"/>
                  <a:gd name="T40" fmla="*/ 2187519 w 6259"/>
                  <a:gd name="T41" fmla="*/ 1123590 h 3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259" h="3123">
                    <a:moveTo>
                      <a:pt x="181" y="180"/>
                    </a:moveTo>
                    <a:lnTo>
                      <a:pt x="181" y="2942"/>
                    </a:lnTo>
                    <a:lnTo>
                      <a:pt x="6078" y="2942"/>
                    </a:lnTo>
                    <a:lnTo>
                      <a:pt x="6078" y="180"/>
                    </a:lnTo>
                    <a:lnTo>
                      <a:pt x="181" y="180"/>
                    </a:lnTo>
                    <a:close/>
                    <a:moveTo>
                      <a:pt x="6078" y="2942"/>
                    </a:moveTo>
                    <a:lnTo>
                      <a:pt x="6078" y="3032"/>
                    </a:lnTo>
                    <a:lnTo>
                      <a:pt x="6078" y="2942"/>
                    </a:lnTo>
                    <a:close/>
                    <a:moveTo>
                      <a:pt x="6078" y="3122"/>
                    </a:moveTo>
                    <a:lnTo>
                      <a:pt x="181" y="3122"/>
                    </a:lnTo>
                    <a:cubicBezTo>
                      <a:pt x="81" y="3122"/>
                      <a:pt x="0" y="3041"/>
                      <a:pt x="0" y="2942"/>
                    </a:cubicBezTo>
                    <a:lnTo>
                      <a:pt x="0" y="180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6078" y="0"/>
                    </a:lnTo>
                    <a:cubicBezTo>
                      <a:pt x="6177" y="0"/>
                      <a:pt x="6258" y="81"/>
                      <a:pt x="6258" y="180"/>
                    </a:cubicBezTo>
                    <a:lnTo>
                      <a:pt x="6258" y="2942"/>
                    </a:lnTo>
                    <a:cubicBezTo>
                      <a:pt x="6258" y="3041"/>
                      <a:pt x="6177" y="3122"/>
                      <a:pt x="6078" y="312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4" name="Freeform 19">
                <a:extLst>
                  <a:ext uri="{FF2B5EF4-FFF2-40B4-BE49-F238E27FC236}">
                    <a16:creationId xmlns:a16="http://schemas.microsoft.com/office/drawing/2014/main" id="{696B2DEB-8C25-FF44-8CDA-DA276B798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788" y="5273675"/>
                <a:ext cx="639762" cy="747713"/>
              </a:xfrm>
              <a:custGeom>
                <a:avLst/>
                <a:gdLst>
                  <a:gd name="T0" fmla="*/ 319521 w 1778"/>
                  <a:gd name="T1" fmla="*/ 65159 h 2077"/>
                  <a:gd name="T2" fmla="*/ 319521 w 1778"/>
                  <a:gd name="T3" fmla="*/ 65159 h 2077"/>
                  <a:gd name="T4" fmla="*/ 64768 w 1778"/>
                  <a:gd name="T5" fmla="*/ 373677 h 2077"/>
                  <a:gd name="T6" fmla="*/ 64768 w 1778"/>
                  <a:gd name="T7" fmla="*/ 373677 h 2077"/>
                  <a:gd name="T8" fmla="*/ 319521 w 1778"/>
                  <a:gd name="T9" fmla="*/ 682194 h 2077"/>
                  <a:gd name="T10" fmla="*/ 319521 w 1778"/>
                  <a:gd name="T11" fmla="*/ 682194 h 2077"/>
                  <a:gd name="T12" fmla="*/ 574275 w 1778"/>
                  <a:gd name="T13" fmla="*/ 373677 h 2077"/>
                  <a:gd name="T14" fmla="*/ 574275 w 1778"/>
                  <a:gd name="T15" fmla="*/ 373677 h 2077"/>
                  <a:gd name="T16" fmla="*/ 319521 w 1778"/>
                  <a:gd name="T17" fmla="*/ 65159 h 2077"/>
                  <a:gd name="T18" fmla="*/ 319521 w 1778"/>
                  <a:gd name="T19" fmla="*/ 747353 h 2077"/>
                  <a:gd name="T20" fmla="*/ 319521 w 1778"/>
                  <a:gd name="T21" fmla="*/ 747353 h 2077"/>
                  <a:gd name="T22" fmla="*/ 0 w 1778"/>
                  <a:gd name="T23" fmla="*/ 373677 h 2077"/>
                  <a:gd name="T24" fmla="*/ 0 w 1778"/>
                  <a:gd name="T25" fmla="*/ 373677 h 2077"/>
                  <a:gd name="T26" fmla="*/ 319521 w 1778"/>
                  <a:gd name="T27" fmla="*/ 0 h 2077"/>
                  <a:gd name="T28" fmla="*/ 319521 w 1778"/>
                  <a:gd name="T29" fmla="*/ 0 h 2077"/>
                  <a:gd name="T30" fmla="*/ 639402 w 1778"/>
                  <a:gd name="T31" fmla="*/ 373677 h 2077"/>
                  <a:gd name="T32" fmla="*/ 639402 w 1778"/>
                  <a:gd name="T33" fmla="*/ 373677 h 2077"/>
                  <a:gd name="T34" fmla="*/ 319521 w 1778"/>
                  <a:gd name="T35" fmla="*/ 747353 h 20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78" h="2077">
                    <a:moveTo>
                      <a:pt x="888" y="181"/>
                    </a:moveTo>
                    <a:lnTo>
                      <a:pt x="888" y="181"/>
                    </a:lnTo>
                    <a:cubicBezTo>
                      <a:pt x="498" y="181"/>
                      <a:pt x="180" y="565"/>
                      <a:pt x="180" y="1038"/>
                    </a:cubicBezTo>
                    <a:cubicBezTo>
                      <a:pt x="180" y="1510"/>
                      <a:pt x="498" y="1895"/>
                      <a:pt x="888" y="1895"/>
                    </a:cubicBezTo>
                    <a:cubicBezTo>
                      <a:pt x="1279" y="1895"/>
                      <a:pt x="1596" y="1510"/>
                      <a:pt x="1596" y="1038"/>
                    </a:cubicBezTo>
                    <a:cubicBezTo>
                      <a:pt x="1596" y="565"/>
                      <a:pt x="1279" y="181"/>
                      <a:pt x="888" y="181"/>
                    </a:cubicBezTo>
                    <a:close/>
                    <a:moveTo>
                      <a:pt x="888" y="2076"/>
                    </a:moveTo>
                    <a:lnTo>
                      <a:pt x="888" y="2076"/>
                    </a:lnTo>
                    <a:cubicBezTo>
                      <a:pt x="398" y="2076"/>
                      <a:pt x="0" y="1610"/>
                      <a:pt x="0" y="1038"/>
                    </a:cubicBezTo>
                    <a:cubicBezTo>
                      <a:pt x="0" y="466"/>
                      <a:pt x="398" y="0"/>
                      <a:pt x="888" y="0"/>
                    </a:cubicBezTo>
                    <a:cubicBezTo>
                      <a:pt x="1379" y="0"/>
                      <a:pt x="1777" y="466"/>
                      <a:pt x="1777" y="1038"/>
                    </a:cubicBezTo>
                    <a:cubicBezTo>
                      <a:pt x="1777" y="1610"/>
                      <a:pt x="1379" y="2076"/>
                      <a:pt x="888" y="207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5" name="Freeform 21">
                <a:extLst>
                  <a:ext uri="{FF2B5EF4-FFF2-40B4-BE49-F238E27FC236}">
                    <a16:creationId xmlns:a16="http://schemas.microsoft.com/office/drawing/2014/main" id="{4D467EA7-8B18-2B49-8658-A36AE526A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50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6" name="Freeform 22">
                <a:extLst>
                  <a:ext uri="{FF2B5EF4-FFF2-40B4-BE49-F238E27FC236}">
                    <a16:creationId xmlns:a16="http://schemas.microsoft.com/office/drawing/2014/main" id="{C1F45681-42D9-8442-873E-8A4C41F44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0000" y="5665788"/>
                <a:ext cx="541338" cy="322262"/>
              </a:xfrm>
              <a:custGeom>
                <a:avLst/>
                <a:gdLst>
                  <a:gd name="T0" fmla="*/ 270489 w 1503"/>
                  <a:gd name="T1" fmla="*/ 0 h 895"/>
                  <a:gd name="T2" fmla="*/ 270489 w 1503"/>
                  <a:gd name="T3" fmla="*/ 0 h 895"/>
                  <a:gd name="T4" fmla="*/ 0 w 1503"/>
                  <a:gd name="T5" fmla="*/ 97219 h 895"/>
                  <a:gd name="T6" fmla="*/ 0 w 1503"/>
                  <a:gd name="T7" fmla="*/ 97219 h 895"/>
                  <a:gd name="T8" fmla="*/ 270489 w 1503"/>
                  <a:gd name="T9" fmla="*/ 321902 h 895"/>
                  <a:gd name="T10" fmla="*/ 270489 w 1503"/>
                  <a:gd name="T11" fmla="*/ 321902 h 895"/>
                  <a:gd name="T12" fmla="*/ 540978 w 1503"/>
                  <a:gd name="T13" fmla="*/ 97219 h 895"/>
                  <a:gd name="T14" fmla="*/ 540978 w 1503"/>
                  <a:gd name="T15" fmla="*/ 97219 h 895"/>
                  <a:gd name="T16" fmla="*/ 270489 w 1503"/>
                  <a:gd name="T17" fmla="*/ 0 h 8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03" h="895">
                    <a:moveTo>
                      <a:pt x="751" y="0"/>
                    </a:moveTo>
                    <a:lnTo>
                      <a:pt x="751" y="0"/>
                    </a:lnTo>
                    <a:cubicBezTo>
                      <a:pt x="466" y="0"/>
                      <a:pt x="204" y="102"/>
                      <a:pt x="0" y="270"/>
                    </a:cubicBezTo>
                    <a:cubicBezTo>
                      <a:pt x="112" y="634"/>
                      <a:pt x="406" y="894"/>
                      <a:pt x="751" y="894"/>
                    </a:cubicBezTo>
                    <a:cubicBezTo>
                      <a:pt x="1097" y="894"/>
                      <a:pt x="1391" y="634"/>
                      <a:pt x="1502" y="270"/>
                    </a:cubicBezTo>
                    <a:cubicBezTo>
                      <a:pt x="1298" y="102"/>
                      <a:pt x="1037" y="0"/>
                      <a:pt x="75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7" name="Freeform 24">
                <a:extLst>
                  <a:ext uri="{FF2B5EF4-FFF2-40B4-BE49-F238E27FC236}">
                    <a16:creationId xmlns:a16="http://schemas.microsoft.com/office/drawing/2014/main" id="{D673D65C-1ACD-F740-B435-6F74DFD8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875" y="5381625"/>
                <a:ext cx="255588" cy="255588"/>
              </a:xfrm>
              <a:custGeom>
                <a:avLst/>
                <a:gdLst>
                  <a:gd name="T0" fmla="*/ 255229 w 711"/>
                  <a:gd name="T1" fmla="*/ 127614 h 711"/>
                  <a:gd name="T2" fmla="*/ 255229 w 711"/>
                  <a:gd name="T3" fmla="*/ 127614 h 711"/>
                  <a:gd name="T4" fmla="*/ 127614 w 711"/>
                  <a:gd name="T5" fmla="*/ 255229 h 711"/>
                  <a:gd name="T6" fmla="*/ 127614 w 711"/>
                  <a:gd name="T7" fmla="*/ 255229 h 711"/>
                  <a:gd name="T8" fmla="*/ 0 w 711"/>
                  <a:gd name="T9" fmla="*/ 127614 h 711"/>
                  <a:gd name="T10" fmla="*/ 0 w 711"/>
                  <a:gd name="T11" fmla="*/ 127614 h 711"/>
                  <a:gd name="T12" fmla="*/ 127614 w 711"/>
                  <a:gd name="T13" fmla="*/ 0 h 711"/>
                  <a:gd name="T14" fmla="*/ 127614 w 711"/>
                  <a:gd name="T15" fmla="*/ 0 h 711"/>
                  <a:gd name="T16" fmla="*/ 255229 w 711"/>
                  <a:gd name="T17" fmla="*/ 127614 h 7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1" h="711">
                    <a:moveTo>
                      <a:pt x="710" y="355"/>
                    </a:moveTo>
                    <a:lnTo>
                      <a:pt x="710" y="355"/>
                    </a:lnTo>
                    <a:cubicBezTo>
                      <a:pt x="710" y="552"/>
                      <a:pt x="551" y="710"/>
                      <a:pt x="355" y="710"/>
                    </a:cubicBezTo>
                    <a:cubicBezTo>
                      <a:pt x="159" y="710"/>
                      <a:pt x="0" y="552"/>
                      <a:pt x="0" y="355"/>
                    </a:cubicBezTo>
                    <a:cubicBezTo>
                      <a:pt x="0" y="159"/>
                      <a:pt x="159" y="0"/>
                      <a:pt x="355" y="0"/>
                    </a:cubicBezTo>
                    <a:cubicBezTo>
                      <a:pt x="551" y="0"/>
                      <a:pt x="710" y="159"/>
                      <a:pt x="710" y="3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8" name="Freeform 28">
                <a:extLst>
                  <a:ext uri="{FF2B5EF4-FFF2-40B4-BE49-F238E27FC236}">
                    <a16:creationId xmlns:a16="http://schemas.microsoft.com/office/drawing/2014/main" id="{9D4DA2B4-27A9-1E42-84D0-CCC4C0E33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230813"/>
                <a:ext cx="180975" cy="180975"/>
              </a:xfrm>
              <a:custGeom>
                <a:avLst/>
                <a:gdLst>
                  <a:gd name="T0" fmla="*/ 0 w 502"/>
                  <a:gd name="T1" fmla="*/ 0 h 501"/>
                  <a:gd name="T2" fmla="*/ 180614 w 502"/>
                  <a:gd name="T3" fmla="*/ 180614 h 501"/>
                  <a:gd name="T4" fmla="*/ 180614 w 502"/>
                  <a:gd name="T5" fmla="*/ 0 h 501"/>
                  <a:gd name="T6" fmla="*/ 0 w 502"/>
                  <a:gd name="T7" fmla="*/ 0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1">
                    <a:moveTo>
                      <a:pt x="0" y="0"/>
                    </a:moveTo>
                    <a:lnTo>
                      <a:pt x="501" y="500"/>
                    </a:lnTo>
                    <a:lnTo>
                      <a:pt x="50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199" name="Freeform 29">
              <a:extLst>
                <a:ext uri="{FF2B5EF4-FFF2-40B4-BE49-F238E27FC236}">
                  <a16:creationId xmlns:a16="http://schemas.microsoft.com/office/drawing/2014/main" id="{5E390C44-25FC-AA41-95E0-0DC33A7E5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363" y="2157347"/>
              <a:ext cx="993704" cy="1005226"/>
            </a:xfrm>
            <a:custGeom>
              <a:avLst/>
              <a:gdLst>
                <a:gd name="T0" fmla="*/ 403066 w 3041"/>
                <a:gd name="T1" fmla="*/ 553858 h 3079"/>
                <a:gd name="T2" fmla="*/ 551470 w 3041"/>
                <a:gd name="T3" fmla="*/ 702848 h 3079"/>
                <a:gd name="T4" fmla="*/ 551470 w 3041"/>
                <a:gd name="T5" fmla="*/ 405227 h 3079"/>
                <a:gd name="T6" fmla="*/ 337870 w 3041"/>
                <a:gd name="T7" fmla="*/ 553858 h 3079"/>
                <a:gd name="T8" fmla="*/ 551470 w 3041"/>
                <a:gd name="T9" fmla="*/ 340088 h 3079"/>
                <a:gd name="T10" fmla="*/ 551470 w 3041"/>
                <a:gd name="T11" fmla="*/ 767987 h 3079"/>
                <a:gd name="T12" fmla="*/ 320580 w 3041"/>
                <a:gd name="T13" fmla="*/ 843562 h 3079"/>
                <a:gd name="T14" fmla="*/ 416394 w 3041"/>
                <a:gd name="T15" fmla="*/ 898984 h 3079"/>
                <a:gd name="T16" fmla="*/ 436925 w 3041"/>
                <a:gd name="T17" fmla="*/ 1026742 h 3079"/>
                <a:gd name="T18" fmla="*/ 650525 w 3041"/>
                <a:gd name="T19" fmla="*/ 1042577 h 3079"/>
                <a:gd name="T20" fmla="*/ 666374 w 3041"/>
                <a:gd name="T21" fmla="*/ 929214 h 3079"/>
                <a:gd name="T22" fmla="*/ 782719 w 3041"/>
                <a:gd name="T23" fmla="*/ 843562 h 3079"/>
                <a:gd name="T24" fmla="*/ 904108 w 3041"/>
                <a:gd name="T25" fmla="*/ 889987 h 3079"/>
                <a:gd name="T26" fmla="*/ 912032 w 3041"/>
                <a:gd name="T27" fmla="*/ 892146 h 3079"/>
                <a:gd name="T28" fmla="*/ 1024775 w 3041"/>
                <a:gd name="T29" fmla="*/ 712925 h 3079"/>
                <a:gd name="T30" fmla="*/ 1019012 w 3041"/>
                <a:gd name="T31" fmla="*/ 691332 h 3079"/>
                <a:gd name="T32" fmla="*/ 918516 w 3041"/>
                <a:gd name="T33" fmla="*/ 609279 h 3079"/>
                <a:gd name="T34" fmla="*/ 922478 w 3041"/>
                <a:gd name="T35" fmla="*/ 553858 h 3079"/>
                <a:gd name="T36" fmla="*/ 934365 w 3041"/>
                <a:gd name="T37" fmla="*/ 466046 h 3079"/>
                <a:gd name="T38" fmla="*/ 1026216 w 3041"/>
                <a:gd name="T39" fmla="*/ 407386 h 3079"/>
                <a:gd name="T40" fmla="*/ 925720 w 3041"/>
                <a:gd name="T41" fmla="*/ 224206 h 3079"/>
                <a:gd name="T42" fmla="*/ 912032 w 3041"/>
                <a:gd name="T43" fmla="*/ 216289 h 3079"/>
                <a:gd name="T44" fmla="*/ 819460 w 3041"/>
                <a:gd name="T45" fmla="*/ 267032 h 3079"/>
                <a:gd name="T46" fmla="*/ 687266 w 3041"/>
                <a:gd name="T47" fmla="*/ 209091 h 3079"/>
                <a:gd name="T48" fmla="*/ 666374 w 3041"/>
                <a:gd name="T49" fmla="*/ 80973 h 3079"/>
                <a:gd name="T50" fmla="*/ 452774 w 3041"/>
                <a:gd name="T51" fmla="*/ 65139 h 3079"/>
                <a:gd name="T52" fmla="*/ 436925 w 3041"/>
                <a:gd name="T53" fmla="*/ 178861 h 3079"/>
                <a:gd name="T54" fmla="*/ 416394 w 3041"/>
                <a:gd name="T55" fmla="*/ 209091 h 3079"/>
                <a:gd name="T56" fmla="*/ 283839 w 3041"/>
                <a:gd name="T57" fmla="*/ 267032 h 3079"/>
                <a:gd name="T58" fmla="*/ 191267 w 3041"/>
                <a:gd name="T59" fmla="*/ 216289 h 3079"/>
                <a:gd name="T60" fmla="*/ 78524 w 3041"/>
                <a:gd name="T61" fmla="*/ 395150 h 3079"/>
                <a:gd name="T62" fmla="*/ 77083 w 3041"/>
                <a:gd name="T63" fmla="*/ 407386 h 3079"/>
                <a:gd name="T64" fmla="*/ 169295 w 3041"/>
                <a:gd name="T65" fmla="*/ 465687 h 3079"/>
                <a:gd name="T66" fmla="*/ 180822 w 3041"/>
                <a:gd name="T67" fmla="*/ 553858 h 3079"/>
                <a:gd name="T68" fmla="*/ 184784 w 3041"/>
                <a:gd name="T69" fmla="*/ 609279 h 3079"/>
                <a:gd name="T70" fmla="*/ 84287 w 3041"/>
                <a:gd name="T71" fmla="*/ 691332 h 3079"/>
                <a:gd name="T72" fmla="*/ 177580 w 3041"/>
                <a:gd name="T73" fmla="*/ 883869 h 3079"/>
                <a:gd name="T74" fmla="*/ 199192 w 3041"/>
                <a:gd name="T75" fmla="*/ 889987 h 3079"/>
                <a:gd name="T76" fmla="*/ 300409 w 3041"/>
                <a:gd name="T77" fmla="*/ 836724 h 3079"/>
                <a:gd name="T78" fmla="*/ 452774 w 3041"/>
                <a:gd name="T79" fmla="*/ 1107715 h 3079"/>
                <a:gd name="T80" fmla="*/ 371729 w 3041"/>
                <a:gd name="T81" fmla="*/ 950807 h 3079"/>
                <a:gd name="T82" fmla="*/ 231610 w 3041"/>
                <a:gd name="T83" fmla="*/ 946128 h 3079"/>
                <a:gd name="T84" fmla="*/ 121028 w 3041"/>
                <a:gd name="T85" fmla="*/ 916618 h 3079"/>
                <a:gd name="T86" fmla="*/ 51869 w 3041"/>
                <a:gd name="T87" fmla="*/ 634831 h 3079"/>
                <a:gd name="T88" fmla="*/ 115625 w 3041"/>
                <a:gd name="T89" fmla="*/ 553858 h 3079"/>
                <a:gd name="T90" fmla="*/ 51869 w 3041"/>
                <a:gd name="T91" fmla="*/ 473244 h 3079"/>
                <a:gd name="T92" fmla="*/ 14048 w 3041"/>
                <a:gd name="T93" fmla="*/ 424300 h 3079"/>
                <a:gd name="T94" fmla="*/ 121028 w 3041"/>
                <a:gd name="T95" fmla="*/ 191457 h 3079"/>
                <a:gd name="T96" fmla="*/ 231610 w 3041"/>
                <a:gd name="T97" fmla="*/ 161947 h 3079"/>
                <a:gd name="T98" fmla="*/ 371729 w 3041"/>
                <a:gd name="T99" fmla="*/ 157268 h 3079"/>
                <a:gd name="T100" fmla="*/ 452774 w 3041"/>
                <a:gd name="T101" fmla="*/ 0 h 3079"/>
                <a:gd name="T102" fmla="*/ 731571 w 3041"/>
                <a:gd name="T103" fmla="*/ 80973 h 3079"/>
                <a:gd name="T104" fmla="*/ 805412 w 3041"/>
                <a:gd name="T105" fmla="*/ 200094 h 3079"/>
                <a:gd name="T106" fmla="*/ 912032 w 3041"/>
                <a:gd name="T107" fmla="*/ 151150 h 3079"/>
                <a:gd name="T108" fmla="*/ 1080967 w 3041"/>
                <a:gd name="T109" fmla="*/ 362761 h 3079"/>
                <a:gd name="T110" fmla="*/ 1089252 w 3041"/>
                <a:gd name="T111" fmla="*/ 424300 h 3079"/>
                <a:gd name="T112" fmla="*/ 985513 w 3041"/>
                <a:gd name="T113" fmla="*/ 511392 h 3079"/>
                <a:gd name="T114" fmla="*/ 985513 w 3041"/>
                <a:gd name="T115" fmla="*/ 596683 h 3079"/>
                <a:gd name="T116" fmla="*/ 1089252 w 3041"/>
                <a:gd name="T117" fmla="*/ 684135 h 3079"/>
                <a:gd name="T118" fmla="*/ 982271 w 3041"/>
                <a:gd name="T119" fmla="*/ 916618 h 3079"/>
                <a:gd name="T120" fmla="*/ 912032 w 3041"/>
                <a:gd name="T121" fmla="*/ 956925 h 3079"/>
                <a:gd name="T122" fmla="*/ 805412 w 3041"/>
                <a:gd name="T123" fmla="*/ 907981 h 3079"/>
                <a:gd name="T124" fmla="*/ 731571 w 3041"/>
                <a:gd name="T125" fmla="*/ 1026742 h 30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41" h="3079">
                  <a:moveTo>
                    <a:pt x="1531" y="1126"/>
                  </a:moveTo>
                  <a:lnTo>
                    <a:pt x="1531" y="1126"/>
                  </a:lnTo>
                  <a:cubicBezTo>
                    <a:pt x="1303" y="1126"/>
                    <a:pt x="1119" y="1312"/>
                    <a:pt x="1119" y="1539"/>
                  </a:cubicBezTo>
                  <a:cubicBezTo>
                    <a:pt x="1119" y="1767"/>
                    <a:pt x="1303" y="1953"/>
                    <a:pt x="1531" y="1953"/>
                  </a:cubicBezTo>
                  <a:cubicBezTo>
                    <a:pt x="1759" y="1953"/>
                    <a:pt x="1945" y="1767"/>
                    <a:pt x="1945" y="1539"/>
                  </a:cubicBezTo>
                  <a:cubicBezTo>
                    <a:pt x="1945" y="1312"/>
                    <a:pt x="1759" y="1126"/>
                    <a:pt x="1531" y="1126"/>
                  </a:cubicBezTo>
                  <a:close/>
                  <a:moveTo>
                    <a:pt x="1531" y="2134"/>
                  </a:moveTo>
                  <a:lnTo>
                    <a:pt x="1531" y="2134"/>
                  </a:lnTo>
                  <a:cubicBezTo>
                    <a:pt x="1204" y="2134"/>
                    <a:pt x="938" y="1867"/>
                    <a:pt x="938" y="1539"/>
                  </a:cubicBezTo>
                  <a:cubicBezTo>
                    <a:pt x="938" y="1212"/>
                    <a:pt x="1204" y="945"/>
                    <a:pt x="1531" y="945"/>
                  </a:cubicBezTo>
                  <a:cubicBezTo>
                    <a:pt x="1859" y="945"/>
                    <a:pt x="2126" y="1212"/>
                    <a:pt x="2126" y="1539"/>
                  </a:cubicBezTo>
                  <a:cubicBezTo>
                    <a:pt x="2126" y="1867"/>
                    <a:pt x="1859" y="2134"/>
                    <a:pt x="1531" y="2134"/>
                  </a:cubicBezTo>
                  <a:close/>
                  <a:moveTo>
                    <a:pt x="834" y="2325"/>
                  </a:moveTo>
                  <a:lnTo>
                    <a:pt x="834" y="2325"/>
                  </a:lnTo>
                  <a:cubicBezTo>
                    <a:pt x="854" y="2325"/>
                    <a:pt x="874" y="2331"/>
                    <a:pt x="890" y="2344"/>
                  </a:cubicBezTo>
                  <a:cubicBezTo>
                    <a:pt x="970" y="2409"/>
                    <a:pt x="1060" y="2460"/>
                    <a:pt x="1156" y="2498"/>
                  </a:cubicBezTo>
                  <a:cubicBezTo>
                    <a:pt x="1190" y="2511"/>
                    <a:pt x="1213" y="2545"/>
                    <a:pt x="1213" y="2582"/>
                  </a:cubicBezTo>
                  <a:lnTo>
                    <a:pt x="1213" y="2853"/>
                  </a:lnTo>
                  <a:cubicBezTo>
                    <a:pt x="1213" y="2877"/>
                    <a:pt x="1233" y="2897"/>
                    <a:pt x="1257" y="2897"/>
                  </a:cubicBezTo>
                  <a:lnTo>
                    <a:pt x="1806" y="2897"/>
                  </a:lnTo>
                  <a:cubicBezTo>
                    <a:pt x="1830" y="2897"/>
                    <a:pt x="1850" y="2877"/>
                    <a:pt x="1850" y="2853"/>
                  </a:cubicBezTo>
                  <a:lnTo>
                    <a:pt x="1850" y="2582"/>
                  </a:lnTo>
                  <a:cubicBezTo>
                    <a:pt x="1850" y="2545"/>
                    <a:pt x="1873" y="2511"/>
                    <a:pt x="1908" y="2498"/>
                  </a:cubicBezTo>
                  <a:cubicBezTo>
                    <a:pt x="2003" y="2460"/>
                    <a:pt x="2093" y="2409"/>
                    <a:pt x="2173" y="2344"/>
                  </a:cubicBezTo>
                  <a:cubicBezTo>
                    <a:pt x="2202" y="2321"/>
                    <a:pt x="2243" y="2318"/>
                    <a:pt x="2275" y="2337"/>
                  </a:cubicBezTo>
                  <a:lnTo>
                    <a:pt x="2510" y="2473"/>
                  </a:lnTo>
                  <a:cubicBezTo>
                    <a:pt x="2517" y="2476"/>
                    <a:pt x="2524" y="2479"/>
                    <a:pt x="2532" y="2479"/>
                  </a:cubicBezTo>
                  <a:cubicBezTo>
                    <a:pt x="2545" y="2479"/>
                    <a:pt x="2561" y="2473"/>
                    <a:pt x="2570" y="2456"/>
                  </a:cubicBezTo>
                  <a:lnTo>
                    <a:pt x="2845" y="1981"/>
                  </a:lnTo>
                  <a:cubicBezTo>
                    <a:pt x="2853" y="1967"/>
                    <a:pt x="2851" y="1954"/>
                    <a:pt x="2849" y="1947"/>
                  </a:cubicBezTo>
                  <a:cubicBezTo>
                    <a:pt x="2848" y="1941"/>
                    <a:pt x="2842" y="1928"/>
                    <a:pt x="2829" y="1921"/>
                  </a:cubicBezTo>
                  <a:lnTo>
                    <a:pt x="2594" y="1785"/>
                  </a:lnTo>
                  <a:cubicBezTo>
                    <a:pt x="2561" y="1766"/>
                    <a:pt x="2544" y="1730"/>
                    <a:pt x="2550" y="1693"/>
                  </a:cubicBezTo>
                  <a:cubicBezTo>
                    <a:pt x="2557" y="1642"/>
                    <a:pt x="2561" y="1590"/>
                    <a:pt x="2561" y="1539"/>
                  </a:cubicBezTo>
                  <a:cubicBezTo>
                    <a:pt x="2561" y="1488"/>
                    <a:pt x="2557" y="1437"/>
                    <a:pt x="2550" y="1386"/>
                  </a:cubicBezTo>
                  <a:cubicBezTo>
                    <a:pt x="2544" y="1349"/>
                    <a:pt x="2561" y="1313"/>
                    <a:pt x="2594" y="1295"/>
                  </a:cubicBezTo>
                  <a:lnTo>
                    <a:pt x="2829" y="1158"/>
                  </a:lnTo>
                  <a:cubicBezTo>
                    <a:pt x="2842" y="1151"/>
                    <a:pt x="2848" y="1138"/>
                    <a:pt x="2849" y="1132"/>
                  </a:cubicBezTo>
                  <a:cubicBezTo>
                    <a:pt x="2851" y="1125"/>
                    <a:pt x="2853" y="1112"/>
                    <a:pt x="2845" y="1098"/>
                  </a:cubicBezTo>
                  <a:lnTo>
                    <a:pt x="2570" y="623"/>
                  </a:lnTo>
                  <a:cubicBezTo>
                    <a:pt x="2561" y="607"/>
                    <a:pt x="2545" y="601"/>
                    <a:pt x="2532" y="601"/>
                  </a:cubicBezTo>
                  <a:cubicBezTo>
                    <a:pt x="2524" y="601"/>
                    <a:pt x="2517" y="603"/>
                    <a:pt x="2510" y="607"/>
                  </a:cubicBezTo>
                  <a:lnTo>
                    <a:pt x="2275" y="742"/>
                  </a:lnTo>
                  <a:cubicBezTo>
                    <a:pt x="2243" y="760"/>
                    <a:pt x="2202" y="758"/>
                    <a:pt x="2173" y="735"/>
                  </a:cubicBezTo>
                  <a:cubicBezTo>
                    <a:pt x="2092" y="670"/>
                    <a:pt x="2003" y="618"/>
                    <a:pt x="1908" y="581"/>
                  </a:cubicBezTo>
                  <a:cubicBezTo>
                    <a:pt x="1873" y="567"/>
                    <a:pt x="1850" y="535"/>
                    <a:pt x="1850" y="497"/>
                  </a:cubicBezTo>
                  <a:lnTo>
                    <a:pt x="1850" y="225"/>
                  </a:lnTo>
                  <a:cubicBezTo>
                    <a:pt x="1850" y="201"/>
                    <a:pt x="1830" y="181"/>
                    <a:pt x="1806" y="181"/>
                  </a:cubicBezTo>
                  <a:lnTo>
                    <a:pt x="1257" y="181"/>
                  </a:lnTo>
                  <a:cubicBezTo>
                    <a:pt x="1233" y="181"/>
                    <a:pt x="1213" y="201"/>
                    <a:pt x="1213" y="225"/>
                  </a:cubicBezTo>
                  <a:lnTo>
                    <a:pt x="1213" y="497"/>
                  </a:lnTo>
                  <a:cubicBezTo>
                    <a:pt x="1213" y="535"/>
                    <a:pt x="1190" y="567"/>
                    <a:pt x="1156" y="581"/>
                  </a:cubicBezTo>
                  <a:cubicBezTo>
                    <a:pt x="1060" y="618"/>
                    <a:pt x="970" y="670"/>
                    <a:pt x="890" y="735"/>
                  </a:cubicBezTo>
                  <a:cubicBezTo>
                    <a:pt x="861" y="758"/>
                    <a:pt x="821" y="760"/>
                    <a:pt x="788" y="742"/>
                  </a:cubicBezTo>
                  <a:lnTo>
                    <a:pt x="553" y="607"/>
                  </a:lnTo>
                  <a:cubicBezTo>
                    <a:pt x="546" y="603"/>
                    <a:pt x="539" y="601"/>
                    <a:pt x="531" y="601"/>
                  </a:cubicBezTo>
                  <a:cubicBezTo>
                    <a:pt x="519" y="601"/>
                    <a:pt x="502" y="607"/>
                    <a:pt x="493" y="623"/>
                  </a:cubicBezTo>
                  <a:lnTo>
                    <a:pt x="218" y="1098"/>
                  </a:lnTo>
                  <a:cubicBezTo>
                    <a:pt x="210" y="1112"/>
                    <a:pt x="212" y="1125"/>
                    <a:pt x="214" y="1132"/>
                  </a:cubicBezTo>
                  <a:cubicBezTo>
                    <a:pt x="216" y="1138"/>
                    <a:pt x="220" y="1151"/>
                    <a:pt x="234" y="1158"/>
                  </a:cubicBezTo>
                  <a:lnTo>
                    <a:pt x="470" y="1294"/>
                  </a:lnTo>
                  <a:cubicBezTo>
                    <a:pt x="502" y="1313"/>
                    <a:pt x="519" y="1349"/>
                    <a:pt x="513" y="1386"/>
                  </a:cubicBezTo>
                  <a:cubicBezTo>
                    <a:pt x="506" y="1437"/>
                    <a:pt x="502" y="1488"/>
                    <a:pt x="502" y="1539"/>
                  </a:cubicBezTo>
                  <a:cubicBezTo>
                    <a:pt x="502" y="1590"/>
                    <a:pt x="506" y="1642"/>
                    <a:pt x="513" y="1693"/>
                  </a:cubicBezTo>
                  <a:cubicBezTo>
                    <a:pt x="519" y="1730"/>
                    <a:pt x="501" y="1766"/>
                    <a:pt x="470" y="1785"/>
                  </a:cubicBezTo>
                  <a:lnTo>
                    <a:pt x="234" y="1921"/>
                  </a:lnTo>
                  <a:cubicBezTo>
                    <a:pt x="213" y="1932"/>
                    <a:pt x="206" y="1960"/>
                    <a:pt x="218" y="1981"/>
                  </a:cubicBezTo>
                  <a:lnTo>
                    <a:pt x="493" y="2456"/>
                  </a:lnTo>
                  <a:cubicBezTo>
                    <a:pt x="502" y="2473"/>
                    <a:pt x="519" y="2479"/>
                    <a:pt x="531" y="2479"/>
                  </a:cubicBezTo>
                  <a:cubicBezTo>
                    <a:pt x="539" y="2479"/>
                    <a:pt x="546" y="2476"/>
                    <a:pt x="553" y="2473"/>
                  </a:cubicBezTo>
                  <a:lnTo>
                    <a:pt x="788" y="2337"/>
                  </a:lnTo>
                  <a:cubicBezTo>
                    <a:pt x="803" y="2328"/>
                    <a:pt x="818" y="2325"/>
                    <a:pt x="834" y="2325"/>
                  </a:cubicBezTo>
                  <a:close/>
                  <a:moveTo>
                    <a:pt x="1806" y="3078"/>
                  </a:moveTo>
                  <a:lnTo>
                    <a:pt x="1257" y="3078"/>
                  </a:lnTo>
                  <a:cubicBezTo>
                    <a:pt x="1133" y="3078"/>
                    <a:pt x="1032" y="2978"/>
                    <a:pt x="1032" y="2853"/>
                  </a:cubicBezTo>
                  <a:lnTo>
                    <a:pt x="1032" y="2642"/>
                  </a:lnTo>
                  <a:cubicBezTo>
                    <a:pt x="960" y="2609"/>
                    <a:pt x="891" y="2570"/>
                    <a:pt x="827" y="2523"/>
                  </a:cubicBezTo>
                  <a:lnTo>
                    <a:pt x="643" y="2629"/>
                  </a:lnTo>
                  <a:cubicBezTo>
                    <a:pt x="609" y="2649"/>
                    <a:pt x="571" y="2659"/>
                    <a:pt x="531" y="2659"/>
                  </a:cubicBezTo>
                  <a:cubicBezTo>
                    <a:pt x="451" y="2659"/>
                    <a:pt x="376" y="2616"/>
                    <a:pt x="336" y="2547"/>
                  </a:cubicBezTo>
                  <a:lnTo>
                    <a:pt x="61" y="2071"/>
                  </a:lnTo>
                  <a:cubicBezTo>
                    <a:pt x="0" y="1963"/>
                    <a:pt x="37" y="1826"/>
                    <a:pt x="144" y="1764"/>
                  </a:cubicBezTo>
                  <a:lnTo>
                    <a:pt x="327" y="1658"/>
                  </a:lnTo>
                  <a:cubicBezTo>
                    <a:pt x="323" y="1619"/>
                    <a:pt x="321" y="1579"/>
                    <a:pt x="321" y="1539"/>
                  </a:cubicBezTo>
                  <a:cubicBezTo>
                    <a:pt x="321" y="1500"/>
                    <a:pt x="323" y="1460"/>
                    <a:pt x="327" y="1421"/>
                  </a:cubicBezTo>
                  <a:lnTo>
                    <a:pt x="144" y="1315"/>
                  </a:lnTo>
                  <a:cubicBezTo>
                    <a:pt x="92" y="1285"/>
                    <a:pt x="55" y="1237"/>
                    <a:pt x="39" y="1179"/>
                  </a:cubicBezTo>
                  <a:cubicBezTo>
                    <a:pt x="24" y="1121"/>
                    <a:pt x="32" y="1060"/>
                    <a:pt x="62" y="1008"/>
                  </a:cubicBezTo>
                  <a:lnTo>
                    <a:pt x="336" y="532"/>
                  </a:lnTo>
                  <a:cubicBezTo>
                    <a:pt x="376" y="463"/>
                    <a:pt x="451" y="420"/>
                    <a:pt x="531" y="420"/>
                  </a:cubicBezTo>
                  <a:cubicBezTo>
                    <a:pt x="571" y="420"/>
                    <a:pt x="609" y="431"/>
                    <a:pt x="643" y="450"/>
                  </a:cubicBezTo>
                  <a:lnTo>
                    <a:pt x="827" y="556"/>
                  </a:lnTo>
                  <a:cubicBezTo>
                    <a:pt x="891" y="509"/>
                    <a:pt x="960" y="470"/>
                    <a:pt x="1032" y="437"/>
                  </a:cubicBezTo>
                  <a:lnTo>
                    <a:pt x="1032" y="225"/>
                  </a:lnTo>
                  <a:cubicBezTo>
                    <a:pt x="1032" y="102"/>
                    <a:pt x="1133" y="0"/>
                    <a:pt x="1257" y="0"/>
                  </a:cubicBezTo>
                  <a:lnTo>
                    <a:pt x="1806" y="0"/>
                  </a:lnTo>
                  <a:cubicBezTo>
                    <a:pt x="1930" y="0"/>
                    <a:pt x="2031" y="102"/>
                    <a:pt x="2031" y="225"/>
                  </a:cubicBezTo>
                  <a:lnTo>
                    <a:pt x="2031" y="437"/>
                  </a:lnTo>
                  <a:cubicBezTo>
                    <a:pt x="2103" y="470"/>
                    <a:pt x="2172" y="510"/>
                    <a:pt x="2236" y="556"/>
                  </a:cubicBezTo>
                  <a:lnTo>
                    <a:pt x="2420" y="450"/>
                  </a:lnTo>
                  <a:cubicBezTo>
                    <a:pt x="2454" y="431"/>
                    <a:pt x="2493" y="420"/>
                    <a:pt x="2532" y="420"/>
                  </a:cubicBezTo>
                  <a:cubicBezTo>
                    <a:pt x="2612" y="420"/>
                    <a:pt x="2687" y="463"/>
                    <a:pt x="2727" y="532"/>
                  </a:cubicBezTo>
                  <a:lnTo>
                    <a:pt x="3001" y="1008"/>
                  </a:lnTo>
                  <a:cubicBezTo>
                    <a:pt x="3031" y="1060"/>
                    <a:pt x="3040" y="1121"/>
                    <a:pt x="3024" y="1179"/>
                  </a:cubicBezTo>
                  <a:cubicBezTo>
                    <a:pt x="3009" y="1236"/>
                    <a:pt x="2971" y="1285"/>
                    <a:pt x="2919" y="1315"/>
                  </a:cubicBezTo>
                  <a:lnTo>
                    <a:pt x="2736" y="1421"/>
                  </a:lnTo>
                  <a:cubicBezTo>
                    <a:pt x="2740" y="1460"/>
                    <a:pt x="2742" y="1500"/>
                    <a:pt x="2742" y="1539"/>
                  </a:cubicBezTo>
                  <a:cubicBezTo>
                    <a:pt x="2742" y="1579"/>
                    <a:pt x="2740" y="1619"/>
                    <a:pt x="2736" y="1658"/>
                  </a:cubicBezTo>
                  <a:lnTo>
                    <a:pt x="2919" y="1764"/>
                  </a:lnTo>
                  <a:cubicBezTo>
                    <a:pt x="2971" y="1794"/>
                    <a:pt x="3009" y="1842"/>
                    <a:pt x="3024" y="1901"/>
                  </a:cubicBezTo>
                  <a:cubicBezTo>
                    <a:pt x="3040" y="1959"/>
                    <a:pt x="3031" y="2019"/>
                    <a:pt x="3001" y="2071"/>
                  </a:cubicBezTo>
                  <a:lnTo>
                    <a:pt x="2727" y="2547"/>
                  </a:lnTo>
                  <a:cubicBezTo>
                    <a:pt x="2687" y="2616"/>
                    <a:pt x="2612" y="2659"/>
                    <a:pt x="2532" y="2659"/>
                  </a:cubicBezTo>
                  <a:cubicBezTo>
                    <a:pt x="2493" y="2659"/>
                    <a:pt x="2454" y="2649"/>
                    <a:pt x="2420" y="2629"/>
                  </a:cubicBezTo>
                  <a:lnTo>
                    <a:pt x="2236" y="2523"/>
                  </a:lnTo>
                  <a:cubicBezTo>
                    <a:pt x="2172" y="2570"/>
                    <a:pt x="2103" y="2609"/>
                    <a:pt x="2031" y="2642"/>
                  </a:cubicBezTo>
                  <a:lnTo>
                    <a:pt x="2031" y="2853"/>
                  </a:lnTo>
                  <a:cubicBezTo>
                    <a:pt x="2031" y="2978"/>
                    <a:pt x="1930" y="3078"/>
                    <a:pt x="1806" y="307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sp>
          <p:nvSpPr>
            <p:cNvPr id="200" name="Freeform 30">
              <a:extLst>
                <a:ext uri="{FF2B5EF4-FFF2-40B4-BE49-F238E27FC236}">
                  <a16:creationId xmlns:a16="http://schemas.microsoft.com/office/drawing/2014/main" id="{B9AD52C1-4893-9446-88CE-B05024527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5903" y="4164918"/>
              <a:ext cx="1751224" cy="1709460"/>
            </a:xfrm>
            <a:custGeom>
              <a:avLst/>
              <a:gdLst>
                <a:gd name="T0" fmla="*/ 1748198 w 5361"/>
                <a:gd name="T1" fmla="*/ 1076676 h 5233"/>
                <a:gd name="T2" fmla="*/ 1662139 w 5361"/>
                <a:gd name="T3" fmla="*/ 1002857 h 5233"/>
                <a:gd name="T4" fmla="*/ 1669701 w 5361"/>
                <a:gd name="T5" fmla="*/ 897710 h 5233"/>
                <a:gd name="T6" fmla="*/ 1677982 w 5361"/>
                <a:gd name="T7" fmla="*/ 759435 h 5233"/>
                <a:gd name="T8" fmla="*/ 1858744 w 5361"/>
                <a:gd name="T9" fmla="*/ 636283 h 5233"/>
                <a:gd name="T10" fmla="*/ 1785647 w 5361"/>
                <a:gd name="T11" fmla="*/ 476762 h 5233"/>
                <a:gd name="T12" fmla="*/ 1797530 w 5361"/>
                <a:gd name="T13" fmla="*/ 432471 h 5233"/>
                <a:gd name="T14" fmla="*/ 1909515 w 5361"/>
                <a:gd name="T15" fmla="*/ 561384 h 5233"/>
                <a:gd name="T16" fmla="*/ 1865225 w 5361"/>
                <a:gd name="T17" fmla="*/ 726306 h 5233"/>
                <a:gd name="T18" fmla="*/ 1734875 w 5361"/>
                <a:gd name="T19" fmla="*/ 897710 h 5233"/>
                <a:gd name="T20" fmla="*/ 1780966 w 5361"/>
                <a:gd name="T21" fmla="*/ 1020141 h 5233"/>
                <a:gd name="T22" fmla="*/ 1792489 w 5361"/>
                <a:gd name="T23" fmla="*/ 1064433 h 5233"/>
                <a:gd name="T24" fmla="*/ 965020 w 5361"/>
                <a:gd name="T25" fmla="*/ 598473 h 5233"/>
                <a:gd name="T26" fmla="*/ 965020 w 5361"/>
                <a:gd name="T27" fmla="*/ 1196587 h 5233"/>
                <a:gd name="T28" fmla="*/ 1263888 w 5361"/>
                <a:gd name="T29" fmla="*/ 897710 h 5233"/>
                <a:gd name="T30" fmla="*/ 965020 w 5361"/>
                <a:gd name="T31" fmla="*/ 1261763 h 5233"/>
                <a:gd name="T32" fmla="*/ 965020 w 5361"/>
                <a:gd name="T33" fmla="*/ 533297 h 5233"/>
                <a:gd name="T34" fmla="*/ 1329063 w 5361"/>
                <a:gd name="T35" fmla="*/ 897710 h 5233"/>
                <a:gd name="T36" fmla="*/ 784259 w 5361"/>
                <a:gd name="T37" fmla="*/ 1884003 h 5233"/>
                <a:gd name="T38" fmla="*/ 662911 w 5361"/>
                <a:gd name="T39" fmla="*/ 1606012 h 5233"/>
                <a:gd name="T40" fmla="*/ 366564 w 5361"/>
                <a:gd name="T41" fmla="*/ 1591968 h 5233"/>
                <a:gd name="T42" fmla="*/ 275103 w 5361"/>
                <a:gd name="T43" fmla="*/ 1603851 h 5233"/>
                <a:gd name="T44" fmla="*/ 20165 w 5361"/>
                <a:gd name="T45" fmla="*/ 1234396 h 5233"/>
                <a:gd name="T46" fmla="*/ 64455 w 5361"/>
                <a:gd name="T47" fmla="*/ 1068754 h 5233"/>
                <a:gd name="T48" fmla="*/ 194804 w 5361"/>
                <a:gd name="T49" fmla="*/ 897710 h 5233"/>
                <a:gd name="T50" fmla="*/ 64815 w 5361"/>
                <a:gd name="T51" fmla="*/ 726306 h 5233"/>
                <a:gd name="T52" fmla="*/ 8642 w 5361"/>
                <a:gd name="T53" fmla="*/ 652847 h 5233"/>
                <a:gd name="T54" fmla="*/ 201286 w 5361"/>
                <a:gd name="T55" fmla="*/ 247744 h 5233"/>
                <a:gd name="T56" fmla="*/ 366564 w 5361"/>
                <a:gd name="T57" fmla="*/ 203452 h 5233"/>
                <a:gd name="T58" fmla="*/ 662911 w 5361"/>
                <a:gd name="T59" fmla="*/ 189409 h 5233"/>
                <a:gd name="T60" fmla="*/ 695679 w 5361"/>
                <a:gd name="T61" fmla="*/ 0 h 5233"/>
                <a:gd name="T62" fmla="*/ 728086 w 5361"/>
                <a:gd name="T63" fmla="*/ 211014 h 5233"/>
                <a:gd name="T64" fmla="*/ 707561 w 5361"/>
                <a:gd name="T65" fmla="*/ 241262 h 5233"/>
                <a:gd name="T66" fmla="*/ 488991 w 5361"/>
                <a:gd name="T67" fmla="*/ 349290 h 5233"/>
                <a:gd name="T68" fmla="*/ 291666 w 5361"/>
                <a:gd name="T69" fmla="*/ 254225 h 5233"/>
                <a:gd name="T70" fmla="*/ 76697 w 5361"/>
                <a:gd name="T71" fmla="*/ 593792 h 5233"/>
                <a:gd name="T72" fmla="*/ 71296 w 5361"/>
                <a:gd name="T73" fmla="*/ 636283 h 5233"/>
                <a:gd name="T74" fmla="*/ 252057 w 5361"/>
                <a:gd name="T75" fmla="*/ 759435 h 5233"/>
                <a:gd name="T76" fmla="*/ 259979 w 5361"/>
                <a:gd name="T77" fmla="*/ 897710 h 5233"/>
                <a:gd name="T78" fmla="*/ 267901 w 5361"/>
                <a:gd name="T79" fmla="*/ 1002857 h 5233"/>
                <a:gd name="T80" fmla="*/ 96862 w 5361"/>
                <a:gd name="T81" fmla="*/ 1125288 h 5233"/>
                <a:gd name="T82" fmla="*/ 76697 w 5361"/>
                <a:gd name="T83" fmla="*/ 1201628 h 5233"/>
                <a:gd name="T84" fmla="*/ 291666 w 5361"/>
                <a:gd name="T85" fmla="*/ 1540835 h 5233"/>
                <a:gd name="T86" fmla="*/ 488991 w 5361"/>
                <a:gd name="T87" fmla="*/ 1445771 h 5233"/>
                <a:gd name="T88" fmla="*/ 525720 w 5361"/>
                <a:gd name="T89" fmla="*/ 1448651 h 5233"/>
                <a:gd name="T90" fmla="*/ 728086 w 5361"/>
                <a:gd name="T91" fmla="*/ 1584406 h 5233"/>
                <a:gd name="T92" fmla="*/ 784259 w 5361"/>
                <a:gd name="T93" fmla="*/ 1818826 h 5233"/>
                <a:gd name="T94" fmla="*/ 1201954 w 5361"/>
                <a:gd name="T95" fmla="*/ 1763012 h 5233"/>
                <a:gd name="T96" fmla="*/ 1222479 w 5361"/>
                <a:gd name="T97" fmla="*/ 1553798 h 5233"/>
                <a:gd name="T98" fmla="*/ 1404320 w 5361"/>
                <a:gd name="T99" fmla="*/ 1448651 h 5233"/>
                <a:gd name="T100" fmla="*/ 1595884 w 5361"/>
                <a:gd name="T101" fmla="*/ 1535434 h 5233"/>
                <a:gd name="T102" fmla="*/ 1744238 w 5361"/>
                <a:gd name="T103" fmla="*/ 1391037 h 5233"/>
                <a:gd name="T104" fmla="*/ 1800410 w 5361"/>
                <a:gd name="T105" fmla="*/ 1423085 h 5233"/>
                <a:gd name="T106" fmla="*/ 1563116 w 5361"/>
                <a:gd name="T107" fmla="*/ 1591968 h 5233"/>
                <a:gd name="T108" fmla="*/ 1266769 w 5361"/>
                <a:gd name="T109" fmla="*/ 1606012 h 5233"/>
                <a:gd name="T110" fmla="*/ 1145781 w 5361"/>
                <a:gd name="T111" fmla="*/ 1884003 h 52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361" h="5233">
                  <a:moveTo>
                    <a:pt x="4901" y="3002"/>
                  </a:moveTo>
                  <a:lnTo>
                    <a:pt x="4901" y="3002"/>
                  </a:lnTo>
                  <a:cubicBezTo>
                    <a:pt x="4885" y="3002"/>
                    <a:pt x="4869" y="2998"/>
                    <a:pt x="4855" y="2990"/>
                  </a:cubicBezTo>
                  <a:lnTo>
                    <a:pt x="4660" y="2876"/>
                  </a:lnTo>
                  <a:cubicBezTo>
                    <a:pt x="4627" y="2858"/>
                    <a:pt x="4610" y="2822"/>
                    <a:pt x="4616" y="2785"/>
                  </a:cubicBezTo>
                  <a:cubicBezTo>
                    <a:pt x="4630" y="2689"/>
                    <a:pt x="4637" y="2591"/>
                    <a:pt x="4637" y="2493"/>
                  </a:cubicBezTo>
                  <a:cubicBezTo>
                    <a:pt x="4637" y="2396"/>
                    <a:pt x="4630" y="2297"/>
                    <a:pt x="4616" y="2201"/>
                  </a:cubicBezTo>
                  <a:cubicBezTo>
                    <a:pt x="4610" y="2164"/>
                    <a:pt x="4627" y="2128"/>
                    <a:pt x="4660" y="2109"/>
                  </a:cubicBezTo>
                  <a:lnTo>
                    <a:pt x="5089" y="1861"/>
                  </a:lnTo>
                  <a:cubicBezTo>
                    <a:pt x="5126" y="1841"/>
                    <a:pt x="5151" y="1807"/>
                    <a:pt x="5162" y="1767"/>
                  </a:cubicBezTo>
                  <a:cubicBezTo>
                    <a:pt x="5172" y="1727"/>
                    <a:pt x="5167" y="1684"/>
                    <a:pt x="5147" y="1649"/>
                  </a:cubicBezTo>
                  <a:lnTo>
                    <a:pt x="4959" y="1324"/>
                  </a:lnTo>
                  <a:cubicBezTo>
                    <a:pt x="4934" y="1281"/>
                    <a:pt x="4949" y="1225"/>
                    <a:pt x="4992" y="1201"/>
                  </a:cubicBezTo>
                  <a:cubicBezTo>
                    <a:pt x="5036" y="1176"/>
                    <a:pt x="5091" y="1190"/>
                    <a:pt x="5116" y="1234"/>
                  </a:cubicBezTo>
                  <a:lnTo>
                    <a:pt x="5303" y="1559"/>
                  </a:lnTo>
                  <a:cubicBezTo>
                    <a:pt x="5348" y="1636"/>
                    <a:pt x="5360" y="1727"/>
                    <a:pt x="5336" y="1813"/>
                  </a:cubicBezTo>
                  <a:cubicBezTo>
                    <a:pt x="5313" y="1900"/>
                    <a:pt x="5258" y="1973"/>
                    <a:pt x="5180" y="2017"/>
                  </a:cubicBezTo>
                  <a:lnTo>
                    <a:pt x="4802" y="2236"/>
                  </a:lnTo>
                  <a:cubicBezTo>
                    <a:pt x="4813" y="2321"/>
                    <a:pt x="4818" y="2407"/>
                    <a:pt x="4818" y="2493"/>
                  </a:cubicBezTo>
                  <a:cubicBezTo>
                    <a:pt x="4818" y="2579"/>
                    <a:pt x="4813" y="2665"/>
                    <a:pt x="4802" y="2750"/>
                  </a:cubicBezTo>
                  <a:lnTo>
                    <a:pt x="4946" y="2833"/>
                  </a:lnTo>
                  <a:cubicBezTo>
                    <a:pt x="4989" y="2858"/>
                    <a:pt x="5004" y="2914"/>
                    <a:pt x="4978" y="2956"/>
                  </a:cubicBezTo>
                  <a:cubicBezTo>
                    <a:pt x="4962" y="2986"/>
                    <a:pt x="4932" y="3002"/>
                    <a:pt x="4901" y="3002"/>
                  </a:cubicBezTo>
                  <a:close/>
                  <a:moveTo>
                    <a:pt x="2680" y="1662"/>
                  </a:moveTo>
                  <a:lnTo>
                    <a:pt x="2680" y="1662"/>
                  </a:lnTo>
                  <a:cubicBezTo>
                    <a:pt x="2222" y="1662"/>
                    <a:pt x="1849" y="2035"/>
                    <a:pt x="1849" y="2493"/>
                  </a:cubicBezTo>
                  <a:cubicBezTo>
                    <a:pt x="1849" y="2951"/>
                    <a:pt x="2222" y="3323"/>
                    <a:pt x="2680" y="3323"/>
                  </a:cubicBezTo>
                  <a:cubicBezTo>
                    <a:pt x="3138" y="3323"/>
                    <a:pt x="3510" y="2951"/>
                    <a:pt x="3510" y="2493"/>
                  </a:cubicBezTo>
                  <a:cubicBezTo>
                    <a:pt x="3510" y="2035"/>
                    <a:pt x="3138" y="1662"/>
                    <a:pt x="2680" y="1662"/>
                  </a:cubicBezTo>
                  <a:close/>
                  <a:moveTo>
                    <a:pt x="2680" y="3504"/>
                  </a:moveTo>
                  <a:lnTo>
                    <a:pt x="2680" y="3504"/>
                  </a:lnTo>
                  <a:cubicBezTo>
                    <a:pt x="2122" y="3504"/>
                    <a:pt x="1668" y="3051"/>
                    <a:pt x="1668" y="2493"/>
                  </a:cubicBezTo>
                  <a:cubicBezTo>
                    <a:pt x="1668" y="1935"/>
                    <a:pt x="2122" y="1481"/>
                    <a:pt x="2680" y="1481"/>
                  </a:cubicBezTo>
                  <a:cubicBezTo>
                    <a:pt x="3237" y="1481"/>
                    <a:pt x="3691" y="1935"/>
                    <a:pt x="3691" y="2493"/>
                  </a:cubicBezTo>
                  <a:cubicBezTo>
                    <a:pt x="3691" y="3051"/>
                    <a:pt x="3237" y="3504"/>
                    <a:pt x="2680" y="3504"/>
                  </a:cubicBezTo>
                  <a:close/>
                  <a:moveTo>
                    <a:pt x="3182" y="5232"/>
                  </a:moveTo>
                  <a:lnTo>
                    <a:pt x="2178" y="5232"/>
                  </a:lnTo>
                  <a:cubicBezTo>
                    <a:pt x="1992" y="5232"/>
                    <a:pt x="1841" y="5081"/>
                    <a:pt x="1841" y="4896"/>
                  </a:cubicBezTo>
                  <a:lnTo>
                    <a:pt x="1841" y="4460"/>
                  </a:lnTo>
                  <a:cubicBezTo>
                    <a:pt x="1683" y="4393"/>
                    <a:pt x="1533" y="4306"/>
                    <a:pt x="1395" y="4203"/>
                  </a:cubicBezTo>
                  <a:lnTo>
                    <a:pt x="1018" y="4421"/>
                  </a:lnTo>
                  <a:cubicBezTo>
                    <a:pt x="941" y="4465"/>
                    <a:pt x="850" y="4477"/>
                    <a:pt x="764" y="4454"/>
                  </a:cubicBezTo>
                  <a:cubicBezTo>
                    <a:pt x="676" y="4431"/>
                    <a:pt x="604" y="4375"/>
                    <a:pt x="559" y="4298"/>
                  </a:cubicBezTo>
                  <a:lnTo>
                    <a:pt x="56" y="3428"/>
                  </a:lnTo>
                  <a:cubicBezTo>
                    <a:pt x="12" y="3350"/>
                    <a:pt x="0" y="3259"/>
                    <a:pt x="23" y="3173"/>
                  </a:cubicBezTo>
                  <a:cubicBezTo>
                    <a:pt x="46" y="3086"/>
                    <a:pt x="102" y="3013"/>
                    <a:pt x="179" y="2968"/>
                  </a:cubicBezTo>
                  <a:lnTo>
                    <a:pt x="557" y="2750"/>
                  </a:lnTo>
                  <a:cubicBezTo>
                    <a:pt x="547" y="2664"/>
                    <a:pt x="541" y="2578"/>
                    <a:pt x="541" y="2493"/>
                  </a:cubicBezTo>
                  <a:cubicBezTo>
                    <a:pt x="541" y="2407"/>
                    <a:pt x="547" y="2321"/>
                    <a:pt x="557" y="2236"/>
                  </a:cubicBezTo>
                  <a:lnTo>
                    <a:pt x="180" y="2017"/>
                  </a:lnTo>
                  <a:cubicBezTo>
                    <a:pt x="102" y="1973"/>
                    <a:pt x="46" y="1900"/>
                    <a:pt x="24" y="1813"/>
                  </a:cubicBezTo>
                  <a:cubicBezTo>
                    <a:pt x="0" y="1727"/>
                    <a:pt x="12" y="1636"/>
                    <a:pt x="56" y="1559"/>
                  </a:cubicBezTo>
                  <a:lnTo>
                    <a:pt x="559" y="688"/>
                  </a:lnTo>
                  <a:cubicBezTo>
                    <a:pt x="604" y="611"/>
                    <a:pt x="676" y="555"/>
                    <a:pt x="763" y="532"/>
                  </a:cubicBezTo>
                  <a:cubicBezTo>
                    <a:pt x="850" y="508"/>
                    <a:pt x="940" y="521"/>
                    <a:pt x="1018" y="565"/>
                  </a:cubicBezTo>
                  <a:lnTo>
                    <a:pt x="1396" y="783"/>
                  </a:lnTo>
                  <a:cubicBezTo>
                    <a:pt x="1533" y="679"/>
                    <a:pt x="1683" y="593"/>
                    <a:pt x="1841" y="526"/>
                  </a:cubicBezTo>
                  <a:lnTo>
                    <a:pt x="1841" y="90"/>
                  </a:lnTo>
                  <a:cubicBezTo>
                    <a:pt x="1841" y="40"/>
                    <a:pt x="1882" y="0"/>
                    <a:pt x="1932" y="0"/>
                  </a:cubicBezTo>
                  <a:cubicBezTo>
                    <a:pt x="1981" y="0"/>
                    <a:pt x="2022" y="40"/>
                    <a:pt x="2022" y="90"/>
                  </a:cubicBezTo>
                  <a:lnTo>
                    <a:pt x="2022" y="586"/>
                  </a:lnTo>
                  <a:cubicBezTo>
                    <a:pt x="2022" y="624"/>
                    <a:pt x="1999" y="657"/>
                    <a:pt x="1965" y="670"/>
                  </a:cubicBezTo>
                  <a:cubicBezTo>
                    <a:pt x="1783" y="742"/>
                    <a:pt x="1613" y="840"/>
                    <a:pt x="1460" y="962"/>
                  </a:cubicBezTo>
                  <a:cubicBezTo>
                    <a:pt x="1431" y="986"/>
                    <a:pt x="1390" y="989"/>
                    <a:pt x="1358" y="970"/>
                  </a:cubicBezTo>
                  <a:lnTo>
                    <a:pt x="927" y="722"/>
                  </a:lnTo>
                  <a:cubicBezTo>
                    <a:pt x="892" y="701"/>
                    <a:pt x="850" y="696"/>
                    <a:pt x="810" y="706"/>
                  </a:cubicBezTo>
                  <a:cubicBezTo>
                    <a:pt x="769" y="717"/>
                    <a:pt x="736" y="743"/>
                    <a:pt x="715" y="779"/>
                  </a:cubicBezTo>
                  <a:lnTo>
                    <a:pt x="213" y="1649"/>
                  </a:lnTo>
                  <a:cubicBezTo>
                    <a:pt x="193" y="1685"/>
                    <a:pt x="187" y="1727"/>
                    <a:pt x="198" y="1767"/>
                  </a:cubicBezTo>
                  <a:cubicBezTo>
                    <a:pt x="208" y="1807"/>
                    <a:pt x="234" y="1841"/>
                    <a:pt x="270" y="1861"/>
                  </a:cubicBezTo>
                  <a:lnTo>
                    <a:pt x="700" y="2109"/>
                  </a:lnTo>
                  <a:cubicBezTo>
                    <a:pt x="732" y="2128"/>
                    <a:pt x="749" y="2164"/>
                    <a:pt x="744" y="2201"/>
                  </a:cubicBezTo>
                  <a:cubicBezTo>
                    <a:pt x="729" y="2298"/>
                    <a:pt x="722" y="2396"/>
                    <a:pt x="722" y="2493"/>
                  </a:cubicBezTo>
                  <a:cubicBezTo>
                    <a:pt x="722" y="2590"/>
                    <a:pt x="729" y="2688"/>
                    <a:pt x="744" y="2785"/>
                  </a:cubicBezTo>
                  <a:cubicBezTo>
                    <a:pt x="749" y="2822"/>
                    <a:pt x="732" y="2858"/>
                    <a:pt x="700" y="2876"/>
                  </a:cubicBezTo>
                  <a:lnTo>
                    <a:pt x="269" y="3125"/>
                  </a:lnTo>
                  <a:cubicBezTo>
                    <a:pt x="234" y="3146"/>
                    <a:pt x="208" y="3179"/>
                    <a:pt x="198" y="3219"/>
                  </a:cubicBezTo>
                  <a:cubicBezTo>
                    <a:pt x="187" y="3259"/>
                    <a:pt x="193" y="3301"/>
                    <a:pt x="213" y="3337"/>
                  </a:cubicBezTo>
                  <a:lnTo>
                    <a:pt x="715" y="4208"/>
                  </a:lnTo>
                  <a:cubicBezTo>
                    <a:pt x="736" y="4243"/>
                    <a:pt x="769" y="4269"/>
                    <a:pt x="810" y="4279"/>
                  </a:cubicBezTo>
                  <a:cubicBezTo>
                    <a:pt x="850" y="4290"/>
                    <a:pt x="892" y="4284"/>
                    <a:pt x="927" y="4264"/>
                  </a:cubicBezTo>
                  <a:lnTo>
                    <a:pt x="1358" y="4015"/>
                  </a:lnTo>
                  <a:cubicBezTo>
                    <a:pt x="1390" y="3997"/>
                    <a:pt x="1431" y="4000"/>
                    <a:pt x="1460" y="4023"/>
                  </a:cubicBezTo>
                  <a:cubicBezTo>
                    <a:pt x="1612" y="4145"/>
                    <a:pt x="1782" y="4244"/>
                    <a:pt x="1965" y="4315"/>
                  </a:cubicBezTo>
                  <a:cubicBezTo>
                    <a:pt x="1999" y="4329"/>
                    <a:pt x="2022" y="4362"/>
                    <a:pt x="2022" y="4400"/>
                  </a:cubicBezTo>
                  <a:lnTo>
                    <a:pt x="2022" y="4896"/>
                  </a:lnTo>
                  <a:cubicBezTo>
                    <a:pt x="2022" y="4982"/>
                    <a:pt x="2092" y="5051"/>
                    <a:pt x="2178" y="5051"/>
                  </a:cubicBezTo>
                  <a:lnTo>
                    <a:pt x="3182" y="5051"/>
                  </a:lnTo>
                  <a:cubicBezTo>
                    <a:pt x="3268" y="5051"/>
                    <a:pt x="3338" y="4982"/>
                    <a:pt x="3338" y="4896"/>
                  </a:cubicBezTo>
                  <a:lnTo>
                    <a:pt x="3338" y="4400"/>
                  </a:lnTo>
                  <a:cubicBezTo>
                    <a:pt x="3338" y="4362"/>
                    <a:pt x="3360" y="4329"/>
                    <a:pt x="3395" y="4315"/>
                  </a:cubicBezTo>
                  <a:cubicBezTo>
                    <a:pt x="3577" y="4244"/>
                    <a:pt x="3747" y="4146"/>
                    <a:pt x="3900" y="4023"/>
                  </a:cubicBezTo>
                  <a:cubicBezTo>
                    <a:pt x="3929" y="4000"/>
                    <a:pt x="3970" y="3997"/>
                    <a:pt x="4001" y="4015"/>
                  </a:cubicBezTo>
                  <a:lnTo>
                    <a:pt x="4432" y="4264"/>
                  </a:lnTo>
                  <a:cubicBezTo>
                    <a:pt x="4506" y="4307"/>
                    <a:pt x="4602" y="4282"/>
                    <a:pt x="4644" y="4207"/>
                  </a:cubicBezTo>
                  <a:lnTo>
                    <a:pt x="4844" y="3863"/>
                  </a:lnTo>
                  <a:cubicBezTo>
                    <a:pt x="4868" y="3819"/>
                    <a:pt x="4923" y="3805"/>
                    <a:pt x="4967" y="3829"/>
                  </a:cubicBezTo>
                  <a:cubicBezTo>
                    <a:pt x="5010" y="3855"/>
                    <a:pt x="5025" y="3910"/>
                    <a:pt x="5000" y="3952"/>
                  </a:cubicBezTo>
                  <a:lnTo>
                    <a:pt x="4801" y="4298"/>
                  </a:lnTo>
                  <a:cubicBezTo>
                    <a:pt x="4708" y="4458"/>
                    <a:pt x="4502" y="4514"/>
                    <a:pt x="4341" y="4421"/>
                  </a:cubicBezTo>
                  <a:lnTo>
                    <a:pt x="3964" y="4203"/>
                  </a:lnTo>
                  <a:cubicBezTo>
                    <a:pt x="3826" y="4306"/>
                    <a:pt x="3677" y="4393"/>
                    <a:pt x="3518" y="4460"/>
                  </a:cubicBezTo>
                  <a:lnTo>
                    <a:pt x="3518" y="4896"/>
                  </a:lnTo>
                  <a:cubicBezTo>
                    <a:pt x="3518" y="5081"/>
                    <a:pt x="3368" y="5232"/>
                    <a:pt x="3182" y="52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201" name="Group 6">
              <a:extLst>
                <a:ext uri="{FF2B5EF4-FFF2-40B4-BE49-F238E27FC236}">
                  <a16:creationId xmlns:a16="http://schemas.microsoft.com/office/drawing/2014/main" id="{1963B4BF-263B-7640-B451-91277BD4EF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6237" y="3738633"/>
              <a:ext cx="1666254" cy="2151586"/>
              <a:chOff x="3309938" y="4121150"/>
              <a:chExt cx="1836737" cy="2371725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02" name="Freeform 1">
                <a:extLst>
                  <a:ext uri="{FF2B5EF4-FFF2-40B4-BE49-F238E27FC236}">
                    <a16:creationId xmlns:a16="http://schemas.microsoft.com/office/drawing/2014/main" id="{7B68DFA0-FD53-AD44-90D0-FF480858D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450" y="5248275"/>
                <a:ext cx="290513" cy="741363"/>
              </a:xfrm>
              <a:custGeom>
                <a:avLst/>
                <a:gdLst>
                  <a:gd name="T0" fmla="*/ 175099 w 808"/>
                  <a:gd name="T1" fmla="*/ 51798 h 2061"/>
                  <a:gd name="T2" fmla="*/ 175099 w 808"/>
                  <a:gd name="T3" fmla="*/ 51798 h 2061"/>
                  <a:gd name="T4" fmla="*/ 289075 w 808"/>
                  <a:gd name="T5" fmla="*/ 210431 h 2061"/>
                  <a:gd name="T6" fmla="*/ 289075 w 808"/>
                  <a:gd name="T7" fmla="*/ 227697 h 2061"/>
                  <a:gd name="T8" fmla="*/ 221840 w 808"/>
                  <a:gd name="T9" fmla="*/ 227697 h 2061"/>
                  <a:gd name="T10" fmla="*/ 221840 w 808"/>
                  <a:gd name="T11" fmla="*/ 205754 h 2061"/>
                  <a:gd name="T12" fmla="*/ 221840 w 808"/>
                  <a:gd name="T13" fmla="*/ 205754 h 2061"/>
                  <a:gd name="T14" fmla="*/ 147414 w 808"/>
                  <a:gd name="T15" fmla="*/ 113668 h 2061"/>
                  <a:gd name="T16" fmla="*/ 147414 w 808"/>
                  <a:gd name="T17" fmla="*/ 113668 h 2061"/>
                  <a:gd name="T18" fmla="*/ 73707 w 808"/>
                  <a:gd name="T19" fmla="*/ 205754 h 2061"/>
                  <a:gd name="T20" fmla="*/ 73707 w 808"/>
                  <a:gd name="T21" fmla="*/ 205754 h 2061"/>
                  <a:gd name="T22" fmla="*/ 290153 w 808"/>
                  <a:gd name="T23" fmla="*/ 532731 h 2061"/>
                  <a:gd name="T24" fmla="*/ 290153 w 808"/>
                  <a:gd name="T25" fmla="*/ 532731 h 2061"/>
                  <a:gd name="T26" fmla="*/ 175099 w 808"/>
                  <a:gd name="T27" fmla="*/ 692083 h 2061"/>
                  <a:gd name="T28" fmla="*/ 175099 w 808"/>
                  <a:gd name="T29" fmla="*/ 741003 h 2061"/>
                  <a:gd name="T30" fmla="*/ 116133 w 808"/>
                  <a:gd name="T31" fmla="*/ 741003 h 2061"/>
                  <a:gd name="T32" fmla="*/ 116133 w 808"/>
                  <a:gd name="T33" fmla="*/ 692083 h 2061"/>
                  <a:gd name="T34" fmla="*/ 116133 w 808"/>
                  <a:gd name="T35" fmla="*/ 692083 h 2061"/>
                  <a:gd name="T36" fmla="*/ 0 w 808"/>
                  <a:gd name="T37" fmla="*/ 532731 h 2061"/>
                  <a:gd name="T38" fmla="*/ 0 w 808"/>
                  <a:gd name="T39" fmla="*/ 493163 h 2061"/>
                  <a:gd name="T40" fmla="*/ 67235 w 808"/>
                  <a:gd name="T41" fmla="*/ 493163 h 2061"/>
                  <a:gd name="T42" fmla="*/ 67235 w 808"/>
                  <a:gd name="T43" fmla="*/ 537407 h 2061"/>
                  <a:gd name="T44" fmla="*/ 67235 w 808"/>
                  <a:gd name="T45" fmla="*/ 537407 h 2061"/>
                  <a:gd name="T46" fmla="*/ 142740 w 808"/>
                  <a:gd name="T47" fmla="*/ 628774 h 2061"/>
                  <a:gd name="T48" fmla="*/ 142740 w 808"/>
                  <a:gd name="T49" fmla="*/ 628774 h 2061"/>
                  <a:gd name="T50" fmla="*/ 218244 w 808"/>
                  <a:gd name="T51" fmla="*/ 537407 h 2061"/>
                  <a:gd name="T52" fmla="*/ 218244 w 808"/>
                  <a:gd name="T53" fmla="*/ 537407 h 2061"/>
                  <a:gd name="T54" fmla="*/ 2876 w 808"/>
                  <a:gd name="T55" fmla="*/ 210431 h 2061"/>
                  <a:gd name="T56" fmla="*/ 2876 w 808"/>
                  <a:gd name="T57" fmla="*/ 210431 h 2061"/>
                  <a:gd name="T58" fmla="*/ 116133 w 808"/>
                  <a:gd name="T59" fmla="*/ 51798 h 2061"/>
                  <a:gd name="T60" fmla="*/ 116133 w 808"/>
                  <a:gd name="T61" fmla="*/ 0 h 2061"/>
                  <a:gd name="T62" fmla="*/ 175099 w 808"/>
                  <a:gd name="T63" fmla="*/ 0 h 2061"/>
                  <a:gd name="T64" fmla="*/ 175099 w 808"/>
                  <a:gd name="T65" fmla="*/ 51798 h 20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8" h="2061">
                    <a:moveTo>
                      <a:pt x="487" y="144"/>
                    </a:moveTo>
                    <a:lnTo>
                      <a:pt x="487" y="144"/>
                    </a:lnTo>
                    <a:cubicBezTo>
                      <a:pt x="705" y="175"/>
                      <a:pt x="804" y="344"/>
                      <a:pt x="804" y="585"/>
                    </a:cubicBezTo>
                    <a:lnTo>
                      <a:pt x="804" y="633"/>
                    </a:lnTo>
                    <a:lnTo>
                      <a:pt x="617" y="633"/>
                    </a:lnTo>
                    <a:lnTo>
                      <a:pt x="617" y="572"/>
                    </a:lnTo>
                    <a:cubicBezTo>
                      <a:pt x="617" y="413"/>
                      <a:pt x="553" y="316"/>
                      <a:pt x="410" y="316"/>
                    </a:cubicBezTo>
                    <a:cubicBezTo>
                      <a:pt x="269" y="316"/>
                      <a:pt x="205" y="413"/>
                      <a:pt x="205" y="572"/>
                    </a:cubicBezTo>
                    <a:cubicBezTo>
                      <a:pt x="205" y="974"/>
                      <a:pt x="807" y="977"/>
                      <a:pt x="807" y="1481"/>
                    </a:cubicBezTo>
                    <a:cubicBezTo>
                      <a:pt x="807" y="1722"/>
                      <a:pt x="705" y="1893"/>
                      <a:pt x="487" y="1924"/>
                    </a:cubicBezTo>
                    <a:lnTo>
                      <a:pt x="487" y="2060"/>
                    </a:lnTo>
                    <a:lnTo>
                      <a:pt x="323" y="2060"/>
                    </a:lnTo>
                    <a:lnTo>
                      <a:pt x="323" y="1924"/>
                    </a:lnTo>
                    <a:cubicBezTo>
                      <a:pt x="100" y="1893"/>
                      <a:pt x="0" y="1724"/>
                      <a:pt x="0" y="1481"/>
                    </a:cubicBezTo>
                    <a:lnTo>
                      <a:pt x="0" y="1371"/>
                    </a:lnTo>
                    <a:lnTo>
                      <a:pt x="187" y="1371"/>
                    </a:lnTo>
                    <a:lnTo>
                      <a:pt x="187" y="1494"/>
                    </a:lnTo>
                    <a:cubicBezTo>
                      <a:pt x="187" y="1656"/>
                      <a:pt x="254" y="1748"/>
                      <a:pt x="397" y="1748"/>
                    </a:cubicBezTo>
                    <a:cubicBezTo>
                      <a:pt x="543" y="1748"/>
                      <a:pt x="607" y="1656"/>
                      <a:pt x="607" y="1494"/>
                    </a:cubicBezTo>
                    <a:cubicBezTo>
                      <a:pt x="607" y="1095"/>
                      <a:pt x="8" y="1089"/>
                      <a:pt x="8" y="585"/>
                    </a:cubicBezTo>
                    <a:cubicBezTo>
                      <a:pt x="8" y="339"/>
                      <a:pt x="107" y="177"/>
                      <a:pt x="323" y="144"/>
                    </a:cubicBezTo>
                    <a:lnTo>
                      <a:pt x="323" y="0"/>
                    </a:lnTo>
                    <a:lnTo>
                      <a:pt x="487" y="0"/>
                    </a:lnTo>
                    <a:lnTo>
                      <a:pt x="487" y="14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03" name="Freeform 31">
                <a:extLst>
                  <a:ext uri="{FF2B5EF4-FFF2-40B4-BE49-F238E27FC236}">
                    <a16:creationId xmlns:a16="http://schemas.microsoft.com/office/drawing/2014/main" id="{F67F15DC-39FD-154F-B9FA-8019C4A6B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9938" y="4754563"/>
                <a:ext cx="1836737" cy="1738312"/>
              </a:xfrm>
              <a:custGeom>
                <a:avLst/>
                <a:gdLst>
                  <a:gd name="T0" fmla="*/ 918008 w 5102"/>
                  <a:gd name="T1" fmla="*/ 64782 h 4830"/>
                  <a:gd name="T2" fmla="*/ 918008 w 5102"/>
                  <a:gd name="T3" fmla="*/ 64782 h 4830"/>
                  <a:gd name="T4" fmla="*/ 317163 w 5102"/>
                  <a:gd name="T5" fmla="*/ 396609 h 4830"/>
                  <a:gd name="T6" fmla="*/ 317163 w 5102"/>
                  <a:gd name="T7" fmla="*/ 396609 h 4830"/>
                  <a:gd name="T8" fmla="*/ 64801 w 5102"/>
                  <a:gd name="T9" fmla="*/ 1044787 h 4830"/>
                  <a:gd name="T10" fmla="*/ 64801 w 5102"/>
                  <a:gd name="T11" fmla="*/ 1044787 h 4830"/>
                  <a:gd name="T12" fmla="*/ 918008 w 5102"/>
                  <a:gd name="T13" fmla="*/ 1672810 h 4830"/>
                  <a:gd name="T14" fmla="*/ 918008 w 5102"/>
                  <a:gd name="T15" fmla="*/ 1672810 h 4830"/>
                  <a:gd name="T16" fmla="*/ 1771216 w 5102"/>
                  <a:gd name="T17" fmla="*/ 1044787 h 4830"/>
                  <a:gd name="T18" fmla="*/ 1771216 w 5102"/>
                  <a:gd name="T19" fmla="*/ 1044787 h 4830"/>
                  <a:gd name="T20" fmla="*/ 1518854 w 5102"/>
                  <a:gd name="T21" fmla="*/ 396609 h 4830"/>
                  <a:gd name="T22" fmla="*/ 1518854 w 5102"/>
                  <a:gd name="T23" fmla="*/ 396609 h 4830"/>
                  <a:gd name="T24" fmla="*/ 918008 w 5102"/>
                  <a:gd name="T25" fmla="*/ 64782 h 4830"/>
                  <a:gd name="T26" fmla="*/ 918008 w 5102"/>
                  <a:gd name="T27" fmla="*/ 1737952 h 4830"/>
                  <a:gd name="T28" fmla="*/ 918008 w 5102"/>
                  <a:gd name="T29" fmla="*/ 1737952 h 4830"/>
                  <a:gd name="T30" fmla="*/ 0 w 5102"/>
                  <a:gd name="T31" fmla="*/ 1044787 h 4830"/>
                  <a:gd name="T32" fmla="*/ 0 w 5102"/>
                  <a:gd name="T33" fmla="*/ 1044787 h 4830"/>
                  <a:gd name="T34" fmla="*/ 918008 w 5102"/>
                  <a:gd name="T35" fmla="*/ 0 h 4830"/>
                  <a:gd name="T36" fmla="*/ 918008 w 5102"/>
                  <a:gd name="T37" fmla="*/ 0 h 4830"/>
                  <a:gd name="T38" fmla="*/ 1569615 w 5102"/>
                  <a:gd name="T39" fmla="*/ 355940 h 4830"/>
                  <a:gd name="T40" fmla="*/ 1569615 w 5102"/>
                  <a:gd name="T41" fmla="*/ 355940 h 4830"/>
                  <a:gd name="T42" fmla="*/ 1836377 w 5102"/>
                  <a:gd name="T43" fmla="*/ 1044787 h 4830"/>
                  <a:gd name="T44" fmla="*/ 1836377 w 5102"/>
                  <a:gd name="T45" fmla="*/ 1044787 h 4830"/>
                  <a:gd name="T46" fmla="*/ 918008 w 5102"/>
                  <a:gd name="T47" fmla="*/ 1737952 h 48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102" h="4830">
                    <a:moveTo>
                      <a:pt x="2550" y="180"/>
                    </a:moveTo>
                    <a:lnTo>
                      <a:pt x="2550" y="180"/>
                    </a:lnTo>
                    <a:cubicBezTo>
                      <a:pt x="1952" y="180"/>
                      <a:pt x="1360" y="507"/>
                      <a:pt x="881" y="1102"/>
                    </a:cubicBezTo>
                    <a:cubicBezTo>
                      <a:pt x="449" y="1638"/>
                      <a:pt x="180" y="2329"/>
                      <a:pt x="180" y="2903"/>
                    </a:cubicBezTo>
                    <a:cubicBezTo>
                      <a:pt x="180" y="3963"/>
                      <a:pt x="1111" y="4648"/>
                      <a:pt x="2550" y="4648"/>
                    </a:cubicBezTo>
                    <a:cubicBezTo>
                      <a:pt x="3989" y="4648"/>
                      <a:pt x="4920" y="3963"/>
                      <a:pt x="4920" y="2903"/>
                    </a:cubicBezTo>
                    <a:cubicBezTo>
                      <a:pt x="4920" y="2329"/>
                      <a:pt x="4651" y="1638"/>
                      <a:pt x="4219" y="1102"/>
                    </a:cubicBezTo>
                    <a:cubicBezTo>
                      <a:pt x="3741" y="507"/>
                      <a:pt x="3149" y="180"/>
                      <a:pt x="2550" y="180"/>
                    </a:cubicBezTo>
                    <a:close/>
                    <a:moveTo>
                      <a:pt x="2550" y="4829"/>
                    </a:moveTo>
                    <a:lnTo>
                      <a:pt x="2550" y="4829"/>
                    </a:lnTo>
                    <a:cubicBezTo>
                      <a:pt x="1001" y="4829"/>
                      <a:pt x="0" y="4072"/>
                      <a:pt x="0" y="2903"/>
                    </a:cubicBezTo>
                    <a:cubicBezTo>
                      <a:pt x="0" y="1596"/>
                      <a:pt x="1176" y="0"/>
                      <a:pt x="2550" y="0"/>
                    </a:cubicBezTo>
                    <a:cubicBezTo>
                      <a:pt x="3204" y="0"/>
                      <a:pt x="3846" y="351"/>
                      <a:pt x="4360" y="989"/>
                    </a:cubicBezTo>
                    <a:cubicBezTo>
                      <a:pt x="4823" y="1564"/>
                      <a:pt x="5101" y="2280"/>
                      <a:pt x="5101" y="2903"/>
                    </a:cubicBezTo>
                    <a:cubicBezTo>
                      <a:pt x="5101" y="4072"/>
                      <a:pt x="4099" y="4829"/>
                      <a:pt x="2550" y="482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04" name="Freeform 32">
                <a:extLst>
                  <a:ext uri="{FF2B5EF4-FFF2-40B4-BE49-F238E27FC236}">
                    <a16:creationId xmlns:a16="http://schemas.microsoft.com/office/drawing/2014/main" id="{7A15F897-F819-E943-B05A-78FFEF4E3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4121150"/>
                <a:ext cx="769937" cy="534988"/>
              </a:xfrm>
              <a:custGeom>
                <a:avLst/>
                <a:gdLst>
                  <a:gd name="T0" fmla="*/ 80705 w 2137"/>
                  <a:gd name="T1" fmla="*/ 65076 h 1488"/>
                  <a:gd name="T2" fmla="*/ 381546 w 2137"/>
                  <a:gd name="T3" fmla="*/ 466676 h 1488"/>
                  <a:gd name="T4" fmla="*/ 381546 w 2137"/>
                  <a:gd name="T5" fmla="*/ 466676 h 1488"/>
                  <a:gd name="T6" fmla="*/ 384788 w 2137"/>
                  <a:gd name="T7" fmla="*/ 469553 h 1488"/>
                  <a:gd name="T8" fmla="*/ 384788 w 2137"/>
                  <a:gd name="T9" fmla="*/ 469553 h 1488"/>
                  <a:gd name="T10" fmla="*/ 388031 w 2137"/>
                  <a:gd name="T11" fmla="*/ 466676 h 1488"/>
                  <a:gd name="T12" fmla="*/ 688872 w 2137"/>
                  <a:gd name="T13" fmla="*/ 65076 h 1488"/>
                  <a:gd name="T14" fmla="*/ 80705 w 2137"/>
                  <a:gd name="T15" fmla="*/ 65076 h 1488"/>
                  <a:gd name="T16" fmla="*/ 384788 w 2137"/>
                  <a:gd name="T17" fmla="*/ 534628 h 1488"/>
                  <a:gd name="T18" fmla="*/ 384788 w 2137"/>
                  <a:gd name="T19" fmla="*/ 534628 h 1488"/>
                  <a:gd name="T20" fmla="*/ 329664 w 2137"/>
                  <a:gd name="T21" fmla="*/ 505506 h 1488"/>
                  <a:gd name="T22" fmla="*/ 19095 w 2137"/>
                  <a:gd name="T23" fmla="*/ 90962 h 1488"/>
                  <a:gd name="T24" fmla="*/ 19095 w 2137"/>
                  <a:gd name="T25" fmla="*/ 90962 h 1488"/>
                  <a:gd name="T26" fmla="*/ 9728 w 2137"/>
                  <a:gd name="T27" fmla="*/ 29482 h 1488"/>
                  <a:gd name="T28" fmla="*/ 9728 w 2137"/>
                  <a:gd name="T29" fmla="*/ 29482 h 1488"/>
                  <a:gd name="T30" fmla="*/ 64852 w 2137"/>
                  <a:gd name="T31" fmla="*/ 0 h 1488"/>
                  <a:gd name="T32" fmla="*/ 705085 w 2137"/>
                  <a:gd name="T33" fmla="*/ 0 h 1488"/>
                  <a:gd name="T34" fmla="*/ 705085 w 2137"/>
                  <a:gd name="T35" fmla="*/ 0 h 1488"/>
                  <a:gd name="T36" fmla="*/ 760209 w 2137"/>
                  <a:gd name="T37" fmla="*/ 29482 h 1488"/>
                  <a:gd name="T38" fmla="*/ 760209 w 2137"/>
                  <a:gd name="T39" fmla="*/ 29482 h 1488"/>
                  <a:gd name="T40" fmla="*/ 750842 w 2137"/>
                  <a:gd name="T41" fmla="*/ 90962 h 1488"/>
                  <a:gd name="T42" fmla="*/ 440273 w 2137"/>
                  <a:gd name="T43" fmla="*/ 505506 h 1488"/>
                  <a:gd name="T44" fmla="*/ 440273 w 2137"/>
                  <a:gd name="T45" fmla="*/ 505506 h 1488"/>
                  <a:gd name="T46" fmla="*/ 384788 w 2137"/>
                  <a:gd name="T47" fmla="*/ 534628 h 14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37" h="1488">
                    <a:moveTo>
                      <a:pt x="224" y="181"/>
                    </a:moveTo>
                    <a:lnTo>
                      <a:pt x="1059" y="1298"/>
                    </a:lnTo>
                    <a:cubicBezTo>
                      <a:pt x="1063" y="1303"/>
                      <a:pt x="1067" y="1305"/>
                      <a:pt x="1068" y="1306"/>
                    </a:cubicBezTo>
                    <a:cubicBezTo>
                      <a:pt x="1070" y="1305"/>
                      <a:pt x="1073" y="1303"/>
                      <a:pt x="1077" y="1298"/>
                    </a:cubicBezTo>
                    <a:lnTo>
                      <a:pt x="1912" y="181"/>
                    </a:lnTo>
                    <a:lnTo>
                      <a:pt x="224" y="181"/>
                    </a:lnTo>
                    <a:close/>
                    <a:moveTo>
                      <a:pt x="1068" y="1487"/>
                    </a:moveTo>
                    <a:lnTo>
                      <a:pt x="1068" y="1487"/>
                    </a:lnTo>
                    <a:cubicBezTo>
                      <a:pt x="1009" y="1487"/>
                      <a:pt x="953" y="1457"/>
                      <a:pt x="915" y="1406"/>
                    </a:cubicBezTo>
                    <a:lnTo>
                      <a:pt x="53" y="253"/>
                    </a:lnTo>
                    <a:cubicBezTo>
                      <a:pt x="10" y="197"/>
                      <a:pt x="0" y="134"/>
                      <a:pt x="27" y="82"/>
                    </a:cubicBezTo>
                    <a:cubicBezTo>
                      <a:pt x="53" y="30"/>
                      <a:pt x="108" y="0"/>
                      <a:pt x="180" y="0"/>
                    </a:cubicBezTo>
                    <a:lnTo>
                      <a:pt x="1957" y="0"/>
                    </a:lnTo>
                    <a:cubicBezTo>
                      <a:pt x="2028" y="0"/>
                      <a:pt x="2084" y="30"/>
                      <a:pt x="2110" y="82"/>
                    </a:cubicBezTo>
                    <a:cubicBezTo>
                      <a:pt x="2136" y="134"/>
                      <a:pt x="2126" y="197"/>
                      <a:pt x="2084" y="253"/>
                    </a:cubicBezTo>
                    <a:lnTo>
                      <a:pt x="1222" y="1406"/>
                    </a:lnTo>
                    <a:cubicBezTo>
                      <a:pt x="1183" y="1457"/>
                      <a:pt x="1128" y="1487"/>
                      <a:pt x="1068" y="148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05" name="Freeform 33">
                <a:extLst>
                  <a:ext uri="{FF2B5EF4-FFF2-40B4-BE49-F238E27FC236}">
                    <a16:creationId xmlns:a16="http://schemas.microsoft.com/office/drawing/2014/main" id="{965557BF-20B6-AB4E-B7FF-3017C38EA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4313" y="4597400"/>
                <a:ext cx="407987" cy="222250"/>
              </a:xfrm>
              <a:custGeom>
                <a:avLst/>
                <a:gdLst>
                  <a:gd name="T0" fmla="*/ 111007 w 1132"/>
                  <a:gd name="T1" fmla="*/ 64987 h 619"/>
                  <a:gd name="T2" fmla="*/ 111007 w 1132"/>
                  <a:gd name="T3" fmla="*/ 64987 h 619"/>
                  <a:gd name="T4" fmla="*/ 64874 w 1132"/>
                  <a:gd name="T5" fmla="*/ 110945 h 619"/>
                  <a:gd name="T6" fmla="*/ 64874 w 1132"/>
                  <a:gd name="T7" fmla="*/ 110945 h 619"/>
                  <a:gd name="T8" fmla="*/ 111007 w 1132"/>
                  <a:gd name="T9" fmla="*/ 157263 h 619"/>
                  <a:gd name="T10" fmla="*/ 296259 w 1132"/>
                  <a:gd name="T11" fmla="*/ 157263 h 619"/>
                  <a:gd name="T12" fmla="*/ 296259 w 1132"/>
                  <a:gd name="T13" fmla="*/ 157263 h 619"/>
                  <a:gd name="T14" fmla="*/ 342392 w 1132"/>
                  <a:gd name="T15" fmla="*/ 110945 h 619"/>
                  <a:gd name="T16" fmla="*/ 342392 w 1132"/>
                  <a:gd name="T17" fmla="*/ 110945 h 619"/>
                  <a:gd name="T18" fmla="*/ 296259 w 1132"/>
                  <a:gd name="T19" fmla="*/ 64987 h 619"/>
                  <a:gd name="T20" fmla="*/ 111007 w 1132"/>
                  <a:gd name="T21" fmla="*/ 64987 h 619"/>
                  <a:gd name="T22" fmla="*/ 296259 w 1132"/>
                  <a:gd name="T23" fmla="*/ 221891 h 619"/>
                  <a:gd name="T24" fmla="*/ 111007 w 1132"/>
                  <a:gd name="T25" fmla="*/ 221891 h 619"/>
                  <a:gd name="T26" fmla="*/ 111007 w 1132"/>
                  <a:gd name="T27" fmla="*/ 221891 h 619"/>
                  <a:gd name="T28" fmla="*/ 0 w 1132"/>
                  <a:gd name="T29" fmla="*/ 110945 h 619"/>
                  <a:gd name="T30" fmla="*/ 0 w 1132"/>
                  <a:gd name="T31" fmla="*/ 110945 h 619"/>
                  <a:gd name="T32" fmla="*/ 111007 w 1132"/>
                  <a:gd name="T33" fmla="*/ 0 h 619"/>
                  <a:gd name="T34" fmla="*/ 296259 w 1132"/>
                  <a:gd name="T35" fmla="*/ 0 h 619"/>
                  <a:gd name="T36" fmla="*/ 296259 w 1132"/>
                  <a:gd name="T37" fmla="*/ 0 h 619"/>
                  <a:gd name="T38" fmla="*/ 407627 w 1132"/>
                  <a:gd name="T39" fmla="*/ 110945 h 619"/>
                  <a:gd name="T40" fmla="*/ 407627 w 1132"/>
                  <a:gd name="T41" fmla="*/ 110945 h 619"/>
                  <a:gd name="T42" fmla="*/ 296259 w 1132"/>
                  <a:gd name="T43" fmla="*/ 221891 h 6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2" h="619">
                    <a:moveTo>
                      <a:pt x="308" y="181"/>
                    </a:moveTo>
                    <a:lnTo>
                      <a:pt x="308" y="181"/>
                    </a:lnTo>
                    <a:cubicBezTo>
                      <a:pt x="237" y="181"/>
                      <a:pt x="180" y="239"/>
                      <a:pt x="180" y="309"/>
                    </a:cubicBezTo>
                    <a:cubicBezTo>
                      <a:pt x="180" y="380"/>
                      <a:pt x="237" y="438"/>
                      <a:pt x="308" y="438"/>
                    </a:cubicBezTo>
                    <a:lnTo>
                      <a:pt x="822" y="438"/>
                    </a:lnTo>
                    <a:cubicBezTo>
                      <a:pt x="893" y="438"/>
                      <a:pt x="950" y="380"/>
                      <a:pt x="950" y="309"/>
                    </a:cubicBezTo>
                    <a:cubicBezTo>
                      <a:pt x="950" y="239"/>
                      <a:pt x="893" y="181"/>
                      <a:pt x="822" y="181"/>
                    </a:cubicBezTo>
                    <a:lnTo>
                      <a:pt x="308" y="181"/>
                    </a:lnTo>
                    <a:close/>
                    <a:moveTo>
                      <a:pt x="822" y="618"/>
                    </a:moveTo>
                    <a:lnTo>
                      <a:pt x="308" y="618"/>
                    </a:lnTo>
                    <a:cubicBezTo>
                      <a:pt x="138" y="618"/>
                      <a:pt x="0" y="480"/>
                      <a:pt x="0" y="309"/>
                    </a:cubicBezTo>
                    <a:cubicBezTo>
                      <a:pt x="0" y="139"/>
                      <a:pt x="138" y="0"/>
                      <a:pt x="308" y="0"/>
                    </a:cubicBezTo>
                    <a:lnTo>
                      <a:pt x="822" y="0"/>
                    </a:lnTo>
                    <a:cubicBezTo>
                      <a:pt x="993" y="0"/>
                      <a:pt x="1131" y="139"/>
                      <a:pt x="1131" y="309"/>
                    </a:cubicBezTo>
                    <a:cubicBezTo>
                      <a:pt x="1131" y="480"/>
                      <a:pt x="993" y="618"/>
                      <a:pt x="822" y="6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206" name="Group 9">
              <a:extLst>
                <a:ext uri="{FF2B5EF4-FFF2-40B4-BE49-F238E27FC236}">
                  <a16:creationId xmlns:a16="http://schemas.microsoft.com/office/drawing/2014/main" id="{E680AD00-90AD-BE4A-B0C8-BAFE5BA857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9405" y="1494878"/>
              <a:ext cx="1690740" cy="966342"/>
              <a:chOff x="5507036" y="1647825"/>
              <a:chExt cx="1863727" cy="106521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07" name="Freeform 34">
                <a:extLst>
                  <a:ext uri="{FF2B5EF4-FFF2-40B4-BE49-F238E27FC236}">
                    <a16:creationId xmlns:a16="http://schemas.microsoft.com/office/drawing/2014/main" id="{8F2070AA-AE98-EC4A-92F4-C69FEC49F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2950" y="1647825"/>
                <a:ext cx="277813" cy="246063"/>
              </a:xfrm>
              <a:custGeom>
                <a:avLst/>
                <a:gdLst>
                  <a:gd name="T0" fmla="*/ 15474 w 772"/>
                  <a:gd name="T1" fmla="*/ 110764 h 682"/>
                  <a:gd name="T2" fmla="*/ 15474 w 772"/>
                  <a:gd name="T3" fmla="*/ 110764 h 682"/>
                  <a:gd name="T4" fmla="*/ 17273 w 772"/>
                  <a:gd name="T5" fmla="*/ 139989 h 682"/>
                  <a:gd name="T6" fmla="*/ 250823 w 772"/>
                  <a:gd name="T7" fmla="*/ 238486 h 682"/>
                  <a:gd name="T8" fmla="*/ 250823 w 772"/>
                  <a:gd name="T9" fmla="*/ 238486 h 682"/>
                  <a:gd name="T10" fmla="*/ 272775 w 772"/>
                  <a:gd name="T11" fmla="*/ 219725 h 682"/>
                  <a:gd name="T12" fmla="*/ 224554 w 772"/>
                  <a:gd name="T13" fmla="*/ 24173 h 682"/>
                  <a:gd name="T14" fmla="*/ 224554 w 772"/>
                  <a:gd name="T15" fmla="*/ 24173 h 682"/>
                  <a:gd name="T16" fmla="*/ 188927 w 772"/>
                  <a:gd name="T17" fmla="*/ 9020 h 682"/>
                  <a:gd name="T18" fmla="*/ 15474 w 772"/>
                  <a:gd name="T19" fmla="*/ 110764 h 6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2" h="682">
                    <a:moveTo>
                      <a:pt x="43" y="307"/>
                    </a:moveTo>
                    <a:lnTo>
                      <a:pt x="43" y="307"/>
                    </a:lnTo>
                    <a:cubicBezTo>
                      <a:pt x="0" y="332"/>
                      <a:pt x="2" y="368"/>
                      <a:pt x="48" y="388"/>
                    </a:cubicBezTo>
                    <a:lnTo>
                      <a:pt x="697" y="661"/>
                    </a:lnTo>
                    <a:cubicBezTo>
                      <a:pt x="743" y="681"/>
                      <a:pt x="771" y="657"/>
                      <a:pt x="758" y="609"/>
                    </a:cubicBezTo>
                    <a:lnTo>
                      <a:pt x="624" y="67"/>
                    </a:lnTo>
                    <a:cubicBezTo>
                      <a:pt x="612" y="19"/>
                      <a:pt x="567" y="0"/>
                      <a:pt x="525" y="25"/>
                    </a:cubicBezTo>
                    <a:lnTo>
                      <a:pt x="43" y="30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08" name="Freeform 35">
                <a:extLst>
                  <a:ext uri="{FF2B5EF4-FFF2-40B4-BE49-F238E27FC236}">
                    <a16:creationId xmlns:a16="http://schemas.microsoft.com/office/drawing/2014/main" id="{3A31C45E-3934-974F-B5DD-31EEC2941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7036" y="1752600"/>
                <a:ext cx="1771650" cy="960438"/>
              </a:xfrm>
              <a:custGeom>
                <a:avLst/>
                <a:gdLst>
                  <a:gd name="T0" fmla="*/ 37067 w 4923"/>
                  <a:gd name="T1" fmla="*/ 960078 h 2666"/>
                  <a:gd name="T2" fmla="*/ 37067 w 4923"/>
                  <a:gd name="T3" fmla="*/ 960078 h 2666"/>
                  <a:gd name="T4" fmla="*/ 20873 w 4923"/>
                  <a:gd name="T5" fmla="*/ 955755 h 2666"/>
                  <a:gd name="T6" fmla="*/ 20873 w 4923"/>
                  <a:gd name="T7" fmla="*/ 955755 h 2666"/>
                  <a:gd name="T8" fmla="*/ 8637 w 4923"/>
                  <a:gd name="T9" fmla="*/ 911443 h 2666"/>
                  <a:gd name="T10" fmla="*/ 393340 w 4923"/>
                  <a:gd name="T11" fmla="*/ 235967 h 2666"/>
                  <a:gd name="T12" fmla="*/ 393340 w 4923"/>
                  <a:gd name="T13" fmla="*/ 235967 h 2666"/>
                  <a:gd name="T14" fmla="*/ 445522 w 4923"/>
                  <a:gd name="T15" fmla="*/ 201742 h 2666"/>
                  <a:gd name="T16" fmla="*/ 445522 w 4923"/>
                  <a:gd name="T17" fmla="*/ 201742 h 2666"/>
                  <a:gd name="T18" fmla="*/ 499143 w 4923"/>
                  <a:gd name="T19" fmla="*/ 233805 h 2666"/>
                  <a:gd name="T20" fmla="*/ 747814 w 4923"/>
                  <a:gd name="T21" fmla="*/ 631526 h 2666"/>
                  <a:gd name="T22" fmla="*/ 987129 w 4923"/>
                  <a:gd name="T23" fmla="*/ 284241 h 2666"/>
                  <a:gd name="T24" fmla="*/ 987129 w 4923"/>
                  <a:gd name="T25" fmla="*/ 284241 h 2666"/>
                  <a:gd name="T26" fmla="*/ 1040390 w 4923"/>
                  <a:gd name="T27" fmla="*/ 253979 h 2666"/>
                  <a:gd name="T28" fmla="*/ 1040390 w 4923"/>
                  <a:gd name="T29" fmla="*/ 253979 h 2666"/>
                  <a:gd name="T30" fmla="*/ 1041830 w 4923"/>
                  <a:gd name="T31" fmla="*/ 253979 h 2666"/>
                  <a:gd name="T32" fmla="*/ 1041830 w 4923"/>
                  <a:gd name="T33" fmla="*/ 253979 h 2666"/>
                  <a:gd name="T34" fmla="*/ 1095091 w 4923"/>
                  <a:gd name="T35" fmla="*/ 286402 h 2666"/>
                  <a:gd name="T36" fmla="*/ 1373991 w 4923"/>
                  <a:gd name="T37" fmla="*/ 730956 h 2666"/>
                  <a:gd name="T38" fmla="*/ 1704714 w 4923"/>
                  <a:gd name="T39" fmla="*/ 23056 h 2666"/>
                  <a:gd name="T40" fmla="*/ 1704714 w 4923"/>
                  <a:gd name="T41" fmla="*/ 23056 h 2666"/>
                  <a:gd name="T42" fmla="*/ 1747898 w 4923"/>
                  <a:gd name="T43" fmla="*/ 7565 h 2666"/>
                  <a:gd name="T44" fmla="*/ 1747898 w 4923"/>
                  <a:gd name="T45" fmla="*/ 7565 h 2666"/>
                  <a:gd name="T46" fmla="*/ 1763733 w 4923"/>
                  <a:gd name="T47" fmla="*/ 50796 h 2666"/>
                  <a:gd name="T48" fmla="*/ 1428332 w 4923"/>
                  <a:gd name="T49" fmla="*/ 768422 h 2666"/>
                  <a:gd name="T50" fmla="*/ 1428332 w 4923"/>
                  <a:gd name="T51" fmla="*/ 768422 h 2666"/>
                  <a:gd name="T52" fmla="*/ 1378670 w 4923"/>
                  <a:gd name="T53" fmla="*/ 806249 h 2666"/>
                  <a:gd name="T54" fmla="*/ 1378670 w 4923"/>
                  <a:gd name="T55" fmla="*/ 806249 h 2666"/>
                  <a:gd name="T56" fmla="*/ 1324329 w 4923"/>
                  <a:gd name="T57" fmla="*/ 774907 h 2666"/>
                  <a:gd name="T58" fmla="*/ 1040390 w 4923"/>
                  <a:gd name="T59" fmla="*/ 321707 h 2666"/>
                  <a:gd name="T60" fmla="*/ 801075 w 4923"/>
                  <a:gd name="T61" fmla="*/ 668992 h 2666"/>
                  <a:gd name="T62" fmla="*/ 801075 w 4923"/>
                  <a:gd name="T63" fmla="*/ 668992 h 2666"/>
                  <a:gd name="T64" fmla="*/ 746015 w 4923"/>
                  <a:gd name="T65" fmla="*/ 698893 h 2666"/>
                  <a:gd name="T66" fmla="*/ 746015 w 4923"/>
                  <a:gd name="T67" fmla="*/ 698893 h 2666"/>
                  <a:gd name="T68" fmla="*/ 692754 w 4923"/>
                  <a:gd name="T69" fmla="*/ 666470 h 2666"/>
                  <a:gd name="T70" fmla="*/ 446961 w 4923"/>
                  <a:gd name="T71" fmla="*/ 273073 h 2666"/>
                  <a:gd name="T72" fmla="*/ 65497 w 4923"/>
                  <a:gd name="T73" fmla="*/ 943506 h 2666"/>
                  <a:gd name="T74" fmla="*/ 65497 w 4923"/>
                  <a:gd name="T75" fmla="*/ 943506 h 2666"/>
                  <a:gd name="T76" fmla="*/ 37067 w 4923"/>
                  <a:gd name="T77" fmla="*/ 960078 h 26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923" h="2666">
                    <a:moveTo>
                      <a:pt x="103" y="2665"/>
                    </a:moveTo>
                    <a:lnTo>
                      <a:pt x="103" y="2665"/>
                    </a:lnTo>
                    <a:cubicBezTo>
                      <a:pt x="88" y="2665"/>
                      <a:pt x="73" y="2661"/>
                      <a:pt x="58" y="2653"/>
                    </a:cubicBezTo>
                    <a:cubicBezTo>
                      <a:pt x="15" y="2628"/>
                      <a:pt x="0" y="2573"/>
                      <a:pt x="24" y="2530"/>
                    </a:cubicBezTo>
                    <a:lnTo>
                      <a:pt x="1093" y="655"/>
                    </a:lnTo>
                    <a:cubicBezTo>
                      <a:pt x="1127" y="596"/>
                      <a:pt x="1179" y="561"/>
                      <a:pt x="1238" y="560"/>
                    </a:cubicBezTo>
                    <a:cubicBezTo>
                      <a:pt x="1297" y="560"/>
                      <a:pt x="1351" y="591"/>
                      <a:pt x="1387" y="649"/>
                    </a:cubicBezTo>
                    <a:lnTo>
                      <a:pt x="2078" y="1753"/>
                    </a:lnTo>
                    <a:lnTo>
                      <a:pt x="2743" y="789"/>
                    </a:lnTo>
                    <a:cubicBezTo>
                      <a:pt x="2780" y="735"/>
                      <a:pt x="2834" y="705"/>
                      <a:pt x="2891" y="705"/>
                    </a:cubicBezTo>
                    <a:cubicBezTo>
                      <a:pt x="2893" y="705"/>
                      <a:pt x="2894" y="705"/>
                      <a:pt x="2895" y="705"/>
                    </a:cubicBezTo>
                    <a:cubicBezTo>
                      <a:pt x="2954" y="706"/>
                      <a:pt x="3008" y="739"/>
                      <a:pt x="3043" y="795"/>
                    </a:cubicBezTo>
                    <a:lnTo>
                      <a:pt x="3818" y="2029"/>
                    </a:lnTo>
                    <a:lnTo>
                      <a:pt x="4737" y="64"/>
                    </a:lnTo>
                    <a:cubicBezTo>
                      <a:pt x="4758" y="19"/>
                      <a:pt x="4812" y="0"/>
                      <a:pt x="4857" y="21"/>
                    </a:cubicBezTo>
                    <a:cubicBezTo>
                      <a:pt x="4903" y="42"/>
                      <a:pt x="4922" y="95"/>
                      <a:pt x="4901" y="141"/>
                    </a:cubicBezTo>
                    <a:lnTo>
                      <a:pt x="3969" y="2133"/>
                    </a:lnTo>
                    <a:cubicBezTo>
                      <a:pt x="3939" y="2197"/>
                      <a:pt x="3889" y="2235"/>
                      <a:pt x="3831" y="2238"/>
                    </a:cubicBezTo>
                    <a:cubicBezTo>
                      <a:pt x="3771" y="2242"/>
                      <a:pt x="3717" y="2210"/>
                      <a:pt x="3680" y="2151"/>
                    </a:cubicBezTo>
                    <a:lnTo>
                      <a:pt x="2891" y="893"/>
                    </a:lnTo>
                    <a:lnTo>
                      <a:pt x="2226" y="1857"/>
                    </a:lnTo>
                    <a:cubicBezTo>
                      <a:pt x="2188" y="1912"/>
                      <a:pt x="2134" y="1942"/>
                      <a:pt x="2073" y="1940"/>
                    </a:cubicBezTo>
                    <a:cubicBezTo>
                      <a:pt x="2015" y="1939"/>
                      <a:pt x="1961" y="1906"/>
                      <a:pt x="1925" y="1850"/>
                    </a:cubicBezTo>
                    <a:lnTo>
                      <a:pt x="1242" y="758"/>
                    </a:lnTo>
                    <a:lnTo>
                      <a:pt x="182" y="2619"/>
                    </a:lnTo>
                    <a:cubicBezTo>
                      <a:pt x="165" y="2648"/>
                      <a:pt x="134" y="2665"/>
                      <a:pt x="103" y="26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209" name="Group 5">
              <a:extLst>
                <a:ext uri="{FF2B5EF4-FFF2-40B4-BE49-F238E27FC236}">
                  <a16:creationId xmlns:a16="http://schemas.microsoft.com/office/drawing/2014/main" id="{1F9F7A68-57A7-CB44-BE79-CF093E6B46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2066" y="3014238"/>
              <a:ext cx="1474715" cy="1356622"/>
              <a:chOff x="4892675" y="3322638"/>
              <a:chExt cx="1625600" cy="149542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10" name="Freeform 2">
                <a:extLst>
                  <a:ext uri="{FF2B5EF4-FFF2-40B4-BE49-F238E27FC236}">
                    <a16:creationId xmlns:a16="http://schemas.microsoft.com/office/drawing/2014/main" id="{85EC1D0D-1944-7B4E-B08F-E4554E26F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5788" y="3751263"/>
                <a:ext cx="252412" cy="642937"/>
              </a:xfrm>
              <a:custGeom>
                <a:avLst/>
                <a:gdLst>
                  <a:gd name="T0" fmla="*/ 152311 w 701"/>
                  <a:gd name="T1" fmla="*/ 44229 h 1788"/>
                  <a:gd name="T2" fmla="*/ 152311 w 701"/>
                  <a:gd name="T3" fmla="*/ 44229 h 1788"/>
                  <a:gd name="T4" fmla="*/ 251332 w 701"/>
                  <a:gd name="T5" fmla="*/ 181950 h 1788"/>
                  <a:gd name="T6" fmla="*/ 251332 w 701"/>
                  <a:gd name="T7" fmla="*/ 197052 h 1788"/>
                  <a:gd name="T8" fmla="*/ 193000 w 701"/>
                  <a:gd name="T9" fmla="*/ 197052 h 1788"/>
                  <a:gd name="T10" fmla="*/ 193000 w 701"/>
                  <a:gd name="T11" fmla="*/ 177994 h 1788"/>
                  <a:gd name="T12" fmla="*/ 193000 w 701"/>
                  <a:gd name="T13" fmla="*/ 177994 h 1788"/>
                  <a:gd name="T14" fmla="*/ 128186 w 701"/>
                  <a:gd name="T15" fmla="*/ 97807 h 1788"/>
                  <a:gd name="T16" fmla="*/ 128186 w 701"/>
                  <a:gd name="T17" fmla="*/ 97807 h 1788"/>
                  <a:gd name="T18" fmla="*/ 64093 w 701"/>
                  <a:gd name="T19" fmla="*/ 177994 h 1788"/>
                  <a:gd name="T20" fmla="*/ 64093 w 701"/>
                  <a:gd name="T21" fmla="*/ 177994 h 1788"/>
                  <a:gd name="T22" fmla="*/ 252052 w 701"/>
                  <a:gd name="T23" fmla="*/ 461706 h 1788"/>
                  <a:gd name="T24" fmla="*/ 252052 w 701"/>
                  <a:gd name="T25" fmla="*/ 461706 h 1788"/>
                  <a:gd name="T26" fmla="*/ 152311 w 701"/>
                  <a:gd name="T27" fmla="*/ 600146 h 1788"/>
                  <a:gd name="T28" fmla="*/ 152311 w 701"/>
                  <a:gd name="T29" fmla="*/ 642577 h 1788"/>
                  <a:gd name="T30" fmla="*/ 100821 w 701"/>
                  <a:gd name="T31" fmla="*/ 642577 h 1788"/>
                  <a:gd name="T32" fmla="*/ 100821 w 701"/>
                  <a:gd name="T33" fmla="*/ 600146 h 1788"/>
                  <a:gd name="T34" fmla="*/ 100821 w 701"/>
                  <a:gd name="T35" fmla="*/ 600146 h 1788"/>
                  <a:gd name="T36" fmla="*/ 0 w 701"/>
                  <a:gd name="T37" fmla="*/ 461706 h 1788"/>
                  <a:gd name="T38" fmla="*/ 0 w 701"/>
                  <a:gd name="T39" fmla="*/ 427186 h 1788"/>
                  <a:gd name="T40" fmla="*/ 58332 w 701"/>
                  <a:gd name="T41" fmla="*/ 427186 h 1788"/>
                  <a:gd name="T42" fmla="*/ 58332 w 701"/>
                  <a:gd name="T43" fmla="*/ 465662 h 1788"/>
                  <a:gd name="T44" fmla="*/ 58332 w 701"/>
                  <a:gd name="T45" fmla="*/ 465662 h 1788"/>
                  <a:gd name="T46" fmla="*/ 124226 w 701"/>
                  <a:gd name="T47" fmla="*/ 545130 h 1788"/>
                  <a:gd name="T48" fmla="*/ 124226 w 701"/>
                  <a:gd name="T49" fmla="*/ 545130 h 1788"/>
                  <a:gd name="T50" fmla="*/ 189759 w 701"/>
                  <a:gd name="T51" fmla="*/ 465662 h 1788"/>
                  <a:gd name="T52" fmla="*/ 189759 w 701"/>
                  <a:gd name="T53" fmla="*/ 465662 h 1788"/>
                  <a:gd name="T54" fmla="*/ 2521 w 701"/>
                  <a:gd name="T55" fmla="*/ 181950 h 1788"/>
                  <a:gd name="T56" fmla="*/ 2521 w 701"/>
                  <a:gd name="T57" fmla="*/ 181950 h 1788"/>
                  <a:gd name="T58" fmla="*/ 100821 w 701"/>
                  <a:gd name="T59" fmla="*/ 44229 h 1788"/>
                  <a:gd name="T60" fmla="*/ 100821 w 701"/>
                  <a:gd name="T61" fmla="*/ 0 h 1788"/>
                  <a:gd name="T62" fmla="*/ 152311 w 701"/>
                  <a:gd name="T63" fmla="*/ 0 h 1788"/>
                  <a:gd name="T64" fmla="*/ 152311 w 701"/>
                  <a:gd name="T65" fmla="*/ 44229 h 1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01" h="1788">
                    <a:moveTo>
                      <a:pt x="423" y="123"/>
                    </a:moveTo>
                    <a:lnTo>
                      <a:pt x="423" y="123"/>
                    </a:lnTo>
                    <a:cubicBezTo>
                      <a:pt x="612" y="150"/>
                      <a:pt x="698" y="297"/>
                      <a:pt x="698" y="506"/>
                    </a:cubicBezTo>
                    <a:lnTo>
                      <a:pt x="698" y="548"/>
                    </a:lnTo>
                    <a:lnTo>
                      <a:pt x="536" y="548"/>
                    </a:lnTo>
                    <a:lnTo>
                      <a:pt x="536" y="495"/>
                    </a:lnTo>
                    <a:cubicBezTo>
                      <a:pt x="536" y="357"/>
                      <a:pt x="481" y="272"/>
                      <a:pt x="356" y="272"/>
                    </a:cubicBezTo>
                    <a:cubicBezTo>
                      <a:pt x="233" y="272"/>
                      <a:pt x="178" y="357"/>
                      <a:pt x="178" y="495"/>
                    </a:cubicBezTo>
                    <a:cubicBezTo>
                      <a:pt x="178" y="844"/>
                      <a:pt x="700" y="846"/>
                      <a:pt x="700" y="1284"/>
                    </a:cubicBezTo>
                    <a:cubicBezTo>
                      <a:pt x="700" y="1493"/>
                      <a:pt x="612" y="1642"/>
                      <a:pt x="423" y="1669"/>
                    </a:cubicBezTo>
                    <a:lnTo>
                      <a:pt x="423" y="1787"/>
                    </a:lnTo>
                    <a:lnTo>
                      <a:pt x="280" y="1787"/>
                    </a:lnTo>
                    <a:lnTo>
                      <a:pt x="280" y="1669"/>
                    </a:lnTo>
                    <a:cubicBezTo>
                      <a:pt x="87" y="1642"/>
                      <a:pt x="0" y="1496"/>
                      <a:pt x="0" y="1284"/>
                    </a:cubicBezTo>
                    <a:lnTo>
                      <a:pt x="0" y="1188"/>
                    </a:lnTo>
                    <a:lnTo>
                      <a:pt x="162" y="1188"/>
                    </a:lnTo>
                    <a:lnTo>
                      <a:pt x="162" y="1295"/>
                    </a:lnTo>
                    <a:cubicBezTo>
                      <a:pt x="162" y="1435"/>
                      <a:pt x="221" y="1516"/>
                      <a:pt x="345" y="1516"/>
                    </a:cubicBezTo>
                    <a:cubicBezTo>
                      <a:pt x="471" y="1516"/>
                      <a:pt x="527" y="1435"/>
                      <a:pt x="527" y="1295"/>
                    </a:cubicBezTo>
                    <a:cubicBezTo>
                      <a:pt x="527" y="948"/>
                      <a:pt x="7" y="944"/>
                      <a:pt x="7" y="506"/>
                    </a:cubicBezTo>
                    <a:cubicBezTo>
                      <a:pt x="7" y="292"/>
                      <a:pt x="94" y="152"/>
                      <a:pt x="280" y="123"/>
                    </a:cubicBezTo>
                    <a:lnTo>
                      <a:pt x="280" y="0"/>
                    </a:lnTo>
                    <a:lnTo>
                      <a:pt x="423" y="0"/>
                    </a:lnTo>
                    <a:lnTo>
                      <a:pt x="423" y="12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11" name="Freeform 36">
                <a:extLst>
                  <a:ext uri="{FF2B5EF4-FFF2-40B4-BE49-F238E27FC236}">
                    <a16:creationId xmlns:a16="http://schemas.microsoft.com/office/drawing/2014/main" id="{297E2A9F-3FC8-9744-B39E-54A55F40C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2850" y="3322638"/>
                <a:ext cx="1495425" cy="1495425"/>
              </a:xfrm>
              <a:custGeom>
                <a:avLst/>
                <a:gdLst>
                  <a:gd name="T0" fmla="*/ 747353 w 4154"/>
                  <a:gd name="T1" fmla="*/ 65175 h 4153"/>
                  <a:gd name="T2" fmla="*/ 747353 w 4154"/>
                  <a:gd name="T3" fmla="*/ 65175 h 4153"/>
                  <a:gd name="T4" fmla="*/ 65159 w 4154"/>
                  <a:gd name="T5" fmla="*/ 747172 h 4153"/>
                  <a:gd name="T6" fmla="*/ 65159 w 4154"/>
                  <a:gd name="T7" fmla="*/ 747172 h 4153"/>
                  <a:gd name="T8" fmla="*/ 747353 w 4154"/>
                  <a:gd name="T9" fmla="*/ 1429890 h 4153"/>
                  <a:gd name="T10" fmla="*/ 747353 w 4154"/>
                  <a:gd name="T11" fmla="*/ 1429890 h 4153"/>
                  <a:gd name="T12" fmla="*/ 1429906 w 4154"/>
                  <a:gd name="T13" fmla="*/ 747172 h 4153"/>
                  <a:gd name="T14" fmla="*/ 1429906 w 4154"/>
                  <a:gd name="T15" fmla="*/ 747172 h 4153"/>
                  <a:gd name="T16" fmla="*/ 747353 w 4154"/>
                  <a:gd name="T17" fmla="*/ 65175 h 4153"/>
                  <a:gd name="T18" fmla="*/ 747353 w 4154"/>
                  <a:gd name="T19" fmla="*/ 1495065 h 4153"/>
                  <a:gd name="T20" fmla="*/ 747353 w 4154"/>
                  <a:gd name="T21" fmla="*/ 1495065 h 4153"/>
                  <a:gd name="T22" fmla="*/ 0 w 4154"/>
                  <a:gd name="T23" fmla="*/ 747172 h 4153"/>
                  <a:gd name="T24" fmla="*/ 0 w 4154"/>
                  <a:gd name="T25" fmla="*/ 747172 h 4153"/>
                  <a:gd name="T26" fmla="*/ 747353 w 4154"/>
                  <a:gd name="T27" fmla="*/ 0 h 4153"/>
                  <a:gd name="T28" fmla="*/ 747353 w 4154"/>
                  <a:gd name="T29" fmla="*/ 0 h 4153"/>
                  <a:gd name="T30" fmla="*/ 1495065 w 4154"/>
                  <a:gd name="T31" fmla="*/ 747172 h 4153"/>
                  <a:gd name="T32" fmla="*/ 1495065 w 4154"/>
                  <a:gd name="T33" fmla="*/ 747172 h 4153"/>
                  <a:gd name="T34" fmla="*/ 747353 w 4154"/>
                  <a:gd name="T35" fmla="*/ 1495065 h 41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54" h="4153">
                    <a:moveTo>
                      <a:pt x="2076" y="181"/>
                    </a:moveTo>
                    <a:lnTo>
                      <a:pt x="2076" y="181"/>
                    </a:lnTo>
                    <a:cubicBezTo>
                      <a:pt x="1031" y="181"/>
                      <a:pt x="181" y="1032"/>
                      <a:pt x="181" y="2075"/>
                    </a:cubicBezTo>
                    <a:cubicBezTo>
                      <a:pt x="181" y="3121"/>
                      <a:pt x="1031" y="3971"/>
                      <a:pt x="2076" y="3971"/>
                    </a:cubicBezTo>
                    <a:cubicBezTo>
                      <a:pt x="3121" y="3971"/>
                      <a:pt x="3972" y="3121"/>
                      <a:pt x="3972" y="2075"/>
                    </a:cubicBezTo>
                    <a:cubicBezTo>
                      <a:pt x="3972" y="1032"/>
                      <a:pt x="3121" y="181"/>
                      <a:pt x="2076" y="181"/>
                    </a:cubicBezTo>
                    <a:close/>
                    <a:moveTo>
                      <a:pt x="2076" y="4152"/>
                    </a:moveTo>
                    <a:lnTo>
                      <a:pt x="2076" y="4152"/>
                    </a:lnTo>
                    <a:cubicBezTo>
                      <a:pt x="931" y="4152"/>
                      <a:pt x="0" y="3220"/>
                      <a:pt x="0" y="2075"/>
                    </a:cubicBezTo>
                    <a:cubicBezTo>
                      <a:pt x="0" y="932"/>
                      <a:pt x="931" y="0"/>
                      <a:pt x="2076" y="0"/>
                    </a:cubicBezTo>
                    <a:cubicBezTo>
                      <a:pt x="3221" y="0"/>
                      <a:pt x="4153" y="932"/>
                      <a:pt x="4153" y="2075"/>
                    </a:cubicBezTo>
                    <a:cubicBezTo>
                      <a:pt x="4153" y="3220"/>
                      <a:pt x="3221" y="4152"/>
                      <a:pt x="2076" y="415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12" name="Freeform 37">
                <a:extLst>
                  <a:ext uri="{FF2B5EF4-FFF2-40B4-BE49-F238E27FC236}">
                    <a16:creationId xmlns:a16="http://schemas.microsoft.com/office/drawing/2014/main" id="{3C30BB9F-4608-1049-B3B4-6E258461E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2675" y="3322638"/>
                <a:ext cx="909638" cy="1495425"/>
              </a:xfrm>
              <a:custGeom>
                <a:avLst/>
                <a:gdLst>
                  <a:gd name="T0" fmla="*/ 876534 w 2528"/>
                  <a:gd name="T1" fmla="*/ 1495065 h 4153"/>
                  <a:gd name="T2" fmla="*/ 746997 w 2528"/>
                  <a:gd name="T3" fmla="*/ 1495065 h 4153"/>
                  <a:gd name="T4" fmla="*/ 746997 w 2528"/>
                  <a:gd name="T5" fmla="*/ 1495065 h 4153"/>
                  <a:gd name="T6" fmla="*/ 0 w 2528"/>
                  <a:gd name="T7" fmla="*/ 747172 h 4153"/>
                  <a:gd name="T8" fmla="*/ 0 w 2528"/>
                  <a:gd name="T9" fmla="*/ 747172 h 4153"/>
                  <a:gd name="T10" fmla="*/ 746997 w 2528"/>
                  <a:gd name="T11" fmla="*/ 0 h 4153"/>
                  <a:gd name="T12" fmla="*/ 876534 w 2528"/>
                  <a:gd name="T13" fmla="*/ 0 h 4153"/>
                  <a:gd name="T14" fmla="*/ 876534 w 2528"/>
                  <a:gd name="T15" fmla="*/ 0 h 4153"/>
                  <a:gd name="T16" fmla="*/ 909278 w 2528"/>
                  <a:gd name="T17" fmla="*/ 32768 h 4153"/>
                  <a:gd name="T18" fmla="*/ 909278 w 2528"/>
                  <a:gd name="T19" fmla="*/ 32768 h 4153"/>
                  <a:gd name="T20" fmla="*/ 876534 w 2528"/>
                  <a:gd name="T21" fmla="*/ 65175 h 4153"/>
                  <a:gd name="T22" fmla="*/ 746997 w 2528"/>
                  <a:gd name="T23" fmla="*/ 65175 h 4153"/>
                  <a:gd name="T24" fmla="*/ 746997 w 2528"/>
                  <a:gd name="T25" fmla="*/ 65175 h 4153"/>
                  <a:gd name="T26" fmla="*/ 64769 w 2528"/>
                  <a:gd name="T27" fmla="*/ 747172 h 4153"/>
                  <a:gd name="T28" fmla="*/ 64769 w 2528"/>
                  <a:gd name="T29" fmla="*/ 747172 h 4153"/>
                  <a:gd name="T30" fmla="*/ 746997 w 2528"/>
                  <a:gd name="T31" fmla="*/ 1429890 h 4153"/>
                  <a:gd name="T32" fmla="*/ 876534 w 2528"/>
                  <a:gd name="T33" fmla="*/ 1429890 h 4153"/>
                  <a:gd name="T34" fmla="*/ 876534 w 2528"/>
                  <a:gd name="T35" fmla="*/ 1429890 h 4153"/>
                  <a:gd name="T36" fmla="*/ 909278 w 2528"/>
                  <a:gd name="T37" fmla="*/ 1462297 h 4153"/>
                  <a:gd name="T38" fmla="*/ 909278 w 2528"/>
                  <a:gd name="T39" fmla="*/ 1462297 h 4153"/>
                  <a:gd name="T40" fmla="*/ 876534 w 2528"/>
                  <a:gd name="T41" fmla="*/ 1495065 h 41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28" h="4153">
                    <a:moveTo>
                      <a:pt x="2436" y="4152"/>
                    </a:moveTo>
                    <a:lnTo>
                      <a:pt x="2076" y="4152"/>
                    </a:lnTo>
                    <a:cubicBezTo>
                      <a:pt x="930" y="4152"/>
                      <a:pt x="0" y="3221"/>
                      <a:pt x="0" y="2075"/>
                    </a:cubicBezTo>
                    <a:cubicBezTo>
                      <a:pt x="0" y="932"/>
                      <a:pt x="930" y="0"/>
                      <a:pt x="2076" y="0"/>
                    </a:cubicBezTo>
                    <a:lnTo>
                      <a:pt x="2436" y="0"/>
                    </a:lnTo>
                    <a:cubicBezTo>
                      <a:pt x="2486" y="0"/>
                      <a:pt x="2527" y="41"/>
                      <a:pt x="2527" y="91"/>
                    </a:cubicBezTo>
                    <a:cubicBezTo>
                      <a:pt x="2527" y="141"/>
                      <a:pt x="2486" y="181"/>
                      <a:pt x="2436" y="181"/>
                    </a:cubicBezTo>
                    <a:lnTo>
                      <a:pt x="2076" y="181"/>
                    </a:lnTo>
                    <a:cubicBezTo>
                      <a:pt x="1030" y="181"/>
                      <a:pt x="180" y="1032"/>
                      <a:pt x="180" y="2075"/>
                    </a:cubicBezTo>
                    <a:cubicBezTo>
                      <a:pt x="180" y="3121"/>
                      <a:pt x="1030" y="3971"/>
                      <a:pt x="2076" y="3971"/>
                    </a:cubicBezTo>
                    <a:lnTo>
                      <a:pt x="2436" y="3971"/>
                    </a:lnTo>
                    <a:cubicBezTo>
                      <a:pt x="2486" y="3971"/>
                      <a:pt x="2527" y="4011"/>
                      <a:pt x="2527" y="4061"/>
                    </a:cubicBezTo>
                    <a:cubicBezTo>
                      <a:pt x="2527" y="4111"/>
                      <a:pt x="2486" y="4152"/>
                      <a:pt x="2436" y="415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213" name="Group 11">
              <a:extLst>
                <a:ext uri="{FF2B5EF4-FFF2-40B4-BE49-F238E27FC236}">
                  <a16:creationId xmlns:a16="http://schemas.microsoft.com/office/drawing/2014/main" id="{86C2A7D0-548F-1348-A409-5A339E1053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6399" y="1869317"/>
              <a:ext cx="1765625" cy="1659054"/>
              <a:chOff x="3332163" y="2060575"/>
              <a:chExt cx="1946275" cy="18288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14" name="Freeform 43">
                <a:extLst>
                  <a:ext uri="{FF2B5EF4-FFF2-40B4-BE49-F238E27FC236}">
                    <a16:creationId xmlns:a16="http://schemas.microsoft.com/office/drawing/2014/main" id="{287C520C-DB7F-F040-BA5E-1FDAA20BB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1663" y="2060575"/>
                <a:ext cx="273050" cy="481013"/>
              </a:xfrm>
              <a:custGeom>
                <a:avLst/>
                <a:gdLst>
                  <a:gd name="T0" fmla="*/ 65115 w 759"/>
                  <a:gd name="T1" fmla="*/ 415584 h 1338"/>
                  <a:gd name="T2" fmla="*/ 207935 w 759"/>
                  <a:gd name="T3" fmla="*/ 415584 h 1338"/>
                  <a:gd name="T4" fmla="*/ 207935 w 759"/>
                  <a:gd name="T5" fmla="*/ 68305 h 1338"/>
                  <a:gd name="T6" fmla="*/ 207935 w 759"/>
                  <a:gd name="T7" fmla="*/ 68305 h 1338"/>
                  <a:gd name="T8" fmla="*/ 65115 w 759"/>
                  <a:gd name="T9" fmla="*/ 240507 h 1338"/>
                  <a:gd name="T10" fmla="*/ 65115 w 759"/>
                  <a:gd name="T11" fmla="*/ 415584 h 1338"/>
                  <a:gd name="T12" fmla="*/ 240313 w 759"/>
                  <a:gd name="T13" fmla="*/ 480653 h 1338"/>
                  <a:gd name="T14" fmla="*/ 32377 w 759"/>
                  <a:gd name="T15" fmla="*/ 480653 h 1338"/>
                  <a:gd name="T16" fmla="*/ 32377 w 759"/>
                  <a:gd name="T17" fmla="*/ 480653 h 1338"/>
                  <a:gd name="T18" fmla="*/ 0 w 759"/>
                  <a:gd name="T19" fmla="*/ 448298 h 1338"/>
                  <a:gd name="T20" fmla="*/ 0 w 759"/>
                  <a:gd name="T21" fmla="*/ 240507 h 1338"/>
                  <a:gd name="T22" fmla="*/ 0 w 759"/>
                  <a:gd name="T23" fmla="*/ 240507 h 1338"/>
                  <a:gd name="T24" fmla="*/ 240313 w 759"/>
                  <a:gd name="T25" fmla="*/ 0 h 1338"/>
                  <a:gd name="T26" fmla="*/ 240313 w 759"/>
                  <a:gd name="T27" fmla="*/ 0 h 1338"/>
                  <a:gd name="T28" fmla="*/ 272690 w 759"/>
                  <a:gd name="T29" fmla="*/ 32715 h 1338"/>
                  <a:gd name="T30" fmla="*/ 272690 w 759"/>
                  <a:gd name="T31" fmla="*/ 448298 h 1338"/>
                  <a:gd name="T32" fmla="*/ 272690 w 759"/>
                  <a:gd name="T33" fmla="*/ 448298 h 1338"/>
                  <a:gd name="T34" fmla="*/ 240313 w 759"/>
                  <a:gd name="T35" fmla="*/ 480653 h 13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59" h="1338">
                    <a:moveTo>
                      <a:pt x="181" y="1156"/>
                    </a:moveTo>
                    <a:lnTo>
                      <a:pt x="578" y="1156"/>
                    </a:lnTo>
                    <a:lnTo>
                      <a:pt x="578" y="190"/>
                    </a:lnTo>
                    <a:cubicBezTo>
                      <a:pt x="352" y="232"/>
                      <a:pt x="181" y="431"/>
                      <a:pt x="181" y="669"/>
                    </a:cubicBezTo>
                    <a:lnTo>
                      <a:pt x="181" y="1156"/>
                    </a:lnTo>
                    <a:close/>
                    <a:moveTo>
                      <a:pt x="668" y="1337"/>
                    </a:moveTo>
                    <a:lnTo>
                      <a:pt x="90" y="1337"/>
                    </a:lnTo>
                    <a:cubicBezTo>
                      <a:pt x="40" y="1337"/>
                      <a:pt x="0" y="1297"/>
                      <a:pt x="0" y="1247"/>
                    </a:cubicBezTo>
                    <a:lnTo>
                      <a:pt x="0" y="669"/>
                    </a:lnTo>
                    <a:cubicBezTo>
                      <a:pt x="0" y="300"/>
                      <a:pt x="300" y="0"/>
                      <a:pt x="668" y="0"/>
                    </a:cubicBezTo>
                    <a:cubicBezTo>
                      <a:pt x="717" y="0"/>
                      <a:pt x="758" y="41"/>
                      <a:pt x="758" y="91"/>
                    </a:cubicBezTo>
                    <a:lnTo>
                      <a:pt x="758" y="1247"/>
                    </a:lnTo>
                    <a:cubicBezTo>
                      <a:pt x="758" y="1297"/>
                      <a:pt x="717" y="1337"/>
                      <a:pt x="668" y="13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15" name="Freeform 38">
                <a:extLst>
                  <a:ext uri="{FF2B5EF4-FFF2-40B4-BE49-F238E27FC236}">
                    <a16:creationId xmlns:a16="http://schemas.microsoft.com/office/drawing/2014/main" id="{AFF0559B-39FC-1647-9E13-D86664577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100" y="2716213"/>
                <a:ext cx="287338" cy="500062"/>
              </a:xfrm>
              <a:custGeom>
                <a:avLst/>
                <a:gdLst>
                  <a:gd name="T0" fmla="*/ 254530 w 797"/>
                  <a:gd name="T1" fmla="*/ 499702 h 1390"/>
                  <a:gd name="T2" fmla="*/ 32087 w 797"/>
                  <a:gd name="T3" fmla="*/ 499702 h 1390"/>
                  <a:gd name="T4" fmla="*/ 32087 w 797"/>
                  <a:gd name="T5" fmla="*/ 499702 h 1390"/>
                  <a:gd name="T6" fmla="*/ 0 w 797"/>
                  <a:gd name="T7" fmla="*/ 466964 h 1390"/>
                  <a:gd name="T8" fmla="*/ 0 w 797"/>
                  <a:gd name="T9" fmla="*/ 466964 h 1390"/>
                  <a:gd name="T10" fmla="*/ 32087 w 797"/>
                  <a:gd name="T11" fmla="*/ 434586 h 1390"/>
                  <a:gd name="T12" fmla="*/ 221723 w 797"/>
                  <a:gd name="T13" fmla="*/ 434586 h 1390"/>
                  <a:gd name="T14" fmla="*/ 221723 w 797"/>
                  <a:gd name="T15" fmla="*/ 64756 h 1390"/>
                  <a:gd name="T16" fmla="*/ 32087 w 797"/>
                  <a:gd name="T17" fmla="*/ 64756 h 1390"/>
                  <a:gd name="T18" fmla="*/ 32087 w 797"/>
                  <a:gd name="T19" fmla="*/ 64756 h 1390"/>
                  <a:gd name="T20" fmla="*/ 0 w 797"/>
                  <a:gd name="T21" fmla="*/ 32378 h 1390"/>
                  <a:gd name="T22" fmla="*/ 0 w 797"/>
                  <a:gd name="T23" fmla="*/ 32378 h 1390"/>
                  <a:gd name="T24" fmla="*/ 32087 w 797"/>
                  <a:gd name="T25" fmla="*/ 0 h 1390"/>
                  <a:gd name="T26" fmla="*/ 254530 w 797"/>
                  <a:gd name="T27" fmla="*/ 0 h 1390"/>
                  <a:gd name="T28" fmla="*/ 254530 w 797"/>
                  <a:gd name="T29" fmla="*/ 0 h 1390"/>
                  <a:gd name="T30" fmla="*/ 286977 w 797"/>
                  <a:gd name="T31" fmla="*/ 32378 h 1390"/>
                  <a:gd name="T32" fmla="*/ 286977 w 797"/>
                  <a:gd name="T33" fmla="*/ 466964 h 1390"/>
                  <a:gd name="T34" fmla="*/ 286977 w 797"/>
                  <a:gd name="T35" fmla="*/ 466964 h 1390"/>
                  <a:gd name="T36" fmla="*/ 254530 w 797"/>
                  <a:gd name="T37" fmla="*/ 499702 h 13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97" h="1390">
                    <a:moveTo>
                      <a:pt x="706" y="1389"/>
                    </a:moveTo>
                    <a:lnTo>
                      <a:pt x="89" y="1389"/>
                    </a:lnTo>
                    <a:cubicBezTo>
                      <a:pt x="40" y="1389"/>
                      <a:pt x="0" y="1348"/>
                      <a:pt x="0" y="1298"/>
                    </a:cubicBezTo>
                    <a:cubicBezTo>
                      <a:pt x="0" y="1248"/>
                      <a:pt x="40" y="1208"/>
                      <a:pt x="89" y="1208"/>
                    </a:cubicBezTo>
                    <a:lnTo>
                      <a:pt x="615" y="1208"/>
                    </a:lnTo>
                    <a:lnTo>
                      <a:pt x="615" y="180"/>
                    </a:lnTo>
                    <a:lnTo>
                      <a:pt x="89" y="180"/>
                    </a:lnTo>
                    <a:cubicBezTo>
                      <a:pt x="40" y="180"/>
                      <a:pt x="0" y="140"/>
                      <a:pt x="0" y="90"/>
                    </a:cubicBezTo>
                    <a:cubicBezTo>
                      <a:pt x="0" y="40"/>
                      <a:pt x="40" y="0"/>
                      <a:pt x="89" y="0"/>
                    </a:cubicBezTo>
                    <a:lnTo>
                      <a:pt x="706" y="0"/>
                    </a:lnTo>
                    <a:cubicBezTo>
                      <a:pt x="756" y="0"/>
                      <a:pt x="796" y="40"/>
                      <a:pt x="796" y="90"/>
                    </a:cubicBezTo>
                    <a:lnTo>
                      <a:pt x="796" y="1298"/>
                    </a:lnTo>
                    <a:cubicBezTo>
                      <a:pt x="796" y="1348"/>
                      <a:pt x="756" y="1389"/>
                      <a:pt x="706" y="138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16" name="Freeform 39">
                <a:extLst>
                  <a:ext uri="{FF2B5EF4-FFF2-40B4-BE49-F238E27FC236}">
                    <a16:creationId xmlns:a16="http://schemas.microsoft.com/office/drawing/2014/main" id="{F345177F-0112-5340-B5B0-5F4F64E43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8363" y="2614613"/>
                <a:ext cx="153987" cy="153987"/>
              </a:xfrm>
              <a:custGeom>
                <a:avLst/>
                <a:gdLst>
                  <a:gd name="T0" fmla="*/ 153628 w 429"/>
                  <a:gd name="T1" fmla="*/ 76994 h 428"/>
                  <a:gd name="T2" fmla="*/ 153628 w 429"/>
                  <a:gd name="T3" fmla="*/ 76994 h 428"/>
                  <a:gd name="T4" fmla="*/ 76814 w 429"/>
                  <a:gd name="T5" fmla="*/ 153627 h 428"/>
                  <a:gd name="T6" fmla="*/ 76814 w 429"/>
                  <a:gd name="T7" fmla="*/ 153627 h 428"/>
                  <a:gd name="T8" fmla="*/ 0 w 429"/>
                  <a:gd name="T9" fmla="*/ 76994 h 428"/>
                  <a:gd name="T10" fmla="*/ 0 w 429"/>
                  <a:gd name="T11" fmla="*/ 76994 h 428"/>
                  <a:gd name="T12" fmla="*/ 76814 w 429"/>
                  <a:gd name="T13" fmla="*/ 0 h 428"/>
                  <a:gd name="T14" fmla="*/ 76814 w 429"/>
                  <a:gd name="T15" fmla="*/ 0 h 428"/>
                  <a:gd name="T16" fmla="*/ 153628 w 429"/>
                  <a:gd name="T17" fmla="*/ 76994 h 4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9" h="428">
                    <a:moveTo>
                      <a:pt x="428" y="214"/>
                    </a:moveTo>
                    <a:lnTo>
                      <a:pt x="428" y="214"/>
                    </a:lnTo>
                    <a:cubicBezTo>
                      <a:pt x="428" y="332"/>
                      <a:pt x="332" y="427"/>
                      <a:pt x="214" y="427"/>
                    </a:cubicBezTo>
                    <a:cubicBezTo>
                      <a:pt x="96" y="427"/>
                      <a:pt x="0" y="332"/>
                      <a:pt x="0" y="214"/>
                    </a:cubicBezTo>
                    <a:cubicBezTo>
                      <a:pt x="0" y="96"/>
                      <a:pt x="96" y="0"/>
                      <a:pt x="214" y="0"/>
                    </a:cubicBezTo>
                    <a:cubicBezTo>
                      <a:pt x="332" y="0"/>
                      <a:pt x="428" y="96"/>
                      <a:pt x="428" y="21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17" name="Freeform 40">
                <a:extLst>
                  <a:ext uri="{FF2B5EF4-FFF2-40B4-BE49-F238E27FC236}">
                    <a16:creationId xmlns:a16="http://schemas.microsoft.com/office/drawing/2014/main" id="{CC0A51A4-E390-9844-8A69-125F38976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575" y="3552825"/>
                <a:ext cx="355600" cy="336550"/>
              </a:xfrm>
              <a:custGeom>
                <a:avLst/>
                <a:gdLst>
                  <a:gd name="T0" fmla="*/ 322847 w 988"/>
                  <a:gd name="T1" fmla="*/ 336190 h 936"/>
                  <a:gd name="T2" fmla="*/ 32393 w 988"/>
                  <a:gd name="T3" fmla="*/ 336190 h 936"/>
                  <a:gd name="T4" fmla="*/ 32393 w 988"/>
                  <a:gd name="T5" fmla="*/ 336190 h 936"/>
                  <a:gd name="T6" fmla="*/ 0 w 988"/>
                  <a:gd name="T7" fmla="*/ 303830 h 936"/>
                  <a:gd name="T8" fmla="*/ 0 w 988"/>
                  <a:gd name="T9" fmla="*/ 32720 h 936"/>
                  <a:gd name="T10" fmla="*/ 0 w 988"/>
                  <a:gd name="T11" fmla="*/ 32720 h 936"/>
                  <a:gd name="T12" fmla="*/ 32393 w 988"/>
                  <a:gd name="T13" fmla="*/ 0 h 936"/>
                  <a:gd name="T14" fmla="*/ 32393 w 988"/>
                  <a:gd name="T15" fmla="*/ 0 h 936"/>
                  <a:gd name="T16" fmla="*/ 65145 w 988"/>
                  <a:gd name="T17" fmla="*/ 32720 h 936"/>
                  <a:gd name="T18" fmla="*/ 65145 w 988"/>
                  <a:gd name="T19" fmla="*/ 271469 h 936"/>
                  <a:gd name="T20" fmla="*/ 290095 w 988"/>
                  <a:gd name="T21" fmla="*/ 271469 h 936"/>
                  <a:gd name="T22" fmla="*/ 290095 w 988"/>
                  <a:gd name="T23" fmla="*/ 154612 h 936"/>
                  <a:gd name="T24" fmla="*/ 290095 w 988"/>
                  <a:gd name="T25" fmla="*/ 154612 h 936"/>
                  <a:gd name="T26" fmla="*/ 322847 w 988"/>
                  <a:gd name="T27" fmla="*/ 121892 h 936"/>
                  <a:gd name="T28" fmla="*/ 322847 w 988"/>
                  <a:gd name="T29" fmla="*/ 121892 h 936"/>
                  <a:gd name="T30" fmla="*/ 355240 w 988"/>
                  <a:gd name="T31" fmla="*/ 154612 h 936"/>
                  <a:gd name="T32" fmla="*/ 355240 w 988"/>
                  <a:gd name="T33" fmla="*/ 303830 h 936"/>
                  <a:gd name="T34" fmla="*/ 355240 w 988"/>
                  <a:gd name="T35" fmla="*/ 303830 h 936"/>
                  <a:gd name="T36" fmla="*/ 322847 w 988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8" h="936">
                    <a:moveTo>
                      <a:pt x="897" y="935"/>
                    </a:moveTo>
                    <a:lnTo>
                      <a:pt x="90" y="935"/>
                    </a:lnTo>
                    <a:cubicBezTo>
                      <a:pt x="41" y="935"/>
                      <a:pt x="0" y="894"/>
                      <a:pt x="0" y="845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0" y="0"/>
                    </a:cubicBezTo>
                    <a:cubicBezTo>
                      <a:pt x="140" y="0"/>
                      <a:pt x="181" y="41"/>
                      <a:pt x="181" y="91"/>
                    </a:cubicBezTo>
                    <a:lnTo>
                      <a:pt x="181" y="755"/>
                    </a:lnTo>
                    <a:lnTo>
                      <a:pt x="806" y="755"/>
                    </a:lnTo>
                    <a:lnTo>
                      <a:pt x="806" y="430"/>
                    </a:lnTo>
                    <a:cubicBezTo>
                      <a:pt x="806" y="380"/>
                      <a:pt x="847" y="339"/>
                      <a:pt x="897" y="339"/>
                    </a:cubicBezTo>
                    <a:cubicBezTo>
                      <a:pt x="947" y="339"/>
                      <a:pt x="987" y="380"/>
                      <a:pt x="987" y="430"/>
                    </a:cubicBezTo>
                    <a:lnTo>
                      <a:pt x="987" y="845"/>
                    </a:lnTo>
                    <a:cubicBezTo>
                      <a:pt x="987" y="894"/>
                      <a:pt x="947" y="935"/>
                      <a:pt x="897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18" name="Freeform 41">
                <a:extLst>
                  <a:ext uri="{FF2B5EF4-FFF2-40B4-BE49-F238E27FC236}">
                    <a16:creationId xmlns:a16="http://schemas.microsoft.com/office/drawing/2014/main" id="{B2F8F489-BC75-D547-9353-8AB2770DA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8488" y="3552825"/>
                <a:ext cx="355600" cy="336550"/>
              </a:xfrm>
              <a:custGeom>
                <a:avLst/>
                <a:gdLst>
                  <a:gd name="T0" fmla="*/ 322814 w 987"/>
                  <a:gd name="T1" fmla="*/ 336190 h 936"/>
                  <a:gd name="T2" fmla="*/ 32426 w 987"/>
                  <a:gd name="T3" fmla="*/ 336190 h 936"/>
                  <a:gd name="T4" fmla="*/ 32426 w 987"/>
                  <a:gd name="T5" fmla="*/ 336190 h 936"/>
                  <a:gd name="T6" fmla="*/ 0 w 987"/>
                  <a:gd name="T7" fmla="*/ 303830 h 936"/>
                  <a:gd name="T8" fmla="*/ 0 w 987"/>
                  <a:gd name="T9" fmla="*/ 154612 h 936"/>
                  <a:gd name="T10" fmla="*/ 0 w 987"/>
                  <a:gd name="T11" fmla="*/ 154612 h 936"/>
                  <a:gd name="T12" fmla="*/ 32426 w 987"/>
                  <a:gd name="T13" fmla="*/ 121892 h 936"/>
                  <a:gd name="T14" fmla="*/ 32426 w 987"/>
                  <a:gd name="T15" fmla="*/ 121892 h 936"/>
                  <a:gd name="T16" fmla="*/ 65211 w 987"/>
                  <a:gd name="T17" fmla="*/ 154612 h 936"/>
                  <a:gd name="T18" fmla="*/ 65211 w 987"/>
                  <a:gd name="T19" fmla="*/ 271469 h 936"/>
                  <a:gd name="T20" fmla="*/ 290028 w 987"/>
                  <a:gd name="T21" fmla="*/ 271469 h 936"/>
                  <a:gd name="T22" fmla="*/ 290028 w 987"/>
                  <a:gd name="T23" fmla="*/ 32720 h 936"/>
                  <a:gd name="T24" fmla="*/ 290028 w 987"/>
                  <a:gd name="T25" fmla="*/ 32720 h 936"/>
                  <a:gd name="T26" fmla="*/ 322814 w 987"/>
                  <a:gd name="T27" fmla="*/ 0 h 936"/>
                  <a:gd name="T28" fmla="*/ 322814 w 987"/>
                  <a:gd name="T29" fmla="*/ 0 h 936"/>
                  <a:gd name="T30" fmla="*/ 355240 w 987"/>
                  <a:gd name="T31" fmla="*/ 32720 h 936"/>
                  <a:gd name="T32" fmla="*/ 355240 w 987"/>
                  <a:gd name="T33" fmla="*/ 303830 h 936"/>
                  <a:gd name="T34" fmla="*/ 355240 w 987"/>
                  <a:gd name="T35" fmla="*/ 303830 h 936"/>
                  <a:gd name="T36" fmla="*/ 322814 w 987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7" h="936">
                    <a:moveTo>
                      <a:pt x="896" y="935"/>
                    </a:moveTo>
                    <a:lnTo>
                      <a:pt x="90" y="935"/>
                    </a:lnTo>
                    <a:cubicBezTo>
                      <a:pt x="40" y="935"/>
                      <a:pt x="0" y="894"/>
                      <a:pt x="0" y="845"/>
                    </a:cubicBezTo>
                    <a:lnTo>
                      <a:pt x="0" y="430"/>
                    </a:lnTo>
                    <a:cubicBezTo>
                      <a:pt x="0" y="380"/>
                      <a:pt x="40" y="339"/>
                      <a:pt x="90" y="339"/>
                    </a:cubicBezTo>
                    <a:cubicBezTo>
                      <a:pt x="140" y="339"/>
                      <a:pt x="181" y="380"/>
                      <a:pt x="181" y="430"/>
                    </a:cubicBezTo>
                    <a:lnTo>
                      <a:pt x="181" y="755"/>
                    </a:lnTo>
                    <a:lnTo>
                      <a:pt x="805" y="755"/>
                    </a:lnTo>
                    <a:lnTo>
                      <a:pt x="805" y="91"/>
                    </a:lnTo>
                    <a:cubicBezTo>
                      <a:pt x="805" y="41"/>
                      <a:pt x="846" y="0"/>
                      <a:pt x="896" y="0"/>
                    </a:cubicBezTo>
                    <a:cubicBezTo>
                      <a:pt x="946" y="0"/>
                      <a:pt x="986" y="41"/>
                      <a:pt x="986" y="91"/>
                    </a:cubicBezTo>
                    <a:lnTo>
                      <a:pt x="986" y="845"/>
                    </a:lnTo>
                    <a:cubicBezTo>
                      <a:pt x="986" y="894"/>
                      <a:pt x="946" y="935"/>
                      <a:pt x="896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19" name="Freeform 42">
                <a:extLst>
                  <a:ext uri="{FF2B5EF4-FFF2-40B4-BE49-F238E27FC236}">
                    <a16:creationId xmlns:a16="http://schemas.microsoft.com/office/drawing/2014/main" id="{12A79EAF-5805-C246-8ADA-D8920D8C4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163" y="2924175"/>
                <a:ext cx="236537" cy="65088"/>
              </a:xfrm>
              <a:custGeom>
                <a:avLst/>
                <a:gdLst>
                  <a:gd name="T0" fmla="*/ 203775 w 657"/>
                  <a:gd name="T1" fmla="*/ 64730 h 182"/>
                  <a:gd name="T2" fmla="*/ 32402 w 657"/>
                  <a:gd name="T3" fmla="*/ 64730 h 182"/>
                  <a:gd name="T4" fmla="*/ 32402 w 657"/>
                  <a:gd name="T5" fmla="*/ 64730 h 182"/>
                  <a:gd name="T6" fmla="*/ 0 w 657"/>
                  <a:gd name="T7" fmla="*/ 32544 h 182"/>
                  <a:gd name="T8" fmla="*/ 0 w 657"/>
                  <a:gd name="T9" fmla="*/ 32544 h 182"/>
                  <a:gd name="T10" fmla="*/ 32402 w 657"/>
                  <a:gd name="T11" fmla="*/ 0 h 182"/>
                  <a:gd name="T12" fmla="*/ 203775 w 657"/>
                  <a:gd name="T13" fmla="*/ 0 h 182"/>
                  <a:gd name="T14" fmla="*/ 203775 w 657"/>
                  <a:gd name="T15" fmla="*/ 0 h 182"/>
                  <a:gd name="T16" fmla="*/ 236177 w 657"/>
                  <a:gd name="T17" fmla="*/ 32544 h 182"/>
                  <a:gd name="T18" fmla="*/ 236177 w 657"/>
                  <a:gd name="T19" fmla="*/ 32544 h 182"/>
                  <a:gd name="T20" fmla="*/ 203775 w 657"/>
                  <a:gd name="T21" fmla="*/ 64730 h 1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7" h="182">
                    <a:moveTo>
                      <a:pt x="566" y="181"/>
                    </a:moveTo>
                    <a:lnTo>
                      <a:pt x="90" y="181"/>
                    </a:lnTo>
                    <a:cubicBezTo>
                      <a:pt x="40" y="181"/>
                      <a:pt x="0" y="141"/>
                      <a:pt x="0" y="91"/>
                    </a:cubicBezTo>
                    <a:cubicBezTo>
                      <a:pt x="0" y="41"/>
                      <a:pt x="40" y="0"/>
                      <a:pt x="90" y="0"/>
                    </a:cubicBezTo>
                    <a:lnTo>
                      <a:pt x="566" y="0"/>
                    </a:lnTo>
                    <a:cubicBezTo>
                      <a:pt x="616" y="0"/>
                      <a:pt x="656" y="41"/>
                      <a:pt x="656" y="91"/>
                    </a:cubicBezTo>
                    <a:cubicBezTo>
                      <a:pt x="656" y="141"/>
                      <a:pt x="616" y="181"/>
                      <a:pt x="566" y="18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0" name="Freeform 44">
                <a:extLst>
                  <a:ext uri="{FF2B5EF4-FFF2-40B4-BE49-F238E27FC236}">
                    <a16:creationId xmlns:a16="http://schemas.microsoft.com/office/drawing/2014/main" id="{97603DB0-700A-9B4A-BF01-80703AFD6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3613" y="2165350"/>
                <a:ext cx="1581150" cy="1581150"/>
              </a:xfrm>
              <a:custGeom>
                <a:avLst/>
                <a:gdLst>
                  <a:gd name="T0" fmla="*/ 790395 w 4393"/>
                  <a:gd name="T1" fmla="*/ 1580790 h 4394"/>
                  <a:gd name="T2" fmla="*/ 790395 w 4393"/>
                  <a:gd name="T3" fmla="*/ 1580790 h 4394"/>
                  <a:gd name="T4" fmla="*/ 0 w 4393"/>
                  <a:gd name="T5" fmla="*/ 790575 h 4394"/>
                  <a:gd name="T6" fmla="*/ 0 w 4393"/>
                  <a:gd name="T7" fmla="*/ 790575 h 4394"/>
                  <a:gd name="T8" fmla="*/ 790395 w 4393"/>
                  <a:gd name="T9" fmla="*/ 0 h 4394"/>
                  <a:gd name="T10" fmla="*/ 790395 w 4393"/>
                  <a:gd name="T11" fmla="*/ 0 h 4394"/>
                  <a:gd name="T12" fmla="*/ 965678 w 4393"/>
                  <a:gd name="T13" fmla="*/ 19432 h 4394"/>
                  <a:gd name="T14" fmla="*/ 965678 w 4393"/>
                  <a:gd name="T15" fmla="*/ 19432 h 4394"/>
                  <a:gd name="T16" fmla="*/ 990513 w 4393"/>
                  <a:gd name="T17" fmla="*/ 58295 h 4394"/>
                  <a:gd name="T18" fmla="*/ 990513 w 4393"/>
                  <a:gd name="T19" fmla="*/ 58295 h 4394"/>
                  <a:gd name="T20" fmla="*/ 951281 w 4393"/>
                  <a:gd name="T21" fmla="*/ 82764 h 4394"/>
                  <a:gd name="T22" fmla="*/ 951281 w 4393"/>
                  <a:gd name="T23" fmla="*/ 82764 h 4394"/>
                  <a:gd name="T24" fmla="*/ 790395 w 4393"/>
                  <a:gd name="T25" fmla="*/ 65132 h 4394"/>
                  <a:gd name="T26" fmla="*/ 790395 w 4393"/>
                  <a:gd name="T27" fmla="*/ 65132 h 4394"/>
                  <a:gd name="T28" fmla="*/ 65146 w 4393"/>
                  <a:gd name="T29" fmla="*/ 790575 h 4394"/>
                  <a:gd name="T30" fmla="*/ 65146 w 4393"/>
                  <a:gd name="T31" fmla="*/ 790575 h 4394"/>
                  <a:gd name="T32" fmla="*/ 790395 w 4393"/>
                  <a:gd name="T33" fmla="*/ 1515659 h 4394"/>
                  <a:gd name="T34" fmla="*/ 790395 w 4393"/>
                  <a:gd name="T35" fmla="*/ 1515659 h 4394"/>
                  <a:gd name="T36" fmla="*/ 1515644 w 4393"/>
                  <a:gd name="T37" fmla="*/ 790575 h 4394"/>
                  <a:gd name="T38" fmla="*/ 1515644 w 4393"/>
                  <a:gd name="T39" fmla="*/ 790575 h 4394"/>
                  <a:gd name="T40" fmla="*/ 1133403 w 4393"/>
                  <a:gd name="T41" fmla="*/ 150774 h 4394"/>
                  <a:gd name="T42" fmla="*/ 1133403 w 4393"/>
                  <a:gd name="T43" fmla="*/ 150774 h 4394"/>
                  <a:gd name="T44" fmla="*/ 1120086 w 4393"/>
                  <a:gd name="T45" fmla="*/ 106873 h 4394"/>
                  <a:gd name="T46" fmla="*/ 1120086 w 4393"/>
                  <a:gd name="T47" fmla="*/ 106873 h 4394"/>
                  <a:gd name="T48" fmla="*/ 1163637 w 4393"/>
                  <a:gd name="T49" fmla="*/ 93559 h 4394"/>
                  <a:gd name="T50" fmla="*/ 1163637 w 4393"/>
                  <a:gd name="T51" fmla="*/ 93559 h 4394"/>
                  <a:gd name="T52" fmla="*/ 1580790 w 4393"/>
                  <a:gd name="T53" fmla="*/ 790575 h 4394"/>
                  <a:gd name="T54" fmla="*/ 1580790 w 4393"/>
                  <a:gd name="T55" fmla="*/ 790575 h 4394"/>
                  <a:gd name="T56" fmla="*/ 790395 w 4393"/>
                  <a:gd name="T57" fmla="*/ 1580790 h 43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393" h="4394">
                    <a:moveTo>
                      <a:pt x="2196" y="4393"/>
                    </a:moveTo>
                    <a:lnTo>
                      <a:pt x="2196" y="4393"/>
                    </a:lnTo>
                    <a:cubicBezTo>
                      <a:pt x="985" y="4393"/>
                      <a:pt x="0" y="3408"/>
                      <a:pt x="0" y="2197"/>
                    </a:cubicBezTo>
                    <a:cubicBezTo>
                      <a:pt x="0" y="985"/>
                      <a:pt x="985" y="0"/>
                      <a:pt x="2196" y="0"/>
                    </a:cubicBezTo>
                    <a:cubicBezTo>
                      <a:pt x="2361" y="0"/>
                      <a:pt x="2525" y="18"/>
                      <a:pt x="2683" y="54"/>
                    </a:cubicBezTo>
                    <a:cubicBezTo>
                      <a:pt x="2732" y="65"/>
                      <a:pt x="2763" y="113"/>
                      <a:pt x="2752" y="162"/>
                    </a:cubicBezTo>
                    <a:cubicBezTo>
                      <a:pt x="2740" y="211"/>
                      <a:pt x="2692" y="241"/>
                      <a:pt x="2643" y="230"/>
                    </a:cubicBezTo>
                    <a:cubicBezTo>
                      <a:pt x="2498" y="197"/>
                      <a:pt x="2347" y="181"/>
                      <a:pt x="2196" y="181"/>
                    </a:cubicBezTo>
                    <a:cubicBezTo>
                      <a:pt x="1085" y="181"/>
                      <a:pt x="181" y="1085"/>
                      <a:pt x="181" y="2197"/>
                    </a:cubicBezTo>
                    <a:cubicBezTo>
                      <a:pt x="181" y="3308"/>
                      <a:pt x="1085" y="4212"/>
                      <a:pt x="2196" y="4212"/>
                    </a:cubicBezTo>
                    <a:cubicBezTo>
                      <a:pt x="3307" y="4212"/>
                      <a:pt x="4211" y="3308"/>
                      <a:pt x="4211" y="2197"/>
                    </a:cubicBezTo>
                    <a:cubicBezTo>
                      <a:pt x="4211" y="1452"/>
                      <a:pt x="3804" y="772"/>
                      <a:pt x="3149" y="419"/>
                    </a:cubicBezTo>
                    <a:cubicBezTo>
                      <a:pt x="3105" y="396"/>
                      <a:pt x="3088" y="341"/>
                      <a:pt x="3112" y="297"/>
                    </a:cubicBezTo>
                    <a:cubicBezTo>
                      <a:pt x="3136" y="253"/>
                      <a:pt x="3190" y="236"/>
                      <a:pt x="3233" y="260"/>
                    </a:cubicBezTo>
                    <a:cubicBezTo>
                      <a:pt x="3948" y="644"/>
                      <a:pt x="4392" y="1386"/>
                      <a:pt x="4392" y="2197"/>
                    </a:cubicBezTo>
                    <a:cubicBezTo>
                      <a:pt x="4392" y="3408"/>
                      <a:pt x="3406" y="4393"/>
                      <a:pt x="2196" y="43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221" name="Group 13">
              <a:extLst>
                <a:ext uri="{FF2B5EF4-FFF2-40B4-BE49-F238E27FC236}">
                  <a16:creationId xmlns:a16="http://schemas.microsoft.com/office/drawing/2014/main" id="{295F5F9F-808E-5F43-BF14-86013A386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08875" y="2504424"/>
              <a:ext cx="1607209" cy="809365"/>
              <a:chOff x="5826125" y="2760663"/>
              <a:chExt cx="1771650" cy="892175"/>
            </a:xfrm>
            <a:solidFill>
              <a:schemeClr val="accent5"/>
            </a:solidFill>
          </p:grpSpPr>
          <p:sp>
            <p:nvSpPr>
              <p:cNvPr id="222" name="Freeform 45">
                <a:extLst>
                  <a:ext uri="{FF2B5EF4-FFF2-40B4-BE49-F238E27FC236}">
                    <a16:creationId xmlns:a16="http://schemas.microsoft.com/office/drawing/2014/main" id="{B93A4C41-98E0-7A41-BABE-772F9A12B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6125" y="2760663"/>
                <a:ext cx="1771650" cy="892175"/>
              </a:xfrm>
              <a:custGeom>
                <a:avLst/>
                <a:gdLst>
                  <a:gd name="T0" fmla="*/ 1706153 w 4923"/>
                  <a:gd name="T1" fmla="*/ 891815 h 2477"/>
                  <a:gd name="T2" fmla="*/ 647770 w 4923"/>
                  <a:gd name="T3" fmla="*/ 891815 h 2477"/>
                  <a:gd name="T4" fmla="*/ 647770 w 4923"/>
                  <a:gd name="T5" fmla="*/ 891815 h 2477"/>
                  <a:gd name="T6" fmla="*/ 615381 w 4923"/>
                  <a:gd name="T7" fmla="*/ 859398 h 2477"/>
                  <a:gd name="T8" fmla="*/ 615381 w 4923"/>
                  <a:gd name="T9" fmla="*/ 859398 h 2477"/>
                  <a:gd name="T10" fmla="*/ 647770 w 4923"/>
                  <a:gd name="T11" fmla="*/ 826622 h 2477"/>
                  <a:gd name="T12" fmla="*/ 1706153 w 4923"/>
                  <a:gd name="T13" fmla="*/ 826622 h 2477"/>
                  <a:gd name="T14" fmla="*/ 1706153 w 4923"/>
                  <a:gd name="T15" fmla="*/ 65193 h 2477"/>
                  <a:gd name="T16" fmla="*/ 65137 w 4923"/>
                  <a:gd name="T17" fmla="*/ 65193 h 2477"/>
                  <a:gd name="T18" fmla="*/ 65137 w 4923"/>
                  <a:gd name="T19" fmla="*/ 497774 h 2477"/>
                  <a:gd name="T20" fmla="*/ 65137 w 4923"/>
                  <a:gd name="T21" fmla="*/ 497774 h 2477"/>
                  <a:gd name="T22" fmla="*/ 32748 w 4923"/>
                  <a:gd name="T23" fmla="*/ 530190 h 2477"/>
                  <a:gd name="T24" fmla="*/ 32748 w 4923"/>
                  <a:gd name="T25" fmla="*/ 530190 h 2477"/>
                  <a:gd name="T26" fmla="*/ 0 w 4923"/>
                  <a:gd name="T27" fmla="*/ 497774 h 2477"/>
                  <a:gd name="T28" fmla="*/ 0 w 4923"/>
                  <a:gd name="T29" fmla="*/ 65193 h 2477"/>
                  <a:gd name="T30" fmla="*/ 0 w 4923"/>
                  <a:gd name="T31" fmla="*/ 65193 h 2477"/>
                  <a:gd name="T32" fmla="*/ 65137 w 4923"/>
                  <a:gd name="T33" fmla="*/ 0 h 2477"/>
                  <a:gd name="T34" fmla="*/ 1706153 w 4923"/>
                  <a:gd name="T35" fmla="*/ 0 h 2477"/>
                  <a:gd name="T36" fmla="*/ 1706153 w 4923"/>
                  <a:gd name="T37" fmla="*/ 0 h 2477"/>
                  <a:gd name="T38" fmla="*/ 1771290 w 4923"/>
                  <a:gd name="T39" fmla="*/ 65193 h 2477"/>
                  <a:gd name="T40" fmla="*/ 1771290 w 4923"/>
                  <a:gd name="T41" fmla="*/ 826622 h 2477"/>
                  <a:gd name="T42" fmla="*/ 1771290 w 4923"/>
                  <a:gd name="T43" fmla="*/ 826622 h 2477"/>
                  <a:gd name="T44" fmla="*/ 1706153 w 4923"/>
                  <a:gd name="T45" fmla="*/ 891815 h 24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923" h="2477">
                    <a:moveTo>
                      <a:pt x="4741" y="2476"/>
                    </a:moveTo>
                    <a:lnTo>
                      <a:pt x="1800" y="2476"/>
                    </a:lnTo>
                    <a:cubicBezTo>
                      <a:pt x="1751" y="2476"/>
                      <a:pt x="1710" y="2436"/>
                      <a:pt x="1710" y="2386"/>
                    </a:cubicBezTo>
                    <a:cubicBezTo>
                      <a:pt x="1710" y="2336"/>
                      <a:pt x="1751" y="2295"/>
                      <a:pt x="1800" y="2295"/>
                    </a:cubicBezTo>
                    <a:lnTo>
                      <a:pt x="4741" y="2295"/>
                    </a:lnTo>
                    <a:lnTo>
                      <a:pt x="4741" y="181"/>
                    </a:lnTo>
                    <a:lnTo>
                      <a:pt x="181" y="181"/>
                    </a:lnTo>
                    <a:lnTo>
                      <a:pt x="181" y="1382"/>
                    </a:lnTo>
                    <a:cubicBezTo>
                      <a:pt x="181" y="1432"/>
                      <a:pt x="141" y="1472"/>
                      <a:pt x="91" y="1472"/>
                    </a:cubicBezTo>
                    <a:cubicBezTo>
                      <a:pt x="41" y="1472"/>
                      <a:pt x="0" y="1432"/>
                      <a:pt x="0" y="1382"/>
                    </a:cubicBezTo>
                    <a:lnTo>
                      <a:pt x="0" y="181"/>
                    </a:lnTo>
                    <a:cubicBezTo>
                      <a:pt x="0" y="82"/>
                      <a:pt x="81" y="0"/>
                      <a:pt x="181" y="0"/>
                    </a:cubicBezTo>
                    <a:lnTo>
                      <a:pt x="4741" y="0"/>
                    </a:lnTo>
                    <a:cubicBezTo>
                      <a:pt x="4841" y="0"/>
                      <a:pt x="4922" y="82"/>
                      <a:pt x="4922" y="181"/>
                    </a:cubicBezTo>
                    <a:lnTo>
                      <a:pt x="4922" y="2295"/>
                    </a:lnTo>
                    <a:cubicBezTo>
                      <a:pt x="4922" y="2395"/>
                      <a:pt x="4841" y="2476"/>
                      <a:pt x="4741" y="247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3" name="Freeform 46">
                <a:extLst>
                  <a:ext uri="{FF2B5EF4-FFF2-40B4-BE49-F238E27FC236}">
                    <a16:creationId xmlns:a16="http://schemas.microsoft.com/office/drawing/2014/main" id="{D2510F79-562A-FD4D-B91E-D27BDD133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7588" y="2955925"/>
                <a:ext cx="923925" cy="85725"/>
              </a:xfrm>
              <a:custGeom>
                <a:avLst/>
                <a:gdLst>
                  <a:gd name="T0" fmla="*/ 923565 w 2565"/>
                  <a:gd name="T1" fmla="*/ 69156 h 238"/>
                  <a:gd name="T2" fmla="*/ 923565 w 2565"/>
                  <a:gd name="T3" fmla="*/ 69156 h 238"/>
                  <a:gd name="T4" fmla="*/ 907356 w 2565"/>
                  <a:gd name="T5" fmla="*/ 85365 h 238"/>
                  <a:gd name="T6" fmla="*/ 16209 w 2565"/>
                  <a:gd name="T7" fmla="*/ 85365 h 238"/>
                  <a:gd name="T8" fmla="*/ 16209 w 2565"/>
                  <a:gd name="T9" fmla="*/ 85365 h 238"/>
                  <a:gd name="T10" fmla="*/ 0 w 2565"/>
                  <a:gd name="T11" fmla="*/ 69156 h 238"/>
                  <a:gd name="T12" fmla="*/ 0 w 2565"/>
                  <a:gd name="T13" fmla="*/ 16209 h 238"/>
                  <a:gd name="T14" fmla="*/ 0 w 2565"/>
                  <a:gd name="T15" fmla="*/ 16209 h 238"/>
                  <a:gd name="T16" fmla="*/ 16209 w 2565"/>
                  <a:gd name="T17" fmla="*/ 0 h 238"/>
                  <a:gd name="T18" fmla="*/ 907356 w 2565"/>
                  <a:gd name="T19" fmla="*/ 0 h 238"/>
                  <a:gd name="T20" fmla="*/ 907356 w 2565"/>
                  <a:gd name="T21" fmla="*/ 0 h 238"/>
                  <a:gd name="T22" fmla="*/ 923565 w 2565"/>
                  <a:gd name="T23" fmla="*/ 16209 h 238"/>
                  <a:gd name="T24" fmla="*/ 923565 w 2565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65" h="238">
                    <a:moveTo>
                      <a:pt x="2564" y="192"/>
                    </a:moveTo>
                    <a:lnTo>
                      <a:pt x="2564" y="192"/>
                    </a:lnTo>
                    <a:cubicBezTo>
                      <a:pt x="2564" y="216"/>
                      <a:pt x="2543" y="237"/>
                      <a:pt x="2519" y="237"/>
                    </a:cubicBezTo>
                    <a:lnTo>
                      <a:pt x="45" y="237"/>
                    </a:lnTo>
                    <a:cubicBezTo>
                      <a:pt x="21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1" y="0"/>
                      <a:pt x="45" y="0"/>
                    </a:cubicBezTo>
                    <a:lnTo>
                      <a:pt x="2519" y="0"/>
                    </a:lnTo>
                    <a:cubicBezTo>
                      <a:pt x="2543" y="0"/>
                      <a:pt x="2564" y="21"/>
                      <a:pt x="2564" y="45"/>
                    </a:cubicBezTo>
                    <a:lnTo>
                      <a:pt x="2564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4" name="Freeform 47">
                <a:extLst>
                  <a:ext uri="{FF2B5EF4-FFF2-40B4-BE49-F238E27FC236}">
                    <a16:creationId xmlns:a16="http://schemas.microsoft.com/office/drawing/2014/main" id="{7C53C290-7723-BF49-9ACC-1A8DF6CB3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0725" y="2955925"/>
                <a:ext cx="257175" cy="85725"/>
              </a:xfrm>
              <a:custGeom>
                <a:avLst/>
                <a:gdLst>
                  <a:gd name="T0" fmla="*/ 256815 w 714"/>
                  <a:gd name="T1" fmla="*/ 69156 h 238"/>
                  <a:gd name="T2" fmla="*/ 256815 w 714"/>
                  <a:gd name="T3" fmla="*/ 69156 h 238"/>
                  <a:gd name="T4" fmla="*/ 240606 w 714"/>
                  <a:gd name="T5" fmla="*/ 85365 h 238"/>
                  <a:gd name="T6" fmla="*/ 16209 w 714"/>
                  <a:gd name="T7" fmla="*/ 85365 h 238"/>
                  <a:gd name="T8" fmla="*/ 16209 w 714"/>
                  <a:gd name="T9" fmla="*/ 85365 h 238"/>
                  <a:gd name="T10" fmla="*/ 0 w 714"/>
                  <a:gd name="T11" fmla="*/ 69156 h 238"/>
                  <a:gd name="T12" fmla="*/ 0 w 714"/>
                  <a:gd name="T13" fmla="*/ 16209 h 238"/>
                  <a:gd name="T14" fmla="*/ 0 w 714"/>
                  <a:gd name="T15" fmla="*/ 16209 h 238"/>
                  <a:gd name="T16" fmla="*/ 16209 w 714"/>
                  <a:gd name="T17" fmla="*/ 0 h 238"/>
                  <a:gd name="T18" fmla="*/ 240606 w 714"/>
                  <a:gd name="T19" fmla="*/ 0 h 238"/>
                  <a:gd name="T20" fmla="*/ 240606 w 714"/>
                  <a:gd name="T21" fmla="*/ 0 h 238"/>
                  <a:gd name="T22" fmla="*/ 256815 w 714"/>
                  <a:gd name="T23" fmla="*/ 16209 h 238"/>
                  <a:gd name="T24" fmla="*/ 256815 w 714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14" h="238">
                    <a:moveTo>
                      <a:pt x="713" y="192"/>
                    </a:moveTo>
                    <a:lnTo>
                      <a:pt x="713" y="192"/>
                    </a:lnTo>
                    <a:cubicBezTo>
                      <a:pt x="713" y="216"/>
                      <a:pt x="693" y="237"/>
                      <a:pt x="668" y="237"/>
                    </a:cubicBezTo>
                    <a:lnTo>
                      <a:pt x="45" y="237"/>
                    </a:lnTo>
                    <a:cubicBezTo>
                      <a:pt x="20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0" y="0"/>
                      <a:pt x="45" y="0"/>
                    </a:cubicBezTo>
                    <a:lnTo>
                      <a:pt x="668" y="0"/>
                    </a:lnTo>
                    <a:cubicBezTo>
                      <a:pt x="693" y="0"/>
                      <a:pt x="713" y="21"/>
                      <a:pt x="713" y="45"/>
                    </a:cubicBezTo>
                    <a:lnTo>
                      <a:pt x="713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5" name="Freeform 48">
                <a:extLst>
                  <a:ext uri="{FF2B5EF4-FFF2-40B4-BE49-F238E27FC236}">
                    <a16:creationId xmlns:a16="http://schemas.microsoft.com/office/drawing/2014/main" id="{E122AF54-2C1F-994B-B410-4BEE6DC71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217863"/>
                <a:ext cx="1219200" cy="34925"/>
              </a:xfrm>
              <a:custGeom>
                <a:avLst/>
                <a:gdLst>
                  <a:gd name="T0" fmla="*/ 1218840 w 3388"/>
                  <a:gd name="T1" fmla="*/ 18190 h 96"/>
                  <a:gd name="T2" fmla="*/ 1218840 w 3388"/>
                  <a:gd name="T3" fmla="*/ 18190 h 96"/>
                  <a:gd name="T4" fmla="*/ 1202647 w 3388"/>
                  <a:gd name="T5" fmla="*/ 34561 h 96"/>
                  <a:gd name="T6" fmla="*/ 16194 w 3388"/>
                  <a:gd name="T7" fmla="*/ 34561 h 96"/>
                  <a:gd name="T8" fmla="*/ 16194 w 3388"/>
                  <a:gd name="T9" fmla="*/ 34561 h 96"/>
                  <a:gd name="T10" fmla="*/ 0 w 3388"/>
                  <a:gd name="T11" fmla="*/ 18190 h 96"/>
                  <a:gd name="T12" fmla="*/ 0 w 3388"/>
                  <a:gd name="T13" fmla="*/ 16371 h 96"/>
                  <a:gd name="T14" fmla="*/ 0 w 3388"/>
                  <a:gd name="T15" fmla="*/ 16371 h 96"/>
                  <a:gd name="T16" fmla="*/ 16194 w 3388"/>
                  <a:gd name="T17" fmla="*/ 0 h 96"/>
                  <a:gd name="T18" fmla="*/ 1202647 w 3388"/>
                  <a:gd name="T19" fmla="*/ 0 h 96"/>
                  <a:gd name="T20" fmla="*/ 1202647 w 3388"/>
                  <a:gd name="T21" fmla="*/ 0 h 96"/>
                  <a:gd name="T22" fmla="*/ 1218840 w 3388"/>
                  <a:gd name="T23" fmla="*/ 16371 h 96"/>
                  <a:gd name="T24" fmla="*/ 1218840 w 3388"/>
                  <a:gd name="T25" fmla="*/ 18190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6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5"/>
                      <a:pt x="3367" y="95"/>
                      <a:pt x="3342" y="95"/>
                    </a:cubicBezTo>
                    <a:lnTo>
                      <a:pt x="45" y="95"/>
                    </a:lnTo>
                    <a:cubicBezTo>
                      <a:pt x="20" y="95"/>
                      <a:pt x="0" y="75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6" name="Freeform 49">
                <a:extLst>
                  <a:ext uri="{FF2B5EF4-FFF2-40B4-BE49-F238E27FC236}">
                    <a16:creationId xmlns:a16="http://schemas.microsoft.com/office/drawing/2014/main" id="{E24D4531-BC55-3D49-A48C-DA5715802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144838"/>
                <a:ext cx="1219200" cy="34925"/>
              </a:xfrm>
              <a:custGeom>
                <a:avLst/>
                <a:gdLst>
                  <a:gd name="T0" fmla="*/ 1218840 w 3388"/>
                  <a:gd name="T1" fmla="*/ 18003 h 97"/>
                  <a:gd name="T2" fmla="*/ 1218840 w 3388"/>
                  <a:gd name="T3" fmla="*/ 18003 h 97"/>
                  <a:gd name="T4" fmla="*/ 1202647 w 3388"/>
                  <a:gd name="T5" fmla="*/ 34565 h 97"/>
                  <a:gd name="T6" fmla="*/ 16194 w 3388"/>
                  <a:gd name="T7" fmla="*/ 34565 h 97"/>
                  <a:gd name="T8" fmla="*/ 16194 w 3388"/>
                  <a:gd name="T9" fmla="*/ 34565 h 97"/>
                  <a:gd name="T10" fmla="*/ 0 w 3388"/>
                  <a:gd name="T11" fmla="*/ 18003 h 97"/>
                  <a:gd name="T12" fmla="*/ 0 w 3388"/>
                  <a:gd name="T13" fmla="*/ 16202 h 97"/>
                  <a:gd name="T14" fmla="*/ 0 w 3388"/>
                  <a:gd name="T15" fmla="*/ 16202 h 97"/>
                  <a:gd name="T16" fmla="*/ 16194 w 3388"/>
                  <a:gd name="T17" fmla="*/ 0 h 97"/>
                  <a:gd name="T18" fmla="*/ 1202647 w 3388"/>
                  <a:gd name="T19" fmla="*/ 0 h 97"/>
                  <a:gd name="T20" fmla="*/ 1202647 w 3388"/>
                  <a:gd name="T21" fmla="*/ 0 h 97"/>
                  <a:gd name="T22" fmla="*/ 1218840 w 3388"/>
                  <a:gd name="T23" fmla="*/ 16202 h 97"/>
                  <a:gd name="T24" fmla="*/ 1218840 w 3388"/>
                  <a:gd name="T25" fmla="*/ 18003 h 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7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6"/>
                      <a:pt x="3367" y="96"/>
                      <a:pt x="3342" y="96"/>
                    </a:cubicBezTo>
                    <a:lnTo>
                      <a:pt x="45" y="96"/>
                    </a:lnTo>
                    <a:cubicBezTo>
                      <a:pt x="20" y="96"/>
                      <a:pt x="0" y="76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7" name="Freeform 50">
                <a:extLst>
                  <a:ext uri="{FF2B5EF4-FFF2-40B4-BE49-F238E27FC236}">
                    <a16:creationId xmlns:a16="http://schemas.microsoft.com/office/drawing/2014/main" id="{676B5A9A-B57D-A14E-A482-1E00DAAED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5150" y="3471863"/>
                <a:ext cx="504825" cy="33337"/>
              </a:xfrm>
              <a:custGeom>
                <a:avLst/>
                <a:gdLst>
                  <a:gd name="T0" fmla="*/ 488273 w 1403"/>
                  <a:gd name="T1" fmla="*/ 32975 h 92"/>
                  <a:gd name="T2" fmla="*/ 15832 w 1403"/>
                  <a:gd name="T3" fmla="*/ 32975 h 92"/>
                  <a:gd name="T4" fmla="*/ 15832 w 1403"/>
                  <a:gd name="T5" fmla="*/ 32975 h 92"/>
                  <a:gd name="T6" fmla="*/ 0 w 1403"/>
                  <a:gd name="T7" fmla="*/ 16669 h 92"/>
                  <a:gd name="T8" fmla="*/ 0 w 1403"/>
                  <a:gd name="T9" fmla="*/ 16669 h 92"/>
                  <a:gd name="T10" fmla="*/ 15832 w 1403"/>
                  <a:gd name="T11" fmla="*/ 0 h 92"/>
                  <a:gd name="T12" fmla="*/ 488273 w 1403"/>
                  <a:gd name="T13" fmla="*/ 0 h 92"/>
                  <a:gd name="T14" fmla="*/ 488273 w 1403"/>
                  <a:gd name="T15" fmla="*/ 0 h 92"/>
                  <a:gd name="T16" fmla="*/ 504465 w 1403"/>
                  <a:gd name="T17" fmla="*/ 16669 h 92"/>
                  <a:gd name="T18" fmla="*/ 504465 w 1403"/>
                  <a:gd name="T19" fmla="*/ 16669 h 92"/>
                  <a:gd name="T20" fmla="*/ 488273 w 1403"/>
                  <a:gd name="T21" fmla="*/ 32975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3" h="92">
                    <a:moveTo>
                      <a:pt x="1357" y="91"/>
                    </a:moveTo>
                    <a:lnTo>
                      <a:pt x="44" y="91"/>
                    </a:lnTo>
                    <a:cubicBezTo>
                      <a:pt x="20" y="91"/>
                      <a:pt x="0" y="70"/>
                      <a:pt x="0" y="46"/>
                    </a:cubicBezTo>
                    <a:cubicBezTo>
                      <a:pt x="0" y="20"/>
                      <a:pt x="20" y="0"/>
                      <a:pt x="44" y="0"/>
                    </a:cubicBezTo>
                    <a:lnTo>
                      <a:pt x="1357" y="0"/>
                    </a:lnTo>
                    <a:cubicBezTo>
                      <a:pt x="1382" y="0"/>
                      <a:pt x="1402" y="20"/>
                      <a:pt x="1402" y="46"/>
                    </a:cubicBezTo>
                    <a:cubicBezTo>
                      <a:pt x="1402" y="70"/>
                      <a:pt x="1382" y="91"/>
                      <a:pt x="1357" y="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228" name="Freeform 52">
              <a:extLst>
                <a:ext uri="{FF2B5EF4-FFF2-40B4-BE49-F238E27FC236}">
                  <a16:creationId xmlns:a16="http://schemas.microsoft.com/office/drawing/2014/main" id="{3334D3D1-1FE4-4B42-9620-12908C8CA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4225" y="3542772"/>
              <a:ext cx="1337901" cy="1176604"/>
            </a:xfrm>
            <a:custGeom>
              <a:avLst/>
              <a:gdLst>
                <a:gd name="T0" fmla="*/ 519327 w 4095"/>
                <a:gd name="T1" fmla="*/ 752916 h 3602"/>
                <a:gd name="T2" fmla="*/ 737214 w 4095"/>
                <a:gd name="T3" fmla="*/ 971121 h 3602"/>
                <a:gd name="T4" fmla="*/ 737214 w 4095"/>
                <a:gd name="T5" fmla="*/ 535071 h 3602"/>
                <a:gd name="T6" fmla="*/ 454141 w 4095"/>
                <a:gd name="T7" fmla="*/ 752916 h 3602"/>
                <a:gd name="T8" fmla="*/ 737214 w 4095"/>
                <a:gd name="T9" fmla="*/ 469897 h 3602"/>
                <a:gd name="T10" fmla="*/ 737214 w 4095"/>
                <a:gd name="T11" fmla="*/ 1035934 h 3602"/>
                <a:gd name="T12" fmla="*/ 1212603 w 4095"/>
                <a:gd name="T13" fmla="*/ 1268902 h 3602"/>
                <a:gd name="T14" fmla="*/ 1240335 w 4095"/>
                <a:gd name="T15" fmla="*/ 1232175 h 3602"/>
                <a:gd name="T16" fmla="*/ 1401319 w 4095"/>
                <a:gd name="T17" fmla="*/ 978322 h 3602"/>
                <a:gd name="T18" fmla="*/ 1388714 w 4095"/>
                <a:gd name="T19" fmla="*/ 931512 h 3602"/>
                <a:gd name="T20" fmla="*/ 1255821 w 4095"/>
                <a:gd name="T21" fmla="*/ 831052 h 3602"/>
                <a:gd name="T22" fmla="*/ 1261943 w 4095"/>
                <a:gd name="T23" fmla="*/ 752916 h 3602"/>
                <a:gd name="T24" fmla="*/ 1272027 w 4095"/>
                <a:gd name="T25" fmla="*/ 641653 h 3602"/>
                <a:gd name="T26" fmla="*/ 1404560 w 4095"/>
                <a:gd name="T27" fmla="*/ 553434 h 3602"/>
                <a:gd name="T28" fmla="*/ 1264824 w 4095"/>
                <a:gd name="T29" fmla="*/ 290580 h 3602"/>
                <a:gd name="T30" fmla="*/ 1100599 w 4095"/>
                <a:gd name="T31" fmla="*/ 345671 h 3602"/>
                <a:gd name="T32" fmla="*/ 1064224 w 4095"/>
                <a:gd name="T33" fmla="*/ 342791 h 3602"/>
                <a:gd name="T34" fmla="*/ 908282 w 4095"/>
                <a:gd name="T35" fmla="*/ 234408 h 3602"/>
                <a:gd name="T36" fmla="*/ 873708 w 4095"/>
                <a:gd name="T37" fmla="*/ 65173 h 3602"/>
                <a:gd name="T38" fmla="*/ 566146 w 4095"/>
                <a:gd name="T39" fmla="*/ 99381 h 3602"/>
                <a:gd name="T40" fmla="*/ 545618 w 4095"/>
                <a:gd name="T41" fmla="*/ 264655 h 3602"/>
                <a:gd name="T42" fmla="*/ 410204 w 4095"/>
                <a:gd name="T43" fmla="*/ 342791 h 3602"/>
                <a:gd name="T44" fmla="*/ 256422 w 4095"/>
                <a:gd name="T45" fmla="*/ 277977 h 3602"/>
                <a:gd name="T46" fmla="*/ 73109 w 4095"/>
                <a:gd name="T47" fmla="*/ 527509 h 3602"/>
                <a:gd name="T48" fmla="*/ 85714 w 4095"/>
                <a:gd name="T49" fmla="*/ 573959 h 3602"/>
                <a:gd name="T50" fmla="*/ 218607 w 4095"/>
                <a:gd name="T51" fmla="*/ 674419 h 3602"/>
                <a:gd name="T52" fmla="*/ 212485 w 4095"/>
                <a:gd name="T53" fmla="*/ 752916 h 3602"/>
                <a:gd name="T54" fmla="*/ 202761 w 4095"/>
                <a:gd name="T55" fmla="*/ 864179 h 3602"/>
                <a:gd name="T56" fmla="*/ 69868 w 4095"/>
                <a:gd name="T57" fmla="*/ 952397 h 3602"/>
                <a:gd name="T58" fmla="*/ 145858 w 4095"/>
                <a:gd name="T59" fmla="*/ 1104708 h 3602"/>
                <a:gd name="T60" fmla="*/ 133973 w 4095"/>
                <a:gd name="T61" fmla="*/ 1148997 h 3602"/>
                <a:gd name="T62" fmla="*/ 16567 w 4095"/>
                <a:gd name="T63" fmla="*/ 1011089 h 3602"/>
                <a:gd name="T64" fmla="*/ 52941 w 4095"/>
                <a:gd name="T65" fmla="*/ 875341 h 3602"/>
                <a:gd name="T66" fmla="*/ 147659 w 4095"/>
                <a:gd name="T67" fmla="*/ 752916 h 3602"/>
                <a:gd name="T68" fmla="*/ 52941 w 4095"/>
                <a:gd name="T69" fmla="*/ 630490 h 3602"/>
                <a:gd name="T70" fmla="*/ 6843 w 4095"/>
                <a:gd name="T71" fmla="*/ 569998 h 3602"/>
                <a:gd name="T72" fmla="*/ 153421 w 4095"/>
                <a:gd name="T73" fmla="*/ 258173 h 3602"/>
                <a:gd name="T74" fmla="*/ 387154 w 4095"/>
                <a:gd name="T75" fmla="*/ 278338 h 3602"/>
                <a:gd name="T76" fmla="*/ 500960 w 4095"/>
                <a:gd name="T77" fmla="*/ 99381 h 3602"/>
                <a:gd name="T78" fmla="*/ 873708 w 4095"/>
                <a:gd name="T79" fmla="*/ 0 h 3602"/>
                <a:gd name="T80" fmla="*/ 973468 w 4095"/>
                <a:gd name="T81" fmla="*/ 212444 h 3602"/>
                <a:gd name="T82" fmla="*/ 1185233 w 4095"/>
                <a:gd name="T83" fmla="*/ 221806 h 3602"/>
                <a:gd name="T84" fmla="*/ 1457861 w 4095"/>
                <a:gd name="T85" fmla="*/ 494742 h 3602"/>
                <a:gd name="T86" fmla="*/ 1421487 w 4095"/>
                <a:gd name="T87" fmla="*/ 630490 h 3602"/>
                <a:gd name="T88" fmla="*/ 1326769 w 4095"/>
                <a:gd name="T89" fmla="*/ 752916 h 3602"/>
                <a:gd name="T90" fmla="*/ 1421487 w 4095"/>
                <a:gd name="T91" fmla="*/ 875341 h 3602"/>
                <a:gd name="T92" fmla="*/ 1467585 w 4095"/>
                <a:gd name="T93" fmla="*/ 935833 h 3602"/>
                <a:gd name="T94" fmla="*/ 1321007 w 4095"/>
                <a:gd name="T95" fmla="*/ 1248018 h 3602"/>
                <a:gd name="T96" fmla="*/ 1244656 w 4095"/>
                <a:gd name="T97" fmla="*/ 1296628 h 36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95" h="3602">
                  <a:moveTo>
                    <a:pt x="2047" y="1486"/>
                  </a:moveTo>
                  <a:lnTo>
                    <a:pt x="2047" y="1486"/>
                  </a:lnTo>
                  <a:cubicBezTo>
                    <a:pt x="1713" y="1486"/>
                    <a:pt x="1442" y="1757"/>
                    <a:pt x="1442" y="2091"/>
                  </a:cubicBezTo>
                  <a:cubicBezTo>
                    <a:pt x="1442" y="2425"/>
                    <a:pt x="1713" y="2697"/>
                    <a:pt x="2047" y="2697"/>
                  </a:cubicBezTo>
                  <a:cubicBezTo>
                    <a:pt x="2381" y="2697"/>
                    <a:pt x="2653" y="2425"/>
                    <a:pt x="2653" y="2091"/>
                  </a:cubicBezTo>
                  <a:cubicBezTo>
                    <a:pt x="2653" y="1757"/>
                    <a:pt x="2381" y="1486"/>
                    <a:pt x="2047" y="1486"/>
                  </a:cubicBezTo>
                  <a:close/>
                  <a:moveTo>
                    <a:pt x="2047" y="2877"/>
                  </a:moveTo>
                  <a:lnTo>
                    <a:pt x="2047" y="2877"/>
                  </a:lnTo>
                  <a:cubicBezTo>
                    <a:pt x="1613" y="2877"/>
                    <a:pt x="1261" y="2525"/>
                    <a:pt x="1261" y="2091"/>
                  </a:cubicBezTo>
                  <a:cubicBezTo>
                    <a:pt x="1261" y="1657"/>
                    <a:pt x="1613" y="1305"/>
                    <a:pt x="2047" y="1305"/>
                  </a:cubicBezTo>
                  <a:cubicBezTo>
                    <a:pt x="2481" y="1305"/>
                    <a:pt x="2833" y="1657"/>
                    <a:pt x="2833" y="2091"/>
                  </a:cubicBezTo>
                  <a:cubicBezTo>
                    <a:pt x="2833" y="2525"/>
                    <a:pt x="2481" y="2877"/>
                    <a:pt x="2047" y="2877"/>
                  </a:cubicBezTo>
                  <a:close/>
                  <a:moveTo>
                    <a:pt x="3456" y="3601"/>
                  </a:moveTo>
                  <a:lnTo>
                    <a:pt x="3456" y="3601"/>
                  </a:lnTo>
                  <a:cubicBezTo>
                    <a:pt x="3412" y="3601"/>
                    <a:pt x="3374" y="3569"/>
                    <a:pt x="3367" y="3524"/>
                  </a:cubicBezTo>
                  <a:cubicBezTo>
                    <a:pt x="3360" y="3475"/>
                    <a:pt x="3394" y="3429"/>
                    <a:pt x="3444" y="3422"/>
                  </a:cubicBezTo>
                  <a:cubicBezTo>
                    <a:pt x="3472" y="3417"/>
                    <a:pt x="3497" y="3400"/>
                    <a:pt x="3512" y="3375"/>
                  </a:cubicBezTo>
                  <a:lnTo>
                    <a:pt x="3891" y="2717"/>
                  </a:lnTo>
                  <a:cubicBezTo>
                    <a:pt x="3904" y="2696"/>
                    <a:pt x="3908" y="2670"/>
                    <a:pt x="3900" y="2645"/>
                  </a:cubicBezTo>
                  <a:cubicBezTo>
                    <a:pt x="3894" y="2620"/>
                    <a:pt x="3879" y="2600"/>
                    <a:pt x="3856" y="2587"/>
                  </a:cubicBezTo>
                  <a:lnTo>
                    <a:pt x="3532" y="2400"/>
                  </a:lnTo>
                  <a:cubicBezTo>
                    <a:pt x="3499" y="2381"/>
                    <a:pt x="3482" y="2345"/>
                    <a:pt x="3487" y="2308"/>
                  </a:cubicBezTo>
                  <a:cubicBezTo>
                    <a:pt x="3498" y="2237"/>
                    <a:pt x="3504" y="2163"/>
                    <a:pt x="3504" y="2091"/>
                  </a:cubicBezTo>
                  <a:cubicBezTo>
                    <a:pt x="3504" y="2018"/>
                    <a:pt x="3498" y="1945"/>
                    <a:pt x="3487" y="1874"/>
                  </a:cubicBezTo>
                  <a:cubicBezTo>
                    <a:pt x="3482" y="1837"/>
                    <a:pt x="3499" y="1801"/>
                    <a:pt x="3532" y="1782"/>
                  </a:cubicBezTo>
                  <a:lnTo>
                    <a:pt x="3856" y="1594"/>
                  </a:lnTo>
                  <a:cubicBezTo>
                    <a:pt x="3879" y="1582"/>
                    <a:pt x="3894" y="1561"/>
                    <a:pt x="3900" y="1537"/>
                  </a:cubicBezTo>
                  <a:cubicBezTo>
                    <a:pt x="3908" y="1512"/>
                    <a:pt x="3904" y="1486"/>
                    <a:pt x="3892" y="1465"/>
                  </a:cubicBezTo>
                  <a:lnTo>
                    <a:pt x="3512" y="807"/>
                  </a:lnTo>
                  <a:cubicBezTo>
                    <a:pt x="3486" y="761"/>
                    <a:pt x="3427" y="746"/>
                    <a:pt x="3382" y="772"/>
                  </a:cubicBezTo>
                  <a:lnTo>
                    <a:pt x="3056" y="960"/>
                  </a:lnTo>
                  <a:cubicBezTo>
                    <a:pt x="3024" y="979"/>
                    <a:pt x="2984" y="975"/>
                    <a:pt x="2955" y="952"/>
                  </a:cubicBezTo>
                  <a:cubicBezTo>
                    <a:pt x="2841" y="861"/>
                    <a:pt x="2715" y="788"/>
                    <a:pt x="2579" y="735"/>
                  </a:cubicBezTo>
                  <a:cubicBezTo>
                    <a:pt x="2544" y="721"/>
                    <a:pt x="2522" y="688"/>
                    <a:pt x="2522" y="651"/>
                  </a:cubicBezTo>
                  <a:lnTo>
                    <a:pt x="2522" y="276"/>
                  </a:lnTo>
                  <a:cubicBezTo>
                    <a:pt x="2522" y="223"/>
                    <a:pt x="2479" y="181"/>
                    <a:pt x="2426" y="181"/>
                  </a:cubicBezTo>
                  <a:lnTo>
                    <a:pt x="1667" y="181"/>
                  </a:lnTo>
                  <a:cubicBezTo>
                    <a:pt x="1615" y="181"/>
                    <a:pt x="1572" y="223"/>
                    <a:pt x="1572" y="276"/>
                  </a:cubicBezTo>
                  <a:lnTo>
                    <a:pt x="1572" y="651"/>
                  </a:lnTo>
                  <a:cubicBezTo>
                    <a:pt x="1572" y="688"/>
                    <a:pt x="1549" y="721"/>
                    <a:pt x="1515" y="735"/>
                  </a:cubicBezTo>
                  <a:cubicBezTo>
                    <a:pt x="1380" y="788"/>
                    <a:pt x="1253" y="861"/>
                    <a:pt x="1139" y="952"/>
                  </a:cubicBezTo>
                  <a:cubicBezTo>
                    <a:pt x="1110" y="975"/>
                    <a:pt x="1069" y="979"/>
                    <a:pt x="1038" y="960"/>
                  </a:cubicBezTo>
                  <a:lnTo>
                    <a:pt x="712" y="772"/>
                  </a:lnTo>
                  <a:cubicBezTo>
                    <a:pt x="667" y="746"/>
                    <a:pt x="609" y="761"/>
                    <a:pt x="582" y="807"/>
                  </a:cubicBezTo>
                  <a:lnTo>
                    <a:pt x="203" y="1465"/>
                  </a:lnTo>
                  <a:cubicBezTo>
                    <a:pt x="190" y="1486"/>
                    <a:pt x="187" y="1511"/>
                    <a:pt x="194" y="1537"/>
                  </a:cubicBezTo>
                  <a:cubicBezTo>
                    <a:pt x="200" y="1561"/>
                    <a:pt x="216" y="1582"/>
                    <a:pt x="238" y="1594"/>
                  </a:cubicBezTo>
                  <a:lnTo>
                    <a:pt x="563" y="1782"/>
                  </a:lnTo>
                  <a:cubicBezTo>
                    <a:pt x="594" y="1801"/>
                    <a:pt x="612" y="1837"/>
                    <a:pt x="607" y="1873"/>
                  </a:cubicBezTo>
                  <a:cubicBezTo>
                    <a:pt x="596" y="1946"/>
                    <a:pt x="590" y="2018"/>
                    <a:pt x="590" y="2091"/>
                  </a:cubicBezTo>
                  <a:cubicBezTo>
                    <a:pt x="590" y="2163"/>
                    <a:pt x="596" y="2236"/>
                    <a:pt x="607" y="2309"/>
                  </a:cubicBezTo>
                  <a:cubicBezTo>
                    <a:pt x="612" y="2345"/>
                    <a:pt x="594" y="2381"/>
                    <a:pt x="563" y="2400"/>
                  </a:cubicBezTo>
                  <a:lnTo>
                    <a:pt x="238" y="2587"/>
                  </a:lnTo>
                  <a:cubicBezTo>
                    <a:pt x="216" y="2600"/>
                    <a:pt x="200" y="2620"/>
                    <a:pt x="194" y="2645"/>
                  </a:cubicBezTo>
                  <a:cubicBezTo>
                    <a:pt x="187" y="2670"/>
                    <a:pt x="190" y="2696"/>
                    <a:pt x="203" y="2717"/>
                  </a:cubicBezTo>
                  <a:lnTo>
                    <a:pt x="405" y="3068"/>
                  </a:lnTo>
                  <a:cubicBezTo>
                    <a:pt x="430" y="3111"/>
                    <a:pt x="415" y="3167"/>
                    <a:pt x="372" y="3191"/>
                  </a:cubicBezTo>
                  <a:cubicBezTo>
                    <a:pt x="329" y="3217"/>
                    <a:pt x="274" y="3202"/>
                    <a:pt x="248" y="3159"/>
                  </a:cubicBezTo>
                  <a:lnTo>
                    <a:pt x="46" y="2808"/>
                  </a:lnTo>
                  <a:cubicBezTo>
                    <a:pt x="9" y="2744"/>
                    <a:pt x="0" y="2670"/>
                    <a:pt x="19" y="2599"/>
                  </a:cubicBezTo>
                  <a:cubicBezTo>
                    <a:pt x="38" y="2527"/>
                    <a:pt x="83" y="2468"/>
                    <a:pt x="147" y="2431"/>
                  </a:cubicBezTo>
                  <a:lnTo>
                    <a:pt x="420" y="2273"/>
                  </a:lnTo>
                  <a:cubicBezTo>
                    <a:pt x="413" y="2213"/>
                    <a:pt x="410" y="2152"/>
                    <a:pt x="410" y="2091"/>
                  </a:cubicBezTo>
                  <a:cubicBezTo>
                    <a:pt x="410" y="2030"/>
                    <a:pt x="413" y="1969"/>
                    <a:pt x="420" y="1908"/>
                  </a:cubicBezTo>
                  <a:lnTo>
                    <a:pt x="147" y="1751"/>
                  </a:lnTo>
                  <a:cubicBezTo>
                    <a:pt x="84" y="1714"/>
                    <a:pt x="38" y="1655"/>
                    <a:pt x="19" y="1583"/>
                  </a:cubicBezTo>
                  <a:cubicBezTo>
                    <a:pt x="0" y="1512"/>
                    <a:pt x="9" y="1438"/>
                    <a:pt x="46" y="1374"/>
                  </a:cubicBezTo>
                  <a:lnTo>
                    <a:pt x="426" y="717"/>
                  </a:lnTo>
                  <a:cubicBezTo>
                    <a:pt x="502" y="585"/>
                    <a:pt x="671" y="539"/>
                    <a:pt x="803" y="616"/>
                  </a:cubicBezTo>
                  <a:lnTo>
                    <a:pt x="1075" y="773"/>
                  </a:lnTo>
                  <a:cubicBezTo>
                    <a:pt x="1174" y="700"/>
                    <a:pt x="1280" y="639"/>
                    <a:pt x="1391" y="590"/>
                  </a:cubicBezTo>
                  <a:lnTo>
                    <a:pt x="1391" y="276"/>
                  </a:lnTo>
                  <a:cubicBezTo>
                    <a:pt x="1391" y="124"/>
                    <a:pt x="1515" y="0"/>
                    <a:pt x="1667" y="0"/>
                  </a:cubicBezTo>
                  <a:lnTo>
                    <a:pt x="2426" y="0"/>
                  </a:lnTo>
                  <a:cubicBezTo>
                    <a:pt x="2579" y="0"/>
                    <a:pt x="2703" y="124"/>
                    <a:pt x="2703" y="276"/>
                  </a:cubicBezTo>
                  <a:lnTo>
                    <a:pt x="2703" y="590"/>
                  </a:lnTo>
                  <a:cubicBezTo>
                    <a:pt x="2815" y="639"/>
                    <a:pt x="2920" y="700"/>
                    <a:pt x="3018" y="773"/>
                  </a:cubicBezTo>
                  <a:lnTo>
                    <a:pt x="3291" y="616"/>
                  </a:lnTo>
                  <a:cubicBezTo>
                    <a:pt x="3423" y="539"/>
                    <a:pt x="3592" y="585"/>
                    <a:pt x="3668" y="717"/>
                  </a:cubicBezTo>
                  <a:lnTo>
                    <a:pt x="4048" y="1374"/>
                  </a:lnTo>
                  <a:cubicBezTo>
                    <a:pt x="4085" y="1438"/>
                    <a:pt x="4094" y="1512"/>
                    <a:pt x="4075" y="1583"/>
                  </a:cubicBezTo>
                  <a:cubicBezTo>
                    <a:pt x="4056" y="1655"/>
                    <a:pt x="4011" y="1714"/>
                    <a:pt x="3947" y="1751"/>
                  </a:cubicBezTo>
                  <a:lnTo>
                    <a:pt x="3674" y="1908"/>
                  </a:lnTo>
                  <a:cubicBezTo>
                    <a:pt x="3681" y="1969"/>
                    <a:pt x="3684" y="2030"/>
                    <a:pt x="3684" y="2091"/>
                  </a:cubicBezTo>
                  <a:cubicBezTo>
                    <a:pt x="3684" y="2152"/>
                    <a:pt x="3681" y="2213"/>
                    <a:pt x="3674" y="2273"/>
                  </a:cubicBezTo>
                  <a:lnTo>
                    <a:pt x="3947" y="2431"/>
                  </a:lnTo>
                  <a:cubicBezTo>
                    <a:pt x="4010" y="2468"/>
                    <a:pt x="4056" y="2527"/>
                    <a:pt x="4075" y="2599"/>
                  </a:cubicBezTo>
                  <a:cubicBezTo>
                    <a:pt x="4094" y="2670"/>
                    <a:pt x="4085" y="2744"/>
                    <a:pt x="4048" y="2808"/>
                  </a:cubicBezTo>
                  <a:lnTo>
                    <a:pt x="3668" y="3466"/>
                  </a:lnTo>
                  <a:cubicBezTo>
                    <a:pt x="3626" y="3538"/>
                    <a:pt x="3554" y="3587"/>
                    <a:pt x="3470" y="3600"/>
                  </a:cubicBezTo>
                  <a:cubicBezTo>
                    <a:pt x="3466" y="3601"/>
                    <a:pt x="3461" y="3601"/>
                    <a:pt x="3456" y="360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229" name="Group 12">
              <a:extLst>
                <a:ext uri="{FF2B5EF4-FFF2-40B4-BE49-F238E27FC236}">
                  <a16:creationId xmlns:a16="http://schemas.microsoft.com/office/drawing/2014/main" id="{9D920276-CD48-BD4D-99B5-B76105496D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4453" y="940420"/>
              <a:ext cx="1552483" cy="1202526"/>
              <a:chOff x="3065463" y="1036638"/>
              <a:chExt cx="1711325" cy="1325562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30" name="Freeform 3">
                <a:extLst>
                  <a:ext uri="{FF2B5EF4-FFF2-40B4-BE49-F238E27FC236}">
                    <a16:creationId xmlns:a16="http://schemas.microsoft.com/office/drawing/2014/main" id="{00415E32-5E85-C949-9579-F53CB1AA9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1706563"/>
                <a:ext cx="166687" cy="422275"/>
              </a:xfrm>
              <a:custGeom>
                <a:avLst/>
                <a:gdLst>
                  <a:gd name="T0" fmla="*/ 100518 w 461"/>
                  <a:gd name="T1" fmla="*/ 29469 h 1175"/>
                  <a:gd name="T2" fmla="*/ 100518 w 461"/>
                  <a:gd name="T3" fmla="*/ 29469 h 1175"/>
                  <a:gd name="T4" fmla="*/ 165964 w 461"/>
                  <a:gd name="T5" fmla="*/ 119675 h 1175"/>
                  <a:gd name="T6" fmla="*/ 165964 w 461"/>
                  <a:gd name="T7" fmla="*/ 129737 h 1175"/>
                  <a:gd name="T8" fmla="*/ 127275 w 461"/>
                  <a:gd name="T9" fmla="*/ 129737 h 1175"/>
                  <a:gd name="T10" fmla="*/ 127275 w 461"/>
                  <a:gd name="T11" fmla="*/ 117159 h 1175"/>
                  <a:gd name="T12" fmla="*/ 127275 w 461"/>
                  <a:gd name="T13" fmla="*/ 117159 h 1175"/>
                  <a:gd name="T14" fmla="*/ 84609 w 461"/>
                  <a:gd name="T15" fmla="*/ 64689 h 1175"/>
                  <a:gd name="T16" fmla="*/ 84609 w 461"/>
                  <a:gd name="T17" fmla="*/ 64689 h 1175"/>
                  <a:gd name="T18" fmla="*/ 42305 w 461"/>
                  <a:gd name="T19" fmla="*/ 117159 h 1175"/>
                  <a:gd name="T20" fmla="*/ 42305 w 461"/>
                  <a:gd name="T21" fmla="*/ 117159 h 1175"/>
                  <a:gd name="T22" fmla="*/ 166325 w 461"/>
                  <a:gd name="T23" fmla="*/ 303319 h 1175"/>
                  <a:gd name="T24" fmla="*/ 166325 w 461"/>
                  <a:gd name="T25" fmla="*/ 303319 h 1175"/>
                  <a:gd name="T26" fmla="*/ 100518 w 461"/>
                  <a:gd name="T27" fmla="*/ 394243 h 1175"/>
                  <a:gd name="T28" fmla="*/ 100518 w 461"/>
                  <a:gd name="T29" fmla="*/ 421916 h 1175"/>
                  <a:gd name="T30" fmla="*/ 66530 w 461"/>
                  <a:gd name="T31" fmla="*/ 421916 h 1175"/>
                  <a:gd name="T32" fmla="*/ 66530 w 461"/>
                  <a:gd name="T33" fmla="*/ 394243 h 1175"/>
                  <a:gd name="T34" fmla="*/ 66530 w 461"/>
                  <a:gd name="T35" fmla="*/ 394243 h 1175"/>
                  <a:gd name="T36" fmla="*/ 0 w 461"/>
                  <a:gd name="T37" fmla="*/ 303319 h 1175"/>
                  <a:gd name="T38" fmla="*/ 0 w 461"/>
                  <a:gd name="T39" fmla="*/ 280678 h 1175"/>
                  <a:gd name="T40" fmla="*/ 38689 w 461"/>
                  <a:gd name="T41" fmla="*/ 280678 h 1175"/>
                  <a:gd name="T42" fmla="*/ 38689 w 461"/>
                  <a:gd name="T43" fmla="*/ 306194 h 1175"/>
                  <a:gd name="T44" fmla="*/ 38689 w 461"/>
                  <a:gd name="T45" fmla="*/ 306194 h 1175"/>
                  <a:gd name="T46" fmla="*/ 82078 w 461"/>
                  <a:gd name="T47" fmla="*/ 357945 h 1175"/>
                  <a:gd name="T48" fmla="*/ 82078 w 461"/>
                  <a:gd name="T49" fmla="*/ 357945 h 1175"/>
                  <a:gd name="T50" fmla="*/ 125106 w 461"/>
                  <a:gd name="T51" fmla="*/ 306194 h 1175"/>
                  <a:gd name="T52" fmla="*/ 125106 w 461"/>
                  <a:gd name="T53" fmla="*/ 306194 h 1175"/>
                  <a:gd name="T54" fmla="*/ 1808 w 461"/>
                  <a:gd name="T55" fmla="*/ 119675 h 1175"/>
                  <a:gd name="T56" fmla="*/ 1808 w 461"/>
                  <a:gd name="T57" fmla="*/ 119675 h 1175"/>
                  <a:gd name="T58" fmla="*/ 66530 w 461"/>
                  <a:gd name="T59" fmla="*/ 29469 h 1175"/>
                  <a:gd name="T60" fmla="*/ 66530 w 461"/>
                  <a:gd name="T61" fmla="*/ 0 h 1175"/>
                  <a:gd name="T62" fmla="*/ 100518 w 461"/>
                  <a:gd name="T63" fmla="*/ 0 h 1175"/>
                  <a:gd name="T64" fmla="*/ 100518 w 461"/>
                  <a:gd name="T65" fmla="*/ 29469 h 11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1" h="1175">
                    <a:moveTo>
                      <a:pt x="278" y="82"/>
                    </a:moveTo>
                    <a:lnTo>
                      <a:pt x="278" y="82"/>
                    </a:lnTo>
                    <a:cubicBezTo>
                      <a:pt x="402" y="100"/>
                      <a:pt x="459" y="196"/>
                      <a:pt x="459" y="333"/>
                    </a:cubicBezTo>
                    <a:lnTo>
                      <a:pt x="459" y="361"/>
                    </a:lnTo>
                    <a:lnTo>
                      <a:pt x="352" y="361"/>
                    </a:lnTo>
                    <a:lnTo>
                      <a:pt x="352" y="326"/>
                    </a:lnTo>
                    <a:cubicBezTo>
                      <a:pt x="352" y="235"/>
                      <a:pt x="316" y="180"/>
                      <a:pt x="234" y="180"/>
                    </a:cubicBezTo>
                    <a:cubicBezTo>
                      <a:pt x="154" y="180"/>
                      <a:pt x="117" y="235"/>
                      <a:pt x="117" y="326"/>
                    </a:cubicBezTo>
                    <a:cubicBezTo>
                      <a:pt x="117" y="555"/>
                      <a:pt x="460" y="557"/>
                      <a:pt x="460" y="844"/>
                    </a:cubicBezTo>
                    <a:cubicBezTo>
                      <a:pt x="460" y="982"/>
                      <a:pt x="402" y="1080"/>
                      <a:pt x="278" y="1097"/>
                    </a:cubicBezTo>
                    <a:lnTo>
                      <a:pt x="278" y="1174"/>
                    </a:lnTo>
                    <a:lnTo>
                      <a:pt x="184" y="1174"/>
                    </a:lnTo>
                    <a:lnTo>
                      <a:pt x="184" y="1097"/>
                    </a:lnTo>
                    <a:cubicBezTo>
                      <a:pt x="58" y="1080"/>
                      <a:pt x="0" y="983"/>
                      <a:pt x="0" y="844"/>
                    </a:cubicBezTo>
                    <a:lnTo>
                      <a:pt x="0" y="781"/>
                    </a:lnTo>
                    <a:lnTo>
                      <a:pt x="107" y="781"/>
                    </a:lnTo>
                    <a:lnTo>
                      <a:pt x="107" y="852"/>
                    </a:lnTo>
                    <a:cubicBezTo>
                      <a:pt x="107" y="944"/>
                      <a:pt x="145" y="996"/>
                      <a:pt x="227" y="996"/>
                    </a:cubicBezTo>
                    <a:cubicBezTo>
                      <a:pt x="310" y="996"/>
                      <a:pt x="346" y="944"/>
                      <a:pt x="346" y="852"/>
                    </a:cubicBezTo>
                    <a:cubicBezTo>
                      <a:pt x="346" y="624"/>
                      <a:pt x="5" y="621"/>
                      <a:pt x="5" y="333"/>
                    </a:cubicBezTo>
                    <a:cubicBezTo>
                      <a:pt x="5" y="193"/>
                      <a:pt x="62" y="101"/>
                      <a:pt x="184" y="82"/>
                    </a:cubicBezTo>
                    <a:lnTo>
                      <a:pt x="184" y="0"/>
                    </a:lnTo>
                    <a:lnTo>
                      <a:pt x="278" y="0"/>
                    </a:lnTo>
                    <a:lnTo>
                      <a:pt x="278" y="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1" name="Freeform 51">
                <a:extLst>
                  <a:ext uri="{FF2B5EF4-FFF2-40B4-BE49-F238E27FC236}">
                    <a16:creationId xmlns:a16="http://schemas.microsoft.com/office/drawing/2014/main" id="{F628CD86-477C-A94C-8BB2-75188C1AC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950" y="1414463"/>
                <a:ext cx="1004888" cy="947737"/>
              </a:xfrm>
              <a:custGeom>
                <a:avLst/>
                <a:gdLst>
                  <a:gd name="T0" fmla="*/ 278315 w 2791"/>
                  <a:gd name="T1" fmla="*/ 947377 h 2634"/>
                  <a:gd name="T2" fmla="*/ 278315 w 2791"/>
                  <a:gd name="T3" fmla="*/ 947377 h 2634"/>
                  <a:gd name="T4" fmla="*/ 262833 w 2791"/>
                  <a:gd name="T5" fmla="*/ 943419 h 2634"/>
                  <a:gd name="T6" fmla="*/ 262833 w 2791"/>
                  <a:gd name="T7" fmla="*/ 943419 h 2634"/>
                  <a:gd name="T8" fmla="*/ 85691 w 2791"/>
                  <a:gd name="T9" fmla="*/ 782585 h 2634"/>
                  <a:gd name="T10" fmla="*/ 85691 w 2791"/>
                  <a:gd name="T11" fmla="*/ 782585 h 2634"/>
                  <a:gd name="T12" fmla="*/ 0 w 2791"/>
                  <a:gd name="T13" fmla="*/ 501934 h 2634"/>
                  <a:gd name="T14" fmla="*/ 0 w 2791"/>
                  <a:gd name="T15" fmla="*/ 501934 h 2634"/>
                  <a:gd name="T16" fmla="*/ 502264 w 2791"/>
                  <a:gd name="T17" fmla="*/ 0 h 2634"/>
                  <a:gd name="T18" fmla="*/ 502264 w 2791"/>
                  <a:gd name="T19" fmla="*/ 0 h 2634"/>
                  <a:gd name="T20" fmla="*/ 1004528 w 2791"/>
                  <a:gd name="T21" fmla="*/ 501934 h 2634"/>
                  <a:gd name="T22" fmla="*/ 1004528 w 2791"/>
                  <a:gd name="T23" fmla="*/ 501934 h 2634"/>
                  <a:gd name="T24" fmla="*/ 964923 w 2791"/>
                  <a:gd name="T25" fmla="*/ 697310 h 2634"/>
                  <a:gd name="T26" fmla="*/ 964923 w 2791"/>
                  <a:gd name="T27" fmla="*/ 697310 h 2634"/>
                  <a:gd name="T28" fmla="*/ 922437 w 2791"/>
                  <a:gd name="T29" fmla="*/ 714581 h 2634"/>
                  <a:gd name="T30" fmla="*/ 922437 w 2791"/>
                  <a:gd name="T31" fmla="*/ 714581 h 2634"/>
                  <a:gd name="T32" fmla="*/ 905155 w 2791"/>
                  <a:gd name="T33" fmla="*/ 672123 h 2634"/>
                  <a:gd name="T34" fmla="*/ 905155 w 2791"/>
                  <a:gd name="T35" fmla="*/ 672123 h 2634"/>
                  <a:gd name="T36" fmla="*/ 939360 w 2791"/>
                  <a:gd name="T37" fmla="*/ 501934 h 2634"/>
                  <a:gd name="T38" fmla="*/ 939360 w 2791"/>
                  <a:gd name="T39" fmla="*/ 501934 h 2634"/>
                  <a:gd name="T40" fmla="*/ 502264 w 2791"/>
                  <a:gd name="T41" fmla="*/ 65125 h 2634"/>
                  <a:gd name="T42" fmla="*/ 502264 w 2791"/>
                  <a:gd name="T43" fmla="*/ 65125 h 2634"/>
                  <a:gd name="T44" fmla="*/ 65168 w 2791"/>
                  <a:gd name="T45" fmla="*/ 501934 h 2634"/>
                  <a:gd name="T46" fmla="*/ 65168 w 2791"/>
                  <a:gd name="T47" fmla="*/ 501934 h 2634"/>
                  <a:gd name="T48" fmla="*/ 139698 w 2791"/>
                  <a:gd name="T49" fmla="*/ 746244 h 2634"/>
                  <a:gd name="T50" fmla="*/ 139698 w 2791"/>
                  <a:gd name="T51" fmla="*/ 746244 h 2634"/>
                  <a:gd name="T52" fmla="*/ 293797 w 2791"/>
                  <a:gd name="T53" fmla="*/ 886210 h 2634"/>
                  <a:gd name="T54" fmla="*/ 293797 w 2791"/>
                  <a:gd name="T55" fmla="*/ 886210 h 2634"/>
                  <a:gd name="T56" fmla="*/ 307119 w 2791"/>
                  <a:gd name="T57" fmla="*/ 930466 h 2634"/>
                  <a:gd name="T58" fmla="*/ 307119 w 2791"/>
                  <a:gd name="T59" fmla="*/ 930466 h 2634"/>
                  <a:gd name="T60" fmla="*/ 278315 w 2791"/>
                  <a:gd name="T61" fmla="*/ 947377 h 26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791" h="2634">
                    <a:moveTo>
                      <a:pt x="773" y="2633"/>
                    </a:moveTo>
                    <a:lnTo>
                      <a:pt x="773" y="2633"/>
                    </a:lnTo>
                    <a:cubicBezTo>
                      <a:pt x="759" y="2633"/>
                      <a:pt x="743" y="2629"/>
                      <a:pt x="730" y="2622"/>
                    </a:cubicBezTo>
                    <a:cubicBezTo>
                      <a:pt x="534" y="2515"/>
                      <a:pt x="363" y="2361"/>
                      <a:pt x="238" y="2175"/>
                    </a:cubicBezTo>
                    <a:cubicBezTo>
                      <a:pt x="82" y="1945"/>
                      <a:pt x="0" y="1675"/>
                      <a:pt x="0" y="1395"/>
                    </a:cubicBezTo>
                    <a:cubicBezTo>
                      <a:pt x="0" y="626"/>
                      <a:pt x="626" y="0"/>
                      <a:pt x="1395" y="0"/>
                    </a:cubicBezTo>
                    <a:cubicBezTo>
                      <a:pt x="2164" y="0"/>
                      <a:pt x="2790" y="626"/>
                      <a:pt x="2790" y="1395"/>
                    </a:cubicBezTo>
                    <a:cubicBezTo>
                      <a:pt x="2790" y="1584"/>
                      <a:pt x="2753" y="1766"/>
                      <a:pt x="2680" y="1938"/>
                    </a:cubicBezTo>
                    <a:cubicBezTo>
                      <a:pt x="2660" y="1984"/>
                      <a:pt x="2608" y="2006"/>
                      <a:pt x="2562" y="1986"/>
                    </a:cubicBezTo>
                    <a:cubicBezTo>
                      <a:pt x="2515" y="1967"/>
                      <a:pt x="2494" y="1914"/>
                      <a:pt x="2514" y="1868"/>
                    </a:cubicBezTo>
                    <a:cubicBezTo>
                      <a:pt x="2577" y="1718"/>
                      <a:pt x="2609" y="1559"/>
                      <a:pt x="2609" y="1395"/>
                    </a:cubicBezTo>
                    <a:cubicBezTo>
                      <a:pt x="2609" y="726"/>
                      <a:pt x="2064" y="181"/>
                      <a:pt x="1395" y="181"/>
                    </a:cubicBezTo>
                    <a:cubicBezTo>
                      <a:pt x="725" y="181"/>
                      <a:pt x="181" y="726"/>
                      <a:pt x="181" y="1395"/>
                    </a:cubicBezTo>
                    <a:cubicBezTo>
                      <a:pt x="181" y="1638"/>
                      <a:pt x="252" y="1873"/>
                      <a:pt x="388" y="2074"/>
                    </a:cubicBezTo>
                    <a:cubicBezTo>
                      <a:pt x="497" y="2236"/>
                      <a:pt x="645" y="2370"/>
                      <a:pt x="816" y="2463"/>
                    </a:cubicBezTo>
                    <a:cubicBezTo>
                      <a:pt x="860" y="2487"/>
                      <a:pt x="876" y="2542"/>
                      <a:pt x="853" y="2586"/>
                    </a:cubicBezTo>
                    <a:cubicBezTo>
                      <a:pt x="836" y="2616"/>
                      <a:pt x="805" y="2633"/>
                      <a:pt x="773" y="263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2" name="Freeform 53">
                <a:extLst>
                  <a:ext uri="{FF2B5EF4-FFF2-40B4-BE49-F238E27FC236}">
                    <a16:creationId xmlns:a16="http://schemas.microsoft.com/office/drawing/2014/main" id="{618D03BC-1B2D-0C4F-B0DB-AAF13BD00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263" y="1036638"/>
                <a:ext cx="65087" cy="288925"/>
              </a:xfrm>
              <a:custGeom>
                <a:avLst/>
                <a:gdLst>
                  <a:gd name="T0" fmla="*/ 32544 w 182"/>
                  <a:gd name="T1" fmla="*/ 288566 h 804"/>
                  <a:gd name="T2" fmla="*/ 32544 w 182"/>
                  <a:gd name="T3" fmla="*/ 288566 h 804"/>
                  <a:gd name="T4" fmla="*/ 0 w 182"/>
                  <a:gd name="T5" fmla="*/ 256223 h 804"/>
                  <a:gd name="T6" fmla="*/ 0 w 182"/>
                  <a:gd name="T7" fmla="*/ 32342 h 804"/>
                  <a:gd name="T8" fmla="*/ 0 w 182"/>
                  <a:gd name="T9" fmla="*/ 32342 h 804"/>
                  <a:gd name="T10" fmla="*/ 32544 w 182"/>
                  <a:gd name="T11" fmla="*/ 0 h 804"/>
                  <a:gd name="T12" fmla="*/ 32544 w 182"/>
                  <a:gd name="T13" fmla="*/ 0 h 804"/>
                  <a:gd name="T14" fmla="*/ 64729 w 182"/>
                  <a:gd name="T15" fmla="*/ 32342 h 804"/>
                  <a:gd name="T16" fmla="*/ 64729 w 182"/>
                  <a:gd name="T17" fmla="*/ 256223 h 804"/>
                  <a:gd name="T18" fmla="*/ 64729 w 182"/>
                  <a:gd name="T19" fmla="*/ 256223 h 804"/>
                  <a:gd name="T20" fmla="*/ 32544 w 182"/>
                  <a:gd name="T21" fmla="*/ 288566 h 8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2" h="804">
                    <a:moveTo>
                      <a:pt x="91" y="803"/>
                    </a:moveTo>
                    <a:lnTo>
                      <a:pt x="91" y="803"/>
                    </a:lnTo>
                    <a:cubicBezTo>
                      <a:pt x="41" y="803"/>
                      <a:pt x="0" y="763"/>
                      <a:pt x="0" y="713"/>
                    </a:cubicBezTo>
                    <a:lnTo>
                      <a:pt x="0" y="90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0"/>
                    </a:cubicBezTo>
                    <a:lnTo>
                      <a:pt x="181" y="713"/>
                    </a:lnTo>
                    <a:cubicBezTo>
                      <a:pt x="181" y="763"/>
                      <a:pt x="141" y="803"/>
                      <a:pt x="91" y="8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3" name="Freeform 54">
                <a:extLst>
                  <a:ext uri="{FF2B5EF4-FFF2-40B4-BE49-F238E27FC236}">
                    <a16:creationId xmlns:a16="http://schemas.microsoft.com/office/drawing/2014/main" id="{1A105304-D299-974A-BB22-0F54E7DF6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0263" y="1204913"/>
                <a:ext cx="206375" cy="250825"/>
              </a:xfrm>
              <a:custGeom>
                <a:avLst/>
                <a:gdLst>
                  <a:gd name="T0" fmla="*/ 168852 w 572"/>
                  <a:gd name="T1" fmla="*/ 250465 h 697"/>
                  <a:gd name="T2" fmla="*/ 168852 w 572"/>
                  <a:gd name="T3" fmla="*/ 250465 h 697"/>
                  <a:gd name="T4" fmla="*/ 142514 w 572"/>
                  <a:gd name="T5" fmla="*/ 237150 h 697"/>
                  <a:gd name="T6" fmla="*/ 10824 w 572"/>
                  <a:gd name="T7" fmla="*/ 56139 h 697"/>
                  <a:gd name="T8" fmla="*/ 10824 w 572"/>
                  <a:gd name="T9" fmla="*/ 56139 h 697"/>
                  <a:gd name="T10" fmla="*/ 17679 w 572"/>
                  <a:gd name="T11" fmla="*/ 10796 h 697"/>
                  <a:gd name="T12" fmla="*/ 17679 w 572"/>
                  <a:gd name="T13" fmla="*/ 10796 h 697"/>
                  <a:gd name="T14" fmla="*/ 63500 w 572"/>
                  <a:gd name="T15" fmla="*/ 17993 h 697"/>
                  <a:gd name="T16" fmla="*/ 195551 w 572"/>
                  <a:gd name="T17" fmla="*/ 198645 h 697"/>
                  <a:gd name="T18" fmla="*/ 195551 w 572"/>
                  <a:gd name="T19" fmla="*/ 198645 h 697"/>
                  <a:gd name="T20" fmla="*/ 188335 w 572"/>
                  <a:gd name="T21" fmla="*/ 244347 h 697"/>
                  <a:gd name="T22" fmla="*/ 188335 w 572"/>
                  <a:gd name="T23" fmla="*/ 244347 h 697"/>
                  <a:gd name="T24" fmla="*/ 168852 w 572"/>
                  <a:gd name="T25" fmla="*/ 250465 h 6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7">
                    <a:moveTo>
                      <a:pt x="468" y="696"/>
                    </a:moveTo>
                    <a:lnTo>
                      <a:pt x="468" y="696"/>
                    </a:lnTo>
                    <a:cubicBezTo>
                      <a:pt x="441" y="696"/>
                      <a:pt x="413" y="683"/>
                      <a:pt x="395" y="659"/>
                    </a:cubicBezTo>
                    <a:lnTo>
                      <a:pt x="30" y="156"/>
                    </a:lnTo>
                    <a:cubicBezTo>
                      <a:pt x="0" y="115"/>
                      <a:pt x="10" y="59"/>
                      <a:pt x="49" y="30"/>
                    </a:cubicBezTo>
                    <a:cubicBezTo>
                      <a:pt x="90" y="0"/>
                      <a:pt x="147" y="9"/>
                      <a:pt x="176" y="50"/>
                    </a:cubicBezTo>
                    <a:lnTo>
                      <a:pt x="542" y="552"/>
                    </a:lnTo>
                    <a:cubicBezTo>
                      <a:pt x="571" y="593"/>
                      <a:pt x="562" y="649"/>
                      <a:pt x="522" y="679"/>
                    </a:cubicBezTo>
                    <a:cubicBezTo>
                      <a:pt x="505" y="690"/>
                      <a:pt x="487" y="696"/>
                      <a:pt x="468" y="69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4" name="Freeform 55">
                <a:extLst>
                  <a:ext uri="{FF2B5EF4-FFF2-40B4-BE49-F238E27FC236}">
                    <a16:creationId xmlns:a16="http://schemas.microsoft.com/office/drawing/2014/main" id="{5C73B3B2-A188-5749-969F-39F1851EC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5463" y="1641475"/>
                <a:ext cx="285750" cy="138113"/>
              </a:xfrm>
              <a:custGeom>
                <a:avLst/>
                <a:gdLst>
                  <a:gd name="T0" fmla="*/ 248728 w 795"/>
                  <a:gd name="T1" fmla="*/ 137754 h 385"/>
                  <a:gd name="T2" fmla="*/ 248728 w 795"/>
                  <a:gd name="T3" fmla="*/ 137754 h 385"/>
                  <a:gd name="T4" fmla="*/ 239024 w 795"/>
                  <a:gd name="T5" fmla="*/ 136319 h 385"/>
                  <a:gd name="T6" fmla="*/ 26239 w 795"/>
                  <a:gd name="T7" fmla="*/ 67442 h 385"/>
                  <a:gd name="T8" fmla="*/ 26239 w 795"/>
                  <a:gd name="T9" fmla="*/ 67442 h 385"/>
                  <a:gd name="T10" fmla="*/ 5392 w 795"/>
                  <a:gd name="T11" fmla="*/ 26546 h 385"/>
                  <a:gd name="T12" fmla="*/ 5392 w 795"/>
                  <a:gd name="T13" fmla="*/ 26546 h 385"/>
                  <a:gd name="T14" fmla="*/ 46367 w 795"/>
                  <a:gd name="T15" fmla="*/ 5740 h 385"/>
                  <a:gd name="T16" fmla="*/ 258792 w 795"/>
                  <a:gd name="T17" fmla="*/ 74617 h 385"/>
                  <a:gd name="T18" fmla="*/ 258792 w 795"/>
                  <a:gd name="T19" fmla="*/ 74617 h 385"/>
                  <a:gd name="T20" fmla="*/ 279999 w 795"/>
                  <a:gd name="T21" fmla="*/ 115513 h 385"/>
                  <a:gd name="T22" fmla="*/ 279999 w 795"/>
                  <a:gd name="T23" fmla="*/ 115513 h 385"/>
                  <a:gd name="T24" fmla="*/ 248728 w 795"/>
                  <a:gd name="T25" fmla="*/ 137754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692" y="384"/>
                    </a:moveTo>
                    <a:lnTo>
                      <a:pt x="692" y="384"/>
                    </a:lnTo>
                    <a:cubicBezTo>
                      <a:pt x="683" y="384"/>
                      <a:pt x="673" y="383"/>
                      <a:pt x="665" y="380"/>
                    </a:cubicBezTo>
                    <a:lnTo>
                      <a:pt x="73" y="188"/>
                    </a:lnTo>
                    <a:cubicBezTo>
                      <a:pt x="25" y="172"/>
                      <a:pt x="0" y="121"/>
                      <a:pt x="15" y="74"/>
                    </a:cubicBezTo>
                    <a:cubicBezTo>
                      <a:pt x="31" y="26"/>
                      <a:pt x="81" y="0"/>
                      <a:pt x="129" y="16"/>
                    </a:cubicBezTo>
                    <a:lnTo>
                      <a:pt x="720" y="208"/>
                    </a:lnTo>
                    <a:cubicBezTo>
                      <a:pt x="768" y="223"/>
                      <a:pt x="794" y="274"/>
                      <a:pt x="779" y="322"/>
                    </a:cubicBezTo>
                    <a:cubicBezTo>
                      <a:pt x="766" y="360"/>
                      <a:pt x="730" y="384"/>
                      <a:pt x="692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5" name="Freeform 56">
                <a:extLst>
                  <a:ext uri="{FF2B5EF4-FFF2-40B4-BE49-F238E27FC236}">
                    <a16:creationId xmlns:a16="http://schemas.microsoft.com/office/drawing/2014/main" id="{E1910110-7797-1340-922D-3B0C142B6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988" y="2103438"/>
                <a:ext cx="285750" cy="138112"/>
              </a:xfrm>
              <a:custGeom>
                <a:avLst/>
                <a:gdLst>
                  <a:gd name="T0" fmla="*/ 36303 w 795"/>
                  <a:gd name="T1" fmla="*/ 137753 h 385"/>
                  <a:gd name="T2" fmla="*/ 36303 w 795"/>
                  <a:gd name="T3" fmla="*/ 137753 h 385"/>
                  <a:gd name="T4" fmla="*/ 5751 w 795"/>
                  <a:gd name="T5" fmla="*/ 115153 h 385"/>
                  <a:gd name="T6" fmla="*/ 5751 w 795"/>
                  <a:gd name="T7" fmla="*/ 115153 h 385"/>
                  <a:gd name="T8" fmla="*/ 26598 w 795"/>
                  <a:gd name="T9" fmla="*/ 74258 h 385"/>
                  <a:gd name="T10" fmla="*/ 239024 w 795"/>
                  <a:gd name="T11" fmla="*/ 5381 h 385"/>
                  <a:gd name="T12" fmla="*/ 239024 w 795"/>
                  <a:gd name="T13" fmla="*/ 5381 h 385"/>
                  <a:gd name="T14" fmla="*/ 279640 w 795"/>
                  <a:gd name="T15" fmla="*/ 26187 h 385"/>
                  <a:gd name="T16" fmla="*/ 279640 w 795"/>
                  <a:gd name="T17" fmla="*/ 26187 h 385"/>
                  <a:gd name="T18" fmla="*/ 258792 w 795"/>
                  <a:gd name="T19" fmla="*/ 67083 h 385"/>
                  <a:gd name="T20" fmla="*/ 46726 w 795"/>
                  <a:gd name="T21" fmla="*/ 135960 h 385"/>
                  <a:gd name="T22" fmla="*/ 46726 w 795"/>
                  <a:gd name="T23" fmla="*/ 135960 h 385"/>
                  <a:gd name="T24" fmla="*/ 36303 w 795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6" y="321"/>
                    </a:cubicBezTo>
                    <a:cubicBezTo>
                      <a:pt x="0" y="274"/>
                      <a:pt x="26" y="223"/>
                      <a:pt x="74" y="207"/>
                    </a:cubicBezTo>
                    <a:lnTo>
                      <a:pt x="665" y="15"/>
                    </a:lnTo>
                    <a:cubicBezTo>
                      <a:pt x="712" y="0"/>
                      <a:pt x="763" y="26"/>
                      <a:pt x="778" y="73"/>
                    </a:cubicBezTo>
                    <a:cubicBezTo>
                      <a:pt x="794" y="121"/>
                      <a:pt x="768" y="172"/>
                      <a:pt x="720" y="187"/>
                    </a:cubicBezTo>
                    <a:lnTo>
                      <a:pt x="130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6" name="Freeform 57">
                <a:extLst>
                  <a:ext uri="{FF2B5EF4-FFF2-40B4-BE49-F238E27FC236}">
                    <a16:creationId xmlns:a16="http://schemas.microsoft.com/office/drawing/2014/main" id="{D910CA5C-014A-124F-81BA-4439B5D84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038" y="1614488"/>
                <a:ext cx="285750" cy="138112"/>
              </a:xfrm>
              <a:custGeom>
                <a:avLst/>
                <a:gdLst>
                  <a:gd name="T0" fmla="*/ 36394 w 793"/>
                  <a:gd name="T1" fmla="*/ 137753 h 385"/>
                  <a:gd name="T2" fmla="*/ 36394 w 793"/>
                  <a:gd name="T3" fmla="*/ 137753 h 385"/>
                  <a:gd name="T4" fmla="*/ 5405 w 793"/>
                  <a:gd name="T5" fmla="*/ 115153 h 385"/>
                  <a:gd name="T6" fmla="*/ 5405 w 793"/>
                  <a:gd name="T7" fmla="*/ 115153 h 385"/>
                  <a:gd name="T8" fmla="*/ 26305 w 793"/>
                  <a:gd name="T9" fmla="*/ 74258 h 385"/>
                  <a:gd name="T10" fmla="*/ 238906 w 793"/>
                  <a:gd name="T11" fmla="*/ 5381 h 385"/>
                  <a:gd name="T12" fmla="*/ 238906 w 793"/>
                  <a:gd name="T13" fmla="*/ 5381 h 385"/>
                  <a:gd name="T14" fmla="*/ 279985 w 793"/>
                  <a:gd name="T15" fmla="*/ 26546 h 385"/>
                  <a:gd name="T16" fmla="*/ 279985 w 793"/>
                  <a:gd name="T17" fmla="*/ 26546 h 385"/>
                  <a:gd name="T18" fmla="*/ 259085 w 793"/>
                  <a:gd name="T19" fmla="*/ 67083 h 385"/>
                  <a:gd name="T20" fmla="*/ 46484 w 793"/>
                  <a:gd name="T21" fmla="*/ 135960 h 385"/>
                  <a:gd name="T22" fmla="*/ 46484 w 793"/>
                  <a:gd name="T23" fmla="*/ 135960 h 385"/>
                  <a:gd name="T24" fmla="*/ 36394 w 793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3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5" y="321"/>
                    </a:cubicBezTo>
                    <a:cubicBezTo>
                      <a:pt x="0" y="274"/>
                      <a:pt x="26" y="223"/>
                      <a:pt x="73" y="207"/>
                    </a:cubicBezTo>
                    <a:lnTo>
                      <a:pt x="663" y="15"/>
                    </a:lnTo>
                    <a:cubicBezTo>
                      <a:pt x="711" y="0"/>
                      <a:pt x="762" y="26"/>
                      <a:pt x="777" y="74"/>
                    </a:cubicBezTo>
                    <a:cubicBezTo>
                      <a:pt x="792" y="121"/>
                      <a:pt x="767" y="172"/>
                      <a:pt x="719" y="187"/>
                    </a:cubicBezTo>
                    <a:lnTo>
                      <a:pt x="129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7" name="Freeform 58">
                <a:extLst>
                  <a:ext uri="{FF2B5EF4-FFF2-40B4-BE49-F238E27FC236}">
                    <a16:creationId xmlns:a16="http://schemas.microsoft.com/office/drawing/2014/main" id="{E7E27806-47BF-E249-9277-7E729E9CC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325" y="1189038"/>
                <a:ext cx="206375" cy="250825"/>
              </a:xfrm>
              <a:custGeom>
                <a:avLst/>
                <a:gdLst>
                  <a:gd name="T0" fmla="*/ 36801 w 572"/>
                  <a:gd name="T1" fmla="*/ 250465 h 696"/>
                  <a:gd name="T2" fmla="*/ 36801 w 572"/>
                  <a:gd name="T3" fmla="*/ 250465 h 696"/>
                  <a:gd name="T4" fmla="*/ 18040 w 572"/>
                  <a:gd name="T5" fmla="*/ 244338 h 696"/>
                  <a:gd name="T6" fmla="*/ 18040 w 572"/>
                  <a:gd name="T7" fmla="*/ 244338 h 696"/>
                  <a:gd name="T8" fmla="*/ 10824 w 572"/>
                  <a:gd name="T9" fmla="*/ 198930 h 696"/>
                  <a:gd name="T10" fmla="*/ 142153 w 572"/>
                  <a:gd name="T11" fmla="*/ 17659 h 696"/>
                  <a:gd name="T12" fmla="*/ 142153 w 572"/>
                  <a:gd name="T13" fmla="*/ 17659 h 696"/>
                  <a:gd name="T14" fmla="*/ 187974 w 572"/>
                  <a:gd name="T15" fmla="*/ 10451 h 696"/>
                  <a:gd name="T16" fmla="*/ 187974 w 572"/>
                  <a:gd name="T17" fmla="*/ 10451 h 696"/>
                  <a:gd name="T18" fmla="*/ 195190 w 572"/>
                  <a:gd name="T19" fmla="*/ 55859 h 696"/>
                  <a:gd name="T20" fmla="*/ 63500 w 572"/>
                  <a:gd name="T21" fmla="*/ 237131 h 696"/>
                  <a:gd name="T22" fmla="*/ 63500 w 572"/>
                  <a:gd name="T23" fmla="*/ 237131 h 696"/>
                  <a:gd name="T24" fmla="*/ 36801 w 572"/>
                  <a:gd name="T25" fmla="*/ 250465 h 6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6">
                    <a:moveTo>
                      <a:pt x="102" y="695"/>
                    </a:moveTo>
                    <a:lnTo>
                      <a:pt x="102" y="695"/>
                    </a:lnTo>
                    <a:cubicBezTo>
                      <a:pt x="84" y="695"/>
                      <a:pt x="66" y="690"/>
                      <a:pt x="50" y="678"/>
                    </a:cubicBezTo>
                    <a:cubicBezTo>
                      <a:pt x="9" y="649"/>
                      <a:pt x="0" y="592"/>
                      <a:pt x="30" y="552"/>
                    </a:cubicBezTo>
                    <a:lnTo>
                      <a:pt x="394" y="49"/>
                    </a:lnTo>
                    <a:cubicBezTo>
                      <a:pt x="424" y="9"/>
                      <a:pt x="481" y="0"/>
                      <a:pt x="521" y="29"/>
                    </a:cubicBezTo>
                    <a:cubicBezTo>
                      <a:pt x="561" y="59"/>
                      <a:pt x="571" y="115"/>
                      <a:pt x="541" y="155"/>
                    </a:cubicBezTo>
                    <a:lnTo>
                      <a:pt x="176" y="658"/>
                    </a:lnTo>
                    <a:cubicBezTo>
                      <a:pt x="158" y="682"/>
                      <a:pt x="131" y="695"/>
                      <a:pt x="102" y="6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305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C49480-1FF5-4ED6-A131-CFA1CD595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34" y="854239"/>
            <a:ext cx="6456219" cy="4321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A7CE2-9431-4CE3-9653-AF264225E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854239"/>
            <a:ext cx="4360766" cy="432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01135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A624C86-2B87-0044-B041-26AB2854986D}"/>
              </a:ext>
            </a:extLst>
          </p:cNvPr>
          <p:cNvSpPr>
            <a:spLocks/>
          </p:cNvSpPr>
          <p:nvPr/>
        </p:nvSpPr>
        <p:spPr bwMode="auto">
          <a:xfrm>
            <a:off x="2828278" y="657682"/>
            <a:ext cx="653544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400" u="sng" dirty="0">
                <a:solidFill>
                  <a:srgbClr val="0070C0"/>
                </a:solidFill>
                <a:latin typeface="Quicksand" panose="02070303000000060000"/>
              </a:rPr>
              <a:t>Consumer Price Index (CPI)</a:t>
            </a:r>
            <a:endParaRPr lang="en-US" sz="4400" b="1" u="sng" dirty="0">
              <a:solidFill>
                <a:srgbClr val="0070C0"/>
              </a:solidFill>
              <a:latin typeface="Quicksand" panose="02070303000000060000" pitchFamily="18" charset="77"/>
              <a:ea typeface="Roboto" charset="0"/>
              <a:cs typeface="Poppins" pitchFamily="2" charset="77"/>
              <a:sym typeface="Bebas Neu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4452" y="1679733"/>
            <a:ext cx="99856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11111"/>
                </a:solidFill>
                <a:latin typeface="Quicksand" panose="02070303000000060000"/>
              </a:rPr>
              <a:t>The Consumer Price Index (CPI) is a measure that examines the </a:t>
            </a:r>
            <a:r>
              <a:rPr lang="en-US" sz="2800" dirty="0">
                <a:latin typeface="Quicksand" panose="02070303000000060000"/>
              </a:rPr>
              <a:t>weighted average of </a:t>
            </a:r>
            <a:r>
              <a:rPr lang="en-US" sz="2800" dirty="0">
                <a:solidFill>
                  <a:srgbClr val="111111"/>
                </a:solidFill>
                <a:latin typeface="Quicksand" panose="02070303000000060000"/>
              </a:rPr>
              <a:t>prices of a basket of consumer goods and services, such as transportation, food, and medical care. </a:t>
            </a:r>
          </a:p>
          <a:p>
            <a:r>
              <a:rPr lang="en-US" sz="2800" dirty="0">
                <a:solidFill>
                  <a:srgbClr val="111111"/>
                </a:solidFill>
                <a:latin typeface="Quicksand" panose="02070303000000060000"/>
              </a:rPr>
              <a:t>It is calculated by taking price changes for each item in the predetermined 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Quicksand" panose="02070303000000060000"/>
              </a:rPr>
              <a:t> </a:t>
            </a:r>
            <a:r>
              <a:rPr lang="en-US" sz="2800" dirty="0">
                <a:latin typeface="Quicksand" panose="02070303000000060000"/>
              </a:rPr>
              <a:t>basket of goods</a:t>
            </a:r>
            <a:r>
              <a:rPr lang="en-US" sz="2800" dirty="0">
                <a:solidFill>
                  <a:srgbClr val="111111"/>
                </a:solidFill>
                <a:latin typeface="Quicksand" panose="02070303000000060000"/>
              </a:rPr>
              <a:t> and averaging them. </a:t>
            </a:r>
            <a:endParaRPr lang="en-US" sz="2800" dirty="0">
              <a:latin typeface="Quicksand" panose="0207030300000006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4451" y="4342711"/>
            <a:ext cx="92622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11111"/>
                </a:solidFill>
                <a:latin typeface="Quicksand" panose="02070303000000060000"/>
              </a:rPr>
              <a:t>The CPI is one of the most frequently used statistics for identifying periods of </a:t>
            </a:r>
            <a:r>
              <a:rPr lang="en-US" sz="2800" b="1" dirty="0">
                <a:latin typeface="Quicksand" panose="02070303000000060000"/>
              </a:rPr>
              <a:t>inflation or deflation</a:t>
            </a:r>
            <a:r>
              <a:rPr lang="en-US" sz="2800" dirty="0">
                <a:solidFill>
                  <a:srgbClr val="111111"/>
                </a:solidFill>
                <a:latin typeface="Quicksand" panose="02070303000000060000"/>
              </a:rPr>
              <a:t>.</a:t>
            </a:r>
            <a:endParaRPr lang="en-US" sz="2800" dirty="0">
              <a:latin typeface="Quicksand" panose="0207030300000006000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DE82F9-FF73-8F49-8AA7-E0FEE09F8C94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5499622"/>
            <a:ext cx="10984695" cy="3014604"/>
            <a:chOff x="4356092" y="-331649"/>
            <a:chExt cx="7788729" cy="2137504"/>
          </a:xfrm>
        </p:grpSpPr>
        <p:grpSp>
          <p:nvGrpSpPr>
            <p:cNvPr id="34" name="Group 7">
              <a:extLst>
                <a:ext uri="{FF2B5EF4-FFF2-40B4-BE49-F238E27FC236}">
                  <a16:creationId xmlns:a16="http://schemas.microsoft.com/office/drawing/2014/main" id="{41117120-2570-2F41-892E-90DD542218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71767" y="-242756"/>
              <a:ext cx="1092528" cy="994943"/>
              <a:chOff x="2135188" y="3590925"/>
              <a:chExt cx="1635125" cy="1489075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91" name="Freeform 4">
                <a:extLst>
                  <a:ext uri="{FF2B5EF4-FFF2-40B4-BE49-F238E27FC236}">
                    <a16:creationId xmlns:a16="http://schemas.microsoft.com/office/drawing/2014/main" id="{A1C82EA1-98E7-1E41-8C4E-A2066C2B2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5188" y="3590925"/>
                <a:ext cx="1635125" cy="1489075"/>
              </a:xfrm>
              <a:custGeom>
                <a:avLst/>
                <a:gdLst>
                  <a:gd name="T0" fmla="*/ 817383 w 4543"/>
                  <a:gd name="T1" fmla="*/ 172010 h 4138"/>
                  <a:gd name="T2" fmla="*/ 817383 w 4543"/>
                  <a:gd name="T3" fmla="*/ 172010 h 4138"/>
                  <a:gd name="T4" fmla="*/ 412470 w 4543"/>
                  <a:gd name="T5" fmla="*/ 338982 h 4138"/>
                  <a:gd name="T6" fmla="*/ 412470 w 4543"/>
                  <a:gd name="T7" fmla="*/ 338982 h 4138"/>
                  <a:gd name="T8" fmla="*/ 412470 w 4543"/>
                  <a:gd name="T9" fmla="*/ 1149013 h 4138"/>
                  <a:gd name="T10" fmla="*/ 412470 w 4543"/>
                  <a:gd name="T11" fmla="*/ 1149013 h 4138"/>
                  <a:gd name="T12" fmla="*/ 817383 w 4543"/>
                  <a:gd name="T13" fmla="*/ 1316345 h 4138"/>
                  <a:gd name="T14" fmla="*/ 817383 w 4543"/>
                  <a:gd name="T15" fmla="*/ 1316345 h 4138"/>
                  <a:gd name="T16" fmla="*/ 817383 w 4543"/>
                  <a:gd name="T17" fmla="*/ 1316345 h 4138"/>
                  <a:gd name="T18" fmla="*/ 1222295 w 4543"/>
                  <a:gd name="T19" fmla="*/ 1149013 h 4138"/>
                  <a:gd name="T20" fmla="*/ 1222295 w 4543"/>
                  <a:gd name="T21" fmla="*/ 1149013 h 4138"/>
                  <a:gd name="T22" fmla="*/ 1222655 w 4543"/>
                  <a:gd name="T23" fmla="*/ 338982 h 4138"/>
                  <a:gd name="T24" fmla="*/ 1222655 w 4543"/>
                  <a:gd name="T25" fmla="*/ 338982 h 4138"/>
                  <a:gd name="T26" fmla="*/ 817383 w 4543"/>
                  <a:gd name="T27" fmla="*/ 172010 h 4138"/>
                  <a:gd name="T28" fmla="*/ 817383 w 4543"/>
                  <a:gd name="T29" fmla="*/ 1381479 h 4138"/>
                  <a:gd name="T30" fmla="*/ 817383 w 4543"/>
                  <a:gd name="T31" fmla="*/ 1381479 h 4138"/>
                  <a:gd name="T32" fmla="*/ 817383 w 4543"/>
                  <a:gd name="T33" fmla="*/ 1381479 h 4138"/>
                  <a:gd name="T34" fmla="*/ 366400 w 4543"/>
                  <a:gd name="T35" fmla="*/ 1195074 h 4138"/>
                  <a:gd name="T36" fmla="*/ 366400 w 4543"/>
                  <a:gd name="T37" fmla="*/ 1195074 h 4138"/>
                  <a:gd name="T38" fmla="*/ 366400 w 4543"/>
                  <a:gd name="T39" fmla="*/ 293281 h 4138"/>
                  <a:gd name="T40" fmla="*/ 366400 w 4543"/>
                  <a:gd name="T41" fmla="*/ 293281 h 4138"/>
                  <a:gd name="T42" fmla="*/ 817383 w 4543"/>
                  <a:gd name="T43" fmla="*/ 106877 h 4138"/>
                  <a:gd name="T44" fmla="*/ 817383 w 4543"/>
                  <a:gd name="T45" fmla="*/ 106877 h 4138"/>
                  <a:gd name="T46" fmla="*/ 1268365 w 4543"/>
                  <a:gd name="T47" fmla="*/ 293281 h 4138"/>
                  <a:gd name="T48" fmla="*/ 1268365 w 4543"/>
                  <a:gd name="T49" fmla="*/ 293281 h 4138"/>
                  <a:gd name="T50" fmla="*/ 1268365 w 4543"/>
                  <a:gd name="T51" fmla="*/ 1195074 h 4138"/>
                  <a:gd name="T52" fmla="*/ 1268365 w 4543"/>
                  <a:gd name="T53" fmla="*/ 1195074 h 4138"/>
                  <a:gd name="T54" fmla="*/ 817383 w 4543"/>
                  <a:gd name="T55" fmla="*/ 1381479 h 4138"/>
                  <a:gd name="T56" fmla="*/ 817383 w 4543"/>
                  <a:gd name="T57" fmla="*/ 65134 h 4138"/>
                  <a:gd name="T58" fmla="*/ 817383 w 4543"/>
                  <a:gd name="T59" fmla="*/ 65134 h 4138"/>
                  <a:gd name="T60" fmla="*/ 336527 w 4543"/>
                  <a:gd name="T61" fmla="*/ 263413 h 4138"/>
                  <a:gd name="T62" fmla="*/ 336527 w 4543"/>
                  <a:gd name="T63" fmla="*/ 263413 h 4138"/>
                  <a:gd name="T64" fmla="*/ 336527 w 4543"/>
                  <a:gd name="T65" fmla="*/ 1224942 h 4138"/>
                  <a:gd name="T66" fmla="*/ 336527 w 4543"/>
                  <a:gd name="T67" fmla="*/ 1224942 h 4138"/>
                  <a:gd name="T68" fmla="*/ 817383 w 4543"/>
                  <a:gd name="T69" fmla="*/ 1423582 h 4138"/>
                  <a:gd name="T70" fmla="*/ 817383 w 4543"/>
                  <a:gd name="T71" fmla="*/ 1423582 h 4138"/>
                  <a:gd name="T72" fmla="*/ 1298238 w 4543"/>
                  <a:gd name="T73" fmla="*/ 1224942 h 4138"/>
                  <a:gd name="T74" fmla="*/ 1298238 w 4543"/>
                  <a:gd name="T75" fmla="*/ 1224942 h 4138"/>
                  <a:gd name="T76" fmla="*/ 1298238 w 4543"/>
                  <a:gd name="T77" fmla="*/ 263413 h 4138"/>
                  <a:gd name="T78" fmla="*/ 1298238 w 4543"/>
                  <a:gd name="T79" fmla="*/ 263413 h 4138"/>
                  <a:gd name="T80" fmla="*/ 817383 w 4543"/>
                  <a:gd name="T81" fmla="*/ 65134 h 4138"/>
                  <a:gd name="T82" fmla="*/ 817383 w 4543"/>
                  <a:gd name="T83" fmla="*/ 1488715 h 4138"/>
                  <a:gd name="T84" fmla="*/ 817383 w 4543"/>
                  <a:gd name="T85" fmla="*/ 1488715 h 4138"/>
                  <a:gd name="T86" fmla="*/ 290457 w 4543"/>
                  <a:gd name="T87" fmla="*/ 1270644 h 4138"/>
                  <a:gd name="T88" fmla="*/ 290457 w 4543"/>
                  <a:gd name="T89" fmla="*/ 1270644 h 4138"/>
                  <a:gd name="T90" fmla="*/ 290457 w 4543"/>
                  <a:gd name="T91" fmla="*/ 217352 h 4138"/>
                  <a:gd name="T92" fmla="*/ 290457 w 4543"/>
                  <a:gd name="T93" fmla="*/ 217352 h 4138"/>
                  <a:gd name="T94" fmla="*/ 817383 w 4543"/>
                  <a:gd name="T95" fmla="*/ 0 h 4138"/>
                  <a:gd name="T96" fmla="*/ 817383 w 4543"/>
                  <a:gd name="T97" fmla="*/ 0 h 4138"/>
                  <a:gd name="T98" fmla="*/ 1344308 w 4543"/>
                  <a:gd name="T99" fmla="*/ 217352 h 4138"/>
                  <a:gd name="T100" fmla="*/ 1344308 w 4543"/>
                  <a:gd name="T101" fmla="*/ 217352 h 4138"/>
                  <a:gd name="T102" fmla="*/ 1344308 w 4543"/>
                  <a:gd name="T103" fmla="*/ 1270644 h 4138"/>
                  <a:gd name="T104" fmla="*/ 1344308 w 4543"/>
                  <a:gd name="T105" fmla="*/ 1270644 h 4138"/>
                  <a:gd name="T106" fmla="*/ 817383 w 4543"/>
                  <a:gd name="T107" fmla="*/ 1488715 h 41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543" h="4138">
                    <a:moveTo>
                      <a:pt x="2271" y="478"/>
                    </a:moveTo>
                    <a:lnTo>
                      <a:pt x="2271" y="478"/>
                    </a:lnTo>
                    <a:cubicBezTo>
                      <a:pt x="1845" y="478"/>
                      <a:pt x="1446" y="642"/>
                      <a:pt x="1146" y="942"/>
                    </a:cubicBezTo>
                    <a:cubicBezTo>
                      <a:pt x="525" y="1563"/>
                      <a:pt x="525" y="2573"/>
                      <a:pt x="1146" y="3193"/>
                    </a:cubicBezTo>
                    <a:cubicBezTo>
                      <a:pt x="1445" y="3493"/>
                      <a:pt x="1845" y="3658"/>
                      <a:pt x="2271" y="3658"/>
                    </a:cubicBezTo>
                    <a:cubicBezTo>
                      <a:pt x="2696" y="3658"/>
                      <a:pt x="3096" y="3493"/>
                      <a:pt x="3396" y="3193"/>
                    </a:cubicBezTo>
                    <a:cubicBezTo>
                      <a:pt x="4017" y="2573"/>
                      <a:pt x="4017" y="1563"/>
                      <a:pt x="3397" y="942"/>
                    </a:cubicBezTo>
                    <a:cubicBezTo>
                      <a:pt x="3096" y="642"/>
                      <a:pt x="2696" y="478"/>
                      <a:pt x="2271" y="478"/>
                    </a:cubicBezTo>
                    <a:close/>
                    <a:moveTo>
                      <a:pt x="2271" y="3839"/>
                    </a:moveTo>
                    <a:lnTo>
                      <a:pt x="2271" y="3839"/>
                    </a:lnTo>
                    <a:cubicBezTo>
                      <a:pt x="1797" y="3839"/>
                      <a:pt x="1352" y="3655"/>
                      <a:pt x="1018" y="3321"/>
                    </a:cubicBezTo>
                    <a:cubicBezTo>
                      <a:pt x="327" y="2630"/>
                      <a:pt x="327" y="1506"/>
                      <a:pt x="1018" y="815"/>
                    </a:cubicBezTo>
                    <a:cubicBezTo>
                      <a:pt x="1352" y="481"/>
                      <a:pt x="1797" y="297"/>
                      <a:pt x="2271" y="297"/>
                    </a:cubicBezTo>
                    <a:cubicBezTo>
                      <a:pt x="2744" y="297"/>
                      <a:pt x="3190" y="481"/>
                      <a:pt x="3524" y="815"/>
                    </a:cubicBezTo>
                    <a:cubicBezTo>
                      <a:pt x="4215" y="1506"/>
                      <a:pt x="4215" y="2630"/>
                      <a:pt x="3524" y="3321"/>
                    </a:cubicBezTo>
                    <a:cubicBezTo>
                      <a:pt x="3190" y="3655"/>
                      <a:pt x="2744" y="3839"/>
                      <a:pt x="2271" y="3839"/>
                    </a:cubicBezTo>
                    <a:close/>
                    <a:moveTo>
                      <a:pt x="2271" y="181"/>
                    </a:moveTo>
                    <a:lnTo>
                      <a:pt x="2271" y="181"/>
                    </a:lnTo>
                    <a:cubicBezTo>
                      <a:pt x="1766" y="181"/>
                      <a:pt x="1292" y="377"/>
                      <a:pt x="935" y="732"/>
                    </a:cubicBezTo>
                    <a:cubicBezTo>
                      <a:pt x="199" y="1469"/>
                      <a:pt x="199" y="2667"/>
                      <a:pt x="935" y="3404"/>
                    </a:cubicBezTo>
                    <a:cubicBezTo>
                      <a:pt x="1292" y="3760"/>
                      <a:pt x="1766" y="3956"/>
                      <a:pt x="2271" y="3956"/>
                    </a:cubicBezTo>
                    <a:cubicBezTo>
                      <a:pt x="2776" y="3956"/>
                      <a:pt x="3251" y="3760"/>
                      <a:pt x="3607" y="3404"/>
                    </a:cubicBezTo>
                    <a:cubicBezTo>
                      <a:pt x="4343" y="2667"/>
                      <a:pt x="4343" y="1469"/>
                      <a:pt x="3607" y="732"/>
                    </a:cubicBezTo>
                    <a:cubicBezTo>
                      <a:pt x="3251" y="377"/>
                      <a:pt x="2776" y="181"/>
                      <a:pt x="2271" y="181"/>
                    </a:cubicBezTo>
                    <a:close/>
                    <a:moveTo>
                      <a:pt x="2271" y="4137"/>
                    </a:moveTo>
                    <a:lnTo>
                      <a:pt x="2271" y="4137"/>
                    </a:lnTo>
                    <a:cubicBezTo>
                      <a:pt x="1717" y="4137"/>
                      <a:pt x="1198" y="3922"/>
                      <a:pt x="807" y="3531"/>
                    </a:cubicBezTo>
                    <a:cubicBezTo>
                      <a:pt x="0" y="2724"/>
                      <a:pt x="0" y="1411"/>
                      <a:pt x="807" y="604"/>
                    </a:cubicBezTo>
                    <a:cubicBezTo>
                      <a:pt x="1198" y="214"/>
                      <a:pt x="1717" y="0"/>
                      <a:pt x="2271" y="0"/>
                    </a:cubicBezTo>
                    <a:cubicBezTo>
                      <a:pt x="2824" y="0"/>
                      <a:pt x="3344" y="214"/>
                      <a:pt x="3735" y="604"/>
                    </a:cubicBezTo>
                    <a:cubicBezTo>
                      <a:pt x="4542" y="1411"/>
                      <a:pt x="4542" y="2724"/>
                      <a:pt x="3735" y="3531"/>
                    </a:cubicBezTo>
                    <a:cubicBezTo>
                      <a:pt x="3344" y="3922"/>
                      <a:pt x="2824" y="4137"/>
                      <a:pt x="2271" y="41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2" name="Freeform 5">
                <a:extLst>
                  <a:ext uri="{FF2B5EF4-FFF2-40B4-BE49-F238E27FC236}">
                    <a16:creationId xmlns:a16="http://schemas.microsoft.com/office/drawing/2014/main" id="{0DC097E3-D775-D24B-912C-F4FA6209D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3898900"/>
                <a:ext cx="92075" cy="92075"/>
              </a:xfrm>
              <a:custGeom>
                <a:avLst/>
                <a:gdLst>
                  <a:gd name="T0" fmla="*/ 85241 w 256"/>
                  <a:gd name="T1" fmla="*/ 82004 h 256"/>
                  <a:gd name="T2" fmla="*/ 85241 w 256"/>
                  <a:gd name="T3" fmla="*/ 82004 h 256"/>
                  <a:gd name="T4" fmla="*/ 85241 w 256"/>
                  <a:gd name="T5" fmla="*/ 58986 h 256"/>
                  <a:gd name="T6" fmla="*/ 33809 w 256"/>
                  <a:gd name="T7" fmla="*/ 7553 h 256"/>
                  <a:gd name="T8" fmla="*/ 33809 w 256"/>
                  <a:gd name="T9" fmla="*/ 7553 h 256"/>
                  <a:gd name="T10" fmla="*/ 13308 w 256"/>
                  <a:gd name="T11" fmla="*/ 4676 h 256"/>
                  <a:gd name="T12" fmla="*/ 8992 w 256"/>
                  <a:gd name="T13" fmla="*/ 8632 h 256"/>
                  <a:gd name="T14" fmla="*/ 4676 w 256"/>
                  <a:gd name="T15" fmla="*/ 13308 h 256"/>
                  <a:gd name="T16" fmla="*/ 4676 w 256"/>
                  <a:gd name="T17" fmla="*/ 13308 h 256"/>
                  <a:gd name="T18" fmla="*/ 7553 w 256"/>
                  <a:gd name="T19" fmla="*/ 33809 h 256"/>
                  <a:gd name="T20" fmla="*/ 58986 w 256"/>
                  <a:gd name="T21" fmla="*/ 85241 h 256"/>
                  <a:gd name="T22" fmla="*/ 58986 w 256"/>
                  <a:gd name="T23" fmla="*/ 85241 h 256"/>
                  <a:gd name="T24" fmla="*/ 82004 w 256"/>
                  <a:gd name="T25" fmla="*/ 85241 h 256"/>
                  <a:gd name="T26" fmla="*/ 85241 w 256"/>
                  <a:gd name="T27" fmla="*/ 8200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37" y="228"/>
                    </a:moveTo>
                    <a:lnTo>
                      <a:pt x="237" y="228"/>
                    </a:lnTo>
                    <a:cubicBezTo>
                      <a:pt x="255" y="211"/>
                      <a:pt x="255" y="182"/>
                      <a:pt x="237" y="164"/>
                    </a:cubicBezTo>
                    <a:lnTo>
                      <a:pt x="94" y="21"/>
                    </a:lnTo>
                    <a:cubicBezTo>
                      <a:pt x="76" y="3"/>
                      <a:pt x="51" y="0"/>
                      <a:pt x="37" y="13"/>
                    </a:cubicBezTo>
                    <a:lnTo>
                      <a:pt x="25" y="24"/>
                    </a:lnTo>
                    <a:lnTo>
                      <a:pt x="13" y="37"/>
                    </a:lnTo>
                    <a:cubicBezTo>
                      <a:pt x="0" y="51"/>
                      <a:pt x="4" y="77"/>
                      <a:pt x="21" y="94"/>
                    </a:cubicBezTo>
                    <a:lnTo>
                      <a:pt x="164" y="237"/>
                    </a:lnTo>
                    <a:cubicBezTo>
                      <a:pt x="182" y="255"/>
                      <a:pt x="210" y="255"/>
                      <a:pt x="228" y="237"/>
                    </a:cubicBezTo>
                    <a:lnTo>
                      <a:pt x="237" y="2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3" name="Freeform 6">
                <a:extLst>
                  <a:ext uri="{FF2B5EF4-FFF2-40B4-BE49-F238E27FC236}">
                    <a16:creationId xmlns:a16="http://schemas.microsoft.com/office/drawing/2014/main" id="{5323E2E9-32E8-114E-ADF2-019ED22B5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325" y="4316413"/>
                <a:ext cx="106363" cy="38100"/>
              </a:xfrm>
              <a:custGeom>
                <a:avLst/>
                <a:gdLst>
                  <a:gd name="T0" fmla="*/ 106001 w 294"/>
                  <a:gd name="T1" fmla="*/ 16486 h 104"/>
                  <a:gd name="T2" fmla="*/ 106001 w 294"/>
                  <a:gd name="T3" fmla="*/ 16486 h 104"/>
                  <a:gd name="T4" fmla="*/ 89721 w 294"/>
                  <a:gd name="T5" fmla="*/ 0 h 104"/>
                  <a:gd name="T6" fmla="*/ 17004 w 294"/>
                  <a:gd name="T7" fmla="*/ 0 h 104"/>
                  <a:gd name="T8" fmla="*/ 17004 w 294"/>
                  <a:gd name="T9" fmla="*/ 0 h 104"/>
                  <a:gd name="T10" fmla="*/ 362 w 294"/>
                  <a:gd name="T11" fmla="*/ 12822 h 104"/>
                  <a:gd name="T12" fmla="*/ 362 w 294"/>
                  <a:gd name="T13" fmla="*/ 12822 h 104"/>
                  <a:gd name="T14" fmla="*/ 17004 w 294"/>
                  <a:gd name="T15" fmla="*/ 37734 h 104"/>
                  <a:gd name="T16" fmla="*/ 89721 w 294"/>
                  <a:gd name="T17" fmla="*/ 37734 h 104"/>
                  <a:gd name="T18" fmla="*/ 89721 w 294"/>
                  <a:gd name="T19" fmla="*/ 37734 h 104"/>
                  <a:gd name="T20" fmla="*/ 106001 w 294"/>
                  <a:gd name="T21" fmla="*/ 21248 h 104"/>
                  <a:gd name="T22" fmla="*/ 106001 w 294"/>
                  <a:gd name="T23" fmla="*/ 16486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4">
                    <a:moveTo>
                      <a:pt x="293" y="45"/>
                    </a:moveTo>
                    <a:lnTo>
                      <a:pt x="293" y="45"/>
                    </a:lnTo>
                    <a:cubicBezTo>
                      <a:pt x="293" y="21"/>
                      <a:pt x="273" y="0"/>
                      <a:pt x="248" y="0"/>
                    </a:cubicBezTo>
                    <a:lnTo>
                      <a:pt x="47" y="0"/>
                    </a:lnTo>
                    <a:cubicBezTo>
                      <a:pt x="21" y="0"/>
                      <a:pt x="1" y="15"/>
                      <a:pt x="1" y="35"/>
                    </a:cubicBezTo>
                    <a:cubicBezTo>
                      <a:pt x="0" y="53"/>
                      <a:pt x="21" y="103"/>
                      <a:pt x="47" y="103"/>
                    </a:cubicBezTo>
                    <a:lnTo>
                      <a:pt x="248" y="103"/>
                    </a:lnTo>
                    <a:cubicBezTo>
                      <a:pt x="273" y="103"/>
                      <a:pt x="293" y="83"/>
                      <a:pt x="293" y="58"/>
                    </a:cubicBezTo>
                    <a:lnTo>
                      <a:pt x="293" y="4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4" name="Freeform 7">
                <a:extLst>
                  <a:ext uri="{FF2B5EF4-FFF2-40B4-BE49-F238E27FC236}">
                    <a16:creationId xmlns:a16="http://schemas.microsoft.com/office/drawing/2014/main" id="{C1383110-764C-4A43-8608-5892B8BA6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679950"/>
                <a:ext cx="92075" cy="92075"/>
              </a:xfrm>
              <a:custGeom>
                <a:avLst/>
                <a:gdLst>
                  <a:gd name="T0" fmla="*/ 82004 w 256"/>
                  <a:gd name="T1" fmla="*/ 6114 h 256"/>
                  <a:gd name="T2" fmla="*/ 82004 w 256"/>
                  <a:gd name="T3" fmla="*/ 6114 h 256"/>
                  <a:gd name="T4" fmla="*/ 58986 w 256"/>
                  <a:gd name="T5" fmla="*/ 6114 h 256"/>
                  <a:gd name="T6" fmla="*/ 7553 w 256"/>
                  <a:gd name="T7" fmla="*/ 57907 h 256"/>
                  <a:gd name="T8" fmla="*/ 7553 w 256"/>
                  <a:gd name="T9" fmla="*/ 57907 h 256"/>
                  <a:gd name="T10" fmla="*/ 4676 w 256"/>
                  <a:gd name="T11" fmla="*/ 78408 h 256"/>
                  <a:gd name="T12" fmla="*/ 8992 w 256"/>
                  <a:gd name="T13" fmla="*/ 82724 h 256"/>
                  <a:gd name="T14" fmla="*/ 13308 w 256"/>
                  <a:gd name="T15" fmla="*/ 87399 h 256"/>
                  <a:gd name="T16" fmla="*/ 13308 w 256"/>
                  <a:gd name="T17" fmla="*/ 87399 h 256"/>
                  <a:gd name="T18" fmla="*/ 33809 w 256"/>
                  <a:gd name="T19" fmla="*/ 84162 h 256"/>
                  <a:gd name="T20" fmla="*/ 85241 w 256"/>
                  <a:gd name="T21" fmla="*/ 32370 h 256"/>
                  <a:gd name="T22" fmla="*/ 85241 w 256"/>
                  <a:gd name="T23" fmla="*/ 32370 h 256"/>
                  <a:gd name="T24" fmla="*/ 85241 w 256"/>
                  <a:gd name="T25" fmla="*/ 9711 h 256"/>
                  <a:gd name="T26" fmla="*/ 82004 w 256"/>
                  <a:gd name="T27" fmla="*/ 611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28" y="17"/>
                    </a:moveTo>
                    <a:lnTo>
                      <a:pt x="228" y="17"/>
                    </a:lnTo>
                    <a:cubicBezTo>
                      <a:pt x="210" y="0"/>
                      <a:pt x="182" y="0"/>
                      <a:pt x="164" y="17"/>
                    </a:cubicBezTo>
                    <a:lnTo>
                      <a:pt x="21" y="161"/>
                    </a:lnTo>
                    <a:cubicBezTo>
                      <a:pt x="4" y="178"/>
                      <a:pt x="0" y="204"/>
                      <a:pt x="13" y="218"/>
                    </a:cubicBezTo>
                    <a:lnTo>
                      <a:pt x="25" y="230"/>
                    </a:lnTo>
                    <a:lnTo>
                      <a:pt x="37" y="243"/>
                    </a:lnTo>
                    <a:cubicBezTo>
                      <a:pt x="51" y="255"/>
                      <a:pt x="76" y="251"/>
                      <a:pt x="94" y="234"/>
                    </a:cubicBezTo>
                    <a:lnTo>
                      <a:pt x="237" y="90"/>
                    </a:lnTo>
                    <a:cubicBezTo>
                      <a:pt x="255" y="73"/>
                      <a:pt x="255" y="44"/>
                      <a:pt x="237" y="27"/>
                    </a:cubicBezTo>
                    <a:lnTo>
                      <a:pt x="228" y="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5" name="Freeform 8">
                <a:extLst>
                  <a:ext uri="{FF2B5EF4-FFF2-40B4-BE49-F238E27FC236}">
                    <a16:creationId xmlns:a16="http://schemas.microsoft.com/office/drawing/2014/main" id="{2A0A5002-E92C-CE4F-8E3B-4AB6F0D85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4835525"/>
                <a:ext cx="38100" cy="104775"/>
              </a:xfrm>
              <a:custGeom>
                <a:avLst/>
                <a:gdLst>
                  <a:gd name="T0" fmla="*/ 16329 w 105"/>
                  <a:gd name="T1" fmla="*/ 0 h 293"/>
                  <a:gd name="T2" fmla="*/ 16329 w 105"/>
                  <a:gd name="T3" fmla="*/ 0 h 293"/>
                  <a:gd name="T4" fmla="*/ 0 w 105"/>
                  <a:gd name="T5" fmla="*/ 16092 h 293"/>
                  <a:gd name="T6" fmla="*/ 0 w 105"/>
                  <a:gd name="T7" fmla="*/ 87968 h 293"/>
                  <a:gd name="T8" fmla="*/ 0 w 105"/>
                  <a:gd name="T9" fmla="*/ 87968 h 293"/>
                  <a:gd name="T10" fmla="*/ 12700 w 105"/>
                  <a:gd name="T11" fmla="*/ 104417 h 293"/>
                  <a:gd name="T12" fmla="*/ 12700 w 105"/>
                  <a:gd name="T13" fmla="*/ 104417 h 293"/>
                  <a:gd name="T14" fmla="*/ 37737 w 105"/>
                  <a:gd name="T15" fmla="*/ 87968 h 293"/>
                  <a:gd name="T16" fmla="*/ 37737 w 105"/>
                  <a:gd name="T17" fmla="*/ 16092 h 293"/>
                  <a:gd name="T18" fmla="*/ 37737 w 105"/>
                  <a:gd name="T19" fmla="*/ 16092 h 293"/>
                  <a:gd name="T20" fmla="*/ 21046 w 105"/>
                  <a:gd name="T21" fmla="*/ 0 h 293"/>
                  <a:gd name="T22" fmla="*/ 16329 w 105"/>
                  <a:gd name="T23" fmla="*/ 0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45" y="0"/>
                    </a:moveTo>
                    <a:lnTo>
                      <a:pt x="45" y="0"/>
                    </a:lnTo>
                    <a:cubicBezTo>
                      <a:pt x="20" y="0"/>
                      <a:pt x="0" y="20"/>
                      <a:pt x="0" y="45"/>
                    </a:cubicBezTo>
                    <a:lnTo>
                      <a:pt x="0" y="246"/>
                    </a:lnTo>
                    <a:cubicBezTo>
                      <a:pt x="0" y="271"/>
                      <a:pt x="16" y="292"/>
                      <a:pt x="35" y="292"/>
                    </a:cubicBezTo>
                    <a:cubicBezTo>
                      <a:pt x="54" y="292"/>
                      <a:pt x="104" y="271"/>
                      <a:pt x="104" y="246"/>
                    </a:cubicBezTo>
                    <a:lnTo>
                      <a:pt x="104" y="45"/>
                    </a:lnTo>
                    <a:cubicBezTo>
                      <a:pt x="104" y="20"/>
                      <a:pt x="83" y="0"/>
                      <a:pt x="58" y="0"/>
                    </a:cubicBezTo>
                    <a:lnTo>
                      <a:pt x="4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6" name="Freeform 9">
                <a:extLst>
                  <a:ext uri="{FF2B5EF4-FFF2-40B4-BE49-F238E27FC236}">
                    <a16:creationId xmlns:a16="http://schemas.microsoft.com/office/drawing/2014/main" id="{6F6D28F9-9155-234C-A87E-8993CF018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4679950"/>
                <a:ext cx="92075" cy="92075"/>
              </a:xfrm>
              <a:custGeom>
                <a:avLst/>
                <a:gdLst>
                  <a:gd name="T0" fmla="*/ 6449 w 257"/>
                  <a:gd name="T1" fmla="*/ 9711 h 256"/>
                  <a:gd name="T2" fmla="*/ 6449 w 257"/>
                  <a:gd name="T3" fmla="*/ 9711 h 256"/>
                  <a:gd name="T4" fmla="*/ 6449 w 257"/>
                  <a:gd name="T5" fmla="*/ 32370 h 256"/>
                  <a:gd name="T6" fmla="*/ 57681 w 257"/>
                  <a:gd name="T7" fmla="*/ 84162 h 256"/>
                  <a:gd name="T8" fmla="*/ 57681 w 257"/>
                  <a:gd name="T9" fmla="*/ 84162 h 256"/>
                  <a:gd name="T10" fmla="*/ 78461 w 257"/>
                  <a:gd name="T11" fmla="*/ 87399 h 256"/>
                  <a:gd name="T12" fmla="*/ 82760 w 257"/>
                  <a:gd name="T13" fmla="*/ 82724 h 256"/>
                  <a:gd name="T14" fmla="*/ 87059 w 257"/>
                  <a:gd name="T15" fmla="*/ 78408 h 256"/>
                  <a:gd name="T16" fmla="*/ 87059 w 257"/>
                  <a:gd name="T17" fmla="*/ 78408 h 256"/>
                  <a:gd name="T18" fmla="*/ 83835 w 257"/>
                  <a:gd name="T19" fmla="*/ 57907 h 256"/>
                  <a:gd name="T20" fmla="*/ 32961 w 257"/>
                  <a:gd name="T21" fmla="*/ 6114 h 256"/>
                  <a:gd name="T22" fmla="*/ 32961 w 257"/>
                  <a:gd name="T23" fmla="*/ 6114 h 256"/>
                  <a:gd name="T24" fmla="*/ 10032 w 257"/>
                  <a:gd name="T25" fmla="*/ 6114 h 256"/>
                  <a:gd name="T26" fmla="*/ 6449 w 257"/>
                  <a:gd name="T27" fmla="*/ 971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18" y="27"/>
                    </a:moveTo>
                    <a:lnTo>
                      <a:pt x="18" y="27"/>
                    </a:lnTo>
                    <a:cubicBezTo>
                      <a:pt x="0" y="44"/>
                      <a:pt x="0" y="73"/>
                      <a:pt x="18" y="90"/>
                    </a:cubicBezTo>
                    <a:lnTo>
                      <a:pt x="161" y="234"/>
                    </a:lnTo>
                    <a:cubicBezTo>
                      <a:pt x="179" y="251"/>
                      <a:pt x="205" y="255"/>
                      <a:pt x="219" y="243"/>
                    </a:cubicBezTo>
                    <a:lnTo>
                      <a:pt x="231" y="230"/>
                    </a:lnTo>
                    <a:lnTo>
                      <a:pt x="243" y="218"/>
                    </a:lnTo>
                    <a:cubicBezTo>
                      <a:pt x="256" y="204"/>
                      <a:pt x="252" y="178"/>
                      <a:pt x="234" y="161"/>
                    </a:cubicBezTo>
                    <a:lnTo>
                      <a:pt x="92" y="17"/>
                    </a:lnTo>
                    <a:cubicBezTo>
                      <a:pt x="74" y="0"/>
                      <a:pt x="45" y="0"/>
                      <a:pt x="28" y="17"/>
                    </a:cubicBezTo>
                    <a:lnTo>
                      <a:pt x="18" y="2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7" name="Freeform 10">
                <a:extLst>
                  <a:ext uri="{FF2B5EF4-FFF2-40B4-BE49-F238E27FC236}">
                    <a16:creationId xmlns:a16="http://schemas.microsoft.com/office/drawing/2014/main" id="{D7A4461B-6384-6743-8313-883D38982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4316413"/>
                <a:ext cx="106363" cy="38100"/>
              </a:xfrm>
              <a:custGeom>
                <a:avLst/>
                <a:gdLst>
                  <a:gd name="T0" fmla="*/ 0 w 294"/>
                  <a:gd name="T1" fmla="*/ 21046 h 105"/>
                  <a:gd name="T2" fmla="*/ 0 w 294"/>
                  <a:gd name="T3" fmla="*/ 21046 h 105"/>
                  <a:gd name="T4" fmla="*/ 16642 w 294"/>
                  <a:gd name="T5" fmla="*/ 37374 h 105"/>
                  <a:gd name="T6" fmla="*/ 89721 w 294"/>
                  <a:gd name="T7" fmla="*/ 37737 h 105"/>
                  <a:gd name="T8" fmla="*/ 89721 w 294"/>
                  <a:gd name="T9" fmla="*/ 37737 h 105"/>
                  <a:gd name="T10" fmla="*/ 106001 w 294"/>
                  <a:gd name="T11" fmla="*/ 25037 h 105"/>
                  <a:gd name="T12" fmla="*/ 106001 w 294"/>
                  <a:gd name="T13" fmla="*/ 25037 h 105"/>
                  <a:gd name="T14" fmla="*/ 89721 w 294"/>
                  <a:gd name="T15" fmla="*/ 0 h 105"/>
                  <a:gd name="T16" fmla="*/ 16642 w 294"/>
                  <a:gd name="T17" fmla="*/ 0 h 105"/>
                  <a:gd name="T18" fmla="*/ 16642 w 294"/>
                  <a:gd name="T19" fmla="*/ 0 h 105"/>
                  <a:gd name="T20" fmla="*/ 0 w 294"/>
                  <a:gd name="T21" fmla="*/ 16329 h 105"/>
                  <a:gd name="T22" fmla="*/ 0 w 294"/>
                  <a:gd name="T23" fmla="*/ 21046 h 1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5">
                    <a:moveTo>
                      <a:pt x="0" y="58"/>
                    </a:moveTo>
                    <a:lnTo>
                      <a:pt x="0" y="58"/>
                    </a:lnTo>
                    <a:cubicBezTo>
                      <a:pt x="0" y="83"/>
                      <a:pt x="21" y="103"/>
                      <a:pt x="46" y="103"/>
                    </a:cubicBezTo>
                    <a:lnTo>
                      <a:pt x="248" y="104"/>
                    </a:lnTo>
                    <a:cubicBezTo>
                      <a:pt x="272" y="104"/>
                      <a:pt x="293" y="88"/>
                      <a:pt x="293" y="69"/>
                    </a:cubicBezTo>
                    <a:cubicBezTo>
                      <a:pt x="293" y="50"/>
                      <a:pt x="272" y="0"/>
                      <a:pt x="248" y="0"/>
                    </a:cubicBezTo>
                    <a:lnTo>
                      <a:pt x="46" y="0"/>
                    </a:lnTo>
                    <a:cubicBezTo>
                      <a:pt x="21" y="0"/>
                      <a:pt x="0" y="21"/>
                      <a:pt x="0" y="45"/>
                    </a:cubicBezTo>
                    <a:lnTo>
                      <a:pt x="0" y="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8" name="Freeform 11">
                <a:extLst>
                  <a:ext uri="{FF2B5EF4-FFF2-40B4-BE49-F238E27FC236}">
                    <a16:creationId xmlns:a16="http://schemas.microsoft.com/office/drawing/2014/main" id="{324E832F-BFD4-E445-B620-14458FA60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3898900"/>
                <a:ext cx="92075" cy="92075"/>
              </a:xfrm>
              <a:custGeom>
                <a:avLst/>
                <a:gdLst>
                  <a:gd name="T0" fmla="*/ 10032 w 257"/>
                  <a:gd name="T1" fmla="*/ 85601 h 256"/>
                  <a:gd name="T2" fmla="*/ 10032 w 257"/>
                  <a:gd name="T3" fmla="*/ 85601 h 256"/>
                  <a:gd name="T4" fmla="*/ 32961 w 257"/>
                  <a:gd name="T5" fmla="*/ 85601 h 256"/>
                  <a:gd name="T6" fmla="*/ 84193 w 257"/>
                  <a:gd name="T7" fmla="*/ 33809 h 256"/>
                  <a:gd name="T8" fmla="*/ 84193 w 257"/>
                  <a:gd name="T9" fmla="*/ 33809 h 256"/>
                  <a:gd name="T10" fmla="*/ 87059 w 257"/>
                  <a:gd name="T11" fmla="*/ 13308 h 256"/>
                  <a:gd name="T12" fmla="*/ 82760 w 257"/>
                  <a:gd name="T13" fmla="*/ 8632 h 256"/>
                  <a:gd name="T14" fmla="*/ 78461 w 257"/>
                  <a:gd name="T15" fmla="*/ 4676 h 256"/>
                  <a:gd name="T16" fmla="*/ 78461 w 257"/>
                  <a:gd name="T17" fmla="*/ 4676 h 256"/>
                  <a:gd name="T18" fmla="*/ 57681 w 257"/>
                  <a:gd name="T19" fmla="*/ 7553 h 256"/>
                  <a:gd name="T20" fmla="*/ 6449 w 257"/>
                  <a:gd name="T21" fmla="*/ 58986 h 256"/>
                  <a:gd name="T22" fmla="*/ 6449 w 257"/>
                  <a:gd name="T23" fmla="*/ 58986 h 256"/>
                  <a:gd name="T24" fmla="*/ 6449 w 257"/>
                  <a:gd name="T25" fmla="*/ 82004 h 256"/>
                  <a:gd name="T26" fmla="*/ 10032 w 257"/>
                  <a:gd name="T27" fmla="*/ 8560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28" y="238"/>
                    </a:moveTo>
                    <a:lnTo>
                      <a:pt x="28" y="238"/>
                    </a:lnTo>
                    <a:cubicBezTo>
                      <a:pt x="45" y="255"/>
                      <a:pt x="74" y="255"/>
                      <a:pt x="92" y="238"/>
                    </a:cubicBezTo>
                    <a:lnTo>
                      <a:pt x="235" y="94"/>
                    </a:lnTo>
                    <a:cubicBezTo>
                      <a:pt x="252" y="77"/>
                      <a:pt x="256" y="51"/>
                      <a:pt x="243" y="37"/>
                    </a:cubicBezTo>
                    <a:lnTo>
                      <a:pt x="231" y="24"/>
                    </a:lnTo>
                    <a:lnTo>
                      <a:pt x="219" y="13"/>
                    </a:lnTo>
                    <a:cubicBezTo>
                      <a:pt x="205" y="0"/>
                      <a:pt x="179" y="3"/>
                      <a:pt x="161" y="21"/>
                    </a:cubicBezTo>
                    <a:lnTo>
                      <a:pt x="18" y="164"/>
                    </a:lnTo>
                    <a:cubicBezTo>
                      <a:pt x="0" y="182"/>
                      <a:pt x="0" y="211"/>
                      <a:pt x="18" y="228"/>
                    </a:cubicBezTo>
                    <a:lnTo>
                      <a:pt x="28" y="23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9" name="Freeform 12">
                <a:extLst>
                  <a:ext uri="{FF2B5EF4-FFF2-40B4-BE49-F238E27FC236}">
                    <a16:creationId xmlns:a16="http://schemas.microsoft.com/office/drawing/2014/main" id="{0033EB64-CE3E-4840-9C7D-71826F983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730625"/>
                <a:ext cx="38100" cy="104775"/>
              </a:xfrm>
              <a:custGeom>
                <a:avLst/>
                <a:gdLst>
                  <a:gd name="T0" fmla="*/ 21046 w 105"/>
                  <a:gd name="T1" fmla="*/ 104417 h 293"/>
                  <a:gd name="T2" fmla="*/ 21046 w 105"/>
                  <a:gd name="T3" fmla="*/ 104417 h 293"/>
                  <a:gd name="T4" fmla="*/ 37737 w 105"/>
                  <a:gd name="T5" fmla="*/ 88326 h 293"/>
                  <a:gd name="T6" fmla="*/ 37737 w 105"/>
                  <a:gd name="T7" fmla="*/ 16449 h 293"/>
                  <a:gd name="T8" fmla="*/ 37737 w 105"/>
                  <a:gd name="T9" fmla="*/ 16449 h 293"/>
                  <a:gd name="T10" fmla="*/ 25037 w 105"/>
                  <a:gd name="T11" fmla="*/ 0 h 293"/>
                  <a:gd name="T12" fmla="*/ 25037 w 105"/>
                  <a:gd name="T13" fmla="*/ 0 h 293"/>
                  <a:gd name="T14" fmla="*/ 0 w 105"/>
                  <a:gd name="T15" fmla="*/ 16449 h 293"/>
                  <a:gd name="T16" fmla="*/ 0 w 105"/>
                  <a:gd name="T17" fmla="*/ 88326 h 293"/>
                  <a:gd name="T18" fmla="*/ 0 w 105"/>
                  <a:gd name="T19" fmla="*/ 88326 h 293"/>
                  <a:gd name="T20" fmla="*/ 16329 w 105"/>
                  <a:gd name="T21" fmla="*/ 104417 h 293"/>
                  <a:gd name="T22" fmla="*/ 21046 w 105"/>
                  <a:gd name="T23" fmla="*/ 104417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58" y="292"/>
                    </a:moveTo>
                    <a:lnTo>
                      <a:pt x="58" y="292"/>
                    </a:lnTo>
                    <a:cubicBezTo>
                      <a:pt x="83" y="292"/>
                      <a:pt x="104" y="272"/>
                      <a:pt x="104" y="247"/>
                    </a:cubicBezTo>
                    <a:lnTo>
                      <a:pt x="104" y="46"/>
                    </a:lnTo>
                    <a:cubicBezTo>
                      <a:pt x="104" y="21"/>
                      <a:pt x="88" y="1"/>
                      <a:pt x="69" y="0"/>
                    </a:cubicBezTo>
                    <a:cubicBezTo>
                      <a:pt x="50" y="0"/>
                      <a:pt x="0" y="21"/>
                      <a:pt x="0" y="46"/>
                    </a:cubicBezTo>
                    <a:lnTo>
                      <a:pt x="0" y="247"/>
                    </a:lnTo>
                    <a:cubicBezTo>
                      <a:pt x="0" y="272"/>
                      <a:pt x="20" y="292"/>
                      <a:pt x="45" y="292"/>
                    </a:cubicBezTo>
                    <a:lnTo>
                      <a:pt x="58" y="2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0" name="Freeform 13">
                <a:extLst>
                  <a:ext uri="{FF2B5EF4-FFF2-40B4-BE49-F238E27FC236}">
                    <a16:creationId xmlns:a16="http://schemas.microsoft.com/office/drawing/2014/main" id="{5CA1DEEE-CAFC-284B-A089-7527D528E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663" y="4143375"/>
                <a:ext cx="250825" cy="250825"/>
              </a:xfrm>
              <a:custGeom>
                <a:avLst/>
                <a:gdLst>
                  <a:gd name="T0" fmla="*/ 237529 w 698"/>
                  <a:gd name="T1" fmla="*/ 185064 h 698"/>
                  <a:gd name="T2" fmla="*/ 237529 w 698"/>
                  <a:gd name="T3" fmla="*/ 185064 h 698"/>
                  <a:gd name="T4" fmla="*/ 237529 w 698"/>
                  <a:gd name="T5" fmla="*/ 231420 h 698"/>
                  <a:gd name="T6" fmla="*/ 230702 w 698"/>
                  <a:gd name="T7" fmla="*/ 237888 h 698"/>
                  <a:gd name="T8" fmla="*/ 230702 w 698"/>
                  <a:gd name="T9" fmla="*/ 237888 h 698"/>
                  <a:gd name="T10" fmla="*/ 185064 w 698"/>
                  <a:gd name="T11" fmla="*/ 237888 h 698"/>
                  <a:gd name="T12" fmla="*/ 23717 w 698"/>
                  <a:gd name="T13" fmla="*/ 76901 h 698"/>
                  <a:gd name="T14" fmla="*/ 23717 w 698"/>
                  <a:gd name="T15" fmla="*/ 76901 h 698"/>
                  <a:gd name="T16" fmla="*/ 0 w 698"/>
                  <a:gd name="T17" fmla="*/ 26951 h 698"/>
                  <a:gd name="T18" fmla="*/ 0 w 698"/>
                  <a:gd name="T19" fmla="*/ 26951 h 698"/>
                  <a:gd name="T20" fmla="*/ 26592 w 698"/>
                  <a:gd name="T21" fmla="*/ 719 h 698"/>
                  <a:gd name="T22" fmla="*/ 26592 w 698"/>
                  <a:gd name="T23" fmla="*/ 719 h 698"/>
                  <a:gd name="T24" fmla="*/ 76182 w 698"/>
                  <a:gd name="T25" fmla="*/ 24076 h 698"/>
                  <a:gd name="T26" fmla="*/ 237529 w 698"/>
                  <a:gd name="T27" fmla="*/ 185064 h 6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98" h="698">
                    <a:moveTo>
                      <a:pt x="661" y="515"/>
                    </a:moveTo>
                    <a:lnTo>
                      <a:pt x="661" y="515"/>
                    </a:lnTo>
                    <a:cubicBezTo>
                      <a:pt x="697" y="551"/>
                      <a:pt x="697" y="608"/>
                      <a:pt x="661" y="644"/>
                    </a:cubicBezTo>
                    <a:lnTo>
                      <a:pt x="642" y="662"/>
                    </a:lnTo>
                    <a:cubicBezTo>
                      <a:pt x="608" y="697"/>
                      <a:pt x="550" y="697"/>
                      <a:pt x="515" y="662"/>
                    </a:cubicBezTo>
                    <a:lnTo>
                      <a:pt x="66" y="214"/>
                    </a:lnTo>
                    <a:cubicBezTo>
                      <a:pt x="31" y="178"/>
                      <a:pt x="2" y="116"/>
                      <a:pt x="0" y="75"/>
                    </a:cubicBezTo>
                    <a:cubicBezTo>
                      <a:pt x="0" y="34"/>
                      <a:pt x="33" y="0"/>
                      <a:pt x="74" y="2"/>
                    </a:cubicBezTo>
                    <a:cubicBezTo>
                      <a:pt x="115" y="2"/>
                      <a:pt x="177" y="32"/>
                      <a:pt x="212" y="67"/>
                    </a:cubicBezTo>
                    <a:lnTo>
                      <a:pt x="661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1" name="Freeform 14">
                <a:extLst>
                  <a:ext uri="{FF2B5EF4-FFF2-40B4-BE49-F238E27FC236}">
                    <a16:creationId xmlns:a16="http://schemas.microsoft.com/office/drawing/2014/main" id="{F1AA0A04-CDD9-6B4F-A141-5381CDCD4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4049713"/>
                <a:ext cx="349250" cy="349250"/>
              </a:xfrm>
              <a:custGeom>
                <a:avLst/>
                <a:gdLst>
                  <a:gd name="T0" fmla="*/ 52154 w 971"/>
                  <a:gd name="T1" fmla="*/ 334518 h 972"/>
                  <a:gd name="T2" fmla="*/ 52154 w 971"/>
                  <a:gd name="T3" fmla="*/ 334518 h 972"/>
                  <a:gd name="T4" fmla="*/ 10071 w 971"/>
                  <a:gd name="T5" fmla="*/ 338471 h 972"/>
                  <a:gd name="T6" fmla="*/ 10071 w 971"/>
                  <a:gd name="T7" fmla="*/ 338471 h 972"/>
                  <a:gd name="T8" fmla="*/ 14387 w 971"/>
                  <a:gd name="T9" fmla="*/ 296431 h 972"/>
                  <a:gd name="T10" fmla="*/ 287745 w 971"/>
                  <a:gd name="T11" fmla="*/ 23715 h 972"/>
                  <a:gd name="T12" fmla="*/ 287745 w 971"/>
                  <a:gd name="T13" fmla="*/ 23715 h 972"/>
                  <a:gd name="T14" fmla="*/ 329827 w 971"/>
                  <a:gd name="T15" fmla="*/ 359 h 972"/>
                  <a:gd name="T16" fmla="*/ 329827 w 971"/>
                  <a:gd name="T17" fmla="*/ 359 h 972"/>
                  <a:gd name="T18" fmla="*/ 348890 w 971"/>
                  <a:gd name="T19" fmla="*/ 19403 h 972"/>
                  <a:gd name="T20" fmla="*/ 348890 w 971"/>
                  <a:gd name="T21" fmla="*/ 19403 h 972"/>
                  <a:gd name="T22" fmla="*/ 325511 w 971"/>
                  <a:gd name="T23" fmla="*/ 61801 h 972"/>
                  <a:gd name="T24" fmla="*/ 52154 w 971"/>
                  <a:gd name="T25" fmla="*/ 334518 h 9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71" h="972">
                    <a:moveTo>
                      <a:pt x="145" y="931"/>
                    </a:moveTo>
                    <a:lnTo>
                      <a:pt x="145" y="931"/>
                    </a:lnTo>
                    <a:cubicBezTo>
                      <a:pt x="110" y="966"/>
                      <a:pt x="58" y="971"/>
                      <a:pt x="28" y="942"/>
                    </a:cubicBezTo>
                    <a:cubicBezTo>
                      <a:pt x="0" y="913"/>
                      <a:pt x="4" y="861"/>
                      <a:pt x="40" y="825"/>
                    </a:cubicBezTo>
                    <a:lnTo>
                      <a:pt x="800" y="66"/>
                    </a:lnTo>
                    <a:cubicBezTo>
                      <a:pt x="834" y="31"/>
                      <a:pt x="888" y="1"/>
                      <a:pt x="917" y="1"/>
                    </a:cubicBezTo>
                    <a:cubicBezTo>
                      <a:pt x="947" y="0"/>
                      <a:pt x="970" y="24"/>
                      <a:pt x="970" y="54"/>
                    </a:cubicBezTo>
                    <a:cubicBezTo>
                      <a:pt x="969" y="84"/>
                      <a:pt x="940" y="136"/>
                      <a:pt x="905" y="172"/>
                    </a:cubicBezTo>
                    <a:lnTo>
                      <a:pt x="145" y="9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36" name="Group 4">
              <a:extLst>
                <a:ext uri="{FF2B5EF4-FFF2-40B4-BE49-F238E27FC236}">
                  <a16:creationId xmlns:a16="http://schemas.microsoft.com/office/drawing/2014/main" id="{BC47F14E-CC3C-F74E-8931-1AF4D00A1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0106" y="797571"/>
              <a:ext cx="1657884" cy="914329"/>
              <a:chOff x="5265738" y="5084763"/>
              <a:chExt cx="2481262" cy="136842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78" name="Freeform 20">
                <a:extLst>
                  <a:ext uri="{FF2B5EF4-FFF2-40B4-BE49-F238E27FC236}">
                    <a16:creationId xmlns:a16="http://schemas.microsoft.com/office/drawing/2014/main" id="{9947B3EB-3414-864E-9B10-D76EC85D8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3913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9" name="Freeform 25">
                <a:extLst>
                  <a:ext uri="{FF2B5EF4-FFF2-40B4-BE49-F238E27FC236}">
                    <a16:creationId xmlns:a16="http://schemas.microsoft.com/office/drawing/2014/main" id="{F3BCE109-51BA-A245-B3E7-D8D1AB968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230813"/>
                <a:ext cx="180975" cy="180975"/>
              </a:xfrm>
              <a:custGeom>
                <a:avLst/>
                <a:gdLst>
                  <a:gd name="T0" fmla="*/ 0 w 501"/>
                  <a:gd name="T1" fmla="*/ 180614 h 501"/>
                  <a:gd name="T2" fmla="*/ 180614 w 501"/>
                  <a:gd name="T3" fmla="*/ 0 h 501"/>
                  <a:gd name="T4" fmla="*/ 0 w 501"/>
                  <a:gd name="T5" fmla="*/ 0 h 501"/>
                  <a:gd name="T6" fmla="*/ 0 w 501"/>
                  <a:gd name="T7" fmla="*/ 180614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1">
                    <a:moveTo>
                      <a:pt x="0" y="500"/>
                    </a:moveTo>
                    <a:lnTo>
                      <a:pt x="500" y="0"/>
                    </a:lnTo>
                    <a:lnTo>
                      <a:pt x="0" y="0"/>
                    </a:lnTo>
                    <a:lnTo>
                      <a:pt x="0" y="5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0" name="Freeform 26">
                <a:extLst>
                  <a:ext uri="{FF2B5EF4-FFF2-40B4-BE49-F238E27FC236}">
                    <a16:creationId xmlns:a16="http://schemas.microsoft.com/office/drawing/2014/main" id="{17049DEF-9FC0-B949-B9FD-4F7D544D7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884863"/>
                <a:ext cx="180975" cy="180975"/>
              </a:xfrm>
              <a:custGeom>
                <a:avLst/>
                <a:gdLst>
                  <a:gd name="T0" fmla="*/ 180614 w 501"/>
                  <a:gd name="T1" fmla="*/ 180614 h 502"/>
                  <a:gd name="T2" fmla="*/ 0 w 501"/>
                  <a:gd name="T3" fmla="*/ 0 h 502"/>
                  <a:gd name="T4" fmla="*/ 0 w 501"/>
                  <a:gd name="T5" fmla="*/ 180614 h 502"/>
                  <a:gd name="T6" fmla="*/ 180614 w 501"/>
                  <a:gd name="T7" fmla="*/ 180614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2">
                    <a:moveTo>
                      <a:pt x="500" y="501"/>
                    </a:moveTo>
                    <a:lnTo>
                      <a:pt x="0" y="0"/>
                    </a:lnTo>
                    <a:lnTo>
                      <a:pt x="0" y="501"/>
                    </a:lnTo>
                    <a:lnTo>
                      <a:pt x="500" y="50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1" name="Freeform 27">
                <a:extLst>
                  <a:ext uri="{FF2B5EF4-FFF2-40B4-BE49-F238E27FC236}">
                    <a16:creationId xmlns:a16="http://schemas.microsoft.com/office/drawing/2014/main" id="{1F7697BE-27A0-2943-B751-BF89F7EB0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884863"/>
                <a:ext cx="180975" cy="180975"/>
              </a:xfrm>
              <a:custGeom>
                <a:avLst/>
                <a:gdLst>
                  <a:gd name="T0" fmla="*/ 180614 w 502"/>
                  <a:gd name="T1" fmla="*/ 0 h 502"/>
                  <a:gd name="T2" fmla="*/ 0 w 502"/>
                  <a:gd name="T3" fmla="*/ 180614 h 502"/>
                  <a:gd name="T4" fmla="*/ 180614 w 502"/>
                  <a:gd name="T5" fmla="*/ 180614 h 502"/>
                  <a:gd name="T6" fmla="*/ 180614 w 502"/>
                  <a:gd name="T7" fmla="*/ 0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2">
                    <a:moveTo>
                      <a:pt x="501" y="0"/>
                    </a:moveTo>
                    <a:lnTo>
                      <a:pt x="0" y="501"/>
                    </a:lnTo>
                    <a:lnTo>
                      <a:pt x="501" y="501"/>
                    </a:lnTo>
                    <a:lnTo>
                      <a:pt x="50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2" name="Freeform 15">
                <a:extLst>
                  <a:ext uri="{FF2B5EF4-FFF2-40B4-BE49-F238E27FC236}">
                    <a16:creationId xmlns:a16="http://schemas.microsoft.com/office/drawing/2014/main" id="{0D2D425F-A700-044C-BEC1-3B848AC67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5738" y="5329238"/>
                <a:ext cx="2252662" cy="1123950"/>
              </a:xfrm>
              <a:custGeom>
                <a:avLst/>
                <a:gdLst>
                  <a:gd name="T0" fmla="*/ 2219905 w 6258"/>
                  <a:gd name="T1" fmla="*/ 1123590 h 3124"/>
                  <a:gd name="T2" fmla="*/ 64794 w 6258"/>
                  <a:gd name="T3" fmla="*/ 1123590 h 3124"/>
                  <a:gd name="T4" fmla="*/ 64794 w 6258"/>
                  <a:gd name="T5" fmla="*/ 1123590 h 3124"/>
                  <a:gd name="T6" fmla="*/ 0 w 6258"/>
                  <a:gd name="T7" fmla="*/ 1058470 h 3124"/>
                  <a:gd name="T8" fmla="*/ 0 w 6258"/>
                  <a:gd name="T9" fmla="*/ 32380 h 3124"/>
                  <a:gd name="T10" fmla="*/ 0 w 6258"/>
                  <a:gd name="T11" fmla="*/ 32380 h 3124"/>
                  <a:gd name="T12" fmla="*/ 32397 w 6258"/>
                  <a:gd name="T13" fmla="*/ 0 h 3124"/>
                  <a:gd name="T14" fmla="*/ 32397 w 6258"/>
                  <a:gd name="T15" fmla="*/ 0 h 3124"/>
                  <a:gd name="T16" fmla="*/ 64794 w 6258"/>
                  <a:gd name="T17" fmla="*/ 32380 h 3124"/>
                  <a:gd name="T18" fmla="*/ 64794 w 6258"/>
                  <a:gd name="T19" fmla="*/ 1058470 h 3124"/>
                  <a:gd name="T20" fmla="*/ 2219905 w 6258"/>
                  <a:gd name="T21" fmla="*/ 1058470 h 3124"/>
                  <a:gd name="T22" fmla="*/ 2219905 w 6258"/>
                  <a:gd name="T23" fmla="*/ 1058470 h 3124"/>
                  <a:gd name="T24" fmla="*/ 2252302 w 6258"/>
                  <a:gd name="T25" fmla="*/ 1090850 h 3124"/>
                  <a:gd name="T26" fmla="*/ 2252302 w 6258"/>
                  <a:gd name="T27" fmla="*/ 1090850 h 3124"/>
                  <a:gd name="T28" fmla="*/ 2219905 w 6258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58" h="3124">
                    <a:moveTo>
                      <a:pt x="6167" y="3123"/>
                    </a:moveTo>
                    <a:lnTo>
                      <a:pt x="180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0"/>
                    </a:lnTo>
                    <a:cubicBezTo>
                      <a:pt x="0" y="40"/>
                      <a:pt x="40" y="0"/>
                      <a:pt x="90" y="0"/>
                    </a:cubicBezTo>
                    <a:cubicBezTo>
                      <a:pt x="140" y="0"/>
                      <a:pt x="180" y="40"/>
                      <a:pt x="180" y="90"/>
                    </a:cubicBezTo>
                    <a:lnTo>
                      <a:pt x="180" y="2942"/>
                    </a:lnTo>
                    <a:lnTo>
                      <a:pt x="6167" y="2942"/>
                    </a:lnTo>
                    <a:cubicBezTo>
                      <a:pt x="6217" y="2942"/>
                      <a:pt x="6257" y="2982"/>
                      <a:pt x="6257" y="3032"/>
                    </a:cubicBezTo>
                    <a:cubicBezTo>
                      <a:pt x="6257" y="3082"/>
                      <a:pt x="6217" y="3123"/>
                      <a:pt x="6167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3" name="Freeform 16">
                <a:extLst>
                  <a:ext uri="{FF2B5EF4-FFF2-40B4-BE49-F238E27FC236}">
                    <a16:creationId xmlns:a16="http://schemas.microsoft.com/office/drawing/2014/main" id="{ED7D62FA-5456-E14D-AC10-F8EEC722D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0038" y="5214938"/>
                <a:ext cx="2254250" cy="1123950"/>
              </a:xfrm>
              <a:custGeom>
                <a:avLst/>
                <a:gdLst>
                  <a:gd name="T0" fmla="*/ 2221120 w 6260"/>
                  <a:gd name="T1" fmla="*/ 1123590 h 3124"/>
                  <a:gd name="T2" fmla="*/ 65179 w 6260"/>
                  <a:gd name="T3" fmla="*/ 1123590 h 3124"/>
                  <a:gd name="T4" fmla="*/ 65179 w 6260"/>
                  <a:gd name="T5" fmla="*/ 1123590 h 3124"/>
                  <a:gd name="T6" fmla="*/ 0 w 6260"/>
                  <a:gd name="T7" fmla="*/ 1058470 h 3124"/>
                  <a:gd name="T8" fmla="*/ 0 w 6260"/>
                  <a:gd name="T9" fmla="*/ 32740 h 3124"/>
                  <a:gd name="T10" fmla="*/ 0 w 6260"/>
                  <a:gd name="T11" fmla="*/ 32740 h 3124"/>
                  <a:gd name="T12" fmla="*/ 32769 w 6260"/>
                  <a:gd name="T13" fmla="*/ 0 h 3124"/>
                  <a:gd name="T14" fmla="*/ 32769 w 6260"/>
                  <a:gd name="T15" fmla="*/ 0 h 3124"/>
                  <a:gd name="T16" fmla="*/ 65179 w 6260"/>
                  <a:gd name="T17" fmla="*/ 32740 h 3124"/>
                  <a:gd name="T18" fmla="*/ 65179 w 6260"/>
                  <a:gd name="T19" fmla="*/ 1058470 h 3124"/>
                  <a:gd name="T20" fmla="*/ 2221120 w 6260"/>
                  <a:gd name="T21" fmla="*/ 1058470 h 3124"/>
                  <a:gd name="T22" fmla="*/ 2221120 w 6260"/>
                  <a:gd name="T23" fmla="*/ 1058470 h 3124"/>
                  <a:gd name="T24" fmla="*/ 2253890 w 6260"/>
                  <a:gd name="T25" fmla="*/ 1091210 h 3124"/>
                  <a:gd name="T26" fmla="*/ 2253890 w 6260"/>
                  <a:gd name="T27" fmla="*/ 1091210 h 3124"/>
                  <a:gd name="T28" fmla="*/ 2221120 w 6260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60" h="3124">
                    <a:moveTo>
                      <a:pt x="6168" y="3123"/>
                    </a:moveTo>
                    <a:lnTo>
                      <a:pt x="181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1"/>
                    </a:cubicBezTo>
                    <a:lnTo>
                      <a:pt x="181" y="2942"/>
                    </a:lnTo>
                    <a:lnTo>
                      <a:pt x="6168" y="2942"/>
                    </a:lnTo>
                    <a:cubicBezTo>
                      <a:pt x="6218" y="2942"/>
                      <a:pt x="6259" y="2983"/>
                      <a:pt x="6259" y="3033"/>
                    </a:cubicBezTo>
                    <a:cubicBezTo>
                      <a:pt x="6259" y="3083"/>
                      <a:pt x="6218" y="3123"/>
                      <a:pt x="6168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4" name="Freeform 17">
                <a:extLst>
                  <a:ext uri="{FF2B5EF4-FFF2-40B4-BE49-F238E27FC236}">
                    <a16:creationId xmlns:a16="http://schemas.microsoft.com/office/drawing/2014/main" id="{9E924041-98DE-1B46-90CD-7B8C787A2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4350" y="5195888"/>
                <a:ext cx="2051050" cy="903287"/>
              </a:xfrm>
              <a:custGeom>
                <a:avLst/>
                <a:gdLst>
                  <a:gd name="T0" fmla="*/ 65141 w 5699"/>
                  <a:gd name="T1" fmla="*/ 65215 h 2507"/>
                  <a:gd name="T2" fmla="*/ 65141 w 5699"/>
                  <a:gd name="T3" fmla="*/ 837711 h 2507"/>
                  <a:gd name="T4" fmla="*/ 1985549 w 5699"/>
                  <a:gd name="T5" fmla="*/ 837711 h 2507"/>
                  <a:gd name="T6" fmla="*/ 1985549 w 5699"/>
                  <a:gd name="T7" fmla="*/ 65215 h 2507"/>
                  <a:gd name="T8" fmla="*/ 65141 w 5699"/>
                  <a:gd name="T9" fmla="*/ 65215 h 2507"/>
                  <a:gd name="T10" fmla="*/ 1985549 w 5699"/>
                  <a:gd name="T11" fmla="*/ 837711 h 2507"/>
                  <a:gd name="T12" fmla="*/ 1985549 w 5699"/>
                  <a:gd name="T13" fmla="*/ 870499 h 2507"/>
                  <a:gd name="T14" fmla="*/ 1985549 w 5699"/>
                  <a:gd name="T15" fmla="*/ 837711 h 2507"/>
                  <a:gd name="T16" fmla="*/ 1985549 w 5699"/>
                  <a:gd name="T17" fmla="*/ 902927 h 2507"/>
                  <a:gd name="T18" fmla="*/ 65141 w 5699"/>
                  <a:gd name="T19" fmla="*/ 902927 h 2507"/>
                  <a:gd name="T20" fmla="*/ 65141 w 5699"/>
                  <a:gd name="T21" fmla="*/ 902927 h 2507"/>
                  <a:gd name="T22" fmla="*/ 0 w 5699"/>
                  <a:gd name="T23" fmla="*/ 837711 h 2507"/>
                  <a:gd name="T24" fmla="*/ 0 w 5699"/>
                  <a:gd name="T25" fmla="*/ 65215 h 2507"/>
                  <a:gd name="T26" fmla="*/ 0 w 5699"/>
                  <a:gd name="T27" fmla="*/ 65215 h 2507"/>
                  <a:gd name="T28" fmla="*/ 65141 w 5699"/>
                  <a:gd name="T29" fmla="*/ 0 h 2507"/>
                  <a:gd name="T30" fmla="*/ 1985549 w 5699"/>
                  <a:gd name="T31" fmla="*/ 0 h 2507"/>
                  <a:gd name="T32" fmla="*/ 1985549 w 5699"/>
                  <a:gd name="T33" fmla="*/ 0 h 2507"/>
                  <a:gd name="T34" fmla="*/ 2050690 w 5699"/>
                  <a:gd name="T35" fmla="*/ 65215 h 2507"/>
                  <a:gd name="T36" fmla="*/ 2050690 w 5699"/>
                  <a:gd name="T37" fmla="*/ 837711 h 2507"/>
                  <a:gd name="T38" fmla="*/ 2050690 w 5699"/>
                  <a:gd name="T39" fmla="*/ 837711 h 2507"/>
                  <a:gd name="T40" fmla="*/ 1985549 w 5699"/>
                  <a:gd name="T41" fmla="*/ 902927 h 25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699" h="2507">
                    <a:moveTo>
                      <a:pt x="181" y="181"/>
                    </a:moveTo>
                    <a:lnTo>
                      <a:pt x="181" y="2325"/>
                    </a:lnTo>
                    <a:lnTo>
                      <a:pt x="5517" y="2325"/>
                    </a:lnTo>
                    <a:lnTo>
                      <a:pt x="5517" y="181"/>
                    </a:lnTo>
                    <a:lnTo>
                      <a:pt x="181" y="181"/>
                    </a:lnTo>
                    <a:close/>
                    <a:moveTo>
                      <a:pt x="5517" y="2325"/>
                    </a:moveTo>
                    <a:lnTo>
                      <a:pt x="5517" y="2416"/>
                    </a:lnTo>
                    <a:lnTo>
                      <a:pt x="5517" y="2325"/>
                    </a:lnTo>
                    <a:close/>
                    <a:moveTo>
                      <a:pt x="5517" y="2506"/>
                    </a:moveTo>
                    <a:lnTo>
                      <a:pt x="181" y="2506"/>
                    </a:lnTo>
                    <a:cubicBezTo>
                      <a:pt x="81" y="2506"/>
                      <a:pt x="0" y="2425"/>
                      <a:pt x="0" y="2325"/>
                    </a:cubicBezTo>
                    <a:lnTo>
                      <a:pt x="0" y="181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5517" y="0"/>
                    </a:lnTo>
                    <a:cubicBezTo>
                      <a:pt x="5617" y="0"/>
                      <a:pt x="5698" y="81"/>
                      <a:pt x="5698" y="181"/>
                    </a:cubicBezTo>
                    <a:lnTo>
                      <a:pt x="5698" y="2325"/>
                    </a:lnTo>
                    <a:cubicBezTo>
                      <a:pt x="5698" y="2425"/>
                      <a:pt x="5617" y="2506"/>
                      <a:pt x="5517" y="25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5" name="Freeform 18">
                <a:extLst>
                  <a:ext uri="{FF2B5EF4-FFF2-40B4-BE49-F238E27FC236}">
                    <a16:creationId xmlns:a16="http://schemas.microsoft.com/office/drawing/2014/main" id="{A0F1F36C-2292-C347-A82B-55583868F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4338" y="5084763"/>
                <a:ext cx="2252662" cy="1123950"/>
              </a:xfrm>
              <a:custGeom>
                <a:avLst/>
                <a:gdLst>
                  <a:gd name="T0" fmla="*/ 65143 w 6259"/>
                  <a:gd name="T1" fmla="*/ 64781 h 3123"/>
                  <a:gd name="T2" fmla="*/ 65143 w 6259"/>
                  <a:gd name="T3" fmla="*/ 1058809 h 3123"/>
                  <a:gd name="T4" fmla="*/ 2187519 w 6259"/>
                  <a:gd name="T5" fmla="*/ 1058809 h 3123"/>
                  <a:gd name="T6" fmla="*/ 2187519 w 6259"/>
                  <a:gd name="T7" fmla="*/ 64781 h 3123"/>
                  <a:gd name="T8" fmla="*/ 65143 w 6259"/>
                  <a:gd name="T9" fmla="*/ 64781 h 3123"/>
                  <a:gd name="T10" fmla="*/ 2187519 w 6259"/>
                  <a:gd name="T11" fmla="*/ 1058809 h 3123"/>
                  <a:gd name="T12" fmla="*/ 2187519 w 6259"/>
                  <a:gd name="T13" fmla="*/ 1091200 h 3123"/>
                  <a:gd name="T14" fmla="*/ 2187519 w 6259"/>
                  <a:gd name="T15" fmla="*/ 1058809 h 3123"/>
                  <a:gd name="T16" fmla="*/ 2187519 w 6259"/>
                  <a:gd name="T17" fmla="*/ 1123590 h 3123"/>
                  <a:gd name="T18" fmla="*/ 65143 w 6259"/>
                  <a:gd name="T19" fmla="*/ 1123590 h 3123"/>
                  <a:gd name="T20" fmla="*/ 65143 w 6259"/>
                  <a:gd name="T21" fmla="*/ 1123590 h 3123"/>
                  <a:gd name="T22" fmla="*/ 0 w 6259"/>
                  <a:gd name="T23" fmla="*/ 1058809 h 3123"/>
                  <a:gd name="T24" fmla="*/ 0 w 6259"/>
                  <a:gd name="T25" fmla="*/ 64781 h 3123"/>
                  <a:gd name="T26" fmla="*/ 0 w 6259"/>
                  <a:gd name="T27" fmla="*/ 64781 h 3123"/>
                  <a:gd name="T28" fmla="*/ 65143 w 6259"/>
                  <a:gd name="T29" fmla="*/ 0 h 3123"/>
                  <a:gd name="T30" fmla="*/ 2187519 w 6259"/>
                  <a:gd name="T31" fmla="*/ 0 h 3123"/>
                  <a:gd name="T32" fmla="*/ 2187519 w 6259"/>
                  <a:gd name="T33" fmla="*/ 0 h 3123"/>
                  <a:gd name="T34" fmla="*/ 2252302 w 6259"/>
                  <a:gd name="T35" fmla="*/ 64781 h 3123"/>
                  <a:gd name="T36" fmla="*/ 2252302 w 6259"/>
                  <a:gd name="T37" fmla="*/ 1058809 h 3123"/>
                  <a:gd name="T38" fmla="*/ 2252302 w 6259"/>
                  <a:gd name="T39" fmla="*/ 1058809 h 3123"/>
                  <a:gd name="T40" fmla="*/ 2187519 w 6259"/>
                  <a:gd name="T41" fmla="*/ 1123590 h 3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259" h="3123">
                    <a:moveTo>
                      <a:pt x="181" y="180"/>
                    </a:moveTo>
                    <a:lnTo>
                      <a:pt x="181" y="2942"/>
                    </a:lnTo>
                    <a:lnTo>
                      <a:pt x="6078" y="2942"/>
                    </a:lnTo>
                    <a:lnTo>
                      <a:pt x="6078" y="180"/>
                    </a:lnTo>
                    <a:lnTo>
                      <a:pt x="181" y="180"/>
                    </a:lnTo>
                    <a:close/>
                    <a:moveTo>
                      <a:pt x="6078" y="2942"/>
                    </a:moveTo>
                    <a:lnTo>
                      <a:pt x="6078" y="3032"/>
                    </a:lnTo>
                    <a:lnTo>
                      <a:pt x="6078" y="2942"/>
                    </a:lnTo>
                    <a:close/>
                    <a:moveTo>
                      <a:pt x="6078" y="3122"/>
                    </a:moveTo>
                    <a:lnTo>
                      <a:pt x="181" y="3122"/>
                    </a:lnTo>
                    <a:cubicBezTo>
                      <a:pt x="81" y="3122"/>
                      <a:pt x="0" y="3041"/>
                      <a:pt x="0" y="2942"/>
                    </a:cubicBezTo>
                    <a:lnTo>
                      <a:pt x="0" y="180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6078" y="0"/>
                    </a:lnTo>
                    <a:cubicBezTo>
                      <a:pt x="6177" y="0"/>
                      <a:pt x="6258" y="81"/>
                      <a:pt x="6258" y="180"/>
                    </a:cubicBezTo>
                    <a:lnTo>
                      <a:pt x="6258" y="2942"/>
                    </a:lnTo>
                    <a:cubicBezTo>
                      <a:pt x="6258" y="3041"/>
                      <a:pt x="6177" y="3122"/>
                      <a:pt x="6078" y="312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6" name="Freeform 19">
                <a:extLst>
                  <a:ext uri="{FF2B5EF4-FFF2-40B4-BE49-F238E27FC236}">
                    <a16:creationId xmlns:a16="http://schemas.microsoft.com/office/drawing/2014/main" id="{BBE2C37A-23A5-F643-B0EE-56514D05A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788" y="5273675"/>
                <a:ext cx="639762" cy="747713"/>
              </a:xfrm>
              <a:custGeom>
                <a:avLst/>
                <a:gdLst>
                  <a:gd name="T0" fmla="*/ 319521 w 1778"/>
                  <a:gd name="T1" fmla="*/ 65159 h 2077"/>
                  <a:gd name="T2" fmla="*/ 319521 w 1778"/>
                  <a:gd name="T3" fmla="*/ 65159 h 2077"/>
                  <a:gd name="T4" fmla="*/ 64768 w 1778"/>
                  <a:gd name="T5" fmla="*/ 373677 h 2077"/>
                  <a:gd name="T6" fmla="*/ 64768 w 1778"/>
                  <a:gd name="T7" fmla="*/ 373677 h 2077"/>
                  <a:gd name="T8" fmla="*/ 319521 w 1778"/>
                  <a:gd name="T9" fmla="*/ 682194 h 2077"/>
                  <a:gd name="T10" fmla="*/ 319521 w 1778"/>
                  <a:gd name="T11" fmla="*/ 682194 h 2077"/>
                  <a:gd name="T12" fmla="*/ 574275 w 1778"/>
                  <a:gd name="T13" fmla="*/ 373677 h 2077"/>
                  <a:gd name="T14" fmla="*/ 574275 w 1778"/>
                  <a:gd name="T15" fmla="*/ 373677 h 2077"/>
                  <a:gd name="T16" fmla="*/ 319521 w 1778"/>
                  <a:gd name="T17" fmla="*/ 65159 h 2077"/>
                  <a:gd name="T18" fmla="*/ 319521 w 1778"/>
                  <a:gd name="T19" fmla="*/ 747353 h 2077"/>
                  <a:gd name="T20" fmla="*/ 319521 w 1778"/>
                  <a:gd name="T21" fmla="*/ 747353 h 2077"/>
                  <a:gd name="T22" fmla="*/ 0 w 1778"/>
                  <a:gd name="T23" fmla="*/ 373677 h 2077"/>
                  <a:gd name="T24" fmla="*/ 0 w 1778"/>
                  <a:gd name="T25" fmla="*/ 373677 h 2077"/>
                  <a:gd name="T26" fmla="*/ 319521 w 1778"/>
                  <a:gd name="T27" fmla="*/ 0 h 2077"/>
                  <a:gd name="T28" fmla="*/ 319521 w 1778"/>
                  <a:gd name="T29" fmla="*/ 0 h 2077"/>
                  <a:gd name="T30" fmla="*/ 639402 w 1778"/>
                  <a:gd name="T31" fmla="*/ 373677 h 2077"/>
                  <a:gd name="T32" fmla="*/ 639402 w 1778"/>
                  <a:gd name="T33" fmla="*/ 373677 h 2077"/>
                  <a:gd name="T34" fmla="*/ 319521 w 1778"/>
                  <a:gd name="T35" fmla="*/ 747353 h 20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78" h="2077">
                    <a:moveTo>
                      <a:pt x="888" y="181"/>
                    </a:moveTo>
                    <a:lnTo>
                      <a:pt x="888" y="181"/>
                    </a:lnTo>
                    <a:cubicBezTo>
                      <a:pt x="498" y="181"/>
                      <a:pt x="180" y="565"/>
                      <a:pt x="180" y="1038"/>
                    </a:cubicBezTo>
                    <a:cubicBezTo>
                      <a:pt x="180" y="1510"/>
                      <a:pt x="498" y="1895"/>
                      <a:pt x="888" y="1895"/>
                    </a:cubicBezTo>
                    <a:cubicBezTo>
                      <a:pt x="1279" y="1895"/>
                      <a:pt x="1596" y="1510"/>
                      <a:pt x="1596" y="1038"/>
                    </a:cubicBezTo>
                    <a:cubicBezTo>
                      <a:pt x="1596" y="565"/>
                      <a:pt x="1279" y="181"/>
                      <a:pt x="888" y="181"/>
                    </a:cubicBezTo>
                    <a:close/>
                    <a:moveTo>
                      <a:pt x="888" y="2076"/>
                    </a:moveTo>
                    <a:lnTo>
                      <a:pt x="888" y="2076"/>
                    </a:lnTo>
                    <a:cubicBezTo>
                      <a:pt x="398" y="2076"/>
                      <a:pt x="0" y="1610"/>
                      <a:pt x="0" y="1038"/>
                    </a:cubicBezTo>
                    <a:cubicBezTo>
                      <a:pt x="0" y="466"/>
                      <a:pt x="398" y="0"/>
                      <a:pt x="888" y="0"/>
                    </a:cubicBezTo>
                    <a:cubicBezTo>
                      <a:pt x="1379" y="0"/>
                      <a:pt x="1777" y="466"/>
                      <a:pt x="1777" y="1038"/>
                    </a:cubicBezTo>
                    <a:cubicBezTo>
                      <a:pt x="1777" y="1610"/>
                      <a:pt x="1379" y="2076"/>
                      <a:pt x="888" y="207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7" name="Freeform 21">
                <a:extLst>
                  <a:ext uri="{FF2B5EF4-FFF2-40B4-BE49-F238E27FC236}">
                    <a16:creationId xmlns:a16="http://schemas.microsoft.com/office/drawing/2014/main" id="{33F97725-862D-AA4D-AD69-49C74E83F0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50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8" name="Freeform 22">
                <a:extLst>
                  <a:ext uri="{FF2B5EF4-FFF2-40B4-BE49-F238E27FC236}">
                    <a16:creationId xmlns:a16="http://schemas.microsoft.com/office/drawing/2014/main" id="{2F08B630-5614-234D-AA82-2A536B38D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0000" y="5665788"/>
                <a:ext cx="541338" cy="322262"/>
              </a:xfrm>
              <a:custGeom>
                <a:avLst/>
                <a:gdLst>
                  <a:gd name="T0" fmla="*/ 270489 w 1503"/>
                  <a:gd name="T1" fmla="*/ 0 h 895"/>
                  <a:gd name="T2" fmla="*/ 270489 w 1503"/>
                  <a:gd name="T3" fmla="*/ 0 h 895"/>
                  <a:gd name="T4" fmla="*/ 0 w 1503"/>
                  <a:gd name="T5" fmla="*/ 97219 h 895"/>
                  <a:gd name="T6" fmla="*/ 0 w 1503"/>
                  <a:gd name="T7" fmla="*/ 97219 h 895"/>
                  <a:gd name="T8" fmla="*/ 270489 w 1503"/>
                  <a:gd name="T9" fmla="*/ 321902 h 895"/>
                  <a:gd name="T10" fmla="*/ 270489 w 1503"/>
                  <a:gd name="T11" fmla="*/ 321902 h 895"/>
                  <a:gd name="T12" fmla="*/ 540978 w 1503"/>
                  <a:gd name="T13" fmla="*/ 97219 h 895"/>
                  <a:gd name="T14" fmla="*/ 540978 w 1503"/>
                  <a:gd name="T15" fmla="*/ 97219 h 895"/>
                  <a:gd name="T16" fmla="*/ 270489 w 1503"/>
                  <a:gd name="T17" fmla="*/ 0 h 8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03" h="895">
                    <a:moveTo>
                      <a:pt x="751" y="0"/>
                    </a:moveTo>
                    <a:lnTo>
                      <a:pt x="751" y="0"/>
                    </a:lnTo>
                    <a:cubicBezTo>
                      <a:pt x="466" y="0"/>
                      <a:pt x="204" y="102"/>
                      <a:pt x="0" y="270"/>
                    </a:cubicBezTo>
                    <a:cubicBezTo>
                      <a:pt x="112" y="634"/>
                      <a:pt x="406" y="894"/>
                      <a:pt x="751" y="894"/>
                    </a:cubicBezTo>
                    <a:cubicBezTo>
                      <a:pt x="1097" y="894"/>
                      <a:pt x="1391" y="634"/>
                      <a:pt x="1502" y="270"/>
                    </a:cubicBezTo>
                    <a:cubicBezTo>
                      <a:pt x="1298" y="102"/>
                      <a:pt x="1037" y="0"/>
                      <a:pt x="75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9" name="Freeform 24">
                <a:extLst>
                  <a:ext uri="{FF2B5EF4-FFF2-40B4-BE49-F238E27FC236}">
                    <a16:creationId xmlns:a16="http://schemas.microsoft.com/office/drawing/2014/main" id="{508586A5-598F-D24D-8057-F6A597DF6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875" y="5381625"/>
                <a:ext cx="255588" cy="255588"/>
              </a:xfrm>
              <a:custGeom>
                <a:avLst/>
                <a:gdLst>
                  <a:gd name="T0" fmla="*/ 255229 w 711"/>
                  <a:gd name="T1" fmla="*/ 127614 h 711"/>
                  <a:gd name="T2" fmla="*/ 255229 w 711"/>
                  <a:gd name="T3" fmla="*/ 127614 h 711"/>
                  <a:gd name="T4" fmla="*/ 127614 w 711"/>
                  <a:gd name="T5" fmla="*/ 255229 h 711"/>
                  <a:gd name="T6" fmla="*/ 127614 w 711"/>
                  <a:gd name="T7" fmla="*/ 255229 h 711"/>
                  <a:gd name="T8" fmla="*/ 0 w 711"/>
                  <a:gd name="T9" fmla="*/ 127614 h 711"/>
                  <a:gd name="T10" fmla="*/ 0 w 711"/>
                  <a:gd name="T11" fmla="*/ 127614 h 711"/>
                  <a:gd name="T12" fmla="*/ 127614 w 711"/>
                  <a:gd name="T13" fmla="*/ 0 h 711"/>
                  <a:gd name="T14" fmla="*/ 127614 w 711"/>
                  <a:gd name="T15" fmla="*/ 0 h 711"/>
                  <a:gd name="T16" fmla="*/ 255229 w 711"/>
                  <a:gd name="T17" fmla="*/ 127614 h 7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1" h="711">
                    <a:moveTo>
                      <a:pt x="710" y="355"/>
                    </a:moveTo>
                    <a:lnTo>
                      <a:pt x="710" y="355"/>
                    </a:lnTo>
                    <a:cubicBezTo>
                      <a:pt x="710" y="552"/>
                      <a:pt x="551" y="710"/>
                      <a:pt x="355" y="710"/>
                    </a:cubicBezTo>
                    <a:cubicBezTo>
                      <a:pt x="159" y="710"/>
                      <a:pt x="0" y="552"/>
                      <a:pt x="0" y="355"/>
                    </a:cubicBezTo>
                    <a:cubicBezTo>
                      <a:pt x="0" y="159"/>
                      <a:pt x="159" y="0"/>
                      <a:pt x="355" y="0"/>
                    </a:cubicBezTo>
                    <a:cubicBezTo>
                      <a:pt x="551" y="0"/>
                      <a:pt x="710" y="159"/>
                      <a:pt x="710" y="3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0" name="Freeform 28">
                <a:extLst>
                  <a:ext uri="{FF2B5EF4-FFF2-40B4-BE49-F238E27FC236}">
                    <a16:creationId xmlns:a16="http://schemas.microsoft.com/office/drawing/2014/main" id="{1C7BA107-DDF2-4D4D-AEF7-E6A40FE7C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230813"/>
                <a:ext cx="180975" cy="180975"/>
              </a:xfrm>
              <a:custGeom>
                <a:avLst/>
                <a:gdLst>
                  <a:gd name="T0" fmla="*/ 0 w 502"/>
                  <a:gd name="T1" fmla="*/ 0 h 501"/>
                  <a:gd name="T2" fmla="*/ 180614 w 502"/>
                  <a:gd name="T3" fmla="*/ 180614 h 501"/>
                  <a:gd name="T4" fmla="*/ 180614 w 502"/>
                  <a:gd name="T5" fmla="*/ 0 h 501"/>
                  <a:gd name="T6" fmla="*/ 0 w 502"/>
                  <a:gd name="T7" fmla="*/ 0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1">
                    <a:moveTo>
                      <a:pt x="0" y="0"/>
                    </a:moveTo>
                    <a:lnTo>
                      <a:pt x="501" y="500"/>
                    </a:lnTo>
                    <a:lnTo>
                      <a:pt x="50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80CF75EA-44C9-5341-B65D-AC2F606B8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2331" y="-56272"/>
              <a:ext cx="731887" cy="740373"/>
            </a:xfrm>
            <a:custGeom>
              <a:avLst/>
              <a:gdLst>
                <a:gd name="T0" fmla="*/ 403066 w 3041"/>
                <a:gd name="T1" fmla="*/ 553858 h 3079"/>
                <a:gd name="T2" fmla="*/ 551470 w 3041"/>
                <a:gd name="T3" fmla="*/ 702848 h 3079"/>
                <a:gd name="T4" fmla="*/ 551470 w 3041"/>
                <a:gd name="T5" fmla="*/ 405227 h 3079"/>
                <a:gd name="T6" fmla="*/ 337870 w 3041"/>
                <a:gd name="T7" fmla="*/ 553858 h 3079"/>
                <a:gd name="T8" fmla="*/ 551470 w 3041"/>
                <a:gd name="T9" fmla="*/ 340088 h 3079"/>
                <a:gd name="T10" fmla="*/ 551470 w 3041"/>
                <a:gd name="T11" fmla="*/ 767987 h 3079"/>
                <a:gd name="T12" fmla="*/ 320580 w 3041"/>
                <a:gd name="T13" fmla="*/ 843562 h 3079"/>
                <a:gd name="T14" fmla="*/ 416394 w 3041"/>
                <a:gd name="T15" fmla="*/ 898984 h 3079"/>
                <a:gd name="T16" fmla="*/ 436925 w 3041"/>
                <a:gd name="T17" fmla="*/ 1026742 h 3079"/>
                <a:gd name="T18" fmla="*/ 650525 w 3041"/>
                <a:gd name="T19" fmla="*/ 1042577 h 3079"/>
                <a:gd name="T20" fmla="*/ 666374 w 3041"/>
                <a:gd name="T21" fmla="*/ 929214 h 3079"/>
                <a:gd name="T22" fmla="*/ 782719 w 3041"/>
                <a:gd name="T23" fmla="*/ 843562 h 3079"/>
                <a:gd name="T24" fmla="*/ 904108 w 3041"/>
                <a:gd name="T25" fmla="*/ 889987 h 3079"/>
                <a:gd name="T26" fmla="*/ 912032 w 3041"/>
                <a:gd name="T27" fmla="*/ 892146 h 3079"/>
                <a:gd name="T28" fmla="*/ 1024775 w 3041"/>
                <a:gd name="T29" fmla="*/ 712925 h 3079"/>
                <a:gd name="T30" fmla="*/ 1019012 w 3041"/>
                <a:gd name="T31" fmla="*/ 691332 h 3079"/>
                <a:gd name="T32" fmla="*/ 918516 w 3041"/>
                <a:gd name="T33" fmla="*/ 609279 h 3079"/>
                <a:gd name="T34" fmla="*/ 922478 w 3041"/>
                <a:gd name="T35" fmla="*/ 553858 h 3079"/>
                <a:gd name="T36" fmla="*/ 934365 w 3041"/>
                <a:gd name="T37" fmla="*/ 466046 h 3079"/>
                <a:gd name="T38" fmla="*/ 1026216 w 3041"/>
                <a:gd name="T39" fmla="*/ 407386 h 3079"/>
                <a:gd name="T40" fmla="*/ 925720 w 3041"/>
                <a:gd name="T41" fmla="*/ 224206 h 3079"/>
                <a:gd name="T42" fmla="*/ 912032 w 3041"/>
                <a:gd name="T43" fmla="*/ 216289 h 3079"/>
                <a:gd name="T44" fmla="*/ 819460 w 3041"/>
                <a:gd name="T45" fmla="*/ 267032 h 3079"/>
                <a:gd name="T46" fmla="*/ 687266 w 3041"/>
                <a:gd name="T47" fmla="*/ 209091 h 3079"/>
                <a:gd name="T48" fmla="*/ 666374 w 3041"/>
                <a:gd name="T49" fmla="*/ 80973 h 3079"/>
                <a:gd name="T50" fmla="*/ 452774 w 3041"/>
                <a:gd name="T51" fmla="*/ 65139 h 3079"/>
                <a:gd name="T52" fmla="*/ 436925 w 3041"/>
                <a:gd name="T53" fmla="*/ 178861 h 3079"/>
                <a:gd name="T54" fmla="*/ 416394 w 3041"/>
                <a:gd name="T55" fmla="*/ 209091 h 3079"/>
                <a:gd name="T56" fmla="*/ 283839 w 3041"/>
                <a:gd name="T57" fmla="*/ 267032 h 3079"/>
                <a:gd name="T58" fmla="*/ 191267 w 3041"/>
                <a:gd name="T59" fmla="*/ 216289 h 3079"/>
                <a:gd name="T60" fmla="*/ 78524 w 3041"/>
                <a:gd name="T61" fmla="*/ 395150 h 3079"/>
                <a:gd name="T62" fmla="*/ 77083 w 3041"/>
                <a:gd name="T63" fmla="*/ 407386 h 3079"/>
                <a:gd name="T64" fmla="*/ 169295 w 3041"/>
                <a:gd name="T65" fmla="*/ 465687 h 3079"/>
                <a:gd name="T66" fmla="*/ 180822 w 3041"/>
                <a:gd name="T67" fmla="*/ 553858 h 3079"/>
                <a:gd name="T68" fmla="*/ 184784 w 3041"/>
                <a:gd name="T69" fmla="*/ 609279 h 3079"/>
                <a:gd name="T70" fmla="*/ 84287 w 3041"/>
                <a:gd name="T71" fmla="*/ 691332 h 3079"/>
                <a:gd name="T72" fmla="*/ 177580 w 3041"/>
                <a:gd name="T73" fmla="*/ 883869 h 3079"/>
                <a:gd name="T74" fmla="*/ 199192 w 3041"/>
                <a:gd name="T75" fmla="*/ 889987 h 3079"/>
                <a:gd name="T76" fmla="*/ 300409 w 3041"/>
                <a:gd name="T77" fmla="*/ 836724 h 3079"/>
                <a:gd name="T78" fmla="*/ 452774 w 3041"/>
                <a:gd name="T79" fmla="*/ 1107715 h 3079"/>
                <a:gd name="T80" fmla="*/ 371729 w 3041"/>
                <a:gd name="T81" fmla="*/ 950807 h 3079"/>
                <a:gd name="T82" fmla="*/ 231610 w 3041"/>
                <a:gd name="T83" fmla="*/ 946128 h 3079"/>
                <a:gd name="T84" fmla="*/ 121028 w 3041"/>
                <a:gd name="T85" fmla="*/ 916618 h 3079"/>
                <a:gd name="T86" fmla="*/ 51869 w 3041"/>
                <a:gd name="T87" fmla="*/ 634831 h 3079"/>
                <a:gd name="T88" fmla="*/ 115625 w 3041"/>
                <a:gd name="T89" fmla="*/ 553858 h 3079"/>
                <a:gd name="T90" fmla="*/ 51869 w 3041"/>
                <a:gd name="T91" fmla="*/ 473244 h 3079"/>
                <a:gd name="T92" fmla="*/ 14048 w 3041"/>
                <a:gd name="T93" fmla="*/ 424300 h 3079"/>
                <a:gd name="T94" fmla="*/ 121028 w 3041"/>
                <a:gd name="T95" fmla="*/ 191457 h 3079"/>
                <a:gd name="T96" fmla="*/ 231610 w 3041"/>
                <a:gd name="T97" fmla="*/ 161947 h 3079"/>
                <a:gd name="T98" fmla="*/ 371729 w 3041"/>
                <a:gd name="T99" fmla="*/ 157268 h 3079"/>
                <a:gd name="T100" fmla="*/ 452774 w 3041"/>
                <a:gd name="T101" fmla="*/ 0 h 3079"/>
                <a:gd name="T102" fmla="*/ 731571 w 3041"/>
                <a:gd name="T103" fmla="*/ 80973 h 3079"/>
                <a:gd name="T104" fmla="*/ 805412 w 3041"/>
                <a:gd name="T105" fmla="*/ 200094 h 3079"/>
                <a:gd name="T106" fmla="*/ 912032 w 3041"/>
                <a:gd name="T107" fmla="*/ 151150 h 3079"/>
                <a:gd name="T108" fmla="*/ 1080967 w 3041"/>
                <a:gd name="T109" fmla="*/ 362761 h 3079"/>
                <a:gd name="T110" fmla="*/ 1089252 w 3041"/>
                <a:gd name="T111" fmla="*/ 424300 h 3079"/>
                <a:gd name="T112" fmla="*/ 985513 w 3041"/>
                <a:gd name="T113" fmla="*/ 511392 h 3079"/>
                <a:gd name="T114" fmla="*/ 985513 w 3041"/>
                <a:gd name="T115" fmla="*/ 596683 h 3079"/>
                <a:gd name="T116" fmla="*/ 1089252 w 3041"/>
                <a:gd name="T117" fmla="*/ 684135 h 3079"/>
                <a:gd name="T118" fmla="*/ 982271 w 3041"/>
                <a:gd name="T119" fmla="*/ 916618 h 3079"/>
                <a:gd name="T120" fmla="*/ 912032 w 3041"/>
                <a:gd name="T121" fmla="*/ 956925 h 3079"/>
                <a:gd name="T122" fmla="*/ 805412 w 3041"/>
                <a:gd name="T123" fmla="*/ 907981 h 3079"/>
                <a:gd name="T124" fmla="*/ 731571 w 3041"/>
                <a:gd name="T125" fmla="*/ 1026742 h 30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41" h="3079">
                  <a:moveTo>
                    <a:pt x="1531" y="1126"/>
                  </a:moveTo>
                  <a:lnTo>
                    <a:pt x="1531" y="1126"/>
                  </a:lnTo>
                  <a:cubicBezTo>
                    <a:pt x="1303" y="1126"/>
                    <a:pt x="1119" y="1312"/>
                    <a:pt x="1119" y="1539"/>
                  </a:cubicBezTo>
                  <a:cubicBezTo>
                    <a:pt x="1119" y="1767"/>
                    <a:pt x="1303" y="1953"/>
                    <a:pt x="1531" y="1953"/>
                  </a:cubicBezTo>
                  <a:cubicBezTo>
                    <a:pt x="1759" y="1953"/>
                    <a:pt x="1945" y="1767"/>
                    <a:pt x="1945" y="1539"/>
                  </a:cubicBezTo>
                  <a:cubicBezTo>
                    <a:pt x="1945" y="1312"/>
                    <a:pt x="1759" y="1126"/>
                    <a:pt x="1531" y="1126"/>
                  </a:cubicBezTo>
                  <a:close/>
                  <a:moveTo>
                    <a:pt x="1531" y="2134"/>
                  </a:moveTo>
                  <a:lnTo>
                    <a:pt x="1531" y="2134"/>
                  </a:lnTo>
                  <a:cubicBezTo>
                    <a:pt x="1204" y="2134"/>
                    <a:pt x="938" y="1867"/>
                    <a:pt x="938" y="1539"/>
                  </a:cubicBezTo>
                  <a:cubicBezTo>
                    <a:pt x="938" y="1212"/>
                    <a:pt x="1204" y="945"/>
                    <a:pt x="1531" y="945"/>
                  </a:cubicBezTo>
                  <a:cubicBezTo>
                    <a:pt x="1859" y="945"/>
                    <a:pt x="2126" y="1212"/>
                    <a:pt x="2126" y="1539"/>
                  </a:cubicBezTo>
                  <a:cubicBezTo>
                    <a:pt x="2126" y="1867"/>
                    <a:pt x="1859" y="2134"/>
                    <a:pt x="1531" y="2134"/>
                  </a:cubicBezTo>
                  <a:close/>
                  <a:moveTo>
                    <a:pt x="834" y="2325"/>
                  </a:moveTo>
                  <a:lnTo>
                    <a:pt x="834" y="2325"/>
                  </a:lnTo>
                  <a:cubicBezTo>
                    <a:pt x="854" y="2325"/>
                    <a:pt x="874" y="2331"/>
                    <a:pt x="890" y="2344"/>
                  </a:cubicBezTo>
                  <a:cubicBezTo>
                    <a:pt x="970" y="2409"/>
                    <a:pt x="1060" y="2460"/>
                    <a:pt x="1156" y="2498"/>
                  </a:cubicBezTo>
                  <a:cubicBezTo>
                    <a:pt x="1190" y="2511"/>
                    <a:pt x="1213" y="2545"/>
                    <a:pt x="1213" y="2582"/>
                  </a:cubicBezTo>
                  <a:lnTo>
                    <a:pt x="1213" y="2853"/>
                  </a:lnTo>
                  <a:cubicBezTo>
                    <a:pt x="1213" y="2877"/>
                    <a:pt x="1233" y="2897"/>
                    <a:pt x="1257" y="2897"/>
                  </a:cubicBezTo>
                  <a:lnTo>
                    <a:pt x="1806" y="2897"/>
                  </a:lnTo>
                  <a:cubicBezTo>
                    <a:pt x="1830" y="2897"/>
                    <a:pt x="1850" y="2877"/>
                    <a:pt x="1850" y="2853"/>
                  </a:cubicBezTo>
                  <a:lnTo>
                    <a:pt x="1850" y="2582"/>
                  </a:lnTo>
                  <a:cubicBezTo>
                    <a:pt x="1850" y="2545"/>
                    <a:pt x="1873" y="2511"/>
                    <a:pt x="1908" y="2498"/>
                  </a:cubicBezTo>
                  <a:cubicBezTo>
                    <a:pt x="2003" y="2460"/>
                    <a:pt x="2093" y="2409"/>
                    <a:pt x="2173" y="2344"/>
                  </a:cubicBezTo>
                  <a:cubicBezTo>
                    <a:pt x="2202" y="2321"/>
                    <a:pt x="2243" y="2318"/>
                    <a:pt x="2275" y="2337"/>
                  </a:cubicBezTo>
                  <a:lnTo>
                    <a:pt x="2510" y="2473"/>
                  </a:lnTo>
                  <a:cubicBezTo>
                    <a:pt x="2517" y="2476"/>
                    <a:pt x="2524" y="2479"/>
                    <a:pt x="2532" y="2479"/>
                  </a:cubicBezTo>
                  <a:cubicBezTo>
                    <a:pt x="2545" y="2479"/>
                    <a:pt x="2561" y="2473"/>
                    <a:pt x="2570" y="2456"/>
                  </a:cubicBezTo>
                  <a:lnTo>
                    <a:pt x="2845" y="1981"/>
                  </a:lnTo>
                  <a:cubicBezTo>
                    <a:pt x="2853" y="1967"/>
                    <a:pt x="2851" y="1954"/>
                    <a:pt x="2849" y="1947"/>
                  </a:cubicBezTo>
                  <a:cubicBezTo>
                    <a:pt x="2848" y="1941"/>
                    <a:pt x="2842" y="1928"/>
                    <a:pt x="2829" y="1921"/>
                  </a:cubicBezTo>
                  <a:lnTo>
                    <a:pt x="2594" y="1785"/>
                  </a:lnTo>
                  <a:cubicBezTo>
                    <a:pt x="2561" y="1766"/>
                    <a:pt x="2544" y="1730"/>
                    <a:pt x="2550" y="1693"/>
                  </a:cubicBezTo>
                  <a:cubicBezTo>
                    <a:pt x="2557" y="1642"/>
                    <a:pt x="2561" y="1590"/>
                    <a:pt x="2561" y="1539"/>
                  </a:cubicBezTo>
                  <a:cubicBezTo>
                    <a:pt x="2561" y="1488"/>
                    <a:pt x="2557" y="1437"/>
                    <a:pt x="2550" y="1386"/>
                  </a:cubicBezTo>
                  <a:cubicBezTo>
                    <a:pt x="2544" y="1349"/>
                    <a:pt x="2561" y="1313"/>
                    <a:pt x="2594" y="1295"/>
                  </a:cubicBezTo>
                  <a:lnTo>
                    <a:pt x="2829" y="1158"/>
                  </a:lnTo>
                  <a:cubicBezTo>
                    <a:pt x="2842" y="1151"/>
                    <a:pt x="2848" y="1138"/>
                    <a:pt x="2849" y="1132"/>
                  </a:cubicBezTo>
                  <a:cubicBezTo>
                    <a:pt x="2851" y="1125"/>
                    <a:pt x="2853" y="1112"/>
                    <a:pt x="2845" y="1098"/>
                  </a:cubicBezTo>
                  <a:lnTo>
                    <a:pt x="2570" y="623"/>
                  </a:lnTo>
                  <a:cubicBezTo>
                    <a:pt x="2561" y="607"/>
                    <a:pt x="2545" y="601"/>
                    <a:pt x="2532" y="601"/>
                  </a:cubicBezTo>
                  <a:cubicBezTo>
                    <a:pt x="2524" y="601"/>
                    <a:pt x="2517" y="603"/>
                    <a:pt x="2510" y="607"/>
                  </a:cubicBezTo>
                  <a:lnTo>
                    <a:pt x="2275" y="742"/>
                  </a:lnTo>
                  <a:cubicBezTo>
                    <a:pt x="2243" y="760"/>
                    <a:pt x="2202" y="758"/>
                    <a:pt x="2173" y="735"/>
                  </a:cubicBezTo>
                  <a:cubicBezTo>
                    <a:pt x="2092" y="670"/>
                    <a:pt x="2003" y="618"/>
                    <a:pt x="1908" y="581"/>
                  </a:cubicBezTo>
                  <a:cubicBezTo>
                    <a:pt x="1873" y="567"/>
                    <a:pt x="1850" y="535"/>
                    <a:pt x="1850" y="497"/>
                  </a:cubicBezTo>
                  <a:lnTo>
                    <a:pt x="1850" y="225"/>
                  </a:lnTo>
                  <a:cubicBezTo>
                    <a:pt x="1850" y="201"/>
                    <a:pt x="1830" y="181"/>
                    <a:pt x="1806" y="181"/>
                  </a:cubicBezTo>
                  <a:lnTo>
                    <a:pt x="1257" y="181"/>
                  </a:lnTo>
                  <a:cubicBezTo>
                    <a:pt x="1233" y="181"/>
                    <a:pt x="1213" y="201"/>
                    <a:pt x="1213" y="225"/>
                  </a:cubicBezTo>
                  <a:lnTo>
                    <a:pt x="1213" y="497"/>
                  </a:lnTo>
                  <a:cubicBezTo>
                    <a:pt x="1213" y="535"/>
                    <a:pt x="1190" y="567"/>
                    <a:pt x="1156" y="581"/>
                  </a:cubicBezTo>
                  <a:cubicBezTo>
                    <a:pt x="1060" y="618"/>
                    <a:pt x="970" y="670"/>
                    <a:pt x="890" y="735"/>
                  </a:cubicBezTo>
                  <a:cubicBezTo>
                    <a:pt x="861" y="758"/>
                    <a:pt x="821" y="760"/>
                    <a:pt x="788" y="742"/>
                  </a:cubicBezTo>
                  <a:lnTo>
                    <a:pt x="553" y="607"/>
                  </a:lnTo>
                  <a:cubicBezTo>
                    <a:pt x="546" y="603"/>
                    <a:pt x="539" y="601"/>
                    <a:pt x="531" y="601"/>
                  </a:cubicBezTo>
                  <a:cubicBezTo>
                    <a:pt x="519" y="601"/>
                    <a:pt x="502" y="607"/>
                    <a:pt x="493" y="623"/>
                  </a:cubicBezTo>
                  <a:lnTo>
                    <a:pt x="218" y="1098"/>
                  </a:lnTo>
                  <a:cubicBezTo>
                    <a:pt x="210" y="1112"/>
                    <a:pt x="212" y="1125"/>
                    <a:pt x="214" y="1132"/>
                  </a:cubicBezTo>
                  <a:cubicBezTo>
                    <a:pt x="216" y="1138"/>
                    <a:pt x="220" y="1151"/>
                    <a:pt x="234" y="1158"/>
                  </a:cubicBezTo>
                  <a:lnTo>
                    <a:pt x="470" y="1294"/>
                  </a:lnTo>
                  <a:cubicBezTo>
                    <a:pt x="502" y="1313"/>
                    <a:pt x="519" y="1349"/>
                    <a:pt x="513" y="1386"/>
                  </a:cubicBezTo>
                  <a:cubicBezTo>
                    <a:pt x="506" y="1437"/>
                    <a:pt x="502" y="1488"/>
                    <a:pt x="502" y="1539"/>
                  </a:cubicBezTo>
                  <a:cubicBezTo>
                    <a:pt x="502" y="1590"/>
                    <a:pt x="506" y="1642"/>
                    <a:pt x="513" y="1693"/>
                  </a:cubicBezTo>
                  <a:cubicBezTo>
                    <a:pt x="519" y="1730"/>
                    <a:pt x="501" y="1766"/>
                    <a:pt x="470" y="1785"/>
                  </a:cubicBezTo>
                  <a:lnTo>
                    <a:pt x="234" y="1921"/>
                  </a:lnTo>
                  <a:cubicBezTo>
                    <a:pt x="213" y="1932"/>
                    <a:pt x="206" y="1960"/>
                    <a:pt x="218" y="1981"/>
                  </a:cubicBezTo>
                  <a:lnTo>
                    <a:pt x="493" y="2456"/>
                  </a:lnTo>
                  <a:cubicBezTo>
                    <a:pt x="502" y="2473"/>
                    <a:pt x="519" y="2479"/>
                    <a:pt x="531" y="2479"/>
                  </a:cubicBezTo>
                  <a:cubicBezTo>
                    <a:pt x="539" y="2479"/>
                    <a:pt x="546" y="2476"/>
                    <a:pt x="553" y="2473"/>
                  </a:cubicBezTo>
                  <a:lnTo>
                    <a:pt x="788" y="2337"/>
                  </a:lnTo>
                  <a:cubicBezTo>
                    <a:pt x="803" y="2328"/>
                    <a:pt x="818" y="2325"/>
                    <a:pt x="834" y="2325"/>
                  </a:cubicBezTo>
                  <a:close/>
                  <a:moveTo>
                    <a:pt x="1806" y="3078"/>
                  </a:moveTo>
                  <a:lnTo>
                    <a:pt x="1257" y="3078"/>
                  </a:lnTo>
                  <a:cubicBezTo>
                    <a:pt x="1133" y="3078"/>
                    <a:pt x="1032" y="2978"/>
                    <a:pt x="1032" y="2853"/>
                  </a:cubicBezTo>
                  <a:lnTo>
                    <a:pt x="1032" y="2642"/>
                  </a:lnTo>
                  <a:cubicBezTo>
                    <a:pt x="960" y="2609"/>
                    <a:pt x="891" y="2570"/>
                    <a:pt x="827" y="2523"/>
                  </a:cubicBezTo>
                  <a:lnTo>
                    <a:pt x="643" y="2629"/>
                  </a:lnTo>
                  <a:cubicBezTo>
                    <a:pt x="609" y="2649"/>
                    <a:pt x="571" y="2659"/>
                    <a:pt x="531" y="2659"/>
                  </a:cubicBezTo>
                  <a:cubicBezTo>
                    <a:pt x="451" y="2659"/>
                    <a:pt x="376" y="2616"/>
                    <a:pt x="336" y="2547"/>
                  </a:cubicBezTo>
                  <a:lnTo>
                    <a:pt x="61" y="2071"/>
                  </a:lnTo>
                  <a:cubicBezTo>
                    <a:pt x="0" y="1963"/>
                    <a:pt x="37" y="1826"/>
                    <a:pt x="144" y="1764"/>
                  </a:cubicBezTo>
                  <a:lnTo>
                    <a:pt x="327" y="1658"/>
                  </a:lnTo>
                  <a:cubicBezTo>
                    <a:pt x="323" y="1619"/>
                    <a:pt x="321" y="1579"/>
                    <a:pt x="321" y="1539"/>
                  </a:cubicBezTo>
                  <a:cubicBezTo>
                    <a:pt x="321" y="1500"/>
                    <a:pt x="323" y="1460"/>
                    <a:pt x="327" y="1421"/>
                  </a:cubicBezTo>
                  <a:lnTo>
                    <a:pt x="144" y="1315"/>
                  </a:lnTo>
                  <a:cubicBezTo>
                    <a:pt x="92" y="1285"/>
                    <a:pt x="55" y="1237"/>
                    <a:pt x="39" y="1179"/>
                  </a:cubicBezTo>
                  <a:cubicBezTo>
                    <a:pt x="24" y="1121"/>
                    <a:pt x="32" y="1060"/>
                    <a:pt x="62" y="1008"/>
                  </a:cubicBezTo>
                  <a:lnTo>
                    <a:pt x="336" y="532"/>
                  </a:lnTo>
                  <a:cubicBezTo>
                    <a:pt x="376" y="463"/>
                    <a:pt x="451" y="420"/>
                    <a:pt x="531" y="420"/>
                  </a:cubicBezTo>
                  <a:cubicBezTo>
                    <a:pt x="571" y="420"/>
                    <a:pt x="609" y="431"/>
                    <a:pt x="643" y="450"/>
                  </a:cubicBezTo>
                  <a:lnTo>
                    <a:pt x="827" y="556"/>
                  </a:lnTo>
                  <a:cubicBezTo>
                    <a:pt x="891" y="509"/>
                    <a:pt x="960" y="470"/>
                    <a:pt x="1032" y="437"/>
                  </a:cubicBezTo>
                  <a:lnTo>
                    <a:pt x="1032" y="225"/>
                  </a:lnTo>
                  <a:cubicBezTo>
                    <a:pt x="1032" y="102"/>
                    <a:pt x="1133" y="0"/>
                    <a:pt x="1257" y="0"/>
                  </a:cubicBezTo>
                  <a:lnTo>
                    <a:pt x="1806" y="0"/>
                  </a:lnTo>
                  <a:cubicBezTo>
                    <a:pt x="1930" y="0"/>
                    <a:pt x="2031" y="102"/>
                    <a:pt x="2031" y="225"/>
                  </a:cubicBezTo>
                  <a:lnTo>
                    <a:pt x="2031" y="437"/>
                  </a:lnTo>
                  <a:cubicBezTo>
                    <a:pt x="2103" y="470"/>
                    <a:pt x="2172" y="510"/>
                    <a:pt x="2236" y="556"/>
                  </a:cubicBezTo>
                  <a:lnTo>
                    <a:pt x="2420" y="450"/>
                  </a:lnTo>
                  <a:cubicBezTo>
                    <a:pt x="2454" y="431"/>
                    <a:pt x="2493" y="420"/>
                    <a:pt x="2532" y="420"/>
                  </a:cubicBezTo>
                  <a:cubicBezTo>
                    <a:pt x="2612" y="420"/>
                    <a:pt x="2687" y="463"/>
                    <a:pt x="2727" y="532"/>
                  </a:cubicBezTo>
                  <a:lnTo>
                    <a:pt x="3001" y="1008"/>
                  </a:lnTo>
                  <a:cubicBezTo>
                    <a:pt x="3031" y="1060"/>
                    <a:pt x="3040" y="1121"/>
                    <a:pt x="3024" y="1179"/>
                  </a:cubicBezTo>
                  <a:cubicBezTo>
                    <a:pt x="3009" y="1236"/>
                    <a:pt x="2971" y="1285"/>
                    <a:pt x="2919" y="1315"/>
                  </a:cubicBezTo>
                  <a:lnTo>
                    <a:pt x="2736" y="1421"/>
                  </a:lnTo>
                  <a:cubicBezTo>
                    <a:pt x="2740" y="1460"/>
                    <a:pt x="2742" y="1500"/>
                    <a:pt x="2742" y="1539"/>
                  </a:cubicBezTo>
                  <a:cubicBezTo>
                    <a:pt x="2742" y="1579"/>
                    <a:pt x="2740" y="1619"/>
                    <a:pt x="2736" y="1658"/>
                  </a:cubicBezTo>
                  <a:lnTo>
                    <a:pt x="2919" y="1764"/>
                  </a:lnTo>
                  <a:cubicBezTo>
                    <a:pt x="2971" y="1794"/>
                    <a:pt x="3009" y="1842"/>
                    <a:pt x="3024" y="1901"/>
                  </a:cubicBezTo>
                  <a:cubicBezTo>
                    <a:pt x="3040" y="1959"/>
                    <a:pt x="3031" y="2019"/>
                    <a:pt x="3001" y="2071"/>
                  </a:cubicBezTo>
                  <a:lnTo>
                    <a:pt x="2727" y="2547"/>
                  </a:lnTo>
                  <a:cubicBezTo>
                    <a:pt x="2687" y="2616"/>
                    <a:pt x="2612" y="2659"/>
                    <a:pt x="2532" y="2659"/>
                  </a:cubicBezTo>
                  <a:cubicBezTo>
                    <a:pt x="2493" y="2659"/>
                    <a:pt x="2454" y="2649"/>
                    <a:pt x="2420" y="2629"/>
                  </a:cubicBezTo>
                  <a:lnTo>
                    <a:pt x="2236" y="2523"/>
                  </a:lnTo>
                  <a:cubicBezTo>
                    <a:pt x="2172" y="2570"/>
                    <a:pt x="2103" y="2609"/>
                    <a:pt x="2031" y="2642"/>
                  </a:cubicBezTo>
                  <a:lnTo>
                    <a:pt x="2031" y="2853"/>
                  </a:lnTo>
                  <a:cubicBezTo>
                    <a:pt x="2031" y="2978"/>
                    <a:pt x="1930" y="3078"/>
                    <a:pt x="1806" y="307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87BB6271-09DC-CE4E-A991-A14AB167CA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42237">
              <a:off x="4615955" y="-288783"/>
              <a:ext cx="1289819" cy="1259059"/>
            </a:xfrm>
            <a:custGeom>
              <a:avLst/>
              <a:gdLst>
                <a:gd name="T0" fmla="*/ 1748198 w 5361"/>
                <a:gd name="T1" fmla="*/ 1076676 h 5233"/>
                <a:gd name="T2" fmla="*/ 1662139 w 5361"/>
                <a:gd name="T3" fmla="*/ 1002857 h 5233"/>
                <a:gd name="T4" fmla="*/ 1669701 w 5361"/>
                <a:gd name="T5" fmla="*/ 897710 h 5233"/>
                <a:gd name="T6" fmla="*/ 1677982 w 5361"/>
                <a:gd name="T7" fmla="*/ 759435 h 5233"/>
                <a:gd name="T8" fmla="*/ 1858744 w 5361"/>
                <a:gd name="T9" fmla="*/ 636283 h 5233"/>
                <a:gd name="T10" fmla="*/ 1785647 w 5361"/>
                <a:gd name="T11" fmla="*/ 476762 h 5233"/>
                <a:gd name="T12" fmla="*/ 1797530 w 5361"/>
                <a:gd name="T13" fmla="*/ 432471 h 5233"/>
                <a:gd name="T14" fmla="*/ 1909515 w 5361"/>
                <a:gd name="T15" fmla="*/ 561384 h 5233"/>
                <a:gd name="T16" fmla="*/ 1865225 w 5361"/>
                <a:gd name="T17" fmla="*/ 726306 h 5233"/>
                <a:gd name="T18" fmla="*/ 1734875 w 5361"/>
                <a:gd name="T19" fmla="*/ 897710 h 5233"/>
                <a:gd name="T20" fmla="*/ 1780966 w 5361"/>
                <a:gd name="T21" fmla="*/ 1020141 h 5233"/>
                <a:gd name="T22" fmla="*/ 1792489 w 5361"/>
                <a:gd name="T23" fmla="*/ 1064433 h 5233"/>
                <a:gd name="T24" fmla="*/ 965020 w 5361"/>
                <a:gd name="T25" fmla="*/ 598473 h 5233"/>
                <a:gd name="T26" fmla="*/ 965020 w 5361"/>
                <a:gd name="T27" fmla="*/ 1196587 h 5233"/>
                <a:gd name="T28" fmla="*/ 1263888 w 5361"/>
                <a:gd name="T29" fmla="*/ 897710 h 5233"/>
                <a:gd name="T30" fmla="*/ 965020 w 5361"/>
                <a:gd name="T31" fmla="*/ 1261763 h 5233"/>
                <a:gd name="T32" fmla="*/ 965020 w 5361"/>
                <a:gd name="T33" fmla="*/ 533297 h 5233"/>
                <a:gd name="T34" fmla="*/ 1329063 w 5361"/>
                <a:gd name="T35" fmla="*/ 897710 h 5233"/>
                <a:gd name="T36" fmla="*/ 784259 w 5361"/>
                <a:gd name="T37" fmla="*/ 1884003 h 5233"/>
                <a:gd name="T38" fmla="*/ 662911 w 5361"/>
                <a:gd name="T39" fmla="*/ 1606012 h 5233"/>
                <a:gd name="T40" fmla="*/ 366564 w 5361"/>
                <a:gd name="T41" fmla="*/ 1591968 h 5233"/>
                <a:gd name="T42" fmla="*/ 275103 w 5361"/>
                <a:gd name="T43" fmla="*/ 1603851 h 5233"/>
                <a:gd name="T44" fmla="*/ 20165 w 5361"/>
                <a:gd name="T45" fmla="*/ 1234396 h 5233"/>
                <a:gd name="T46" fmla="*/ 64455 w 5361"/>
                <a:gd name="T47" fmla="*/ 1068754 h 5233"/>
                <a:gd name="T48" fmla="*/ 194804 w 5361"/>
                <a:gd name="T49" fmla="*/ 897710 h 5233"/>
                <a:gd name="T50" fmla="*/ 64815 w 5361"/>
                <a:gd name="T51" fmla="*/ 726306 h 5233"/>
                <a:gd name="T52" fmla="*/ 8642 w 5361"/>
                <a:gd name="T53" fmla="*/ 652847 h 5233"/>
                <a:gd name="T54" fmla="*/ 201286 w 5361"/>
                <a:gd name="T55" fmla="*/ 247744 h 5233"/>
                <a:gd name="T56" fmla="*/ 366564 w 5361"/>
                <a:gd name="T57" fmla="*/ 203452 h 5233"/>
                <a:gd name="T58" fmla="*/ 662911 w 5361"/>
                <a:gd name="T59" fmla="*/ 189409 h 5233"/>
                <a:gd name="T60" fmla="*/ 695679 w 5361"/>
                <a:gd name="T61" fmla="*/ 0 h 5233"/>
                <a:gd name="T62" fmla="*/ 728086 w 5361"/>
                <a:gd name="T63" fmla="*/ 211014 h 5233"/>
                <a:gd name="T64" fmla="*/ 707561 w 5361"/>
                <a:gd name="T65" fmla="*/ 241262 h 5233"/>
                <a:gd name="T66" fmla="*/ 488991 w 5361"/>
                <a:gd name="T67" fmla="*/ 349290 h 5233"/>
                <a:gd name="T68" fmla="*/ 291666 w 5361"/>
                <a:gd name="T69" fmla="*/ 254225 h 5233"/>
                <a:gd name="T70" fmla="*/ 76697 w 5361"/>
                <a:gd name="T71" fmla="*/ 593792 h 5233"/>
                <a:gd name="T72" fmla="*/ 71296 w 5361"/>
                <a:gd name="T73" fmla="*/ 636283 h 5233"/>
                <a:gd name="T74" fmla="*/ 252057 w 5361"/>
                <a:gd name="T75" fmla="*/ 759435 h 5233"/>
                <a:gd name="T76" fmla="*/ 259979 w 5361"/>
                <a:gd name="T77" fmla="*/ 897710 h 5233"/>
                <a:gd name="T78" fmla="*/ 267901 w 5361"/>
                <a:gd name="T79" fmla="*/ 1002857 h 5233"/>
                <a:gd name="T80" fmla="*/ 96862 w 5361"/>
                <a:gd name="T81" fmla="*/ 1125288 h 5233"/>
                <a:gd name="T82" fmla="*/ 76697 w 5361"/>
                <a:gd name="T83" fmla="*/ 1201628 h 5233"/>
                <a:gd name="T84" fmla="*/ 291666 w 5361"/>
                <a:gd name="T85" fmla="*/ 1540835 h 5233"/>
                <a:gd name="T86" fmla="*/ 488991 w 5361"/>
                <a:gd name="T87" fmla="*/ 1445771 h 5233"/>
                <a:gd name="T88" fmla="*/ 525720 w 5361"/>
                <a:gd name="T89" fmla="*/ 1448651 h 5233"/>
                <a:gd name="T90" fmla="*/ 728086 w 5361"/>
                <a:gd name="T91" fmla="*/ 1584406 h 5233"/>
                <a:gd name="T92" fmla="*/ 784259 w 5361"/>
                <a:gd name="T93" fmla="*/ 1818826 h 5233"/>
                <a:gd name="T94" fmla="*/ 1201954 w 5361"/>
                <a:gd name="T95" fmla="*/ 1763012 h 5233"/>
                <a:gd name="T96" fmla="*/ 1222479 w 5361"/>
                <a:gd name="T97" fmla="*/ 1553798 h 5233"/>
                <a:gd name="T98" fmla="*/ 1404320 w 5361"/>
                <a:gd name="T99" fmla="*/ 1448651 h 5233"/>
                <a:gd name="T100" fmla="*/ 1595884 w 5361"/>
                <a:gd name="T101" fmla="*/ 1535434 h 5233"/>
                <a:gd name="T102" fmla="*/ 1744238 w 5361"/>
                <a:gd name="T103" fmla="*/ 1391037 h 5233"/>
                <a:gd name="T104" fmla="*/ 1800410 w 5361"/>
                <a:gd name="T105" fmla="*/ 1423085 h 5233"/>
                <a:gd name="T106" fmla="*/ 1563116 w 5361"/>
                <a:gd name="T107" fmla="*/ 1591968 h 5233"/>
                <a:gd name="T108" fmla="*/ 1266769 w 5361"/>
                <a:gd name="T109" fmla="*/ 1606012 h 5233"/>
                <a:gd name="T110" fmla="*/ 1145781 w 5361"/>
                <a:gd name="T111" fmla="*/ 1884003 h 52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361" h="5233">
                  <a:moveTo>
                    <a:pt x="4901" y="3002"/>
                  </a:moveTo>
                  <a:lnTo>
                    <a:pt x="4901" y="3002"/>
                  </a:lnTo>
                  <a:cubicBezTo>
                    <a:pt x="4885" y="3002"/>
                    <a:pt x="4869" y="2998"/>
                    <a:pt x="4855" y="2990"/>
                  </a:cubicBezTo>
                  <a:lnTo>
                    <a:pt x="4660" y="2876"/>
                  </a:lnTo>
                  <a:cubicBezTo>
                    <a:pt x="4627" y="2858"/>
                    <a:pt x="4610" y="2822"/>
                    <a:pt x="4616" y="2785"/>
                  </a:cubicBezTo>
                  <a:cubicBezTo>
                    <a:pt x="4630" y="2689"/>
                    <a:pt x="4637" y="2591"/>
                    <a:pt x="4637" y="2493"/>
                  </a:cubicBezTo>
                  <a:cubicBezTo>
                    <a:pt x="4637" y="2396"/>
                    <a:pt x="4630" y="2297"/>
                    <a:pt x="4616" y="2201"/>
                  </a:cubicBezTo>
                  <a:cubicBezTo>
                    <a:pt x="4610" y="2164"/>
                    <a:pt x="4627" y="2128"/>
                    <a:pt x="4660" y="2109"/>
                  </a:cubicBezTo>
                  <a:lnTo>
                    <a:pt x="5089" y="1861"/>
                  </a:lnTo>
                  <a:cubicBezTo>
                    <a:pt x="5126" y="1841"/>
                    <a:pt x="5151" y="1807"/>
                    <a:pt x="5162" y="1767"/>
                  </a:cubicBezTo>
                  <a:cubicBezTo>
                    <a:pt x="5172" y="1727"/>
                    <a:pt x="5167" y="1684"/>
                    <a:pt x="5147" y="1649"/>
                  </a:cubicBezTo>
                  <a:lnTo>
                    <a:pt x="4959" y="1324"/>
                  </a:lnTo>
                  <a:cubicBezTo>
                    <a:pt x="4934" y="1281"/>
                    <a:pt x="4949" y="1225"/>
                    <a:pt x="4992" y="1201"/>
                  </a:cubicBezTo>
                  <a:cubicBezTo>
                    <a:pt x="5036" y="1176"/>
                    <a:pt x="5091" y="1190"/>
                    <a:pt x="5116" y="1234"/>
                  </a:cubicBezTo>
                  <a:lnTo>
                    <a:pt x="5303" y="1559"/>
                  </a:lnTo>
                  <a:cubicBezTo>
                    <a:pt x="5348" y="1636"/>
                    <a:pt x="5360" y="1727"/>
                    <a:pt x="5336" y="1813"/>
                  </a:cubicBezTo>
                  <a:cubicBezTo>
                    <a:pt x="5313" y="1900"/>
                    <a:pt x="5258" y="1973"/>
                    <a:pt x="5180" y="2017"/>
                  </a:cubicBezTo>
                  <a:lnTo>
                    <a:pt x="4802" y="2236"/>
                  </a:lnTo>
                  <a:cubicBezTo>
                    <a:pt x="4813" y="2321"/>
                    <a:pt x="4818" y="2407"/>
                    <a:pt x="4818" y="2493"/>
                  </a:cubicBezTo>
                  <a:cubicBezTo>
                    <a:pt x="4818" y="2579"/>
                    <a:pt x="4813" y="2665"/>
                    <a:pt x="4802" y="2750"/>
                  </a:cubicBezTo>
                  <a:lnTo>
                    <a:pt x="4946" y="2833"/>
                  </a:lnTo>
                  <a:cubicBezTo>
                    <a:pt x="4989" y="2858"/>
                    <a:pt x="5004" y="2914"/>
                    <a:pt x="4978" y="2956"/>
                  </a:cubicBezTo>
                  <a:cubicBezTo>
                    <a:pt x="4962" y="2986"/>
                    <a:pt x="4932" y="3002"/>
                    <a:pt x="4901" y="3002"/>
                  </a:cubicBezTo>
                  <a:close/>
                  <a:moveTo>
                    <a:pt x="2680" y="1662"/>
                  </a:moveTo>
                  <a:lnTo>
                    <a:pt x="2680" y="1662"/>
                  </a:lnTo>
                  <a:cubicBezTo>
                    <a:pt x="2222" y="1662"/>
                    <a:pt x="1849" y="2035"/>
                    <a:pt x="1849" y="2493"/>
                  </a:cubicBezTo>
                  <a:cubicBezTo>
                    <a:pt x="1849" y="2951"/>
                    <a:pt x="2222" y="3323"/>
                    <a:pt x="2680" y="3323"/>
                  </a:cubicBezTo>
                  <a:cubicBezTo>
                    <a:pt x="3138" y="3323"/>
                    <a:pt x="3510" y="2951"/>
                    <a:pt x="3510" y="2493"/>
                  </a:cubicBezTo>
                  <a:cubicBezTo>
                    <a:pt x="3510" y="2035"/>
                    <a:pt x="3138" y="1662"/>
                    <a:pt x="2680" y="1662"/>
                  </a:cubicBezTo>
                  <a:close/>
                  <a:moveTo>
                    <a:pt x="2680" y="3504"/>
                  </a:moveTo>
                  <a:lnTo>
                    <a:pt x="2680" y="3504"/>
                  </a:lnTo>
                  <a:cubicBezTo>
                    <a:pt x="2122" y="3504"/>
                    <a:pt x="1668" y="3051"/>
                    <a:pt x="1668" y="2493"/>
                  </a:cubicBezTo>
                  <a:cubicBezTo>
                    <a:pt x="1668" y="1935"/>
                    <a:pt x="2122" y="1481"/>
                    <a:pt x="2680" y="1481"/>
                  </a:cubicBezTo>
                  <a:cubicBezTo>
                    <a:pt x="3237" y="1481"/>
                    <a:pt x="3691" y="1935"/>
                    <a:pt x="3691" y="2493"/>
                  </a:cubicBezTo>
                  <a:cubicBezTo>
                    <a:pt x="3691" y="3051"/>
                    <a:pt x="3237" y="3504"/>
                    <a:pt x="2680" y="3504"/>
                  </a:cubicBezTo>
                  <a:close/>
                  <a:moveTo>
                    <a:pt x="3182" y="5232"/>
                  </a:moveTo>
                  <a:lnTo>
                    <a:pt x="2178" y="5232"/>
                  </a:lnTo>
                  <a:cubicBezTo>
                    <a:pt x="1992" y="5232"/>
                    <a:pt x="1841" y="5081"/>
                    <a:pt x="1841" y="4896"/>
                  </a:cubicBezTo>
                  <a:lnTo>
                    <a:pt x="1841" y="4460"/>
                  </a:lnTo>
                  <a:cubicBezTo>
                    <a:pt x="1683" y="4393"/>
                    <a:pt x="1533" y="4306"/>
                    <a:pt x="1395" y="4203"/>
                  </a:cubicBezTo>
                  <a:lnTo>
                    <a:pt x="1018" y="4421"/>
                  </a:lnTo>
                  <a:cubicBezTo>
                    <a:pt x="941" y="4465"/>
                    <a:pt x="850" y="4477"/>
                    <a:pt x="764" y="4454"/>
                  </a:cubicBezTo>
                  <a:cubicBezTo>
                    <a:pt x="676" y="4431"/>
                    <a:pt x="604" y="4375"/>
                    <a:pt x="559" y="4298"/>
                  </a:cubicBezTo>
                  <a:lnTo>
                    <a:pt x="56" y="3428"/>
                  </a:lnTo>
                  <a:cubicBezTo>
                    <a:pt x="12" y="3350"/>
                    <a:pt x="0" y="3259"/>
                    <a:pt x="23" y="3173"/>
                  </a:cubicBezTo>
                  <a:cubicBezTo>
                    <a:pt x="46" y="3086"/>
                    <a:pt x="102" y="3013"/>
                    <a:pt x="179" y="2968"/>
                  </a:cubicBezTo>
                  <a:lnTo>
                    <a:pt x="557" y="2750"/>
                  </a:lnTo>
                  <a:cubicBezTo>
                    <a:pt x="547" y="2664"/>
                    <a:pt x="541" y="2578"/>
                    <a:pt x="541" y="2493"/>
                  </a:cubicBezTo>
                  <a:cubicBezTo>
                    <a:pt x="541" y="2407"/>
                    <a:pt x="547" y="2321"/>
                    <a:pt x="557" y="2236"/>
                  </a:cubicBezTo>
                  <a:lnTo>
                    <a:pt x="180" y="2017"/>
                  </a:lnTo>
                  <a:cubicBezTo>
                    <a:pt x="102" y="1973"/>
                    <a:pt x="46" y="1900"/>
                    <a:pt x="24" y="1813"/>
                  </a:cubicBezTo>
                  <a:cubicBezTo>
                    <a:pt x="0" y="1727"/>
                    <a:pt x="12" y="1636"/>
                    <a:pt x="56" y="1559"/>
                  </a:cubicBezTo>
                  <a:lnTo>
                    <a:pt x="559" y="688"/>
                  </a:lnTo>
                  <a:cubicBezTo>
                    <a:pt x="604" y="611"/>
                    <a:pt x="676" y="555"/>
                    <a:pt x="763" y="532"/>
                  </a:cubicBezTo>
                  <a:cubicBezTo>
                    <a:pt x="850" y="508"/>
                    <a:pt x="940" y="521"/>
                    <a:pt x="1018" y="565"/>
                  </a:cubicBezTo>
                  <a:lnTo>
                    <a:pt x="1396" y="783"/>
                  </a:lnTo>
                  <a:cubicBezTo>
                    <a:pt x="1533" y="679"/>
                    <a:pt x="1683" y="593"/>
                    <a:pt x="1841" y="526"/>
                  </a:cubicBezTo>
                  <a:lnTo>
                    <a:pt x="1841" y="90"/>
                  </a:lnTo>
                  <a:cubicBezTo>
                    <a:pt x="1841" y="40"/>
                    <a:pt x="1882" y="0"/>
                    <a:pt x="1932" y="0"/>
                  </a:cubicBezTo>
                  <a:cubicBezTo>
                    <a:pt x="1981" y="0"/>
                    <a:pt x="2022" y="40"/>
                    <a:pt x="2022" y="90"/>
                  </a:cubicBezTo>
                  <a:lnTo>
                    <a:pt x="2022" y="586"/>
                  </a:lnTo>
                  <a:cubicBezTo>
                    <a:pt x="2022" y="624"/>
                    <a:pt x="1999" y="657"/>
                    <a:pt x="1965" y="670"/>
                  </a:cubicBezTo>
                  <a:cubicBezTo>
                    <a:pt x="1783" y="742"/>
                    <a:pt x="1613" y="840"/>
                    <a:pt x="1460" y="962"/>
                  </a:cubicBezTo>
                  <a:cubicBezTo>
                    <a:pt x="1431" y="986"/>
                    <a:pt x="1390" y="989"/>
                    <a:pt x="1358" y="970"/>
                  </a:cubicBezTo>
                  <a:lnTo>
                    <a:pt x="927" y="722"/>
                  </a:lnTo>
                  <a:cubicBezTo>
                    <a:pt x="892" y="701"/>
                    <a:pt x="850" y="696"/>
                    <a:pt x="810" y="706"/>
                  </a:cubicBezTo>
                  <a:cubicBezTo>
                    <a:pt x="769" y="717"/>
                    <a:pt x="736" y="743"/>
                    <a:pt x="715" y="779"/>
                  </a:cubicBezTo>
                  <a:lnTo>
                    <a:pt x="213" y="1649"/>
                  </a:lnTo>
                  <a:cubicBezTo>
                    <a:pt x="193" y="1685"/>
                    <a:pt x="187" y="1727"/>
                    <a:pt x="198" y="1767"/>
                  </a:cubicBezTo>
                  <a:cubicBezTo>
                    <a:pt x="208" y="1807"/>
                    <a:pt x="234" y="1841"/>
                    <a:pt x="270" y="1861"/>
                  </a:cubicBezTo>
                  <a:lnTo>
                    <a:pt x="700" y="2109"/>
                  </a:lnTo>
                  <a:cubicBezTo>
                    <a:pt x="732" y="2128"/>
                    <a:pt x="749" y="2164"/>
                    <a:pt x="744" y="2201"/>
                  </a:cubicBezTo>
                  <a:cubicBezTo>
                    <a:pt x="729" y="2298"/>
                    <a:pt x="722" y="2396"/>
                    <a:pt x="722" y="2493"/>
                  </a:cubicBezTo>
                  <a:cubicBezTo>
                    <a:pt x="722" y="2590"/>
                    <a:pt x="729" y="2688"/>
                    <a:pt x="744" y="2785"/>
                  </a:cubicBezTo>
                  <a:cubicBezTo>
                    <a:pt x="749" y="2822"/>
                    <a:pt x="732" y="2858"/>
                    <a:pt x="700" y="2876"/>
                  </a:cubicBezTo>
                  <a:lnTo>
                    <a:pt x="269" y="3125"/>
                  </a:lnTo>
                  <a:cubicBezTo>
                    <a:pt x="234" y="3146"/>
                    <a:pt x="208" y="3179"/>
                    <a:pt x="198" y="3219"/>
                  </a:cubicBezTo>
                  <a:cubicBezTo>
                    <a:pt x="187" y="3259"/>
                    <a:pt x="193" y="3301"/>
                    <a:pt x="213" y="3337"/>
                  </a:cubicBezTo>
                  <a:lnTo>
                    <a:pt x="715" y="4208"/>
                  </a:lnTo>
                  <a:cubicBezTo>
                    <a:pt x="736" y="4243"/>
                    <a:pt x="769" y="4269"/>
                    <a:pt x="810" y="4279"/>
                  </a:cubicBezTo>
                  <a:cubicBezTo>
                    <a:pt x="850" y="4290"/>
                    <a:pt x="892" y="4284"/>
                    <a:pt x="927" y="4264"/>
                  </a:cubicBezTo>
                  <a:lnTo>
                    <a:pt x="1358" y="4015"/>
                  </a:lnTo>
                  <a:cubicBezTo>
                    <a:pt x="1390" y="3997"/>
                    <a:pt x="1431" y="4000"/>
                    <a:pt x="1460" y="4023"/>
                  </a:cubicBezTo>
                  <a:cubicBezTo>
                    <a:pt x="1612" y="4145"/>
                    <a:pt x="1782" y="4244"/>
                    <a:pt x="1965" y="4315"/>
                  </a:cubicBezTo>
                  <a:cubicBezTo>
                    <a:pt x="1999" y="4329"/>
                    <a:pt x="2022" y="4362"/>
                    <a:pt x="2022" y="4400"/>
                  </a:cubicBezTo>
                  <a:lnTo>
                    <a:pt x="2022" y="4896"/>
                  </a:lnTo>
                  <a:cubicBezTo>
                    <a:pt x="2022" y="4982"/>
                    <a:pt x="2092" y="5051"/>
                    <a:pt x="2178" y="5051"/>
                  </a:cubicBezTo>
                  <a:lnTo>
                    <a:pt x="3182" y="5051"/>
                  </a:lnTo>
                  <a:cubicBezTo>
                    <a:pt x="3268" y="5051"/>
                    <a:pt x="3338" y="4982"/>
                    <a:pt x="3338" y="4896"/>
                  </a:cubicBezTo>
                  <a:lnTo>
                    <a:pt x="3338" y="4400"/>
                  </a:lnTo>
                  <a:cubicBezTo>
                    <a:pt x="3338" y="4362"/>
                    <a:pt x="3360" y="4329"/>
                    <a:pt x="3395" y="4315"/>
                  </a:cubicBezTo>
                  <a:cubicBezTo>
                    <a:pt x="3577" y="4244"/>
                    <a:pt x="3747" y="4146"/>
                    <a:pt x="3900" y="4023"/>
                  </a:cubicBezTo>
                  <a:cubicBezTo>
                    <a:pt x="3929" y="4000"/>
                    <a:pt x="3970" y="3997"/>
                    <a:pt x="4001" y="4015"/>
                  </a:cubicBezTo>
                  <a:lnTo>
                    <a:pt x="4432" y="4264"/>
                  </a:lnTo>
                  <a:cubicBezTo>
                    <a:pt x="4506" y="4307"/>
                    <a:pt x="4602" y="4282"/>
                    <a:pt x="4644" y="4207"/>
                  </a:cubicBezTo>
                  <a:lnTo>
                    <a:pt x="4844" y="3863"/>
                  </a:lnTo>
                  <a:cubicBezTo>
                    <a:pt x="4868" y="3819"/>
                    <a:pt x="4923" y="3805"/>
                    <a:pt x="4967" y="3829"/>
                  </a:cubicBezTo>
                  <a:cubicBezTo>
                    <a:pt x="5010" y="3855"/>
                    <a:pt x="5025" y="3910"/>
                    <a:pt x="5000" y="3952"/>
                  </a:cubicBezTo>
                  <a:lnTo>
                    <a:pt x="4801" y="4298"/>
                  </a:lnTo>
                  <a:cubicBezTo>
                    <a:pt x="4708" y="4458"/>
                    <a:pt x="4502" y="4514"/>
                    <a:pt x="4341" y="4421"/>
                  </a:cubicBezTo>
                  <a:lnTo>
                    <a:pt x="3964" y="4203"/>
                  </a:lnTo>
                  <a:cubicBezTo>
                    <a:pt x="3826" y="4306"/>
                    <a:pt x="3677" y="4393"/>
                    <a:pt x="3518" y="4460"/>
                  </a:cubicBezTo>
                  <a:lnTo>
                    <a:pt x="3518" y="4896"/>
                  </a:lnTo>
                  <a:cubicBezTo>
                    <a:pt x="3518" y="5081"/>
                    <a:pt x="3368" y="5232"/>
                    <a:pt x="3182" y="523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41" name="Group 6">
              <a:extLst>
                <a:ext uri="{FF2B5EF4-FFF2-40B4-BE49-F238E27FC236}">
                  <a16:creationId xmlns:a16="http://schemas.microsoft.com/office/drawing/2014/main" id="{E1E130F5-2810-C14C-AF27-11DA7927F7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12830" y="221160"/>
              <a:ext cx="1227236" cy="1584695"/>
              <a:chOff x="3309938" y="4121150"/>
              <a:chExt cx="1836737" cy="2371725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74" name="Freeform 1">
                <a:extLst>
                  <a:ext uri="{FF2B5EF4-FFF2-40B4-BE49-F238E27FC236}">
                    <a16:creationId xmlns:a16="http://schemas.microsoft.com/office/drawing/2014/main" id="{DF3A35C8-5E73-6542-A684-6D42B0C0C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450" y="5248275"/>
                <a:ext cx="290513" cy="741363"/>
              </a:xfrm>
              <a:custGeom>
                <a:avLst/>
                <a:gdLst>
                  <a:gd name="T0" fmla="*/ 175099 w 808"/>
                  <a:gd name="T1" fmla="*/ 51798 h 2061"/>
                  <a:gd name="T2" fmla="*/ 175099 w 808"/>
                  <a:gd name="T3" fmla="*/ 51798 h 2061"/>
                  <a:gd name="T4" fmla="*/ 289075 w 808"/>
                  <a:gd name="T5" fmla="*/ 210431 h 2061"/>
                  <a:gd name="T6" fmla="*/ 289075 w 808"/>
                  <a:gd name="T7" fmla="*/ 227697 h 2061"/>
                  <a:gd name="T8" fmla="*/ 221840 w 808"/>
                  <a:gd name="T9" fmla="*/ 227697 h 2061"/>
                  <a:gd name="T10" fmla="*/ 221840 w 808"/>
                  <a:gd name="T11" fmla="*/ 205754 h 2061"/>
                  <a:gd name="T12" fmla="*/ 221840 w 808"/>
                  <a:gd name="T13" fmla="*/ 205754 h 2061"/>
                  <a:gd name="T14" fmla="*/ 147414 w 808"/>
                  <a:gd name="T15" fmla="*/ 113668 h 2061"/>
                  <a:gd name="T16" fmla="*/ 147414 w 808"/>
                  <a:gd name="T17" fmla="*/ 113668 h 2061"/>
                  <a:gd name="T18" fmla="*/ 73707 w 808"/>
                  <a:gd name="T19" fmla="*/ 205754 h 2061"/>
                  <a:gd name="T20" fmla="*/ 73707 w 808"/>
                  <a:gd name="T21" fmla="*/ 205754 h 2061"/>
                  <a:gd name="T22" fmla="*/ 290153 w 808"/>
                  <a:gd name="T23" fmla="*/ 532731 h 2061"/>
                  <a:gd name="T24" fmla="*/ 290153 w 808"/>
                  <a:gd name="T25" fmla="*/ 532731 h 2061"/>
                  <a:gd name="T26" fmla="*/ 175099 w 808"/>
                  <a:gd name="T27" fmla="*/ 692083 h 2061"/>
                  <a:gd name="T28" fmla="*/ 175099 w 808"/>
                  <a:gd name="T29" fmla="*/ 741003 h 2061"/>
                  <a:gd name="T30" fmla="*/ 116133 w 808"/>
                  <a:gd name="T31" fmla="*/ 741003 h 2061"/>
                  <a:gd name="T32" fmla="*/ 116133 w 808"/>
                  <a:gd name="T33" fmla="*/ 692083 h 2061"/>
                  <a:gd name="T34" fmla="*/ 116133 w 808"/>
                  <a:gd name="T35" fmla="*/ 692083 h 2061"/>
                  <a:gd name="T36" fmla="*/ 0 w 808"/>
                  <a:gd name="T37" fmla="*/ 532731 h 2061"/>
                  <a:gd name="T38" fmla="*/ 0 w 808"/>
                  <a:gd name="T39" fmla="*/ 493163 h 2061"/>
                  <a:gd name="T40" fmla="*/ 67235 w 808"/>
                  <a:gd name="T41" fmla="*/ 493163 h 2061"/>
                  <a:gd name="T42" fmla="*/ 67235 w 808"/>
                  <a:gd name="T43" fmla="*/ 537407 h 2061"/>
                  <a:gd name="T44" fmla="*/ 67235 w 808"/>
                  <a:gd name="T45" fmla="*/ 537407 h 2061"/>
                  <a:gd name="T46" fmla="*/ 142740 w 808"/>
                  <a:gd name="T47" fmla="*/ 628774 h 2061"/>
                  <a:gd name="T48" fmla="*/ 142740 w 808"/>
                  <a:gd name="T49" fmla="*/ 628774 h 2061"/>
                  <a:gd name="T50" fmla="*/ 218244 w 808"/>
                  <a:gd name="T51" fmla="*/ 537407 h 2061"/>
                  <a:gd name="T52" fmla="*/ 218244 w 808"/>
                  <a:gd name="T53" fmla="*/ 537407 h 2061"/>
                  <a:gd name="T54" fmla="*/ 2876 w 808"/>
                  <a:gd name="T55" fmla="*/ 210431 h 2061"/>
                  <a:gd name="T56" fmla="*/ 2876 w 808"/>
                  <a:gd name="T57" fmla="*/ 210431 h 2061"/>
                  <a:gd name="T58" fmla="*/ 116133 w 808"/>
                  <a:gd name="T59" fmla="*/ 51798 h 2061"/>
                  <a:gd name="T60" fmla="*/ 116133 w 808"/>
                  <a:gd name="T61" fmla="*/ 0 h 2061"/>
                  <a:gd name="T62" fmla="*/ 175099 w 808"/>
                  <a:gd name="T63" fmla="*/ 0 h 2061"/>
                  <a:gd name="T64" fmla="*/ 175099 w 808"/>
                  <a:gd name="T65" fmla="*/ 51798 h 20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8" h="2061">
                    <a:moveTo>
                      <a:pt x="487" y="144"/>
                    </a:moveTo>
                    <a:lnTo>
                      <a:pt x="487" y="144"/>
                    </a:lnTo>
                    <a:cubicBezTo>
                      <a:pt x="705" y="175"/>
                      <a:pt x="804" y="344"/>
                      <a:pt x="804" y="585"/>
                    </a:cubicBezTo>
                    <a:lnTo>
                      <a:pt x="804" y="633"/>
                    </a:lnTo>
                    <a:lnTo>
                      <a:pt x="617" y="633"/>
                    </a:lnTo>
                    <a:lnTo>
                      <a:pt x="617" y="572"/>
                    </a:lnTo>
                    <a:cubicBezTo>
                      <a:pt x="617" y="413"/>
                      <a:pt x="553" y="316"/>
                      <a:pt x="410" y="316"/>
                    </a:cubicBezTo>
                    <a:cubicBezTo>
                      <a:pt x="269" y="316"/>
                      <a:pt x="205" y="413"/>
                      <a:pt x="205" y="572"/>
                    </a:cubicBezTo>
                    <a:cubicBezTo>
                      <a:pt x="205" y="974"/>
                      <a:pt x="807" y="977"/>
                      <a:pt x="807" y="1481"/>
                    </a:cubicBezTo>
                    <a:cubicBezTo>
                      <a:pt x="807" y="1722"/>
                      <a:pt x="705" y="1893"/>
                      <a:pt x="487" y="1924"/>
                    </a:cubicBezTo>
                    <a:lnTo>
                      <a:pt x="487" y="2060"/>
                    </a:lnTo>
                    <a:lnTo>
                      <a:pt x="323" y="2060"/>
                    </a:lnTo>
                    <a:lnTo>
                      <a:pt x="323" y="1924"/>
                    </a:lnTo>
                    <a:cubicBezTo>
                      <a:pt x="100" y="1893"/>
                      <a:pt x="0" y="1724"/>
                      <a:pt x="0" y="1481"/>
                    </a:cubicBezTo>
                    <a:lnTo>
                      <a:pt x="0" y="1371"/>
                    </a:lnTo>
                    <a:lnTo>
                      <a:pt x="187" y="1371"/>
                    </a:lnTo>
                    <a:lnTo>
                      <a:pt x="187" y="1494"/>
                    </a:lnTo>
                    <a:cubicBezTo>
                      <a:pt x="187" y="1656"/>
                      <a:pt x="254" y="1748"/>
                      <a:pt x="397" y="1748"/>
                    </a:cubicBezTo>
                    <a:cubicBezTo>
                      <a:pt x="543" y="1748"/>
                      <a:pt x="607" y="1656"/>
                      <a:pt x="607" y="1494"/>
                    </a:cubicBezTo>
                    <a:cubicBezTo>
                      <a:pt x="607" y="1095"/>
                      <a:pt x="8" y="1089"/>
                      <a:pt x="8" y="585"/>
                    </a:cubicBezTo>
                    <a:cubicBezTo>
                      <a:pt x="8" y="339"/>
                      <a:pt x="107" y="177"/>
                      <a:pt x="323" y="144"/>
                    </a:cubicBezTo>
                    <a:lnTo>
                      <a:pt x="323" y="0"/>
                    </a:lnTo>
                    <a:lnTo>
                      <a:pt x="487" y="0"/>
                    </a:lnTo>
                    <a:lnTo>
                      <a:pt x="487" y="14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5" name="Freeform 31">
                <a:extLst>
                  <a:ext uri="{FF2B5EF4-FFF2-40B4-BE49-F238E27FC236}">
                    <a16:creationId xmlns:a16="http://schemas.microsoft.com/office/drawing/2014/main" id="{2955572C-8D64-DD46-8AF9-8F58D8AD7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9938" y="4754563"/>
                <a:ext cx="1836737" cy="1738312"/>
              </a:xfrm>
              <a:custGeom>
                <a:avLst/>
                <a:gdLst>
                  <a:gd name="T0" fmla="*/ 918008 w 5102"/>
                  <a:gd name="T1" fmla="*/ 64782 h 4830"/>
                  <a:gd name="T2" fmla="*/ 918008 w 5102"/>
                  <a:gd name="T3" fmla="*/ 64782 h 4830"/>
                  <a:gd name="T4" fmla="*/ 317163 w 5102"/>
                  <a:gd name="T5" fmla="*/ 396609 h 4830"/>
                  <a:gd name="T6" fmla="*/ 317163 w 5102"/>
                  <a:gd name="T7" fmla="*/ 396609 h 4830"/>
                  <a:gd name="T8" fmla="*/ 64801 w 5102"/>
                  <a:gd name="T9" fmla="*/ 1044787 h 4830"/>
                  <a:gd name="T10" fmla="*/ 64801 w 5102"/>
                  <a:gd name="T11" fmla="*/ 1044787 h 4830"/>
                  <a:gd name="T12" fmla="*/ 918008 w 5102"/>
                  <a:gd name="T13" fmla="*/ 1672810 h 4830"/>
                  <a:gd name="T14" fmla="*/ 918008 w 5102"/>
                  <a:gd name="T15" fmla="*/ 1672810 h 4830"/>
                  <a:gd name="T16" fmla="*/ 1771216 w 5102"/>
                  <a:gd name="T17" fmla="*/ 1044787 h 4830"/>
                  <a:gd name="T18" fmla="*/ 1771216 w 5102"/>
                  <a:gd name="T19" fmla="*/ 1044787 h 4830"/>
                  <a:gd name="T20" fmla="*/ 1518854 w 5102"/>
                  <a:gd name="T21" fmla="*/ 396609 h 4830"/>
                  <a:gd name="T22" fmla="*/ 1518854 w 5102"/>
                  <a:gd name="T23" fmla="*/ 396609 h 4830"/>
                  <a:gd name="T24" fmla="*/ 918008 w 5102"/>
                  <a:gd name="T25" fmla="*/ 64782 h 4830"/>
                  <a:gd name="T26" fmla="*/ 918008 w 5102"/>
                  <a:gd name="T27" fmla="*/ 1737952 h 4830"/>
                  <a:gd name="T28" fmla="*/ 918008 w 5102"/>
                  <a:gd name="T29" fmla="*/ 1737952 h 4830"/>
                  <a:gd name="T30" fmla="*/ 0 w 5102"/>
                  <a:gd name="T31" fmla="*/ 1044787 h 4830"/>
                  <a:gd name="T32" fmla="*/ 0 w 5102"/>
                  <a:gd name="T33" fmla="*/ 1044787 h 4830"/>
                  <a:gd name="T34" fmla="*/ 918008 w 5102"/>
                  <a:gd name="T35" fmla="*/ 0 h 4830"/>
                  <a:gd name="T36" fmla="*/ 918008 w 5102"/>
                  <a:gd name="T37" fmla="*/ 0 h 4830"/>
                  <a:gd name="T38" fmla="*/ 1569615 w 5102"/>
                  <a:gd name="T39" fmla="*/ 355940 h 4830"/>
                  <a:gd name="T40" fmla="*/ 1569615 w 5102"/>
                  <a:gd name="T41" fmla="*/ 355940 h 4830"/>
                  <a:gd name="T42" fmla="*/ 1836377 w 5102"/>
                  <a:gd name="T43" fmla="*/ 1044787 h 4830"/>
                  <a:gd name="T44" fmla="*/ 1836377 w 5102"/>
                  <a:gd name="T45" fmla="*/ 1044787 h 4830"/>
                  <a:gd name="T46" fmla="*/ 918008 w 5102"/>
                  <a:gd name="T47" fmla="*/ 1737952 h 48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102" h="4830">
                    <a:moveTo>
                      <a:pt x="2550" y="180"/>
                    </a:moveTo>
                    <a:lnTo>
                      <a:pt x="2550" y="180"/>
                    </a:lnTo>
                    <a:cubicBezTo>
                      <a:pt x="1952" y="180"/>
                      <a:pt x="1360" y="507"/>
                      <a:pt x="881" y="1102"/>
                    </a:cubicBezTo>
                    <a:cubicBezTo>
                      <a:pt x="449" y="1638"/>
                      <a:pt x="180" y="2329"/>
                      <a:pt x="180" y="2903"/>
                    </a:cubicBezTo>
                    <a:cubicBezTo>
                      <a:pt x="180" y="3963"/>
                      <a:pt x="1111" y="4648"/>
                      <a:pt x="2550" y="4648"/>
                    </a:cubicBezTo>
                    <a:cubicBezTo>
                      <a:pt x="3989" y="4648"/>
                      <a:pt x="4920" y="3963"/>
                      <a:pt x="4920" y="2903"/>
                    </a:cubicBezTo>
                    <a:cubicBezTo>
                      <a:pt x="4920" y="2329"/>
                      <a:pt x="4651" y="1638"/>
                      <a:pt x="4219" y="1102"/>
                    </a:cubicBezTo>
                    <a:cubicBezTo>
                      <a:pt x="3741" y="507"/>
                      <a:pt x="3149" y="180"/>
                      <a:pt x="2550" y="180"/>
                    </a:cubicBezTo>
                    <a:close/>
                    <a:moveTo>
                      <a:pt x="2550" y="4829"/>
                    </a:moveTo>
                    <a:lnTo>
                      <a:pt x="2550" y="4829"/>
                    </a:lnTo>
                    <a:cubicBezTo>
                      <a:pt x="1001" y="4829"/>
                      <a:pt x="0" y="4072"/>
                      <a:pt x="0" y="2903"/>
                    </a:cubicBezTo>
                    <a:cubicBezTo>
                      <a:pt x="0" y="1596"/>
                      <a:pt x="1176" y="0"/>
                      <a:pt x="2550" y="0"/>
                    </a:cubicBezTo>
                    <a:cubicBezTo>
                      <a:pt x="3204" y="0"/>
                      <a:pt x="3846" y="351"/>
                      <a:pt x="4360" y="989"/>
                    </a:cubicBezTo>
                    <a:cubicBezTo>
                      <a:pt x="4823" y="1564"/>
                      <a:pt x="5101" y="2280"/>
                      <a:pt x="5101" y="2903"/>
                    </a:cubicBezTo>
                    <a:cubicBezTo>
                      <a:pt x="5101" y="4072"/>
                      <a:pt x="4099" y="4829"/>
                      <a:pt x="2550" y="482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6" name="Freeform 32">
                <a:extLst>
                  <a:ext uri="{FF2B5EF4-FFF2-40B4-BE49-F238E27FC236}">
                    <a16:creationId xmlns:a16="http://schemas.microsoft.com/office/drawing/2014/main" id="{C311DBAC-D812-7740-9DAC-1F4D7D4B2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4121150"/>
                <a:ext cx="769937" cy="534988"/>
              </a:xfrm>
              <a:custGeom>
                <a:avLst/>
                <a:gdLst>
                  <a:gd name="T0" fmla="*/ 80705 w 2137"/>
                  <a:gd name="T1" fmla="*/ 65076 h 1488"/>
                  <a:gd name="T2" fmla="*/ 381546 w 2137"/>
                  <a:gd name="T3" fmla="*/ 466676 h 1488"/>
                  <a:gd name="T4" fmla="*/ 381546 w 2137"/>
                  <a:gd name="T5" fmla="*/ 466676 h 1488"/>
                  <a:gd name="T6" fmla="*/ 384788 w 2137"/>
                  <a:gd name="T7" fmla="*/ 469553 h 1488"/>
                  <a:gd name="T8" fmla="*/ 384788 w 2137"/>
                  <a:gd name="T9" fmla="*/ 469553 h 1488"/>
                  <a:gd name="T10" fmla="*/ 388031 w 2137"/>
                  <a:gd name="T11" fmla="*/ 466676 h 1488"/>
                  <a:gd name="T12" fmla="*/ 688872 w 2137"/>
                  <a:gd name="T13" fmla="*/ 65076 h 1488"/>
                  <a:gd name="T14" fmla="*/ 80705 w 2137"/>
                  <a:gd name="T15" fmla="*/ 65076 h 1488"/>
                  <a:gd name="T16" fmla="*/ 384788 w 2137"/>
                  <a:gd name="T17" fmla="*/ 534628 h 1488"/>
                  <a:gd name="T18" fmla="*/ 384788 w 2137"/>
                  <a:gd name="T19" fmla="*/ 534628 h 1488"/>
                  <a:gd name="T20" fmla="*/ 329664 w 2137"/>
                  <a:gd name="T21" fmla="*/ 505506 h 1488"/>
                  <a:gd name="T22" fmla="*/ 19095 w 2137"/>
                  <a:gd name="T23" fmla="*/ 90962 h 1488"/>
                  <a:gd name="T24" fmla="*/ 19095 w 2137"/>
                  <a:gd name="T25" fmla="*/ 90962 h 1488"/>
                  <a:gd name="T26" fmla="*/ 9728 w 2137"/>
                  <a:gd name="T27" fmla="*/ 29482 h 1488"/>
                  <a:gd name="T28" fmla="*/ 9728 w 2137"/>
                  <a:gd name="T29" fmla="*/ 29482 h 1488"/>
                  <a:gd name="T30" fmla="*/ 64852 w 2137"/>
                  <a:gd name="T31" fmla="*/ 0 h 1488"/>
                  <a:gd name="T32" fmla="*/ 705085 w 2137"/>
                  <a:gd name="T33" fmla="*/ 0 h 1488"/>
                  <a:gd name="T34" fmla="*/ 705085 w 2137"/>
                  <a:gd name="T35" fmla="*/ 0 h 1488"/>
                  <a:gd name="T36" fmla="*/ 760209 w 2137"/>
                  <a:gd name="T37" fmla="*/ 29482 h 1488"/>
                  <a:gd name="T38" fmla="*/ 760209 w 2137"/>
                  <a:gd name="T39" fmla="*/ 29482 h 1488"/>
                  <a:gd name="T40" fmla="*/ 750842 w 2137"/>
                  <a:gd name="T41" fmla="*/ 90962 h 1488"/>
                  <a:gd name="T42" fmla="*/ 440273 w 2137"/>
                  <a:gd name="T43" fmla="*/ 505506 h 1488"/>
                  <a:gd name="T44" fmla="*/ 440273 w 2137"/>
                  <a:gd name="T45" fmla="*/ 505506 h 1488"/>
                  <a:gd name="T46" fmla="*/ 384788 w 2137"/>
                  <a:gd name="T47" fmla="*/ 534628 h 14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37" h="1488">
                    <a:moveTo>
                      <a:pt x="224" y="181"/>
                    </a:moveTo>
                    <a:lnTo>
                      <a:pt x="1059" y="1298"/>
                    </a:lnTo>
                    <a:cubicBezTo>
                      <a:pt x="1063" y="1303"/>
                      <a:pt x="1067" y="1305"/>
                      <a:pt x="1068" y="1306"/>
                    </a:cubicBezTo>
                    <a:cubicBezTo>
                      <a:pt x="1070" y="1305"/>
                      <a:pt x="1073" y="1303"/>
                      <a:pt x="1077" y="1298"/>
                    </a:cubicBezTo>
                    <a:lnTo>
                      <a:pt x="1912" y="181"/>
                    </a:lnTo>
                    <a:lnTo>
                      <a:pt x="224" y="181"/>
                    </a:lnTo>
                    <a:close/>
                    <a:moveTo>
                      <a:pt x="1068" y="1487"/>
                    </a:moveTo>
                    <a:lnTo>
                      <a:pt x="1068" y="1487"/>
                    </a:lnTo>
                    <a:cubicBezTo>
                      <a:pt x="1009" y="1487"/>
                      <a:pt x="953" y="1457"/>
                      <a:pt x="915" y="1406"/>
                    </a:cubicBezTo>
                    <a:lnTo>
                      <a:pt x="53" y="253"/>
                    </a:lnTo>
                    <a:cubicBezTo>
                      <a:pt x="10" y="197"/>
                      <a:pt x="0" y="134"/>
                      <a:pt x="27" y="82"/>
                    </a:cubicBezTo>
                    <a:cubicBezTo>
                      <a:pt x="53" y="30"/>
                      <a:pt x="108" y="0"/>
                      <a:pt x="180" y="0"/>
                    </a:cubicBezTo>
                    <a:lnTo>
                      <a:pt x="1957" y="0"/>
                    </a:lnTo>
                    <a:cubicBezTo>
                      <a:pt x="2028" y="0"/>
                      <a:pt x="2084" y="30"/>
                      <a:pt x="2110" y="82"/>
                    </a:cubicBezTo>
                    <a:cubicBezTo>
                      <a:pt x="2136" y="134"/>
                      <a:pt x="2126" y="197"/>
                      <a:pt x="2084" y="253"/>
                    </a:cubicBezTo>
                    <a:lnTo>
                      <a:pt x="1222" y="1406"/>
                    </a:lnTo>
                    <a:cubicBezTo>
                      <a:pt x="1183" y="1457"/>
                      <a:pt x="1128" y="1487"/>
                      <a:pt x="1068" y="148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7" name="Freeform 33">
                <a:extLst>
                  <a:ext uri="{FF2B5EF4-FFF2-40B4-BE49-F238E27FC236}">
                    <a16:creationId xmlns:a16="http://schemas.microsoft.com/office/drawing/2014/main" id="{B24EBAD6-42F1-D94B-898D-821FB9483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4313" y="4597400"/>
                <a:ext cx="407987" cy="222250"/>
              </a:xfrm>
              <a:custGeom>
                <a:avLst/>
                <a:gdLst>
                  <a:gd name="T0" fmla="*/ 111007 w 1132"/>
                  <a:gd name="T1" fmla="*/ 64987 h 619"/>
                  <a:gd name="T2" fmla="*/ 111007 w 1132"/>
                  <a:gd name="T3" fmla="*/ 64987 h 619"/>
                  <a:gd name="T4" fmla="*/ 64874 w 1132"/>
                  <a:gd name="T5" fmla="*/ 110945 h 619"/>
                  <a:gd name="T6" fmla="*/ 64874 w 1132"/>
                  <a:gd name="T7" fmla="*/ 110945 h 619"/>
                  <a:gd name="T8" fmla="*/ 111007 w 1132"/>
                  <a:gd name="T9" fmla="*/ 157263 h 619"/>
                  <a:gd name="T10" fmla="*/ 296259 w 1132"/>
                  <a:gd name="T11" fmla="*/ 157263 h 619"/>
                  <a:gd name="T12" fmla="*/ 296259 w 1132"/>
                  <a:gd name="T13" fmla="*/ 157263 h 619"/>
                  <a:gd name="T14" fmla="*/ 342392 w 1132"/>
                  <a:gd name="T15" fmla="*/ 110945 h 619"/>
                  <a:gd name="T16" fmla="*/ 342392 w 1132"/>
                  <a:gd name="T17" fmla="*/ 110945 h 619"/>
                  <a:gd name="T18" fmla="*/ 296259 w 1132"/>
                  <a:gd name="T19" fmla="*/ 64987 h 619"/>
                  <a:gd name="T20" fmla="*/ 111007 w 1132"/>
                  <a:gd name="T21" fmla="*/ 64987 h 619"/>
                  <a:gd name="T22" fmla="*/ 296259 w 1132"/>
                  <a:gd name="T23" fmla="*/ 221891 h 619"/>
                  <a:gd name="T24" fmla="*/ 111007 w 1132"/>
                  <a:gd name="T25" fmla="*/ 221891 h 619"/>
                  <a:gd name="T26" fmla="*/ 111007 w 1132"/>
                  <a:gd name="T27" fmla="*/ 221891 h 619"/>
                  <a:gd name="T28" fmla="*/ 0 w 1132"/>
                  <a:gd name="T29" fmla="*/ 110945 h 619"/>
                  <a:gd name="T30" fmla="*/ 0 w 1132"/>
                  <a:gd name="T31" fmla="*/ 110945 h 619"/>
                  <a:gd name="T32" fmla="*/ 111007 w 1132"/>
                  <a:gd name="T33" fmla="*/ 0 h 619"/>
                  <a:gd name="T34" fmla="*/ 296259 w 1132"/>
                  <a:gd name="T35" fmla="*/ 0 h 619"/>
                  <a:gd name="T36" fmla="*/ 296259 w 1132"/>
                  <a:gd name="T37" fmla="*/ 0 h 619"/>
                  <a:gd name="T38" fmla="*/ 407627 w 1132"/>
                  <a:gd name="T39" fmla="*/ 110945 h 619"/>
                  <a:gd name="T40" fmla="*/ 407627 w 1132"/>
                  <a:gd name="T41" fmla="*/ 110945 h 619"/>
                  <a:gd name="T42" fmla="*/ 296259 w 1132"/>
                  <a:gd name="T43" fmla="*/ 221891 h 6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2" h="619">
                    <a:moveTo>
                      <a:pt x="308" y="181"/>
                    </a:moveTo>
                    <a:lnTo>
                      <a:pt x="308" y="181"/>
                    </a:lnTo>
                    <a:cubicBezTo>
                      <a:pt x="237" y="181"/>
                      <a:pt x="180" y="239"/>
                      <a:pt x="180" y="309"/>
                    </a:cubicBezTo>
                    <a:cubicBezTo>
                      <a:pt x="180" y="380"/>
                      <a:pt x="237" y="438"/>
                      <a:pt x="308" y="438"/>
                    </a:cubicBezTo>
                    <a:lnTo>
                      <a:pt x="822" y="438"/>
                    </a:lnTo>
                    <a:cubicBezTo>
                      <a:pt x="893" y="438"/>
                      <a:pt x="950" y="380"/>
                      <a:pt x="950" y="309"/>
                    </a:cubicBezTo>
                    <a:cubicBezTo>
                      <a:pt x="950" y="239"/>
                      <a:pt x="893" y="181"/>
                      <a:pt x="822" y="181"/>
                    </a:cubicBezTo>
                    <a:lnTo>
                      <a:pt x="308" y="181"/>
                    </a:lnTo>
                    <a:close/>
                    <a:moveTo>
                      <a:pt x="822" y="618"/>
                    </a:moveTo>
                    <a:lnTo>
                      <a:pt x="308" y="618"/>
                    </a:lnTo>
                    <a:cubicBezTo>
                      <a:pt x="138" y="618"/>
                      <a:pt x="0" y="480"/>
                      <a:pt x="0" y="309"/>
                    </a:cubicBezTo>
                    <a:cubicBezTo>
                      <a:pt x="0" y="139"/>
                      <a:pt x="138" y="0"/>
                      <a:pt x="308" y="0"/>
                    </a:cubicBezTo>
                    <a:lnTo>
                      <a:pt x="822" y="0"/>
                    </a:lnTo>
                    <a:cubicBezTo>
                      <a:pt x="993" y="0"/>
                      <a:pt x="1131" y="139"/>
                      <a:pt x="1131" y="309"/>
                    </a:cubicBezTo>
                    <a:cubicBezTo>
                      <a:pt x="1131" y="480"/>
                      <a:pt x="993" y="618"/>
                      <a:pt x="822" y="6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42" name="Group 9">
              <a:extLst>
                <a:ext uri="{FF2B5EF4-FFF2-40B4-BE49-F238E27FC236}">
                  <a16:creationId xmlns:a16="http://schemas.microsoft.com/office/drawing/2014/main" id="{C2BD1CED-AEA2-944D-B446-168DEC8F8E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6092" y="808244"/>
              <a:ext cx="1245270" cy="711734"/>
              <a:chOff x="5507038" y="1647825"/>
              <a:chExt cx="1863725" cy="1065213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72" name="Freeform 34">
                <a:extLst>
                  <a:ext uri="{FF2B5EF4-FFF2-40B4-BE49-F238E27FC236}">
                    <a16:creationId xmlns:a16="http://schemas.microsoft.com/office/drawing/2014/main" id="{CFE99A1A-A9F2-D54E-921F-34643919B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2950" y="1647825"/>
                <a:ext cx="277813" cy="246063"/>
              </a:xfrm>
              <a:custGeom>
                <a:avLst/>
                <a:gdLst>
                  <a:gd name="T0" fmla="*/ 15474 w 772"/>
                  <a:gd name="T1" fmla="*/ 110764 h 682"/>
                  <a:gd name="T2" fmla="*/ 15474 w 772"/>
                  <a:gd name="T3" fmla="*/ 110764 h 682"/>
                  <a:gd name="T4" fmla="*/ 17273 w 772"/>
                  <a:gd name="T5" fmla="*/ 139989 h 682"/>
                  <a:gd name="T6" fmla="*/ 250823 w 772"/>
                  <a:gd name="T7" fmla="*/ 238486 h 682"/>
                  <a:gd name="T8" fmla="*/ 250823 w 772"/>
                  <a:gd name="T9" fmla="*/ 238486 h 682"/>
                  <a:gd name="T10" fmla="*/ 272775 w 772"/>
                  <a:gd name="T11" fmla="*/ 219725 h 682"/>
                  <a:gd name="T12" fmla="*/ 224554 w 772"/>
                  <a:gd name="T13" fmla="*/ 24173 h 682"/>
                  <a:gd name="T14" fmla="*/ 224554 w 772"/>
                  <a:gd name="T15" fmla="*/ 24173 h 682"/>
                  <a:gd name="T16" fmla="*/ 188927 w 772"/>
                  <a:gd name="T17" fmla="*/ 9020 h 682"/>
                  <a:gd name="T18" fmla="*/ 15474 w 772"/>
                  <a:gd name="T19" fmla="*/ 110764 h 6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2" h="682">
                    <a:moveTo>
                      <a:pt x="43" y="307"/>
                    </a:moveTo>
                    <a:lnTo>
                      <a:pt x="43" y="307"/>
                    </a:lnTo>
                    <a:cubicBezTo>
                      <a:pt x="0" y="332"/>
                      <a:pt x="2" y="368"/>
                      <a:pt x="48" y="388"/>
                    </a:cubicBezTo>
                    <a:lnTo>
                      <a:pt x="697" y="661"/>
                    </a:lnTo>
                    <a:cubicBezTo>
                      <a:pt x="743" y="681"/>
                      <a:pt x="771" y="657"/>
                      <a:pt x="758" y="609"/>
                    </a:cubicBezTo>
                    <a:lnTo>
                      <a:pt x="624" y="67"/>
                    </a:lnTo>
                    <a:cubicBezTo>
                      <a:pt x="612" y="19"/>
                      <a:pt x="567" y="0"/>
                      <a:pt x="525" y="25"/>
                    </a:cubicBezTo>
                    <a:lnTo>
                      <a:pt x="43" y="30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3" name="Freeform 35">
                <a:extLst>
                  <a:ext uri="{FF2B5EF4-FFF2-40B4-BE49-F238E27FC236}">
                    <a16:creationId xmlns:a16="http://schemas.microsoft.com/office/drawing/2014/main" id="{6DCCDDA1-99E9-ED4F-92D5-B94703CA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7038" y="1752600"/>
                <a:ext cx="1771650" cy="960438"/>
              </a:xfrm>
              <a:custGeom>
                <a:avLst/>
                <a:gdLst>
                  <a:gd name="T0" fmla="*/ 37067 w 4923"/>
                  <a:gd name="T1" fmla="*/ 960078 h 2666"/>
                  <a:gd name="T2" fmla="*/ 37067 w 4923"/>
                  <a:gd name="T3" fmla="*/ 960078 h 2666"/>
                  <a:gd name="T4" fmla="*/ 20873 w 4923"/>
                  <a:gd name="T5" fmla="*/ 955755 h 2666"/>
                  <a:gd name="T6" fmla="*/ 20873 w 4923"/>
                  <a:gd name="T7" fmla="*/ 955755 h 2666"/>
                  <a:gd name="T8" fmla="*/ 8637 w 4923"/>
                  <a:gd name="T9" fmla="*/ 911443 h 2666"/>
                  <a:gd name="T10" fmla="*/ 393340 w 4923"/>
                  <a:gd name="T11" fmla="*/ 235967 h 2666"/>
                  <a:gd name="T12" fmla="*/ 393340 w 4923"/>
                  <a:gd name="T13" fmla="*/ 235967 h 2666"/>
                  <a:gd name="T14" fmla="*/ 445522 w 4923"/>
                  <a:gd name="T15" fmla="*/ 201742 h 2666"/>
                  <a:gd name="T16" fmla="*/ 445522 w 4923"/>
                  <a:gd name="T17" fmla="*/ 201742 h 2666"/>
                  <a:gd name="T18" fmla="*/ 499143 w 4923"/>
                  <a:gd name="T19" fmla="*/ 233805 h 2666"/>
                  <a:gd name="T20" fmla="*/ 747814 w 4923"/>
                  <a:gd name="T21" fmla="*/ 631526 h 2666"/>
                  <a:gd name="T22" fmla="*/ 987129 w 4923"/>
                  <a:gd name="T23" fmla="*/ 284241 h 2666"/>
                  <a:gd name="T24" fmla="*/ 987129 w 4923"/>
                  <a:gd name="T25" fmla="*/ 284241 h 2666"/>
                  <a:gd name="T26" fmla="*/ 1040390 w 4923"/>
                  <a:gd name="T27" fmla="*/ 253979 h 2666"/>
                  <a:gd name="T28" fmla="*/ 1040390 w 4923"/>
                  <a:gd name="T29" fmla="*/ 253979 h 2666"/>
                  <a:gd name="T30" fmla="*/ 1041830 w 4923"/>
                  <a:gd name="T31" fmla="*/ 253979 h 2666"/>
                  <a:gd name="T32" fmla="*/ 1041830 w 4923"/>
                  <a:gd name="T33" fmla="*/ 253979 h 2666"/>
                  <a:gd name="T34" fmla="*/ 1095091 w 4923"/>
                  <a:gd name="T35" fmla="*/ 286402 h 2666"/>
                  <a:gd name="T36" fmla="*/ 1373991 w 4923"/>
                  <a:gd name="T37" fmla="*/ 730956 h 2666"/>
                  <a:gd name="T38" fmla="*/ 1704714 w 4923"/>
                  <a:gd name="T39" fmla="*/ 23056 h 2666"/>
                  <a:gd name="T40" fmla="*/ 1704714 w 4923"/>
                  <a:gd name="T41" fmla="*/ 23056 h 2666"/>
                  <a:gd name="T42" fmla="*/ 1747898 w 4923"/>
                  <a:gd name="T43" fmla="*/ 7565 h 2666"/>
                  <a:gd name="T44" fmla="*/ 1747898 w 4923"/>
                  <a:gd name="T45" fmla="*/ 7565 h 2666"/>
                  <a:gd name="T46" fmla="*/ 1763733 w 4923"/>
                  <a:gd name="T47" fmla="*/ 50796 h 2666"/>
                  <a:gd name="T48" fmla="*/ 1428332 w 4923"/>
                  <a:gd name="T49" fmla="*/ 768422 h 2666"/>
                  <a:gd name="T50" fmla="*/ 1428332 w 4923"/>
                  <a:gd name="T51" fmla="*/ 768422 h 2666"/>
                  <a:gd name="T52" fmla="*/ 1378670 w 4923"/>
                  <a:gd name="T53" fmla="*/ 806249 h 2666"/>
                  <a:gd name="T54" fmla="*/ 1378670 w 4923"/>
                  <a:gd name="T55" fmla="*/ 806249 h 2666"/>
                  <a:gd name="T56" fmla="*/ 1324329 w 4923"/>
                  <a:gd name="T57" fmla="*/ 774907 h 2666"/>
                  <a:gd name="T58" fmla="*/ 1040390 w 4923"/>
                  <a:gd name="T59" fmla="*/ 321707 h 2666"/>
                  <a:gd name="T60" fmla="*/ 801075 w 4923"/>
                  <a:gd name="T61" fmla="*/ 668992 h 2666"/>
                  <a:gd name="T62" fmla="*/ 801075 w 4923"/>
                  <a:gd name="T63" fmla="*/ 668992 h 2666"/>
                  <a:gd name="T64" fmla="*/ 746015 w 4923"/>
                  <a:gd name="T65" fmla="*/ 698893 h 2666"/>
                  <a:gd name="T66" fmla="*/ 746015 w 4923"/>
                  <a:gd name="T67" fmla="*/ 698893 h 2666"/>
                  <a:gd name="T68" fmla="*/ 692754 w 4923"/>
                  <a:gd name="T69" fmla="*/ 666470 h 2666"/>
                  <a:gd name="T70" fmla="*/ 446961 w 4923"/>
                  <a:gd name="T71" fmla="*/ 273073 h 2666"/>
                  <a:gd name="T72" fmla="*/ 65497 w 4923"/>
                  <a:gd name="T73" fmla="*/ 943506 h 2666"/>
                  <a:gd name="T74" fmla="*/ 65497 w 4923"/>
                  <a:gd name="T75" fmla="*/ 943506 h 2666"/>
                  <a:gd name="T76" fmla="*/ 37067 w 4923"/>
                  <a:gd name="T77" fmla="*/ 960078 h 26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923" h="2666">
                    <a:moveTo>
                      <a:pt x="103" y="2665"/>
                    </a:moveTo>
                    <a:lnTo>
                      <a:pt x="103" y="2665"/>
                    </a:lnTo>
                    <a:cubicBezTo>
                      <a:pt x="88" y="2665"/>
                      <a:pt x="73" y="2661"/>
                      <a:pt x="58" y="2653"/>
                    </a:cubicBezTo>
                    <a:cubicBezTo>
                      <a:pt x="15" y="2628"/>
                      <a:pt x="0" y="2573"/>
                      <a:pt x="24" y="2530"/>
                    </a:cubicBezTo>
                    <a:lnTo>
                      <a:pt x="1093" y="655"/>
                    </a:lnTo>
                    <a:cubicBezTo>
                      <a:pt x="1127" y="596"/>
                      <a:pt x="1179" y="561"/>
                      <a:pt x="1238" y="560"/>
                    </a:cubicBezTo>
                    <a:cubicBezTo>
                      <a:pt x="1297" y="560"/>
                      <a:pt x="1351" y="591"/>
                      <a:pt x="1387" y="649"/>
                    </a:cubicBezTo>
                    <a:lnTo>
                      <a:pt x="2078" y="1753"/>
                    </a:lnTo>
                    <a:lnTo>
                      <a:pt x="2743" y="789"/>
                    </a:lnTo>
                    <a:cubicBezTo>
                      <a:pt x="2780" y="735"/>
                      <a:pt x="2834" y="705"/>
                      <a:pt x="2891" y="705"/>
                    </a:cubicBezTo>
                    <a:cubicBezTo>
                      <a:pt x="2893" y="705"/>
                      <a:pt x="2894" y="705"/>
                      <a:pt x="2895" y="705"/>
                    </a:cubicBezTo>
                    <a:cubicBezTo>
                      <a:pt x="2954" y="706"/>
                      <a:pt x="3008" y="739"/>
                      <a:pt x="3043" y="795"/>
                    </a:cubicBezTo>
                    <a:lnTo>
                      <a:pt x="3818" y="2029"/>
                    </a:lnTo>
                    <a:lnTo>
                      <a:pt x="4737" y="64"/>
                    </a:lnTo>
                    <a:cubicBezTo>
                      <a:pt x="4758" y="19"/>
                      <a:pt x="4812" y="0"/>
                      <a:pt x="4857" y="21"/>
                    </a:cubicBezTo>
                    <a:cubicBezTo>
                      <a:pt x="4903" y="42"/>
                      <a:pt x="4922" y="95"/>
                      <a:pt x="4901" y="141"/>
                    </a:cubicBezTo>
                    <a:lnTo>
                      <a:pt x="3969" y="2133"/>
                    </a:lnTo>
                    <a:cubicBezTo>
                      <a:pt x="3939" y="2197"/>
                      <a:pt x="3889" y="2235"/>
                      <a:pt x="3831" y="2238"/>
                    </a:cubicBezTo>
                    <a:cubicBezTo>
                      <a:pt x="3771" y="2242"/>
                      <a:pt x="3717" y="2210"/>
                      <a:pt x="3680" y="2151"/>
                    </a:cubicBezTo>
                    <a:lnTo>
                      <a:pt x="2891" y="893"/>
                    </a:lnTo>
                    <a:lnTo>
                      <a:pt x="2226" y="1857"/>
                    </a:lnTo>
                    <a:cubicBezTo>
                      <a:pt x="2188" y="1912"/>
                      <a:pt x="2134" y="1942"/>
                      <a:pt x="2073" y="1940"/>
                    </a:cubicBezTo>
                    <a:cubicBezTo>
                      <a:pt x="2015" y="1939"/>
                      <a:pt x="1961" y="1906"/>
                      <a:pt x="1925" y="1850"/>
                    </a:cubicBezTo>
                    <a:lnTo>
                      <a:pt x="1242" y="758"/>
                    </a:lnTo>
                    <a:lnTo>
                      <a:pt x="182" y="2619"/>
                    </a:lnTo>
                    <a:cubicBezTo>
                      <a:pt x="165" y="2648"/>
                      <a:pt x="134" y="2665"/>
                      <a:pt x="103" y="26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43" name="Group 5">
              <a:extLst>
                <a:ext uri="{FF2B5EF4-FFF2-40B4-BE49-F238E27FC236}">
                  <a16:creationId xmlns:a16="http://schemas.microsoft.com/office/drawing/2014/main" id="{D6A1F12F-90FA-8B4E-975F-35529FA241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32332" y="563343"/>
              <a:ext cx="1086163" cy="999185"/>
              <a:chOff x="4892675" y="3322638"/>
              <a:chExt cx="1625600" cy="149542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69" name="Freeform 2">
                <a:extLst>
                  <a:ext uri="{FF2B5EF4-FFF2-40B4-BE49-F238E27FC236}">
                    <a16:creationId xmlns:a16="http://schemas.microsoft.com/office/drawing/2014/main" id="{722B3D4E-A46B-124E-B0D4-A748EB00B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5788" y="3751263"/>
                <a:ext cx="252412" cy="642937"/>
              </a:xfrm>
              <a:custGeom>
                <a:avLst/>
                <a:gdLst>
                  <a:gd name="T0" fmla="*/ 152311 w 701"/>
                  <a:gd name="T1" fmla="*/ 44229 h 1788"/>
                  <a:gd name="T2" fmla="*/ 152311 w 701"/>
                  <a:gd name="T3" fmla="*/ 44229 h 1788"/>
                  <a:gd name="T4" fmla="*/ 251332 w 701"/>
                  <a:gd name="T5" fmla="*/ 181950 h 1788"/>
                  <a:gd name="T6" fmla="*/ 251332 w 701"/>
                  <a:gd name="T7" fmla="*/ 197052 h 1788"/>
                  <a:gd name="T8" fmla="*/ 193000 w 701"/>
                  <a:gd name="T9" fmla="*/ 197052 h 1788"/>
                  <a:gd name="T10" fmla="*/ 193000 w 701"/>
                  <a:gd name="T11" fmla="*/ 177994 h 1788"/>
                  <a:gd name="T12" fmla="*/ 193000 w 701"/>
                  <a:gd name="T13" fmla="*/ 177994 h 1788"/>
                  <a:gd name="T14" fmla="*/ 128186 w 701"/>
                  <a:gd name="T15" fmla="*/ 97807 h 1788"/>
                  <a:gd name="T16" fmla="*/ 128186 w 701"/>
                  <a:gd name="T17" fmla="*/ 97807 h 1788"/>
                  <a:gd name="T18" fmla="*/ 64093 w 701"/>
                  <a:gd name="T19" fmla="*/ 177994 h 1788"/>
                  <a:gd name="T20" fmla="*/ 64093 w 701"/>
                  <a:gd name="T21" fmla="*/ 177994 h 1788"/>
                  <a:gd name="T22" fmla="*/ 252052 w 701"/>
                  <a:gd name="T23" fmla="*/ 461706 h 1788"/>
                  <a:gd name="T24" fmla="*/ 252052 w 701"/>
                  <a:gd name="T25" fmla="*/ 461706 h 1788"/>
                  <a:gd name="T26" fmla="*/ 152311 w 701"/>
                  <a:gd name="T27" fmla="*/ 600146 h 1788"/>
                  <a:gd name="T28" fmla="*/ 152311 w 701"/>
                  <a:gd name="T29" fmla="*/ 642577 h 1788"/>
                  <a:gd name="T30" fmla="*/ 100821 w 701"/>
                  <a:gd name="T31" fmla="*/ 642577 h 1788"/>
                  <a:gd name="T32" fmla="*/ 100821 w 701"/>
                  <a:gd name="T33" fmla="*/ 600146 h 1788"/>
                  <a:gd name="T34" fmla="*/ 100821 w 701"/>
                  <a:gd name="T35" fmla="*/ 600146 h 1788"/>
                  <a:gd name="T36" fmla="*/ 0 w 701"/>
                  <a:gd name="T37" fmla="*/ 461706 h 1788"/>
                  <a:gd name="T38" fmla="*/ 0 w 701"/>
                  <a:gd name="T39" fmla="*/ 427186 h 1788"/>
                  <a:gd name="T40" fmla="*/ 58332 w 701"/>
                  <a:gd name="T41" fmla="*/ 427186 h 1788"/>
                  <a:gd name="T42" fmla="*/ 58332 w 701"/>
                  <a:gd name="T43" fmla="*/ 465662 h 1788"/>
                  <a:gd name="T44" fmla="*/ 58332 w 701"/>
                  <a:gd name="T45" fmla="*/ 465662 h 1788"/>
                  <a:gd name="T46" fmla="*/ 124226 w 701"/>
                  <a:gd name="T47" fmla="*/ 545130 h 1788"/>
                  <a:gd name="T48" fmla="*/ 124226 w 701"/>
                  <a:gd name="T49" fmla="*/ 545130 h 1788"/>
                  <a:gd name="T50" fmla="*/ 189759 w 701"/>
                  <a:gd name="T51" fmla="*/ 465662 h 1788"/>
                  <a:gd name="T52" fmla="*/ 189759 w 701"/>
                  <a:gd name="T53" fmla="*/ 465662 h 1788"/>
                  <a:gd name="T54" fmla="*/ 2521 w 701"/>
                  <a:gd name="T55" fmla="*/ 181950 h 1788"/>
                  <a:gd name="T56" fmla="*/ 2521 w 701"/>
                  <a:gd name="T57" fmla="*/ 181950 h 1788"/>
                  <a:gd name="T58" fmla="*/ 100821 w 701"/>
                  <a:gd name="T59" fmla="*/ 44229 h 1788"/>
                  <a:gd name="T60" fmla="*/ 100821 w 701"/>
                  <a:gd name="T61" fmla="*/ 0 h 1788"/>
                  <a:gd name="T62" fmla="*/ 152311 w 701"/>
                  <a:gd name="T63" fmla="*/ 0 h 1788"/>
                  <a:gd name="T64" fmla="*/ 152311 w 701"/>
                  <a:gd name="T65" fmla="*/ 44229 h 1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01" h="1788">
                    <a:moveTo>
                      <a:pt x="423" y="123"/>
                    </a:moveTo>
                    <a:lnTo>
                      <a:pt x="423" y="123"/>
                    </a:lnTo>
                    <a:cubicBezTo>
                      <a:pt x="612" y="150"/>
                      <a:pt x="698" y="297"/>
                      <a:pt x="698" y="506"/>
                    </a:cubicBezTo>
                    <a:lnTo>
                      <a:pt x="698" y="548"/>
                    </a:lnTo>
                    <a:lnTo>
                      <a:pt x="536" y="548"/>
                    </a:lnTo>
                    <a:lnTo>
                      <a:pt x="536" y="495"/>
                    </a:lnTo>
                    <a:cubicBezTo>
                      <a:pt x="536" y="357"/>
                      <a:pt x="481" y="272"/>
                      <a:pt x="356" y="272"/>
                    </a:cubicBezTo>
                    <a:cubicBezTo>
                      <a:pt x="233" y="272"/>
                      <a:pt x="178" y="357"/>
                      <a:pt x="178" y="495"/>
                    </a:cubicBezTo>
                    <a:cubicBezTo>
                      <a:pt x="178" y="844"/>
                      <a:pt x="700" y="846"/>
                      <a:pt x="700" y="1284"/>
                    </a:cubicBezTo>
                    <a:cubicBezTo>
                      <a:pt x="700" y="1493"/>
                      <a:pt x="612" y="1642"/>
                      <a:pt x="423" y="1669"/>
                    </a:cubicBezTo>
                    <a:lnTo>
                      <a:pt x="423" y="1787"/>
                    </a:lnTo>
                    <a:lnTo>
                      <a:pt x="280" y="1787"/>
                    </a:lnTo>
                    <a:lnTo>
                      <a:pt x="280" y="1669"/>
                    </a:lnTo>
                    <a:cubicBezTo>
                      <a:pt x="87" y="1642"/>
                      <a:pt x="0" y="1496"/>
                      <a:pt x="0" y="1284"/>
                    </a:cubicBezTo>
                    <a:lnTo>
                      <a:pt x="0" y="1188"/>
                    </a:lnTo>
                    <a:lnTo>
                      <a:pt x="162" y="1188"/>
                    </a:lnTo>
                    <a:lnTo>
                      <a:pt x="162" y="1295"/>
                    </a:lnTo>
                    <a:cubicBezTo>
                      <a:pt x="162" y="1435"/>
                      <a:pt x="221" y="1516"/>
                      <a:pt x="345" y="1516"/>
                    </a:cubicBezTo>
                    <a:cubicBezTo>
                      <a:pt x="471" y="1516"/>
                      <a:pt x="527" y="1435"/>
                      <a:pt x="527" y="1295"/>
                    </a:cubicBezTo>
                    <a:cubicBezTo>
                      <a:pt x="527" y="948"/>
                      <a:pt x="7" y="944"/>
                      <a:pt x="7" y="506"/>
                    </a:cubicBezTo>
                    <a:cubicBezTo>
                      <a:pt x="7" y="292"/>
                      <a:pt x="94" y="152"/>
                      <a:pt x="280" y="123"/>
                    </a:cubicBezTo>
                    <a:lnTo>
                      <a:pt x="280" y="0"/>
                    </a:lnTo>
                    <a:lnTo>
                      <a:pt x="423" y="0"/>
                    </a:lnTo>
                    <a:lnTo>
                      <a:pt x="423" y="12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03D9B0B9-AE42-164F-87A8-EC79B875D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2850" y="3322638"/>
                <a:ext cx="1495425" cy="1495425"/>
              </a:xfrm>
              <a:custGeom>
                <a:avLst/>
                <a:gdLst>
                  <a:gd name="T0" fmla="*/ 747353 w 4154"/>
                  <a:gd name="T1" fmla="*/ 65175 h 4153"/>
                  <a:gd name="T2" fmla="*/ 747353 w 4154"/>
                  <a:gd name="T3" fmla="*/ 65175 h 4153"/>
                  <a:gd name="T4" fmla="*/ 65159 w 4154"/>
                  <a:gd name="T5" fmla="*/ 747172 h 4153"/>
                  <a:gd name="T6" fmla="*/ 65159 w 4154"/>
                  <a:gd name="T7" fmla="*/ 747172 h 4153"/>
                  <a:gd name="T8" fmla="*/ 747353 w 4154"/>
                  <a:gd name="T9" fmla="*/ 1429890 h 4153"/>
                  <a:gd name="T10" fmla="*/ 747353 w 4154"/>
                  <a:gd name="T11" fmla="*/ 1429890 h 4153"/>
                  <a:gd name="T12" fmla="*/ 1429906 w 4154"/>
                  <a:gd name="T13" fmla="*/ 747172 h 4153"/>
                  <a:gd name="T14" fmla="*/ 1429906 w 4154"/>
                  <a:gd name="T15" fmla="*/ 747172 h 4153"/>
                  <a:gd name="T16" fmla="*/ 747353 w 4154"/>
                  <a:gd name="T17" fmla="*/ 65175 h 4153"/>
                  <a:gd name="T18" fmla="*/ 747353 w 4154"/>
                  <a:gd name="T19" fmla="*/ 1495065 h 4153"/>
                  <a:gd name="T20" fmla="*/ 747353 w 4154"/>
                  <a:gd name="T21" fmla="*/ 1495065 h 4153"/>
                  <a:gd name="T22" fmla="*/ 0 w 4154"/>
                  <a:gd name="T23" fmla="*/ 747172 h 4153"/>
                  <a:gd name="T24" fmla="*/ 0 w 4154"/>
                  <a:gd name="T25" fmla="*/ 747172 h 4153"/>
                  <a:gd name="T26" fmla="*/ 747353 w 4154"/>
                  <a:gd name="T27" fmla="*/ 0 h 4153"/>
                  <a:gd name="T28" fmla="*/ 747353 w 4154"/>
                  <a:gd name="T29" fmla="*/ 0 h 4153"/>
                  <a:gd name="T30" fmla="*/ 1495065 w 4154"/>
                  <a:gd name="T31" fmla="*/ 747172 h 4153"/>
                  <a:gd name="T32" fmla="*/ 1495065 w 4154"/>
                  <a:gd name="T33" fmla="*/ 747172 h 4153"/>
                  <a:gd name="T34" fmla="*/ 747353 w 4154"/>
                  <a:gd name="T35" fmla="*/ 1495065 h 41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54" h="4153">
                    <a:moveTo>
                      <a:pt x="2076" y="181"/>
                    </a:moveTo>
                    <a:lnTo>
                      <a:pt x="2076" y="181"/>
                    </a:lnTo>
                    <a:cubicBezTo>
                      <a:pt x="1031" y="181"/>
                      <a:pt x="181" y="1032"/>
                      <a:pt x="181" y="2075"/>
                    </a:cubicBezTo>
                    <a:cubicBezTo>
                      <a:pt x="181" y="3121"/>
                      <a:pt x="1031" y="3971"/>
                      <a:pt x="2076" y="3971"/>
                    </a:cubicBezTo>
                    <a:cubicBezTo>
                      <a:pt x="3121" y="3971"/>
                      <a:pt x="3972" y="3121"/>
                      <a:pt x="3972" y="2075"/>
                    </a:cubicBezTo>
                    <a:cubicBezTo>
                      <a:pt x="3972" y="1032"/>
                      <a:pt x="3121" y="181"/>
                      <a:pt x="2076" y="181"/>
                    </a:cubicBezTo>
                    <a:close/>
                    <a:moveTo>
                      <a:pt x="2076" y="4152"/>
                    </a:moveTo>
                    <a:lnTo>
                      <a:pt x="2076" y="4152"/>
                    </a:lnTo>
                    <a:cubicBezTo>
                      <a:pt x="931" y="4152"/>
                      <a:pt x="0" y="3220"/>
                      <a:pt x="0" y="2075"/>
                    </a:cubicBezTo>
                    <a:cubicBezTo>
                      <a:pt x="0" y="932"/>
                      <a:pt x="931" y="0"/>
                      <a:pt x="2076" y="0"/>
                    </a:cubicBezTo>
                    <a:cubicBezTo>
                      <a:pt x="3221" y="0"/>
                      <a:pt x="4153" y="932"/>
                      <a:pt x="4153" y="2075"/>
                    </a:cubicBezTo>
                    <a:cubicBezTo>
                      <a:pt x="4153" y="3220"/>
                      <a:pt x="3221" y="4152"/>
                      <a:pt x="2076" y="415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CB627C51-183E-224E-88C1-81B8A8B68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2675" y="3322638"/>
                <a:ext cx="909638" cy="1495425"/>
              </a:xfrm>
              <a:custGeom>
                <a:avLst/>
                <a:gdLst>
                  <a:gd name="T0" fmla="*/ 876534 w 2528"/>
                  <a:gd name="T1" fmla="*/ 1495065 h 4153"/>
                  <a:gd name="T2" fmla="*/ 746997 w 2528"/>
                  <a:gd name="T3" fmla="*/ 1495065 h 4153"/>
                  <a:gd name="T4" fmla="*/ 746997 w 2528"/>
                  <a:gd name="T5" fmla="*/ 1495065 h 4153"/>
                  <a:gd name="T6" fmla="*/ 0 w 2528"/>
                  <a:gd name="T7" fmla="*/ 747172 h 4153"/>
                  <a:gd name="T8" fmla="*/ 0 w 2528"/>
                  <a:gd name="T9" fmla="*/ 747172 h 4153"/>
                  <a:gd name="T10" fmla="*/ 746997 w 2528"/>
                  <a:gd name="T11" fmla="*/ 0 h 4153"/>
                  <a:gd name="T12" fmla="*/ 876534 w 2528"/>
                  <a:gd name="T13" fmla="*/ 0 h 4153"/>
                  <a:gd name="T14" fmla="*/ 876534 w 2528"/>
                  <a:gd name="T15" fmla="*/ 0 h 4153"/>
                  <a:gd name="T16" fmla="*/ 909278 w 2528"/>
                  <a:gd name="T17" fmla="*/ 32768 h 4153"/>
                  <a:gd name="T18" fmla="*/ 909278 w 2528"/>
                  <a:gd name="T19" fmla="*/ 32768 h 4153"/>
                  <a:gd name="T20" fmla="*/ 876534 w 2528"/>
                  <a:gd name="T21" fmla="*/ 65175 h 4153"/>
                  <a:gd name="T22" fmla="*/ 746997 w 2528"/>
                  <a:gd name="T23" fmla="*/ 65175 h 4153"/>
                  <a:gd name="T24" fmla="*/ 746997 w 2528"/>
                  <a:gd name="T25" fmla="*/ 65175 h 4153"/>
                  <a:gd name="T26" fmla="*/ 64769 w 2528"/>
                  <a:gd name="T27" fmla="*/ 747172 h 4153"/>
                  <a:gd name="T28" fmla="*/ 64769 w 2528"/>
                  <a:gd name="T29" fmla="*/ 747172 h 4153"/>
                  <a:gd name="T30" fmla="*/ 746997 w 2528"/>
                  <a:gd name="T31" fmla="*/ 1429890 h 4153"/>
                  <a:gd name="T32" fmla="*/ 876534 w 2528"/>
                  <a:gd name="T33" fmla="*/ 1429890 h 4153"/>
                  <a:gd name="T34" fmla="*/ 876534 w 2528"/>
                  <a:gd name="T35" fmla="*/ 1429890 h 4153"/>
                  <a:gd name="T36" fmla="*/ 909278 w 2528"/>
                  <a:gd name="T37" fmla="*/ 1462297 h 4153"/>
                  <a:gd name="T38" fmla="*/ 909278 w 2528"/>
                  <a:gd name="T39" fmla="*/ 1462297 h 4153"/>
                  <a:gd name="T40" fmla="*/ 876534 w 2528"/>
                  <a:gd name="T41" fmla="*/ 1495065 h 41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28" h="4153">
                    <a:moveTo>
                      <a:pt x="2436" y="4152"/>
                    </a:moveTo>
                    <a:lnTo>
                      <a:pt x="2076" y="4152"/>
                    </a:lnTo>
                    <a:cubicBezTo>
                      <a:pt x="930" y="4152"/>
                      <a:pt x="0" y="3221"/>
                      <a:pt x="0" y="2075"/>
                    </a:cubicBezTo>
                    <a:cubicBezTo>
                      <a:pt x="0" y="932"/>
                      <a:pt x="930" y="0"/>
                      <a:pt x="2076" y="0"/>
                    </a:cubicBezTo>
                    <a:lnTo>
                      <a:pt x="2436" y="0"/>
                    </a:lnTo>
                    <a:cubicBezTo>
                      <a:pt x="2486" y="0"/>
                      <a:pt x="2527" y="41"/>
                      <a:pt x="2527" y="91"/>
                    </a:cubicBezTo>
                    <a:cubicBezTo>
                      <a:pt x="2527" y="141"/>
                      <a:pt x="2486" y="181"/>
                      <a:pt x="2436" y="181"/>
                    </a:cubicBezTo>
                    <a:lnTo>
                      <a:pt x="2076" y="181"/>
                    </a:lnTo>
                    <a:cubicBezTo>
                      <a:pt x="1030" y="181"/>
                      <a:pt x="180" y="1032"/>
                      <a:pt x="180" y="2075"/>
                    </a:cubicBezTo>
                    <a:cubicBezTo>
                      <a:pt x="180" y="3121"/>
                      <a:pt x="1030" y="3971"/>
                      <a:pt x="2076" y="3971"/>
                    </a:cubicBezTo>
                    <a:lnTo>
                      <a:pt x="2436" y="3971"/>
                    </a:lnTo>
                    <a:cubicBezTo>
                      <a:pt x="2486" y="3971"/>
                      <a:pt x="2527" y="4011"/>
                      <a:pt x="2527" y="4061"/>
                    </a:cubicBezTo>
                    <a:cubicBezTo>
                      <a:pt x="2527" y="4111"/>
                      <a:pt x="2486" y="4152"/>
                      <a:pt x="2436" y="415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44" name="Group 11">
              <a:extLst>
                <a:ext uri="{FF2B5EF4-FFF2-40B4-BE49-F238E27FC236}">
                  <a16:creationId xmlns:a16="http://schemas.microsoft.com/office/drawing/2014/main" id="{370714CA-2933-B147-BDA0-11139615A2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26951" y="422846"/>
              <a:ext cx="1300426" cy="1221934"/>
              <a:chOff x="3332163" y="2060575"/>
              <a:chExt cx="1946275" cy="18288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62" name="Freeform 43">
                <a:extLst>
                  <a:ext uri="{FF2B5EF4-FFF2-40B4-BE49-F238E27FC236}">
                    <a16:creationId xmlns:a16="http://schemas.microsoft.com/office/drawing/2014/main" id="{31D8668D-5B41-614F-B9FF-5C217ACB6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1663" y="2060575"/>
                <a:ext cx="273050" cy="481013"/>
              </a:xfrm>
              <a:custGeom>
                <a:avLst/>
                <a:gdLst>
                  <a:gd name="T0" fmla="*/ 65115 w 759"/>
                  <a:gd name="T1" fmla="*/ 415584 h 1338"/>
                  <a:gd name="T2" fmla="*/ 207935 w 759"/>
                  <a:gd name="T3" fmla="*/ 415584 h 1338"/>
                  <a:gd name="T4" fmla="*/ 207935 w 759"/>
                  <a:gd name="T5" fmla="*/ 68305 h 1338"/>
                  <a:gd name="T6" fmla="*/ 207935 w 759"/>
                  <a:gd name="T7" fmla="*/ 68305 h 1338"/>
                  <a:gd name="T8" fmla="*/ 65115 w 759"/>
                  <a:gd name="T9" fmla="*/ 240507 h 1338"/>
                  <a:gd name="T10" fmla="*/ 65115 w 759"/>
                  <a:gd name="T11" fmla="*/ 415584 h 1338"/>
                  <a:gd name="T12" fmla="*/ 240313 w 759"/>
                  <a:gd name="T13" fmla="*/ 480653 h 1338"/>
                  <a:gd name="T14" fmla="*/ 32377 w 759"/>
                  <a:gd name="T15" fmla="*/ 480653 h 1338"/>
                  <a:gd name="T16" fmla="*/ 32377 w 759"/>
                  <a:gd name="T17" fmla="*/ 480653 h 1338"/>
                  <a:gd name="T18" fmla="*/ 0 w 759"/>
                  <a:gd name="T19" fmla="*/ 448298 h 1338"/>
                  <a:gd name="T20" fmla="*/ 0 w 759"/>
                  <a:gd name="T21" fmla="*/ 240507 h 1338"/>
                  <a:gd name="T22" fmla="*/ 0 w 759"/>
                  <a:gd name="T23" fmla="*/ 240507 h 1338"/>
                  <a:gd name="T24" fmla="*/ 240313 w 759"/>
                  <a:gd name="T25" fmla="*/ 0 h 1338"/>
                  <a:gd name="T26" fmla="*/ 240313 w 759"/>
                  <a:gd name="T27" fmla="*/ 0 h 1338"/>
                  <a:gd name="T28" fmla="*/ 272690 w 759"/>
                  <a:gd name="T29" fmla="*/ 32715 h 1338"/>
                  <a:gd name="T30" fmla="*/ 272690 w 759"/>
                  <a:gd name="T31" fmla="*/ 448298 h 1338"/>
                  <a:gd name="T32" fmla="*/ 272690 w 759"/>
                  <a:gd name="T33" fmla="*/ 448298 h 1338"/>
                  <a:gd name="T34" fmla="*/ 240313 w 759"/>
                  <a:gd name="T35" fmla="*/ 480653 h 13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59" h="1338">
                    <a:moveTo>
                      <a:pt x="181" y="1156"/>
                    </a:moveTo>
                    <a:lnTo>
                      <a:pt x="578" y="1156"/>
                    </a:lnTo>
                    <a:lnTo>
                      <a:pt x="578" y="190"/>
                    </a:lnTo>
                    <a:cubicBezTo>
                      <a:pt x="352" y="232"/>
                      <a:pt x="181" y="431"/>
                      <a:pt x="181" y="669"/>
                    </a:cubicBezTo>
                    <a:lnTo>
                      <a:pt x="181" y="1156"/>
                    </a:lnTo>
                    <a:close/>
                    <a:moveTo>
                      <a:pt x="668" y="1337"/>
                    </a:moveTo>
                    <a:lnTo>
                      <a:pt x="90" y="1337"/>
                    </a:lnTo>
                    <a:cubicBezTo>
                      <a:pt x="40" y="1337"/>
                      <a:pt x="0" y="1297"/>
                      <a:pt x="0" y="1247"/>
                    </a:cubicBezTo>
                    <a:lnTo>
                      <a:pt x="0" y="669"/>
                    </a:lnTo>
                    <a:cubicBezTo>
                      <a:pt x="0" y="300"/>
                      <a:pt x="300" y="0"/>
                      <a:pt x="668" y="0"/>
                    </a:cubicBezTo>
                    <a:cubicBezTo>
                      <a:pt x="717" y="0"/>
                      <a:pt x="758" y="41"/>
                      <a:pt x="758" y="91"/>
                    </a:cubicBezTo>
                    <a:lnTo>
                      <a:pt x="758" y="1247"/>
                    </a:lnTo>
                    <a:cubicBezTo>
                      <a:pt x="758" y="1297"/>
                      <a:pt x="717" y="1337"/>
                      <a:pt x="668" y="13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3" name="Freeform 38">
                <a:extLst>
                  <a:ext uri="{FF2B5EF4-FFF2-40B4-BE49-F238E27FC236}">
                    <a16:creationId xmlns:a16="http://schemas.microsoft.com/office/drawing/2014/main" id="{AEEC24B3-0D01-9F47-B78D-8F511F37F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100" y="2716213"/>
                <a:ext cx="287338" cy="500062"/>
              </a:xfrm>
              <a:custGeom>
                <a:avLst/>
                <a:gdLst>
                  <a:gd name="T0" fmla="*/ 254530 w 797"/>
                  <a:gd name="T1" fmla="*/ 499702 h 1390"/>
                  <a:gd name="T2" fmla="*/ 32087 w 797"/>
                  <a:gd name="T3" fmla="*/ 499702 h 1390"/>
                  <a:gd name="T4" fmla="*/ 32087 w 797"/>
                  <a:gd name="T5" fmla="*/ 499702 h 1390"/>
                  <a:gd name="T6" fmla="*/ 0 w 797"/>
                  <a:gd name="T7" fmla="*/ 466964 h 1390"/>
                  <a:gd name="T8" fmla="*/ 0 w 797"/>
                  <a:gd name="T9" fmla="*/ 466964 h 1390"/>
                  <a:gd name="T10" fmla="*/ 32087 w 797"/>
                  <a:gd name="T11" fmla="*/ 434586 h 1390"/>
                  <a:gd name="T12" fmla="*/ 221723 w 797"/>
                  <a:gd name="T13" fmla="*/ 434586 h 1390"/>
                  <a:gd name="T14" fmla="*/ 221723 w 797"/>
                  <a:gd name="T15" fmla="*/ 64756 h 1390"/>
                  <a:gd name="T16" fmla="*/ 32087 w 797"/>
                  <a:gd name="T17" fmla="*/ 64756 h 1390"/>
                  <a:gd name="T18" fmla="*/ 32087 w 797"/>
                  <a:gd name="T19" fmla="*/ 64756 h 1390"/>
                  <a:gd name="T20" fmla="*/ 0 w 797"/>
                  <a:gd name="T21" fmla="*/ 32378 h 1390"/>
                  <a:gd name="T22" fmla="*/ 0 w 797"/>
                  <a:gd name="T23" fmla="*/ 32378 h 1390"/>
                  <a:gd name="T24" fmla="*/ 32087 w 797"/>
                  <a:gd name="T25" fmla="*/ 0 h 1390"/>
                  <a:gd name="T26" fmla="*/ 254530 w 797"/>
                  <a:gd name="T27" fmla="*/ 0 h 1390"/>
                  <a:gd name="T28" fmla="*/ 254530 w 797"/>
                  <a:gd name="T29" fmla="*/ 0 h 1390"/>
                  <a:gd name="T30" fmla="*/ 286977 w 797"/>
                  <a:gd name="T31" fmla="*/ 32378 h 1390"/>
                  <a:gd name="T32" fmla="*/ 286977 w 797"/>
                  <a:gd name="T33" fmla="*/ 466964 h 1390"/>
                  <a:gd name="T34" fmla="*/ 286977 w 797"/>
                  <a:gd name="T35" fmla="*/ 466964 h 1390"/>
                  <a:gd name="T36" fmla="*/ 254530 w 797"/>
                  <a:gd name="T37" fmla="*/ 499702 h 13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97" h="1390">
                    <a:moveTo>
                      <a:pt x="706" y="1389"/>
                    </a:moveTo>
                    <a:lnTo>
                      <a:pt x="89" y="1389"/>
                    </a:lnTo>
                    <a:cubicBezTo>
                      <a:pt x="40" y="1389"/>
                      <a:pt x="0" y="1348"/>
                      <a:pt x="0" y="1298"/>
                    </a:cubicBezTo>
                    <a:cubicBezTo>
                      <a:pt x="0" y="1248"/>
                      <a:pt x="40" y="1208"/>
                      <a:pt x="89" y="1208"/>
                    </a:cubicBezTo>
                    <a:lnTo>
                      <a:pt x="615" y="1208"/>
                    </a:lnTo>
                    <a:lnTo>
                      <a:pt x="615" y="180"/>
                    </a:lnTo>
                    <a:lnTo>
                      <a:pt x="89" y="180"/>
                    </a:lnTo>
                    <a:cubicBezTo>
                      <a:pt x="40" y="180"/>
                      <a:pt x="0" y="140"/>
                      <a:pt x="0" y="90"/>
                    </a:cubicBezTo>
                    <a:cubicBezTo>
                      <a:pt x="0" y="40"/>
                      <a:pt x="40" y="0"/>
                      <a:pt x="89" y="0"/>
                    </a:cubicBezTo>
                    <a:lnTo>
                      <a:pt x="706" y="0"/>
                    </a:lnTo>
                    <a:cubicBezTo>
                      <a:pt x="756" y="0"/>
                      <a:pt x="796" y="40"/>
                      <a:pt x="796" y="90"/>
                    </a:cubicBezTo>
                    <a:lnTo>
                      <a:pt x="796" y="1298"/>
                    </a:lnTo>
                    <a:cubicBezTo>
                      <a:pt x="796" y="1348"/>
                      <a:pt x="756" y="1389"/>
                      <a:pt x="706" y="138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4" name="Freeform 39">
                <a:extLst>
                  <a:ext uri="{FF2B5EF4-FFF2-40B4-BE49-F238E27FC236}">
                    <a16:creationId xmlns:a16="http://schemas.microsoft.com/office/drawing/2014/main" id="{25670B2F-C53B-8E42-AEEC-45BEFE468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8363" y="2614613"/>
                <a:ext cx="153987" cy="153987"/>
              </a:xfrm>
              <a:custGeom>
                <a:avLst/>
                <a:gdLst>
                  <a:gd name="T0" fmla="*/ 153628 w 429"/>
                  <a:gd name="T1" fmla="*/ 76994 h 428"/>
                  <a:gd name="T2" fmla="*/ 153628 w 429"/>
                  <a:gd name="T3" fmla="*/ 76994 h 428"/>
                  <a:gd name="T4" fmla="*/ 76814 w 429"/>
                  <a:gd name="T5" fmla="*/ 153627 h 428"/>
                  <a:gd name="T6" fmla="*/ 76814 w 429"/>
                  <a:gd name="T7" fmla="*/ 153627 h 428"/>
                  <a:gd name="T8" fmla="*/ 0 w 429"/>
                  <a:gd name="T9" fmla="*/ 76994 h 428"/>
                  <a:gd name="T10" fmla="*/ 0 w 429"/>
                  <a:gd name="T11" fmla="*/ 76994 h 428"/>
                  <a:gd name="T12" fmla="*/ 76814 w 429"/>
                  <a:gd name="T13" fmla="*/ 0 h 428"/>
                  <a:gd name="T14" fmla="*/ 76814 w 429"/>
                  <a:gd name="T15" fmla="*/ 0 h 428"/>
                  <a:gd name="T16" fmla="*/ 153628 w 429"/>
                  <a:gd name="T17" fmla="*/ 76994 h 4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9" h="428">
                    <a:moveTo>
                      <a:pt x="428" y="214"/>
                    </a:moveTo>
                    <a:lnTo>
                      <a:pt x="428" y="214"/>
                    </a:lnTo>
                    <a:cubicBezTo>
                      <a:pt x="428" y="332"/>
                      <a:pt x="332" y="427"/>
                      <a:pt x="214" y="427"/>
                    </a:cubicBezTo>
                    <a:cubicBezTo>
                      <a:pt x="96" y="427"/>
                      <a:pt x="0" y="332"/>
                      <a:pt x="0" y="214"/>
                    </a:cubicBezTo>
                    <a:cubicBezTo>
                      <a:pt x="0" y="96"/>
                      <a:pt x="96" y="0"/>
                      <a:pt x="214" y="0"/>
                    </a:cubicBezTo>
                    <a:cubicBezTo>
                      <a:pt x="332" y="0"/>
                      <a:pt x="428" y="96"/>
                      <a:pt x="428" y="21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5" name="Freeform 40">
                <a:extLst>
                  <a:ext uri="{FF2B5EF4-FFF2-40B4-BE49-F238E27FC236}">
                    <a16:creationId xmlns:a16="http://schemas.microsoft.com/office/drawing/2014/main" id="{AD8E7E2C-6F91-2E40-9659-1EF28FF89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575" y="3552825"/>
                <a:ext cx="355600" cy="336550"/>
              </a:xfrm>
              <a:custGeom>
                <a:avLst/>
                <a:gdLst>
                  <a:gd name="T0" fmla="*/ 322847 w 988"/>
                  <a:gd name="T1" fmla="*/ 336190 h 936"/>
                  <a:gd name="T2" fmla="*/ 32393 w 988"/>
                  <a:gd name="T3" fmla="*/ 336190 h 936"/>
                  <a:gd name="T4" fmla="*/ 32393 w 988"/>
                  <a:gd name="T5" fmla="*/ 336190 h 936"/>
                  <a:gd name="T6" fmla="*/ 0 w 988"/>
                  <a:gd name="T7" fmla="*/ 303830 h 936"/>
                  <a:gd name="T8" fmla="*/ 0 w 988"/>
                  <a:gd name="T9" fmla="*/ 32720 h 936"/>
                  <a:gd name="T10" fmla="*/ 0 w 988"/>
                  <a:gd name="T11" fmla="*/ 32720 h 936"/>
                  <a:gd name="T12" fmla="*/ 32393 w 988"/>
                  <a:gd name="T13" fmla="*/ 0 h 936"/>
                  <a:gd name="T14" fmla="*/ 32393 w 988"/>
                  <a:gd name="T15" fmla="*/ 0 h 936"/>
                  <a:gd name="T16" fmla="*/ 65145 w 988"/>
                  <a:gd name="T17" fmla="*/ 32720 h 936"/>
                  <a:gd name="T18" fmla="*/ 65145 w 988"/>
                  <a:gd name="T19" fmla="*/ 271469 h 936"/>
                  <a:gd name="T20" fmla="*/ 290095 w 988"/>
                  <a:gd name="T21" fmla="*/ 271469 h 936"/>
                  <a:gd name="T22" fmla="*/ 290095 w 988"/>
                  <a:gd name="T23" fmla="*/ 154612 h 936"/>
                  <a:gd name="T24" fmla="*/ 290095 w 988"/>
                  <a:gd name="T25" fmla="*/ 154612 h 936"/>
                  <a:gd name="T26" fmla="*/ 322847 w 988"/>
                  <a:gd name="T27" fmla="*/ 121892 h 936"/>
                  <a:gd name="T28" fmla="*/ 322847 w 988"/>
                  <a:gd name="T29" fmla="*/ 121892 h 936"/>
                  <a:gd name="T30" fmla="*/ 355240 w 988"/>
                  <a:gd name="T31" fmla="*/ 154612 h 936"/>
                  <a:gd name="T32" fmla="*/ 355240 w 988"/>
                  <a:gd name="T33" fmla="*/ 303830 h 936"/>
                  <a:gd name="T34" fmla="*/ 355240 w 988"/>
                  <a:gd name="T35" fmla="*/ 303830 h 936"/>
                  <a:gd name="T36" fmla="*/ 322847 w 988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8" h="936">
                    <a:moveTo>
                      <a:pt x="897" y="935"/>
                    </a:moveTo>
                    <a:lnTo>
                      <a:pt x="90" y="935"/>
                    </a:lnTo>
                    <a:cubicBezTo>
                      <a:pt x="41" y="935"/>
                      <a:pt x="0" y="894"/>
                      <a:pt x="0" y="845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0" y="0"/>
                    </a:cubicBezTo>
                    <a:cubicBezTo>
                      <a:pt x="140" y="0"/>
                      <a:pt x="181" y="41"/>
                      <a:pt x="181" y="91"/>
                    </a:cubicBezTo>
                    <a:lnTo>
                      <a:pt x="181" y="755"/>
                    </a:lnTo>
                    <a:lnTo>
                      <a:pt x="806" y="755"/>
                    </a:lnTo>
                    <a:lnTo>
                      <a:pt x="806" y="430"/>
                    </a:lnTo>
                    <a:cubicBezTo>
                      <a:pt x="806" y="380"/>
                      <a:pt x="847" y="339"/>
                      <a:pt x="897" y="339"/>
                    </a:cubicBezTo>
                    <a:cubicBezTo>
                      <a:pt x="947" y="339"/>
                      <a:pt x="987" y="380"/>
                      <a:pt x="987" y="430"/>
                    </a:cubicBezTo>
                    <a:lnTo>
                      <a:pt x="987" y="845"/>
                    </a:lnTo>
                    <a:cubicBezTo>
                      <a:pt x="987" y="894"/>
                      <a:pt x="947" y="935"/>
                      <a:pt x="897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6" name="Freeform 41">
                <a:extLst>
                  <a:ext uri="{FF2B5EF4-FFF2-40B4-BE49-F238E27FC236}">
                    <a16:creationId xmlns:a16="http://schemas.microsoft.com/office/drawing/2014/main" id="{754DB619-BEE1-E74A-A8A6-F8EB9D429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8488" y="3552825"/>
                <a:ext cx="355600" cy="336550"/>
              </a:xfrm>
              <a:custGeom>
                <a:avLst/>
                <a:gdLst>
                  <a:gd name="T0" fmla="*/ 322814 w 987"/>
                  <a:gd name="T1" fmla="*/ 336190 h 936"/>
                  <a:gd name="T2" fmla="*/ 32426 w 987"/>
                  <a:gd name="T3" fmla="*/ 336190 h 936"/>
                  <a:gd name="T4" fmla="*/ 32426 w 987"/>
                  <a:gd name="T5" fmla="*/ 336190 h 936"/>
                  <a:gd name="T6" fmla="*/ 0 w 987"/>
                  <a:gd name="T7" fmla="*/ 303830 h 936"/>
                  <a:gd name="T8" fmla="*/ 0 w 987"/>
                  <a:gd name="T9" fmla="*/ 154612 h 936"/>
                  <a:gd name="T10" fmla="*/ 0 w 987"/>
                  <a:gd name="T11" fmla="*/ 154612 h 936"/>
                  <a:gd name="T12" fmla="*/ 32426 w 987"/>
                  <a:gd name="T13" fmla="*/ 121892 h 936"/>
                  <a:gd name="T14" fmla="*/ 32426 w 987"/>
                  <a:gd name="T15" fmla="*/ 121892 h 936"/>
                  <a:gd name="T16" fmla="*/ 65211 w 987"/>
                  <a:gd name="T17" fmla="*/ 154612 h 936"/>
                  <a:gd name="T18" fmla="*/ 65211 w 987"/>
                  <a:gd name="T19" fmla="*/ 271469 h 936"/>
                  <a:gd name="T20" fmla="*/ 290028 w 987"/>
                  <a:gd name="T21" fmla="*/ 271469 h 936"/>
                  <a:gd name="T22" fmla="*/ 290028 w 987"/>
                  <a:gd name="T23" fmla="*/ 32720 h 936"/>
                  <a:gd name="T24" fmla="*/ 290028 w 987"/>
                  <a:gd name="T25" fmla="*/ 32720 h 936"/>
                  <a:gd name="T26" fmla="*/ 322814 w 987"/>
                  <a:gd name="T27" fmla="*/ 0 h 936"/>
                  <a:gd name="T28" fmla="*/ 322814 w 987"/>
                  <a:gd name="T29" fmla="*/ 0 h 936"/>
                  <a:gd name="T30" fmla="*/ 355240 w 987"/>
                  <a:gd name="T31" fmla="*/ 32720 h 936"/>
                  <a:gd name="T32" fmla="*/ 355240 w 987"/>
                  <a:gd name="T33" fmla="*/ 303830 h 936"/>
                  <a:gd name="T34" fmla="*/ 355240 w 987"/>
                  <a:gd name="T35" fmla="*/ 303830 h 936"/>
                  <a:gd name="T36" fmla="*/ 322814 w 987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7" h="936">
                    <a:moveTo>
                      <a:pt x="896" y="935"/>
                    </a:moveTo>
                    <a:lnTo>
                      <a:pt x="90" y="935"/>
                    </a:lnTo>
                    <a:cubicBezTo>
                      <a:pt x="40" y="935"/>
                      <a:pt x="0" y="894"/>
                      <a:pt x="0" y="845"/>
                    </a:cubicBezTo>
                    <a:lnTo>
                      <a:pt x="0" y="430"/>
                    </a:lnTo>
                    <a:cubicBezTo>
                      <a:pt x="0" y="380"/>
                      <a:pt x="40" y="339"/>
                      <a:pt x="90" y="339"/>
                    </a:cubicBezTo>
                    <a:cubicBezTo>
                      <a:pt x="140" y="339"/>
                      <a:pt x="181" y="380"/>
                      <a:pt x="181" y="430"/>
                    </a:cubicBezTo>
                    <a:lnTo>
                      <a:pt x="181" y="755"/>
                    </a:lnTo>
                    <a:lnTo>
                      <a:pt x="805" y="755"/>
                    </a:lnTo>
                    <a:lnTo>
                      <a:pt x="805" y="91"/>
                    </a:lnTo>
                    <a:cubicBezTo>
                      <a:pt x="805" y="41"/>
                      <a:pt x="846" y="0"/>
                      <a:pt x="896" y="0"/>
                    </a:cubicBezTo>
                    <a:cubicBezTo>
                      <a:pt x="946" y="0"/>
                      <a:pt x="986" y="41"/>
                      <a:pt x="986" y="91"/>
                    </a:cubicBezTo>
                    <a:lnTo>
                      <a:pt x="986" y="845"/>
                    </a:lnTo>
                    <a:cubicBezTo>
                      <a:pt x="986" y="894"/>
                      <a:pt x="946" y="935"/>
                      <a:pt x="896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7" name="Freeform 42">
                <a:extLst>
                  <a:ext uri="{FF2B5EF4-FFF2-40B4-BE49-F238E27FC236}">
                    <a16:creationId xmlns:a16="http://schemas.microsoft.com/office/drawing/2014/main" id="{68199F2F-9987-2F43-9B24-C1AD4D444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163" y="2924175"/>
                <a:ext cx="236537" cy="65088"/>
              </a:xfrm>
              <a:custGeom>
                <a:avLst/>
                <a:gdLst>
                  <a:gd name="T0" fmla="*/ 203775 w 657"/>
                  <a:gd name="T1" fmla="*/ 64730 h 182"/>
                  <a:gd name="T2" fmla="*/ 32402 w 657"/>
                  <a:gd name="T3" fmla="*/ 64730 h 182"/>
                  <a:gd name="T4" fmla="*/ 32402 w 657"/>
                  <a:gd name="T5" fmla="*/ 64730 h 182"/>
                  <a:gd name="T6" fmla="*/ 0 w 657"/>
                  <a:gd name="T7" fmla="*/ 32544 h 182"/>
                  <a:gd name="T8" fmla="*/ 0 w 657"/>
                  <a:gd name="T9" fmla="*/ 32544 h 182"/>
                  <a:gd name="T10" fmla="*/ 32402 w 657"/>
                  <a:gd name="T11" fmla="*/ 0 h 182"/>
                  <a:gd name="T12" fmla="*/ 203775 w 657"/>
                  <a:gd name="T13" fmla="*/ 0 h 182"/>
                  <a:gd name="T14" fmla="*/ 203775 w 657"/>
                  <a:gd name="T15" fmla="*/ 0 h 182"/>
                  <a:gd name="T16" fmla="*/ 236177 w 657"/>
                  <a:gd name="T17" fmla="*/ 32544 h 182"/>
                  <a:gd name="T18" fmla="*/ 236177 w 657"/>
                  <a:gd name="T19" fmla="*/ 32544 h 182"/>
                  <a:gd name="T20" fmla="*/ 203775 w 657"/>
                  <a:gd name="T21" fmla="*/ 64730 h 1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7" h="182">
                    <a:moveTo>
                      <a:pt x="566" y="181"/>
                    </a:moveTo>
                    <a:lnTo>
                      <a:pt x="90" y="181"/>
                    </a:lnTo>
                    <a:cubicBezTo>
                      <a:pt x="40" y="181"/>
                      <a:pt x="0" y="141"/>
                      <a:pt x="0" y="91"/>
                    </a:cubicBezTo>
                    <a:cubicBezTo>
                      <a:pt x="0" y="41"/>
                      <a:pt x="40" y="0"/>
                      <a:pt x="90" y="0"/>
                    </a:cubicBezTo>
                    <a:lnTo>
                      <a:pt x="566" y="0"/>
                    </a:lnTo>
                    <a:cubicBezTo>
                      <a:pt x="616" y="0"/>
                      <a:pt x="656" y="41"/>
                      <a:pt x="656" y="91"/>
                    </a:cubicBezTo>
                    <a:cubicBezTo>
                      <a:pt x="656" y="141"/>
                      <a:pt x="616" y="181"/>
                      <a:pt x="566" y="18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8" name="Freeform 44">
                <a:extLst>
                  <a:ext uri="{FF2B5EF4-FFF2-40B4-BE49-F238E27FC236}">
                    <a16:creationId xmlns:a16="http://schemas.microsoft.com/office/drawing/2014/main" id="{724DFFEC-6FBE-EE4C-888F-03F62B0D7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3613" y="2165350"/>
                <a:ext cx="1581150" cy="1581150"/>
              </a:xfrm>
              <a:custGeom>
                <a:avLst/>
                <a:gdLst>
                  <a:gd name="T0" fmla="*/ 790395 w 4393"/>
                  <a:gd name="T1" fmla="*/ 1580790 h 4394"/>
                  <a:gd name="T2" fmla="*/ 790395 w 4393"/>
                  <a:gd name="T3" fmla="*/ 1580790 h 4394"/>
                  <a:gd name="T4" fmla="*/ 0 w 4393"/>
                  <a:gd name="T5" fmla="*/ 790575 h 4394"/>
                  <a:gd name="T6" fmla="*/ 0 w 4393"/>
                  <a:gd name="T7" fmla="*/ 790575 h 4394"/>
                  <a:gd name="T8" fmla="*/ 790395 w 4393"/>
                  <a:gd name="T9" fmla="*/ 0 h 4394"/>
                  <a:gd name="T10" fmla="*/ 790395 w 4393"/>
                  <a:gd name="T11" fmla="*/ 0 h 4394"/>
                  <a:gd name="T12" fmla="*/ 965678 w 4393"/>
                  <a:gd name="T13" fmla="*/ 19432 h 4394"/>
                  <a:gd name="T14" fmla="*/ 965678 w 4393"/>
                  <a:gd name="T15" fmla="*/ 19432 h 4394"/>
                  <a:gd name="T16" fmla="*/ 990513 w 4393"/>
                  <a:gd name="T17" fmla="*/ 58295 h 4394"/>
                  <a:gd name="T18" fmla="*/ 990513 w 4393"/>
                  <a:gd name="T19" fmla="*/ 58295 h 4394"/>
                  <a:gd name="T20" fmla="*/ 951281 w 4393"/>
                  <a:gd name="T21" fmla="*/ 82764 h 4394"/>
                  <a:gd name="T22" fmla="*/ 951281 w 4393"/>
                  <a:gd name="T23" fmla="*/ 82764 h 4394"/>
                  <a:gd name="T24" fmla="*/ 790395 w 4393"/>
                  <a:gd name="T25" fmla="*/ 65132 h 4394"/>
                  <a:gd name="T26" fmla="*/ 790395 w 4393"/>
                  <a:gd name="T27" fmla="*/ 65132 h 4394"/>
                  <a:gd name="T28" fmla="*/ 65146 w 4393"/>
                  <a:gd name="T29" fmla="*/ 790575 h 4394"/>
                  <a:gd name="T30" fmla="*/ 65146 w 4393"/>
                  <a:gd name="T31" fmla="*/ 790575 h 4394"/>
                  <a:gd name="T32" fmla="*/ 790395 w 4393"/>
                  <a:gd name="T33" fmla="*/ 1515659 h 4394"/>
                  <a:gd name="T34" fmla="*/ 790395 w 4393"/>
                  <a:gd name="T35" fmla="*/ 1515659 h 4394"/>
                  <a:gd name="T36" fmla="*/ 1515644 w 4393"/>
                  <a:gd name="T37" fmla="*/ 790575 h 4394"/>
                  <a:gd name="T38" fmla="*/ 1515644 w 4393"/>
                  <a:gd name="T39" fmla="*/ 790575 h 4394"/>
                  <a:gd name="T40" fmla="*/ 1133403 w 4393"/>
                  <a:gd name="T41" fmla="*/ 150774 h 4394"/>
                  <a:gd name="T42" fmla="*/ 1133403 w 4393"/>
                  <a:gd name="T43" fmla="*/ 150774 h 4394"/>
                  <a:gd name="T44" fmla="*/ 1120086 w 4393"/>
                  <a:gd name="T45" fmla="*/ 106873 h 4394"/>
                  <a:gd name="T46" fmla="*/ 1120086 w 4393"/>
                  <a:gd name="T47" fmla="*/ 106873 h 4394"/>
                  <a:gd name="T48" fmla="*/ 1163637 w 4393"/>
                  <a:gd name="T49" fmla="*/ 93559 h 4394"/>
                  <a:gd name="T50" fmla="*/ 1163637 w 4393"/>
                  <a:gd name="T51" fmla="*/ 93559 h 4394"/>
                  <a:gd name="T52" fmla="*/ 1580790 w 4393"/>
                  <a:gd name="T53" fmla="*/ 790575 h 4394"/>
                  <a:gd name="T54" fmla="*/ 1580790 w 4393"/>
                  <a:gd name="T55" fmla="*/ 790575 h 4394"/>
                  <a:gd name="T56" fmla="*/ 790395 w 4393"/>
                  <a:gd name="T57" fmla="*/ 1580790 h 43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393" h="4394">
                    <a:moveTo>
                      <a:pt x="2196" y="4393"/>
                    </a:moveTo>
                    <a:lnTo>
                      <a:pt x="2196" y="4393"/>
                    </a:lnTo>
                    <a:cubicBezTo>
                      <a:pt x="985" y="4393"/>
                      <a:pt x="0" y="3408"/>
                      <a:pt x="0" y="2197"/>
                    </a:cubicBezTo>
                    <a:cubicBezTo>
                      <a:pt x="0" y="985"/>
                      <a:pt x="985" y="0"/>
                      <a:pt x="2196" y="0"/>
                    </a:cubicBezTo>
                    <a:cubicBezTo>
                      <a:pt x="2361" y="0"/>
                      <a:pt x="2525" y="18"/>
                      <a:pt x="2683" y="54"/>
                    </a:cubicBezTo>
                    <a:cubicBezTo>
                      <a:pt x="2732" y="65"/>
                      <a:pt x="2763" y="113"/>
                      <a:pt x="2752" y="162"/>
                    </a:cubicBezTo>
                    <a:cubicBezTo>
                      <a:pt x="2740" y="211"/>
                      <a:pt x="2692" y="241"/>
                      <a:pt x="2643" y="230"/>
                    </a:cubicBezTo>
                    <a:cubicBezTo>
                      <a:pt x="2498" y="197"/>
                      <a:pt x="2347" y="181"/>
                      <a:pt x="2196" y="181"/>
                    </a:cubicBezTo>
                    <a:cubicBezTo>
                      <a:pt x="1085" y="181"/>
                      <a:pt x="181" y="1085"/>
                      <a:pt x="181" y="2197"/>
                    </a:cubicBezTo>
                    <a:cubicBezTo>
                      <a:pt x="181" y="3308"/>
                      <a:pt x="1085" y="4212"/>
                      <a:pt x="2196" y="4212"/>
                    </a:cubicBezTo>
                    <a:cubicBezTo>
                      <a:pt x="3307" y="4212"/>
                      <a:pt x="4211" y="3308"/>
                      <a:pt x="4211" y="2197"/>
                    </a:cubicBezTo>
                    <a:cubicBezTo>
                      <a:pt x="4211" y="1452"/>
                      <a:pt x="3804" y="772"/>
                      <a:pt x="3149" y="419"/>
                    </a:cubicBezTo>
                    <a:cubicBezTo>
                      <a:pt x="3105" y="396"/>
                      <a:pt x="3088" y="341"/>
                      <a:pt x="3112" y="297"/>
                    </a:cubicBezTo>
                    <a:cubicBezTo>
                      <a:pt x="3136" y="253"/>
                      <a:pt x="3190" y="236"/>
                      <a:pt x="3233" y="260"/>
                    </a:cubicBezTo>
                    <a:cubicBezTo>
                      <a:pt x="3948" y="644"/>
                      <a:pt x="4392" y="1386"/>
                      <a:pt x="4392" y="2197"/>
                    </a:cubicBezTo>
                    <a:cubicBezTo>
                      <a:pt x="4392" y="3408"/>
                      <a:pt x="3406" y="4393"/>
                      <a:pt x="2196" y="43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45" name="Group 13">
              <a:extLst>
                <a:ext uri="{FF2B5EF4-FFF2-40B4-BE49-F238E27FC236}">
                  <a16:creationId xmlns:a16="http://schemas.microsoft.com/office/drawing/2014/main" id="{789649E8-4B23-2340-96CA-33C85C7359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61073" y="138675"/>
              <a:ext cx="1183748" cy="596117"/>
              <a:chOff x="5826125" y="2760663"/>
              <a:chExt cx="1771650" cy="892175"/>
            </a:xfrm>
            <a:solidFill>
              <a:schemeClr val="accent5"/>
            </a:solidFill>
          </p:grpSpPr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04480C54-B324-6644-893A-F437F5EFF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6125" y="2760663"/>
                <a:ext cx="1771650" cy="892175"/>
              </a:xfrm>
              <a:custGeom>
                <a:avLst/>
                <a:gdLst>
                  <a:gd name="T0" fmla="*/ 1706153 w 4923"/>
                  <a:gd name="T1" fmla="*/ 891815 h 2477"/>
                  <a:gd name="T2" fmla="*/ 647770 w 4923"/>
                  <a:gd name="T3" fmla="*/ 891815 h 2477"/>
                  <a:gd name="T4" fmla="*/ 647770 w 4923"/>
                  <a:gd name="T5" fmla="*/ 891815 h 2477"/>
                  <a:gd name="T6" fmla="*/ 615381 w 4923"/>
                  <a:gd name="T7" fmla="*/ 859398 h 2477"/>
                  <a:gd name="T8" fmla="*/ 615381 w 4923"/>
                  <a:gd name="T9" fmla="*/ 859398 h 2477"/>
                  <a:gd name="T10" fmla="*/ 647770 w 4923"/>
                  <a:gd name="T11" fmla="*/ 826622 h 2477"/>
                  <a:gd name="T12" fmla="*/ 1706153 w 4923"/>
                  <a:gd name="T13" fmla="*/ 826622 h 2477"/>
                  <a:gd name="T14" fmla="*/ 1706153 w 4923"/>
                  <a:gd name="T15" fmla="*/ 65193 h 2477"/>
                  <a:gd name="T16" fmla="*/ 65137 w 4923"/>
                  <a:gd name="T17" fmla="*/ 65193 h 2477"/>
                  <a:gd name="T18" fmla="*/ 65137 w 4923"/>
                  <a:gd name="T19" fmla="*/ 497774 h 2477"/>
                  <a:gd name="T20" fmla="*/ 65137 w 4923"/>
                  <a:gd name="T21" fmla="*/ 497774 h 2477"/>
                  <a:gd name="T22" fmla="*/ 32748 w 4923"/>
                  <a:gd name="T23" fmla="*/ 530190 h 2477"/>
                  <a:gd name="T24" fmla="*/ 32748 w 4923"/>
                  <a:gd name="T25" fmla="*/ 530190 h 2477"/>
                  <a:gd name="T26" fmla="*/ 0 w 4923"/>
                  <a:gd name="T27" fmla="*/ 497774 h 2477"/>
                  <a:gd name="T28" fmla="*/ 0 w 4923"/>
                  <a:gd name="T29" fmla="*/ 65193 h 2477"/>
                  <a:gd name="T30" fmla="*/ 0 w 4923"/>
                  <a:gd name="T31" fmla="*/ 65193 h 2477"/>
                  <a:gd name="T32" fmla="*/ 65137 w 4923"/>
                  <a:gd name="T33" fmla="*/ 0 h 2477"/>
                  <a:gd name="T34" fmla="*/ 1706153 w 4923"/>
                  <a:gd name="T35" fmla="*/ 0 h 2477"/>
                  <a:gd name="T36" fmla="*/ 1706153 w 4923"/>
                  <a:gd name="T37" fmla="*/ 0 h 2477"/>
                  <a:gd name="T38" fmla="*/ 1771290 w 4923"/>
                  <a:gd name="T39" fmla="*/ 65193 h 2477"/>
                  <a:gd name="T40" fmla="*/ 1771290 w 4923"/>
                  <a:gd name="T41" fmla="*/ 826622 h 2477"/>
                  <a:gd name="T42" fmla="*/ 1771290 w 4923"/>
                  <a:gd name="T43" fmla="*/ 826622 h 2477"/>
                  <a:gd name="T44" fmla="*/ 1706153 w 4923"/>
                  <a:gd name="T45" fmla="*/ 891815 h 24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923" h="2477">
                    <a:moveTo>
                      <a:pt x="4741" y="2476"/>
                    </a:moveTo>
                    <a:lnTo>
                      <a:pt x="1800" y="2476"/>
                    </a:lnTo>
                    <a:cubicBezTo>
                      <a:pt x="1751" y="2476"/>
                      <a:pt x="1710" y="2436"/>
                      <a:pt x="1710" y="2386"/>
                    </a:cubicBezTo>
                    <a:cubicBezTo>
                      <a:pt x="1710" y="2336"/>
                      <a:pt x="1751" y="2295"/>
                      <a:pt x="1800" y="2295"/>
                    </a:cubicBezTo>
                    <a:lnTo>
                      <a:pt x="4741" y="2295"/>
                    </a:lnTo>
                    <a:lnTo>
                      <a:pt x="4741" y="181"/>
                    </a:lnTo>
                    <a:lnTo>
                      <a:pt x="181" y="181"/>
                    </a:lnTo>
                    <a:lnTo>
                      <a:pt x="181" y="1382"/>
                    </a:lnTo>
                    <a:cubicBezTo>
                      <a:pt x="181" y="1432"/>
                      <a:pt x="141" y="1472"/>
                      <a:pt x="91" y="1472"/>
                    </a:cubicBezTo>
                    <a:cubicBezTo>
                      <a:pt x="41" y="1472"/>
                      <a:pt x="0" y="1432"/>
                      <a:pt x="0" y="1382"/>
                    </a:cubicBezTo>
                    <a:lnTo>
                      <a:pt x="0" y="181"/>
                    </a:lnTo>
                    <a:cubicBezTo>
                      <a:pt x="0" y="82"/>
                      <a:pt x="81" y="0"/>
                      <a:pt x="181" y="0"/>
                    </a:cubicBezTo>
                    <a:lnTo>
                      <a:pt x="4741" y="0"/>
                    </a:lnTo>
                    <a:cubicBezTo>
                      <a:pt x="4841" y="0"/>
                      <a:pt x="4922" y="82"/>
                      <a:pt x="4922" y="181"/>
                    </a:cubicBezTo>
                    <a:lnTo>
                      <a:pt x="4922" y="2295"/>
                    </a:lnTo>
                    <a:cubicBezTo>
                      <a:pt x="4922" y="2395"/>
                      <a:pt x="4841" y="2476"/>
                      <a:pt x="4741" y="247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B9AEF83A-C86F-884A-99BE-27DA36941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7588" y="2955925"/>
                <a:ext cx="923925" cy="85725"/>
              </a:xfrm>
              <a:custGeom>
                <a:avLst/>
                <a:gdLst>
                  <a:gd name="T0" fmla="*/ 923565 w 2565"/>
                  <a:gd name="T1" fmla="*/ 69156 h 238"/>
                  <a:gd name="T2" fmla="*/ 923565 w 2565"/>
                  <a:gd name="T3" fmla="*/ 69156 h 238"/>
                  <a:gd name="T4" fmla="*/ 907356 w 2565"/>
                  <a:gd name="T5" fmla="*/ 85365 h 238"/>
                  <a:gd name="T6" fmla="*/ 16209 w 2565"/>
                  <a:gd name="T7" fmla="*/ 85365 h 238"/>
                  <a:gd name="T8" fmla="*/ 16209 w 2565"/>
                  <a:gd name="T9" fmla="*/ 85365 h 238"/>
                  <a:gd name="T10" fmla="*/ 0 w 2565"/>
                  <a:gd name="T11" fmla="*/ 69156 h 238"/>
                  <a:gd name="T12" fmla="*/ 0 w 2565"/>
                  <a:gd name="T13" fmla="*/ 16209 h 238"/>
                  <a:gd name="T14" fmla="*/ 0 w 2565"/>
                  <a:gd name="T15" fmla="*/ 16209 h 238"/>
                  <a:gd name="T16" fmla="*/ 16209 w 2565"/>
                  <a:gd name="T17" fmla="*/ 0 h 238"/>
                  <a:gd name="T18" fmla="*/ 907356 w 2565"/>
                  <a:gd name="T19" fmla="*/ 0 h 238"/>
                  <a:gd name="T20" fmla="*/ 907356 w 2565"/>
                  <a:gd name="T21" fmla="*/ 0 h 238"/>
                  <a:gd name="T22" fmla="*/ 923565 w 2565"/>
                  <a:gd name="T23" fmla="*/ 16209 h 238"/>
                  <a:gd name="T24" fmla="*/ 923565 w 2565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65" h="238">
                    <a:moveTo>
                      <a:pt x="2564" y="192"/>
                    </a:moveTo>
                    <a:lnTo>
                      <a:pt x="2564" y="192"/>
                    </a:lnTo>
                    <a:cubicBezTo>
                      <a:pt x="2564" y="216"/>
                      <a:pt x="2543" y="237"/>
                      <a:pt x="2519" y="237"/>
                    </a:cubicBezTo>
                    <a:lnTo>
                      <a:pt x="45" y="237"/>
                    </a:lnTo>
                    <a:cubicBezTo>
                      <a:pt x="21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1" y="0"/>
                      <a:pt x="45" y="0"/>
                    </a:cubicBezTo>
                    <a:lnTo>
                      <a:pt x="2519" y="0"/>
                    </a:lnTo>
                    <a:cubicBezTo>
                      <a:pt x="2543" y="0"/>
                      <a:pt x="2564" y="21"/>
                      <a:pt x="2564" y="45"/>
                    </a:cubicBezTo>
                    <a:lnTo>
                      <a:pt x="2564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A2DAC785-9143-144E-9591-AB2FB950E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0725" y="2955925"/>
                <a:ext cx="257175" cy="85725"/>
              </a:xfrm>
              <a:custGeom>
                <a:avLst/>
                <a:gdLst>
                  <a:gd name="T0" fmla="*/ 256815 w 714"/>
                  <a:gd name="T1" fmla="*/ 69156 h 238"/>
                  <a:gd name="T2" fmla="*/ 256815 w 714"/>
                  <a:gd name="T3" fmla="*/ 69156 h 238"/>
                  <a:gd name="T4" fmla="*/ 240606 w 714"/>
                  <a:gd name="T5" fmla="*/ 85365 h 238"/>
                  <a:gd name="T6" fmla="*/ 16209 w 714"/>
                  <a:gd name="T7" fmla="*/ 85365 h 238"/>
                  <a:gd name="T8" fmla="*/ 16209 w 714"/>
                  <a:gd name="T9" fmla="*/ 85365 h 238"/>
                  <a:gd name="T10" fmla="*/ 0 w 714"/>
                  <a:gd name="T11" fmla="*/ 69156 h 238"/>
                  <a:gd name="T12" fmla="*/ 0 w 714"/>
                  <a:gd name="T13" fmla="*/ 16209 h 238"/>
                  <a:gd name="T14" fmla="*/ 0 w 714"/>
                  <a:gd name="T15" fmla="*/ 16209 h 238"/>
                  <a:gd name="T16" fmla="*/ 16209 w 714"/>
                  <a:gd name="T17" fmla="*/ 0 h 238"/>
                  <a:gd name="T18" fmla="*/ 240606 w 714"/>
                  <a:gd name="T19" fmla="*/ 0 h 238"/>
                  <a:gd name="T20" fmla="*/ 240606 w 714"/>
                  <a:gd name="T21" fmla="*/ 0 h 238"/>
                  <a:gd name="T22" fmla="*/ 256815 w 714"/>
                  <a:gd name="T23" fmla="*/ 16209 h 238"/>
                  <a:gd name="T24" fmla="*/ 256815 w 714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14" h="238">
                    <a:moveTo>
                      <a:pt x="713" y="192"/>
                    </a:moveTo>
                    <a:lnTo>
                      <a:pt x="713" y="192"/>
                    </a:lnTo>
                    <a:cubicBezTo>
                      <a:pt x="713" y="216"/>
                      <a:pt x="693" y="237"/>
                      <a:pt x="668" y="237"/>
                    </a:cubicBezTo>
                    <a:lnTo>
                      <a:pt x="45" y="237"/>
                    </a:lnTo>
                    <a:cubicBezTo>
                      <a:pt x="20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0" y="0"/>
                      <a:pt x="45" y="0"/>
                    </a:cubicBezTo>
                    <a:lnTo>
                      <a:pt x="668" y="0"/>
                    </a:lnTo>
                    <a:cubicBezTo>
                      <a:pt x="693" y="0"/>
                      <a:pt x="713" y="21"/>
                      <a:pt x="713" y="45"/>
                    </a:cubicBezTo>
                    <a:lnTo>
                      <a:pt x="713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AA6979DB-A7D9-2C41-979B-7A1C6F11A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217863"/>
                <a:ext cx="1219200" cy="34925"/>
              </a:xfrm>
              <a:custGeom>
                <a:avLst/>
                <a:gdLst>
                  <a:gd name="T0" fmla="*/ 1218840 w 3388"/>
                  <a:gd name="T1" fmla="*/ 18190 h 96"/>
                  <a:gd name="T2" fmla="*/ 1218840 w 3388"/>
                  <a:gd name="T3" fmla="*/ 18190 h 96"/>
                  <a:gd name="T4" fmla="*/ 1202647 w 3388"/>
                  <a:gd name="T5" fmla="*/ 34561 h 96"/>
                  <a:gd name="T6" fmla="*/ 16194 w 3388"/>
                  <a:gd name="T7" fmla="*/ 34561 h 96"/>
                  <a:gd name="T8" fmla="*/ 16194 w 3388"/>
                  <a:gd name="T9" fmla="*/ 34561 h 96"/>
                  <a:gd name="T10" fmla="*/ 0 w 3388"/>
                  <a:gd name="T11" fmla="*/ 18190 h 96"/>
                  <a:gd name="T12" fmla="*/ 0 w 3388"/>
                  <a:gd name="T13" fmla="*/ 16371 h 96"/>
                  <a:gd name="T14" fmla="*/ 0 w 3388"/>
                  <a:gd name="T15" fmla="*/ 16371 h 96"/>
                  <a:gd name="T16" fmla="*/ 16194 w 3388"/>
                  <a:gd name="T17" fmla="*/ 0 h 96"/>
                  <a:gd name="T18" fmla="*/ 1202647 w 3388"/>
                  <a:gd name="T19" fmla="*/ 0 h 96"/>
                  <a:gd name="T20" fmla="*/ 1202647 w 3388"/>
                  <a:gd name="T21" fmla="*/ 0 h 96"/>
                  <a:gd name="T22" fmla="*/ 1218840 w 3388"/>
                  <a:gd name="T23" fmla="*/ 16371 h 96"/>
                  <a:gd name="T24" fmla="*/ 1218840 w 3388"/>
                  <a:gd name="T25" fmla="*/ 18190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6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5"/>
                      <a:pt x="3367" y="95"/>
                      <a:pt x="3342" y="95"/>
                    </a:cubicBezTo>
                    <a:lnTo>
                      <a:pt x="45" y="95"/>
                    </a:lnTo>
                    <a:cubicBezTo>
                      <a:pt x="20" y="95"/>
                      <a:pt x="0" y="75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F663B348-770A-904A-B5E7-5D6A33711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144838"/>
                <a:ext cx="1219200" cy="34925"/>
              </a:xfrm>
              <a:custGeom>
                <a:avLst/>
                <a:gdLst>
                  <a:gd name="T0" fmla="*/ 1218840 w 3388"/>
                  <a:gd name="T1" fmla="*/ 18003 h 97"/>
                  <a:gd name="T2" fmla="*/ 1218840 w 3388"/>
                  <a:gd name="T3" fmla="*/ 18003 h 97"/>
                  <a:gd name="T4" fmla="*/ 1202647 w 3388"/>
                  <a:gd name="T5" fmla="*/ 34565 h 97"/>
                  <a:gd name="T6" fmla="*/ 16194 w 3388"/>
                  <a:gd name="T7" fmla="*/ 34565 h 97"/>
                  <a:gd name="T8" fmla="*/ 16194 w 3388"/>
                  <a:gd name="T9" fmla="*/ 34565 h 97"/>
                  <a:gd name="T10" fmla="*/ 0 w 3388"/>
                  <a:gd name="T11" fmla="*/ 18003 h 97"/>
                  <a:gd name="T12" fmla="*/ 0 w 3388"/>
                  <a:gd name="T13" fmla="*/ 16202 h 97"/>
                  <a:gd name="T14" fmla="*/ 0 w 3388"/>
                  <a:gd name="T15" fmla="*/ 16202 h 97"/>
                  <a:gd name="T16" fmla="*/ 16194 w 3388"/>
                  <a:gd name="T17" fmla="*/ 0 h 97"/>
                  <a:gd name="T18" fmla="*/ 1202647 w 3388"/>
                  <a:gd name="T19" fmla="*/ 0 h 97"/>
                  <a:gd name="T20" fmla="*/ 1202647 w 3388"/>
                  <a:gd name="T21" fmla="*/ 0 h 97"/>
                  <a:gd name="T22" fmla="*/ 1218840 w 3388"/>
                  <a:gd name="T23" fmla="*/ 16202 h 97"/>
                  <a:gd name="T24" fmla="*/ 1218840 w 3388"/>
                  <a:gd name="T25" fmla="*/ 18003 h 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7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6"/>
                      <a:pt x="3367" y="96"/>
                      <a:pt x="3342" y="96"/>
                    </a:cubicBezTo>
                    <a:lnTo>
                      <a:pt x="45" y="96"/>
                    </a:lnTo>
                    <a:cubicBezTo>
                      <a:pt x="20" y="96"/>
                      <a:pt x="0" y="76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2F647E7E-77A5-4045-843C-442E8CC4A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5150" y="3471863"/>
                <a:ext cx="504825" cy="33337"/>
              </a:xfrm>
              <a:custGeom>
                <a:avLst/>
                <a:gdLst>
                  <a:gd name="T0" fmla="*/ 488273 w 1403"/>
                  <a:gd name="T1" fmla="*/ 32975 h 92"/>
                  <a:gd name="T2" fmla="*/ 15832 w 1403"/>
                  <a:gd name="T3" fmla="*/ 32975 h 92"/>
                  <a:gd name="T4" fmla="*/ 15832 w 1403"/>
                  <a:gd name="T5" fmla="*/ 32975 h 92"/>
                  <a:gd name="T6" fmla="*/ 0 w 1403"/>
                  <a:gd name="T7" fmla="*/ 16669 h 92"/>
                  <a:gd name="T8" fmla="*/ 0 w 1403"/>
                  <a:gd name="T9" fmla="*/ 16669 h 92"/>
                  <a:gd name="T10" fmla="*/ 15832 w 1403"/>
                  <a:gd name="T11" fmla="*/ 0 h 92"/>
                  <a:gd name="T12" fmla="*/ 488273 w 1403"/>
                  <a:gd name="T13" fmla="*/ 0 h 92"/>
                  <a:gd name="T14" fmla="*/ 488273 w 1403"/>
                  <a:gd name="T15" fmla="*/ 0 h 92"/>
                  <a:gd name="T16" fmla="*/ 504465 w 1403"/>
                  <a:gd name="T17" fmla="*/ 16669 h 92"/>
                  <a:gd name="T18" fmla="*/ 504465 w 1403"/>
                  <a:gd name="T19" fmla="*/ 16669 h 92"/>
                  <a:gd name="T20" fmla="*/ 488273 w 1403"/>
                  <a:gd name="T21" fmla="*/ 32975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3" h="92">
                    <a:moveTo>
                      <a:pt x="1357" y="91"/>
                    </a:moveTo>
                    <a:lnTo>
                      <a:pt x="44" y="91"/>
                    </a:lnTo>
                    <a:cubicBezTo>
                      <a:pt x="20" y="91"/>
                      <a:pt x="0" y="70"/>
                      <a:pt x="0" y="46"/>
                    </a:cubicBezTo>
                    <a:cubicBezTo>
                      <a:pt x="0" y="20"/>
                      <a:pt x="20" y="0"/>
                      <a:pt x="44" y="0"/>
                    </a:cubicBezTo>
                    <a:lnTo>
                      <a:pt x="1357" y="0"/>
                    </a:lnTo>
                    <a:cubicBezTo>
                      <a:pt x="1382" y="0"/>
                      <a:pt x="1402" y="20"/>
                      <a:pt x="1402" y="46"/>
                    </a:cubicBezTo>
                    <a:cubicBezTo>
                      <a:pt x="1402" y="70"/>
                      <a:pt x="1382" y="91"/>
                      <a:pt x="1357" y="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46" name="Freeform 52">
              <a:extLst>
                <a:ext uri="{FF2B5EF4-FFF2-40B4-BE49-F238E27FC236}">
                  <a16:creationId xmlns:a16="http://schemas.microsoft.com/office/drawing/2014/main" id="{2288DDE4-1EA1-044B-8551-AF67C0144B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72385">
              <a:off x="9814219" y="-64103"/>
              <a:ext cx="985397" cy="866597"/>
            </a:xfrm>
            <a:custGeom>
              <a:avLst/>
              <a:gdLst>
                <a:gd name="T0" fmla="*/ 519327 w 4095"/>
                <a:gd name="T1" fmla="*/ 752916 h 3602"/>
                <a:gd name="T2" fmla="*/ 737214 w 4095"/>
                <a:gd name="T3" fmla="*/ 971121 h 3602"/>
                <a:gd name="T4" fmla="*/ 737214 w 4095"/>
                <a:gd name="T5" fmla="*/ 535071 h 3602"/>
                <a:gd name="T6" fmla="*/ 454141 w 4095"/>
                <a:gd name="T7" fmla="*/ 752916 h 3602"/>
                <a:gd name="T8" fmla="*/ 737214 w 4095"/>
                <a:gd name="T9" fmla="*/ 469897 h 3602"/>
                <a:gd name="T10" fmla="*/ 737214 w 4095"/>
                <a:gd name="T11" fmla="*/ 1035934 h 3602"/>
                <a:gd name="T12" fmla="*/ 1212603 w 4095"/>
                <a:gd name="T13" fmla="*/ 1268902 h 3602"/>
                <a:gd name="T14" fmla="*/ 1240335 w 4095"/>
                <a:gd name="T15" fmla="*/ 1232175 h 3602"/>
                <a:gd name="T16" fmla="*/ 1401319 w 4095"/>
                <a:gd name="T17" fmla="*/ 978322 h 3602"/>
                <a:gd name="T18" fmla="*/ 1388714 w 4095"/>
                <a:gd name="T19" fmla="*/ 931512 h 3602"/>
                <a:gd name="T20" fmla="*/ 1255821 w 4095"/>
                <a:gd name="T21" fmla="*/ 831052 h 3602"/>
                <a:gd name="T22" fmla="*/ 1261943 w 4095"/>
                <a:gd name="T23" fmla="*/ 752916 h 3602"/>
                <a:gd name="T24" fmla="*/ 1272027 w 4095"/>
                <a:gd name="T25" fmla="*/ 641653 h 3602"/>
                <a:gd name="T26" fmla="*/ 1404560 w 4095"/>
                <a:gd name="T27" fmla="*/ 553434 h 3602"/>
                <a:gd name="T28" fmla="*/ 1264824 w 4095"/>
                <a:gd name="T29" fmla="*/ 290580 h 3602"/>
                <a:gd name="T30" fmla="*/ 1100599 w 4095"/>
                <a:gd name="T31" fmla="*/ 345671 h 3602"/>
                <a:gd name="T32" fmla="*/ 1064224 w 4095"/>
                <a:gd name="T33" fmla="*/ 342791 h 3602"/>
                <a:gd name="T34" fmla="*/ 908282 w 4095"/>
                <a:gd name="T35" fmla="*/ 234408 h 3602"/>
                <a:gd name="T36" fmla="*/ 873708 w 4095"/>
                <a:gd name="T37" fmla="*/ 65173 h 3602"/>
                <a:gd name="T38" fmla="*/ 566146 w 4095"/>
                <a:gd name="T39" fmla="*/ 99381 h 3602"/>
                <a:gd name="T40" fmla="*/ 545618 w 4095"/>
                <a:gd name="T41" fmla="*/ 264655 h 3602"/>
                <a:gd name="T42" fmla="*/ 410204 w 4095"/>
                <a:gd name="T43" fmla="*/ 342791 h 3602"/>
                <a:gd name="T44" fmla="*/ 256422 w 4095"/>
                <a:gd name="T45" fmla="*/ 277977 h 3602"/>
                <a:gd name="T46" fmla="*/ 73109 w 4095"/>
                <a:gd name="T47" fmla="*/ 527509 h 3602"/>
                <a:gd name="T48" fmla="*/ 85714 w 4095"/>
                <a:gd name="T49" fmla="*/ 573959 h 3602"/>
                <a:gd name="T50" fmla="*/ 218607 w 4095"/>
                <a:gd name="T51" fmla="*/ 674419 h 3602"/>
                <a:gd name="T52" fmla="*/ 212485 w 4095"/>
                <a:gd name="T53" fmla="*/ 752916 h 3602"/>
                <a:gd name="T54" fmla="*/ 202761 w 4095"/>
                <a:gd name="T55" fmla="*/ 864179 h 3602"/>
                <a:gd name="T56" fmla="*/ 69868 w 4095"/>
                <a:gd name="T57" fmla="*/ 952397 h 3602"/>
                <a:gd name="T58" fmla="*/ 145858 w 4095"/>
                <a:gd name="T59" fmla="*/ 1104708 h 3602"/>
                <a:gd name="T60" fmla="*/ 133973 w 4095"/>
                <a:gd name="T61" fmla="*/ 1148997 h 3602"/>
                <a:gd name="T62" fmla="*/ 16567 w 4095"/>
                <a:gd name="T63" fmla="*/ 1011089 h 3602"/>
                <a:gd name="T64" fmla="*/ 52941 w 4095"/>
                <a:gd name="T65" fmla="*/ 875341 h 3602"/>
                <a:gd name="T66" fmla="*/ 147659 w 4095"/>
                <a:gd name="T67" fmla="*/ 752916 h 3602"/>
                <a:gd name="T68" fmla="*/ 52941 w 4095"/>
                <a:gd name="T69" fmla="*/ 630490 h 3602"/>
                <a:gd name="T70" fmla="*/ 6843 w 4095"/>
                <a:gd name="T71" fmla="*/ 569998 h 3602"/>
                <a:gd name="T72" fmla="*/ 153421 w 4095"/>
                <a:gd name="T73" fmla="*/ 258173 h 3602"/>
                <a:gd name="T74" fmla="*/ 387154 w 4095"/>
                <a:gd name="T75" fmla="*/ 278338 h 3602"/>
                <a:gd name="T76" fmla="*/ 500960 w 4095"/>
                <a:gd name="T77" fmla="*/ 99381 h 3602"/>
                <a:gd name="T78" fmla="*/ 873708 w 4095"/>
                <a:gd name="T79" fmla="*/ 0 h 3602"/>
                <a:gd name="T80" fmla="*/ 973468 w 4095"/>
                <a:gd name="T81" fmla="*/ 212444 h 3602"/>
                <a:gd name="T82" fmla="*/ 1185233 w 4095"/>
                <a:gd name="T83" fmla="*/ 221806 h 3602"/>
                <a:gd name="T84" fmla="*/ 1457861 w 4095"/>
                <a:gd name="T85" fmla="*/ 494742 h 3602"/>
                <a:gd name="T86" fmla="*/ 1421487 w 4095"/>
                <a:gd name="T87" fmla="*/ 630490 h 3602"/>
                <a:gd name="T88" fmla="*/ 1326769 w 4095"/>
                <a:gd name="T89" fmla="*/ 752916 h 3602"/>
                <a:gd name="T90" fmla="*/ 1421487 w 4095"/>
                <a:gd name="T91" fmla="*/ 875341 h 3602"/>
                <a:gd name="T92" fmla="*/ 1467585 w 4095"/>
                <a:gd name="T93" fmla="*/ 935833 h 3602"/>
                <a:gd name="T94" fmla="*/ 1321007 w 4095"/>
                <a:gd name="T95" fmla="*/ 1248018 h 3602"/>
                <a:gd name="T96" fmla="*/ 1244656 w 4095"/>
                <a:gd name="T97" fmla="*/ 1296628 h 36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95" h="3602">
                  <a:moveTo>
                    <a:pt x="2047" y="1486"/>
                  </a:moveTo>
                  <a:lnTo>
                    <a:pt x="2047" y="1486"/>
                  </a:lnTo>
                  <a:cubicBezTo>
                    <a:pt x="1713" y="1486"/>
                    <a:pt x="1442" y="1757"/>
                    <a:pt x="1442" y="2091"/>
                  </a:cubicBezTo>
                  <a:cubicBezTo>
                    <a:pt x="1442" y="2425"/>
                    <a:pt x="1713" y="2697"/>
                    <a:pt x="2047" y="2697"/>
                  </a:cubicBezTo>
                  <a:cubicBezTo>
                    <a:pt x="2381" y="2697"/>
                    <a:pt x="2653" y="2425"/>
                    <a:pt x="2653" y="2091"/>
                  </a:cubicBezTo>
                  <a:cubicBezTo>
                    <a:pt x="2653" y="1757"/>
                    <a:pt x="2381" y="1486"/>
                    <a:pt x="2047" y="1486"/>
                  </a:cubicBezTo>
                  <a:close/>
                  <a:moveTo>
                    <a:pt x="2047" y="2877"/>
                  </a:moveTo>
                  <a:lnTo>
                    <a:pt x="2047" y="2877"/>
                  </a:lnTo>
                  <a:cubicBezTo>
                    <a:pt x="1613" y="2877"/>
                    <a:pt x="1261" y="2525"/>
                    <a:pt x="1261" y="2091"/>
                  </a:cubicBezTo>
                  <a:cubicBezTo>
                    <a:pt x="1261" y="1657"/>
                    <a:pt x="1613" y="1305"/>
                    <a:pt x="2047" y="1305"/>
                  </a:cubicBezTo>
                  <a:cubicBezTo>
                    <a:pt x="2481" y="1305"/>
                    <a:pt x="2833" y="1657"/>
                    <a:pt x="2833" y="2091"/>
                  </a:cubicBezTo>
                  <a:cubicBezTo>
                    <a:pt x="2833" y="2525"/>
                    <a:pt x="2481" y="2877"/>
                    <a:pt x="2047" y="2877"/>
                  </a:cubicBezTo>
                  <a:close/>
                  <a:moveTo>
                    <a:pt x="3456" y="3601"/>
                  </a:moveTo>
                  <a:lnTo>
                    <a:pt x="3456" y="3601"/>
                  </a:lnTo>
                  <a:cubicBezTo>
                    <a:pt x="3412" y="3601"/>
                    <a:pt x="3374" y="3569"/>
                    <a:pt x="3367" y="3524"/>
                  </a:cubicBezTo>
                  <a:cubicBezTo>
                    <a:pt x="3360" y="3475"/>
                    <a:pt x="3394" y="3429"/>
                    <a:pt x="3444" y="3422"/>
                  </a:cubicBezTo>
                  <a:cubicBezTo>
                    <a:pt x="3472" y="3417"/>
                    <a:pt x="3497" y="3400"/>
                    <a:pt x="3512" y="3375"/>
                  </a:cubicBezTo>
                  <a:lnTo>
                    <a:pt x="3891" y="2717"/>
                  </a:lnTo>
                  <a:cubicBezTo>
                    <a:pt x="3904" y="2696"/>
                    <a:pt x="3908" y="2670"/>
                    <a:pt x="3900" y="2645"/>
                  </a:cubicBezTo>
                  <a:cubicBezTo>
                    <a:pt x="3894" y="2620"/>
                    <a:pt x="3879" y="2600"/>
                    <a:pt x="3856" y="2587"/>
                  </a:cubicBezTo>
                  <a:lnTo>
                    <a:pt x="3532" y="2400"/>
                  </a:lnTo>
                  <a:cubicBezTo>
                    <a:pt x="3499" y="2381"/>
                    <a:pt x="3482" y="2345"/>
                    <a:pt x="3487" y="2308"/>
                  </a:cubicBezTo>
                  <a:cubicBezTo>
                    <a:pt x="3498" y="2237"/>
                    <a:pt x="3504" y="2163"/>
                    <a:pt x="3504" y="2091"/>
                  </a:cubicBezTo>
                  <a:cubicBezTo>
                    <a:pt x="3504" y="2018"/>
                    <a:pt x="3498" y="1945"/>
                    <a:pt x="3487" y="1874"/>
                  </a:cubicBezTo>
                  <a:cubicBezTo>
                    <a:pt x="3482" y="1837"/>
                    <a:pt x="3499" y="1801"/>
                    <a:pt x="3532" y="1782"/>
                  </a:cubicBezTo>
                  <a:lnTo>
                    <a:pt x="3856" y="1594"/>
                  </a:lnTo>
                  <a:cubicBezTo>
                    <a:pt x="3879" y="1582"/>
                    <a:pt x="3894" y="1561"/>
                    <a:pt x="3900" y="1537"/>
                  </a:cubicBezTo>
                  <a:cubicBezTo>
                    <a:pt x="3908" y="1512"/>
                    <a:pt x="3904" y="1486"/>
                    <a:pt x="3892" y="1465"/>
                  </a:cubicBezTo>
                  <a:lnTo>
                    <a:pt x="3512" y="807"/>
                  </a:lnTo>
                  <a:cubicBezTo>
                    <a:pt x="3486" y="761"/>
                    <a:pt x="3427" y="746"/>
                    <a:pt x="3382" y="772"/>
                  </a:cubicBezTo>
                  <a:lnTo>
                    <a:pt x="3056" y="960"/>
                  </a:lnTo>
                  <a:cubicBezTo>
                    <a:pt x="3024" y="979"/>
                    <a:pt x="2984" y="975"/>
                    <a:pt x="2955" y="952"/>
                  </a:cubicBezTo>
                  <a:cubicBezTo>
                    <a:pt x="2841" y="861"/>
                    <a:pt x="2715" y="788"/>
                    <a:pt x="2579" y="735"/>
                  </a:cubicBezTo>
                  <a:cubicBezTo>
                    <a:pt x="2544" y="721"/>
                    <a:pt x="2522" y="688"/>
                    <a:pt x="2522" y="651"/>
                  </a:cubicBezTo>
                  <a:lnTo>
                    <a:pt x="2522" y="276"/>
                  </a:lnTo>
                  <a:cubicBezTo>
                    <a:pt x="2522" y="223"/>
                    <a:pt x="2479" y="181"/>
                    <a:pt x="2426" y="181"/>
                  </a:cubicBezTo>
                  <a:lnTo>
                    <a:pt x="1667" y="181"/>
                  </a:lnTo>
                  <a:cubicBezTo>
                    <a:pt x="1615" y="181"/>
                    <a:pt x="1572" y="223"/>
                    <a:pt x="1572" y="276"/>
                  </a:cubicBezTo>
                  <a:lnTo>
                    <a:pt x="1572" y="651"/>
                  </a:lnTo>
                  <a:cubicBezTo>
                    <a:pt x="1572" y="688"/>
                    <a:pt x="1549" y="721"/>
                    <a:pt x="1515" y="735"/>
                  </a:cubicBezTo>
                  <a:cubicBezTo>
                    <a:pt x="1380" y="788"/>
                    <a:pt x="1253" y="861"/>
                    <a:pt x="1139" y="952"/>
                  </a:cubicBezTo>
                  <a:cubicBezTo>
                    <a:pt x="1110" y="975"/>
                    <a:pt x="1069" y="979"/>
                    <a:pt x="1038" y="960"/>
                  </a:cubicBezTo>
                  <a:lnTo>
                    <a:pt x="712" y="772"/>
                  </a:lnTo>
                  <a:cubicBezTo>
                    <a:pt x="667" y="746"/>
                    <a:pt x="609" y="761"/>
                    <a:pt x="582" y="807"/>
                  </a:cubicBezTo>
                  <a:lnTo>
                    <a:pt x="203" y="1465"/>
                  </a:lnTo>
                  <a:cubicBezTo>
                    <a:pt x="190" y="1486"/>
                    <a:pt x="187" y="1511"/>
                    <a:pt x="194" y="1537"/>
                  </a:cubicBezTo>
                  <a:cubicBezTo>
                    <a:pt x="200" y="1561"/>
                    <a:pt x="216" y="1582"/>
                    <a:pt x="238" y="1594"/>
                  </a:cubicBezTo>
                  <a:lnTo>
                    <a:pt x="563" y="1782"/>
                  </a:lnTo>
                  <a:cubicBezTo>
                    <a:pt x="594" y="1801"/>
                    <a:pt x="612" y="1837"/>
                    <a:pt x="607" y="1873"/>
                  </a:cubicBezTo>
                  <a:cubicBezTo>
                    <a:pt x="596" y="1946"/>
                    <a:pt x="590" y="2018"/>
                    <a:pt x="590" y="2091"/>
                  </a:cubicBezTo>
                  <a:cubicBezTo>
                    <a:pt x="590" y="2163"/>
                    <a:pt x="596" y="2236"/>
                    <a:pt x="607" y="2309"/>
                  </a:cubicBezTo>
                  <a:cubicBezTo>
                    <a:pt x="612" y="2345"/>
                    <a:pt x="594" y="2381"/>
                    <a:pt x="563" y="2400"/>
                  </a:cubicBezTo>
                  <a:lnTo>
                    <a:pt x="238" y="2587"/>
                  </a:lnTo>
                  <a:cubicBezTo>
                    <a:pt x="216" y="2600"/>
                    <a:pt x="200" y="2620"/>
                    <a:pt x="194" y="2645"/>
                  </a:cubicBezTo>
                  <a:cubicBezTo>
                    <a:pt x="187" y="2670"/>
                    <a:pt x="190" y="2696"/>
                    <a:pt x="203" y="2717"/>
                  </a:cubicBezTo>
                  <a:lnTo>
                    <a:pt x="405" y="3068"/>
                  </a:lnTo>
                  <a:cubicBezTo>
                    <a:pt x="430" y="3111"/>
                    <a:pt x="415" y="3167"/>
                    <a:pt x="372" y="3191"/>
                  </a:cubicBezTo>
                  <a:cubicBezTo>
                    <a:pt x="329" y="3217"/>
                    <a:pt x="274" y="3202"/>
                    <a:pt x="248" y="3159"/>
                  </a:cubicBezTo>
                  <a:lnTo>
                    <a:pt x="46" y="2808"/>
                  </a:lnTo>
                  <a:cubicBezTo>
                    <a:pt x="9" y="2744"/>
                    <a:pt x="0" y="2670"/>
                    <a:pt x="19" y="2599"/>
                  </a:cubicBezTo>
                  <a:cubicBezTo>
                    <a:pt x="38" y="2527"/>
                    <a:pt x="83" y="2468"/>
                    <a:pt x="147" y="2431"/>
                  </a:cubicBezTo>
                  <a:lnTo>
                    <a:pt x="420" y="2273"/>
                  </a:lnTo>
                  <a:cubicBezTo>
                    <a:pt x="413" y="2213"/>
                    <a:pt x="410" y="2152"/>
                    <a:pt x="410" y="2091"/>
                  </a:cubicBezTo>
                  <a:cubicBezTo>
                    <a:pt x="410" y="2030"/>
                    <a:pt x="413" y="1969"/>
                    <a:pt x="420" y="1908"/>
                  </a:cubicBezTo>
                  <a:lnTo>
                    <a:pt x="147" y="1751"/>
                  </a:lnTo>
                  <a:cubicBezTo>
                    <a:pt x="84" y="1714"/>
                    <a:pt x="38" y="1655"/>
                    <a:pt x="19" y="1583"/>
                  </a:cubicBezTo>
                  <a:cubicBezTo>
                    <a:pt x="0" y="1512"/>
                    <a:pt x="9" y="1438"/>
                    <a:pt x="46" y="1374"/>
                  </a:cubicBezTo>
                  <a:lnTo>
                    <a:pt x="426" y="717"/>
                  </a:lnTo>
                  <a:cubicBezTo>
                    <a:pt x="502" y="585"/>
                    <a:pt x="671" y="539"/>
                    <a:pt x="803" y="616"/>
                  </a:cubicBezTo>
                  <a:lnTo>
                    <a:pt x="1075" y="773"/>
                  </a:lnTo>
                  <a:cubicBezTo>
                    <a:pt x="1174" y="700"/>
                    <a:pt x="1280" y="639"/>
                    <a:pt x="1391" y="590"/>
                  </a:cubicBezTo>
                  <a:lnTo>
                    <a:pt x="1391" y="276"/>
                  </a:lnTo>
                  <a:cubicBezTo>
                    <a:pt x="1391" y="124"/>
                    <a:pt x="1515" y="0"/>
                    <a:pt x="1667" y="0"/>
                  </a:cubicBezTo>
                  <a:lnTo>
                    <a:pt x="2426" y="0"/>
                  </a:lnTo>
                  <a:cubicBezTo>
                    <a:pt x="2579" y="0"/>
                    <a:pt x="2703" y="124"/>
                    <a:pt x="2703" y="276"/>
                  </a:cubicBezTo>
                  <a:lnTo>
                    <a:pt x="2703" y="590"/>
                  </a:lnTo>
                  <a:cubicBezTo>
                    <a:pt x="2815" y="639"/>
                    <a:pt x="2920" y="700"/>
                    <a:pt x="3018" y="773"/>
                  </a:cubicBezTo>
                  <a:lnTo>
                    <a:pt x="3291" y="616"/>
                  </a:lnTo>
                  <a:cubicBezTo>
                    <a:pt x="3423" y="539"/>
                    <a:pt x="3592" y="585"/>
                    <a:pt x="3668" y="717"/>
                  </a:cubicBezTo>
                  <a:lnTo>
                    <a:pt x="4048" y="1374"/>
                  </a:lnTo>
                  <a:cubicBezTo>
                    <a:pt x="4085" y="1438"/>
                    <a:pt x="4094" y="1512"/>
                    <a:pt x="4075" y="1583"/>
                  </a:cubicBezTo>
                  <a:cubicBezTo>
                    <a:pt x="4056" y="1655"/>
                    <a:pt x="4011" y="1714"/>
                    <a:pt x="3947" y="1751"/>
                  </a:cubicBezTo>
                  <a:lnTo>
                    <a:pt x="3674" y="1908"/>
                  </a:lnTo>
                  <a:cubicBezTo>
                    <a:pt x="3681" y="1969"/>
                    <a:pt x="3684" y="2030"/>
                    <a:pt x="3684" y="2091"/>
                  </a:cubicBezTo>
                  <a:cubicBezTo>
                    <a:pt x="3684" y="2152"/>
                    <a:pt x="3681" y="2213"/>
                    <a:pt x="3674" y="2273"/>
                  </a:cubicBezTo>
                  <a:lnTo>
                    <a:pt x="3947" y="2431"/>
                  </a:lnTo>
                  <a:cubicBezTo>
                    <a:pt x="4010" y="2468"/>
                    <a:pt x="4056" y="2527"/>
                    <a:pt x="4075" y="2599"/>
                  </a:cubicBezTo>
                  <a:cubicBezTo>
                    <a:pt x="4094" y="2670"/>
                    <a:pt x="4085" y="2744"/>
                    <a:pt x="4048" y="2808"/>
                  </a:cubicBezTo>
                  <a:lnTo>
                    <a:pt x="3668" y="3466"/>
                  </a:lnTo>
                  <a:cubicBezTo>
                    <a:pt x="3626" y="3538"/>
                    <a:pt x="3554" y="3587"/>
                    <a:pt x="3470" y="3600"/>
                  </a:cubicBezTo>
                  <a:cubicBezTo>
                    <a:pt x="3466" y="3601"/>
                    <a:pt x="3461" y="3601"/>
                    <a:pt x="3456" y="360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47" name="Group 12">
              <a:extLst>
                <a:ext uri="{FF2B5EF4-FFF2-40B4-BE49-F238E27FC236}">
                  <a16:creationId xmlns:a16="http://schemas.microsoft.com/office/drawing/2014/main" id="{D2FD404D-869A-F546-9F61-ABC1156C97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0275" y="-331649"/>
              <a:ext cx="1143441" cy="885690"/>
              <a:chOff x="3065463" y="1036638"/>
              <a:chExt cx="1711325" cy="1325562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48" name="Freeform 3">
                <a:extLst>
                  <a:ext uri="{FF2B5EF4-FFF2-40B4-BE49-F238E27FC236}">
                    <a16:creationId xmlns:a16="http://schemas.microsoft.com/office/drawing/2014/main" id="{2D4D6F24-58E9-B049-8F3F-0A81B8AA4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1706563"/>
                <a:ext cx="166687" cy="422275"/>
              </a:xfrm>
              <a:custGeom>
                <a:avLst/>
                <a:gdLst>
                  <a:gd name="T0" fmla="*/ 100518 w 461"/>
                  <a:gd name="T1" fmla="*/ 29469 h 1175"/>
                  <a:gd name="T2" fmla="*/ 100518 w 461"/>
                  <a:gd name="T3" fmla="*/ 29469 h 1175"/>
                  <a:gd name="T4" fmla="*/ 165964 w 461"/>
                  <a:gd name="T5" fmla="*/ 119675 h 1175"/>
                  <a:gd name="T6" fmla="*/ 165964 w 461"/>
                  <a:gd name="T7" fmla="*/ 129737 h 1175"/>
                  <a:gd name="T8" fmla="*/ 127275 w 461"/>
                  <a:gd name="T9" fmla="*/ 129737 h 1175"/>
                  <a:gd name="T10" fmla="*/ 127275 w 461"/>
                  <a:gd name="T11" fmla="*/ 117159 h 1175"/>
                  <a:gd name="T12" fmla="*/ 127275 w 461"/>
                  <a:gd name="T13" fmla="*/ 117159 h 1175"/>
                  <a:gd name="T14" fmla="*/ 84609 w 461"/>
                  <a:gd name="T15" fmla="*/ 64689 h 1175"/>
                  <a:gd name="T16" fmla="*/ 84609 w 461"/>
                  <a:gd name="T17" fmla="*/ 64689 h 1175"/>
                  <a:gd name="T18" fmla="*/ 42305 w 461"/>
                  <a:gd name="T19" fmla="*/ 117159 h 1175"/>
                  <a:gd name="T20" fmla="*/ 42305 w 461"/>
                  <a:gd name="T21" fmla="*/ 117159 h 1175"/>
                  <a:gd name="T22" fmla="*/ 166325 w 461"/>
                  <a:gd name="T23" fmla="*/ 303319 h 1175"/>
                  <a:gd name="T24" fmla="*/ 166325 w 461"/>
                  <a:gd name="T25" fmla="*/ 303319 h 1175"/>
                  <a:gd name="T26" fmla="*/ 100518 w 461"/>
                  <a:gd name="T27" fmla="*/ 394243 h 1175"/>
                  <a:gd name="T28" fmla="*/ 100518 w 461"/>
                  <a:gd name="T29" fmla="*/ 421916 h 1175"/>
                  <a:gd name="T30" fmla="*/ 66530 w 461"/>
                  <a:gd name="T31" fmla="*/ 421916 h 1175"/>
                  <a:gd name="T32" fmla="*/ 66530 w 461"/>
                  <a:gd name="T33" fmla="*/ 394243 h 1175"/>
                  <a:gd name="T34" fmla="*/ 66530 w 461"/>
                  <a:gd name="T35" fmla="*/ 394243 h 1175"/>
                  <a:gd name="T36" fmla="*/ 0 w 461"/>
                  <a:gd name="T37" fmla="*/ 303319 h 1175"/>
                  <a:gd name="T38" fmla="*/ 0 w 461"/>
                  <a:gd name="T39" fmla="*/ 280678 h 1175"/>
                  <a:gd name="T40" fmla="*/ 38689 w 461"/>
                  <a:gd name="T41" fmla="*/ 280678 h 1175"/>
                  <a:gd name="T42" fmla="*/ 38689 w 461"/>
                  <a:gd name="T43" fmla="*/ 306194 h 1175"/>
                  <a:gd name="T44" fmla="*/ 38689 w 461"/>
                  <a:gd name="T45" fmla="*/ 306194 h 1175"/>
                  <a:gd name="T46" fmla="*/ 82078 w 461"/>
                  <a:gd name="T47" fmla="*/ 357945 h 1175"/>
                  <a:gd name="T48" fmla="*/ 82078 w 461"/>
                  <a:gd name="T49" fmla="*/ 357945 h 1175"/>
                  <a:gd name="T50" fmla="*/ 125106 w 461"/>
                  <a:gd name="T51" fmla="*/ 306194 h 1175"/>
                  <a:gd name="T52" fmla="*/ 125106 w 461"/>
                  <a:gd name="T53" fmla="*/ 306194 h 1175"/>
                  <a:gd name="T54" fmla="*/ 1808 w 461"/>
                  <a:gd name="T55" fmla="*/ 119675 h 1175"/>
                  <a:gd name="T56" fmla="*/ 1808 w 461"/>
                  <a:gd name="T57" fmla="*/ 119675 h 1175"/>
                  <a:gd name="T58" fmla="*/ 66530 w 461"/>
                  <a:gd name="T59" fmla="*/ 29469 h 1175"/>
                  <a:gd name="T60" fmla="*/ 66530 w 461"/>
                  <a:gd name="T61" fmla="*/ 0 h 1175"/>
                  <a:gd name="T62" fmla="*/ 100518 w 461"/>
                  <a:gd name="T63" fmla="*/ 0 h 1175"/>
                  <a:gd name="T64" fmla="*/ 100518 w 461"/>
                  <a:gd name="T65" fmla="*/ 29469 h 11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1" h="1175">
                    <a:moveTo>
                      <a:pt x="278" y="82"/>
                    </a:moveTo>
                    <a:lnTo>
                      <a:pt x="278" y="82"/>
                    </a:lnTo>
                    <a:cubicBezTo>
                      <a:pt x="402" y="100"/>
                      <a:pt x="459" y="196"/>
                      <a:pt x="459" y="333"/>
                    </a:cubicBezTo>
                    <a:lnTo>
                      <a:pt x="459" y="361"/>
                    </a:lnTo>
                    <a:lnTo>
                      <a:pt x="352" y="361"/>
                    </a:lnTo>
                    <a:lnTo>
                      <a:pt x="352" y="326"/>
                    </a:lnTo>
                    <a:cubicBezTo>
                      <a:pt x="352" y="235"/>
                      <a:pt x="316" y="180"/>
                      <a:pt x="234" y="180"/>
                    </a:cubicBezTo>
                    <a:cubicBezTo>
                      <a:pt x="154" y="180"/>
                      <a:pt x="117" y="235"/>
                      <a:pt x="117" y="326"/>
                    </a:cubicBezTo>
                    <a:cubicBezTo>
                      <a:pt x="117" y="555"/>
                      <a:pt x="460" y="557"/>
                      <a:pt x="460" y="844"/>
                    </a:cubicBezTo>
                    <a:cubicBezTo>
                      <a:pt x="460" y="982"/>
                      <a:pt x="402" y="1080"/>
                      <a:pt x="278" y="1097"/>
                    </a:cubicBezTo>
                    <a:lnTo>
                      <a:pt x="278" y="1174"/>
                    </a:lnTo>
                    <a:lnTo>
                      <a:pt x="184" y="1174"/>
                    </a:lnTo>
                    <a:lnTo>
                      <a:pt x="184" y="1097"/>
                    </a:lnTo>
                    <a:cubicBezTo>
                      <a:pt x="58" y="1080"/>
                      <a:pt x="0" y="983"/>
                      <a:pt x="0" y="844"/>
                    </a:cubicBezTo>
                    <a:lnTo>
                      <a:pt x="0" y="781"/>
                    </a:lnTo>
                    <a:lnTo>
                      <a:pt x="107" y="781"/>
                    </a:lnTo>
                    <a:lnTo>
                      <a:pt x="107" y="852"/>
                    </a:lnTo>
                    <a:cubicBezTo>
                      <a:pt x="107" y="944"/>
                      <a:pt x="145" y="996"/>
                      <a:pt x="227" y="996"/>
                    </a:cubicBezTo>
                    <a:cubicBezTo>
                      <a:pt x="310" y="996"/>
                      <a:pt x="346" y="944"/>
                      <a:pt x="346" y="852"/>
                    </a:cubicBezTo>
                    <a:cubicBezTo>
                      <a:pt x="346" y="624"/>
                      <a:pt x="5" y="621"/>
                      <a:pt x="5" y="333"/>
                    </a:cubicBezTo>
                    <a:cubicBezTo>
                      <a:pt x="5" y="193"/>
                      <a:pt x="62" y="101"/>
                      <a:pt x="184" y="82"/>
                    </a:cubicBezTo>
                    <a:lnTo>
                      <a:pt x="184" y="0"/>
                    </a:lnTo>
                    <a:lnTo>
                      <a:pt x="278" y="0"/>
                    </a:lnTo>
                    <a:lnTo>
                      <a:pt x="278" y="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9" name="Freeform 51">
                <a:extLst>
                  <a:ext uri="{FF2B5EF4-FFF2-40B4-BE49-F238E27FC236}">
                    <a16:creationId xmlns:a16="http://schemas.microsoft.com/office/drawing/2014/main" id="{4CDC8D9A-3B3E-3B4C-8805-F774BF843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950" y="1414463"/>
                <a:ext cx="1004888" cy="947737"/>
              </a:xfrm>
              <a:custGeom>
                <a:avLst/>
                <a:gdLst>
                  <a:gd name="T0" fmla="*/ 278315 w 2791"/>
                  <a:gd name="T1" fmla="*/ 947377 h 2634"/>
                  <a:gd name="T2" fmla="*/ 278315 w 2791"/>
                  <a:gd name="T3" fmla="*/ 947377 h 2634"/>
                  <a:gd name="T4" fmla="*/ 262833 w 2791"/>
                  <a:gd name="T5" fmla="*/ 943419 h 2634"/>
                  <a:gd name="T6" fmla="*/ 262833 w 2791"/>
                  <a:gd name="T7" fmla="*/ 943419 h 2634"/>
                  <a:gd name="T8" fmla="*/ 85691 w 2791"/>
                  <a:gd name="T9" fmla="*/ 782585 h 2634"/>
                  <a:gd name="T10" fmla="*/ 85691 w 2791"/>
                  <a:gd name="T11" fmla="*/ 782585 h 2634"/>
                  <a:gd name="T12" fmla="*/ 0 w 2791"/>
                  <a:gd name="T13" fmla="*/ 501934 h 2634"/>
                  <a:gd name="T14" fmla="*/ 0 w 2791"/>
                  <a:gd name="T15" fmla="*/ 501934 h 2634"/>
                  <a:gd name="T16" fmla="*/ 502264 w 2791"/>
                  <a:gd name="T17" fmla="*/ 0 h 2634"/>
                  <a:gd name="T18" fmla="*/ 502264 w 2791"/>
                  <a:gd name="T19" fmla="*/ 0 h 2634"/>
                  <a:gd name="T20" fmla="*/ 1004528 w 2791"/>
                  <a:gd name="T21" fmla="*/ 501934 h 2634"/>
                  <a:gd name="T22" fmla="*/ 1004528 w 2791"/>
                  <a:gd name="T23" fmla="*/ 501934 h 2634"/>
                  <a:gd name="T24" fmla="*/ 964923 w 2791"/>
                  <a:gd name="T25" fmla="*/ 697310 h 2634"/>
                  <a:gd name="T26" fmla="*/ 964923 w 2791"/>
                  <a:gd name="T27" fmla="*/ 697310 h 2634"/>
                  <a:gd name="T28" fmla="*/ 922437 w 2791"/>
                  <a:gd name="T29" fmla="*/ 714581 h 2634"/>
                  <a:gd name="T30" fmla="*/ 922437 w 2791"/>
                  <a:gd name="T31" fmla="*/ 714581 h 2634"/>
                  <a:gd name="T32" fmla="*/ 905155 w 2791"/>
                  <a:gd name="T33" fmla="*/ 672123 h 2634"/>
                  <a:gd name="T34" fmla="*/ 905155 w 2791"/>
                  <a:gd name="T35" fmla="*/ 672123 h 2634"/>
                  <a:gd name="T36" fmla="*/ 939360 w 2791"/>
                  <a:gd name="T37" fmla="*/ 501934 h 2634"/>
                  <a:gd name="T38" fmla="*/ 939360 w 2791"/>
                  <a:gd name="T39" fmla="*/ 501934 h 2634"/>
                  <a:gd name="T40" fmla="*/ 502264 w 2791"/>
                  <a:gd name="T41" fmla="*/ 65125 h 2634"/>
                  <a:gd name="T42" fmla="*/ 502264 w 2791"/>
                  <a:gd name="T43" fmla="*/ 65125 h 2634"/>
                  <a:gd name="T44" fmla="*/ 65168 w 2791"/>
                  <a:gd name="T45" fmla="*/ 501934 h 2634"/>
                  <a:gd name="T46" fmla="*/ 65168 w 2791"/>
                  <a:gd name="T47" fmla="*/ 501934 h 2634"/>
                  <a:gd name="T48" fmla="*/ 139698 w 2791"/>
                  <a:gd name="T49" fmla="*/ 746244 h 2634"/>
                  <a:gd name="T50" fmla="*/ 139698 w 2791"/>
                  <a:gd name="T51" fmla="*/ 746244 h 2634"/>
                  <a:gd name="T52" fmla="*/ 293797 w 2791"/>
                  <a:gd name="T53" fmla="*/ 886210 h 2634"/>
                  <a:gd name="T54" fmla="*/ 293797 w 2791"/>
                  <a:gd name="T55" fmla="*/ 886210 h 2634"/>
                  <a:gd name="T56" fmla="*/ 307119 w 2791"/>
                  <a:gd name="T57" fmla="*/ 930466 h 2634"/>
                  <a:gd name="T58" fmla="*/ 307119 w 2791"/>
                  <a:gd name="T59" fmla="*/ 930466 h 2634"/>
                  <a:gd name="T60" fmla="*/ 278315 w 2791"/>
                  <a:gd name="T61" fmla="*/ 947377 h 26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791" h="2634">
                    <a:moveTo>
                      <a:pt x="773" y="2633"/>
                    </a:moveTo>
                    <a:lnTo>
                      <a:pt x="773" y="2633"/>
                    </a:lnTo>
                    <a:cubicBezTo>
                      <a:pt x="759" y="2633"/>
                      <a:pt x="743" y="2629"/>
                      <a:pt x="730" y="2622"/>
                    </a:cubicBezTo>
                    <a:cubicBezTo>
                      <a:pt x="534" y="2515"/>
                      <a:pt x="363" y="2361"/>
                      <a:pt x="238" y="2175"/>
                    </a:cubicBezTo>
                    <a:cubicBezTo>
                      <a:pt x="82" y="1945"/>
                      <a:pt x="0" y="1675"/>
                      <a:pt x="0" y="1395"/>
                    </a:cubicBezTo>
                    <a:cubicBezTo>
                      <a:pt x="0" y="626"/>
                      <a:pt x="626" y="0"/>
                      <a:pt x="1395" y="0"/>
                    </a:cubicBezTo>
                    <a:cubicBezTo>
                      <a:pt x="2164" y="0"/>
                      <a:pt x="2790" y="626"/>
                      <a:pt x="2790" y="1395"/>
                    </a:cubicBezTo>
                    <a:cubicBezTo>
                      <a:pt x="2790" y="1584"/>
                      <a:pt x="2753" y="1766"/>
                      <a:pt x="2680" y="1938"/>
                    </a:cubicBezTo>
                    <a:cubicBezTo>
                      <a:pt x="2660" y="1984"/>
                      <a:pt x="2608" y="2006"/>
                      <a:pt x="2562" y="1986"/>
                    </a:cubicBezTo>
                    <a:cubicBezTo>
                      <a:pt x="2515" y="1967"/>
                      <a:pt x="2494" y="1914"/>
                      <a:pt x="2514" y="1868"/>
                    </a:cubicBezTo>
                    <a:cubicBezTo>
                      <a:pt x="2577" y="1718"/>
                      <a:pt x="2609" y="1559"/>
                      <a:pt x="2609" y="1395"/>
                    </a:cubicBezTo>
                    <a:cubicBezTo>
                      <a:pt x="2609" y="726"/>
                      <a:pt x="2064" y="181"/>
                      <a:pt x="1395" y="181"/>
                    </a:cubicBezTo>
                    <a:cubicBezTo>
                      <a:pt x="725" y="181"/>
                      <a:pt x="181" y="726"/>
                      <a:pt x="181" y="1395"/>
                    </a:cubicBezTo>
                    <a:cubicBezTo>
                      <a:pt x="181" y="1638"/>
                      <a:pt x="252" y="1873"/>
                      <a:pt x="388" y="2074"/>
                    </a:cubicBezTo>
                    <a:cubicBezTo>
                      <a:pt x="497" y="2236"/>
                      <a:pt x="645" y="2370"/>
                      <a:pt x="816" y="2463"/>
                    </a:cubicBezTo>
                    <a:cubicBezTo>
                      <a:pt x="860" y="2487"/>
                      <a:pt x="876" y="2542"/>
                      <a:pt x="853" y="2586"/>
                    </a:cubicBezTo>
                    <a:cubicBezTo>
                      <a:pt x="836" y="2616"/>
                      <a:pt x="805" y="2633"/>
                      <a:pt x="773" y="263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0" name="Freeform 53">
                <a:extLst>
                  <a:ext uri="{FF2B5EF4-FFF2-40B4-BE49-F238E27FC236}">
                    <a16:creationId xmlns:a16="http://schemas.microsoft.com/office/drawing/2014/main" id="{C92F1AD3-34E3-5C42-AB45-324596CB3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263" y="1036638"/>
                <a:ext cx="65087" cy="288925"/>
              </a:xfrm>
              <a:custGeom>
                <a:avLst/>
                <a:gdLst>
                  <a:gd name="T0" fmla="*/ 32544 w 182"/>
                  <a:gd name="T1" fmla="*/ 288566 h 804"/>
                  <a:gd name="T2" fmla="*/ 32544 w 182"/>
                  <a:gd name="T3" fmla="*/ 288566 h 804"/>
                  <a:gd name="T4" fmla="*/ 0 w 182"/>
                  <a:gd name="T5" fmla="*/ 256223 h 804"/>
                  <a:gd name="T6" fmla="*/ 0 w 182"/>
                  <a:gd name="T7" fmla="*/ 32342 h 804"/>
                  <a:gd name="T8" fmla="*/ 0 w 182"/>
                  <a:gd name="T9" fmla="*/ 32342 h 804"/>
                  <a:gd name="T10" fmla="*/ 32544 w 182"/>
                  <a:gd name="T11" fmla="*/ 0 h 804"/>
                  <a:gd name="T12" fmla="*/ 32544 w 182"/>
                  <a:gd name="T13" fmla="*/ 0 h 804"/>
                  <a:gd name="T14" fmla="*/ 64729 w 182"/>
                  <a:gd name="T15" fmla="*/ 32342 h 804"/>
                  <a:gd name="T16" fmla="*/ 64729 w 182"/>
                  <a:gd name="T17" fmla="*/ 256223 h 804"/>
                  <a:gd name="T18" fmla="*/ 64729 w 182"/>
                  <a:gd name="T19" fmla="*/ 256223 h 804"/>
                  <a:gd name="T20" fmla="*/ 32544 w 182"/>
                  <a:gd name="T21" fmla="*/ 288566 h 8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2" h="804">
                    <a:moveTo>
                      <a:pt x="91" y="803"/>
                    </a:moveTo>
                    <a:lnTo>
                      <a:pt x="91" y="803"/>
                    </a:lnTo>
                    <a:cubicBezTo>
                      <a:pt x="41" y="803"/>
                      <a:pt x="0" y="763"/>
                      <a:pt x="0" y="713"/>
                    </a:cubicBezTo>
                    <a:lnTo>
                      <a:pt x="0" y="90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0"/>
                    </a:cubicBezTo>
                    <a:lnTo>
                      <a:pt x="181" y="713"/>
                    </a:lnTo>
                    <a:cubicBezTo>
                      <a:pt x="181" y="763"/>
                      <a:pt x="141" y="803"/>
                      <a:pt x="91" y="8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1" name="Freeform 54">
                <a:extLst>
                  <a:ext uri="{FF2B5EF4-FFF2-40B4-BE49-F238E27FC236}">
                    <a16:creationId xmlns:a16="http://schemas.microsoft.com/office/drawing/2014/main" id="{F7539223-14B0-A44F-960B-BBFE6A6B0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0263" y="1204913"/>
                <a:ext cx="206375" cy="250825"/>
              </a:xfrm>
              <a:custGeom>
                <a:avLst/>
                <a:gdLst>
                  <a:gd name="T0" fmla="*/ 168852 w 572"/>
                  <a:gd name="T1" fmla="*/ 250465 h 697"/>
                  <a:gd name="T2" fmla="*/ 168852 w 572"/>
                  <a:gd name="T3" fmla="*/ 250465 h 697"/>
                  <a:gd name="T4" fmla="*/ 142514 w 572"/>
                  <a:gd name="T5" fmla="*/ 237150 h 697"/>
                  <a:gd name="T6" fmla="*/ 10824 w 572"/>
                  <a:gd name="T7" fmla="*/ 56139 h 697"/>
                  <a:gd name="T8" fmla="*/ 10824 w 572"/>
                  <a:gd name="T9" fmla="*/ 56139 h 697"/>
                  <a:gd name="T10" fmla="*/ 17679 w 572"/>
                  <a:gd name="T11" fmla="*/ 10796 h 697"/>
                  <a:gd name="T12" fmla="*/ 17679 w 572"/>
                  <a:gd name="T13" fmla="*/ 10796 h 697"/>
                  <a:gd name="T14" fmla="*/ 63500 w 572"/>
                  <a:gd name="T15" fmla="*/ 17993 h 697"/>
                  <a:gd name="T16" fmla="*/ 195551 w 572"/>
                  <a:gd name="T17" fmla="*/ 198645 h 697"/>
                  <a:gd name="T18" fmla="*/ 195551 w 572"/>
                  <a:gd name="T19" fmla="*/ 198645 h 697"/>
                  <a:gd name="T20" fmla="*/ 188335 w 572"/>
                  <a:gd name="T21" fmla="*/ 244347 h 697"/>
                  <a:gd name="T22" fmla="*/ 188335 w 572"/>
                  <a:gd name="T23" fmla="*/ 244347 h 697"/>
                  <a:gd name="T24" fmla="*/ 168852 w 572"/>
                  <a:gd name="T25" fmla="*/ 250465 h 6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7">
                    <a:moveTo>
                      <a:pt x="468" y="696"/>
                    </a:moveTo>
                    <a:lnTo>
                      <a:pt x="468" y="696"/>
                    </a:lnTo>
                    <a:cubicBezTo>
                      <a:pt x="441" y="696"/>
                      <a:pt x="413" y="683"/>
                      <a:pt x="395" y="659"/>
                    </a:cubicBezTo>
                    <a:lnTo>
                      <a:pt x="30" y="156"/>
                    </a:lnTo>
                    <a:cubicBezTo>
                      <a:pt x="0" y="115"/>
                      <a:pt x="10" y="59"/>
                      <a:pt x="49" y="30"/>
                    </a:cubicBezTo>
                    <a:cubicBezTo>
                      <a:pt x="90" y="0"/>
                      <a:pt x="147" y="9"/>
                      <a:pt x="176" y="50"/>
                    </a:cubicBezTo>
                    <a:lnTo>
                      <a:pt x="542" y="552"/>
                    </a:lnTo>
                    <a:cubicBezTo>
                      <a:pt x="571" y="593"/>
                      <a:pt x="562" y="649"/>
                      <a:pt x="522" y="679"/>
                    </a:cubicBezTo>
                    <a:cubicBezTo>
                      <a:pt x="505" y="690"/>
                      <a:pt x="487" y="696"/>
                      <a:pt x="468" y="69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2" name="Freeform 55">
                <a:extLst>
                  <a:ext uri="{FF2B5EF4-FFF2-40B4-BE49-F238E27FC236}">
                    <a16:creationId xmlns:a16="http://schemas.microsoft.com/office/drawing/2014/main" id="{5B168847-86FD-7D4F-8CCB-E7321A5DA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5463" y="1641475"/>
                <a:ext cx="285750" cy="138113"/>
              </a:xfrm>
              <a:custGeom>
                <a:avLst/>
                <a:gdLst>
                  <a:gd name="T0" fmla="*/ 248728 w 795"/>
                  <a:gd name="T1" fmla="*/ 137754 h 385"/>
                  <a:gd name="T2" fmla="*/ 248728 w 795"/>
                  <a:gd name="T3" fmla="*/ 137754 h 385"/>
                  <a:gd name="T4" fmla="*/ 239024 w 795"/>
                  <a:gd name="T5" fmla="*/ 136319 h 385"/>
                  <a:gd name="T6" fmla="*/ 26239 w 795"/>
                  <a:gd name="T7" fmla="*/ 67442 h 385"/>
                  <a:gd name="T8" fmla="*/ 26239 w 795"/>
                  <a:gd name="T9" fmla="*/ 67442 h 385"/>
                  <a:gd name="T10" fmla="*/ 5392 w 795"/>
                  <a:gd name="T11" fmla="*/ 26546 h 385"/>
                  <a:gd name="T12" fmla="*/ 5392 w 795"/>
                  <a:gd name="T13" fmla="*/ 26546 h 385"/>
                  <a:gd name="T14" fmla="*/ 46367 w 795"/>
                  <a:gd name="T15" fmla="*/ 5740 h 385"/>
                  <a:gd name="T16" fmla="*/ 258792 w 795"/>
                  <a:gd name="T17" fmla="*/ 74617 h 385"/>
                  <a:gd name="T18" fmla="*/ 258792 w 795"/>
                  <a:gd name="T19" fmla="*/ 74617 h 385"/>
                  <a:gd name="T20" fmla="*/ 279999 w 795"/>
                  <a:gd name="T21" fmla="*/ 115513 h 385"/>
                  <a:gd name="T22" fmla="*/ 279999 w 795"/>
                  <a:gd name="T23" fmla="*/ 115513 h 385"/>
                  <a:gd name="T24" fmla="*/ 248728 w 795"/>
                  <a:gd name="T25" fmla="*/ 137754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692" y="384"/>
                    </a:moveTo>
                    <a:lnTo>
                      <a:pt x="692" y="384"/>
                    </a:lnTo>
                    <a:cubicBezTo>
                      <a:pt x="683" y="384"/>
                      <a:pt x="673" y="383"/>
                      <a:pt x="665" y="380"/>
                    </a:cubicBezTo>
                    <a:lnTo>
                      <a:pt x="73" y="188"/>
                    </a:lnTo>
                    <a:cubicBezTo>
                      <a:pt x="25" y="172"/>
                      <a:pt x="0" y="121"/>
                      <a:pt x="15" y="74"/>
                    </a:cubicBezTo>
                    <a:cubicBezTo>
                      <a:pt x="31" y="26"/>
                      <a:pt x="81" y="0"/>
                      <a:pt x="129" y="16"/>
                    </a:cubicBezTo>
                    <a:lnTo>
                      <a:pt x="720" y="208"/>
                    </a:lnTo>
                    <a:cubicBezTo>
                      <a:pt x="768" y="223"/>
                      <a:pt x="794" y="274"/>
                      <a:pt x="779" y="322"/>
                    </a:cubicBezTo>
                    <a:cubicBezTo>
                      <a:pt x="766" y="360"/>
                      <a:pt x="730" y="384"/>
                      <a:pt x="692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3" name="Freeform 56">
                <a:extLst>
                  <a:ext uri="{FF2B5EF4-FFF2-40B4-BE49-F238E27FC236}">
                    <a16:creationId xmlns:a16="http://schemas.microsoft.com/office/drawing/2014/main" id="{5E49D531-A281-5A46-85A0-328CA0BBC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988" y="2103438"/>
                <a:ext cx="285750" cy="138112"/>
              </a:xfrm>
              <a:custGeom>
                <a:avLst/>
                <a:gdLst>
                  <a:gd name="T0" fmla="*/ 36303 w 795"/>
                  <a:gd name="T1" fmla="*/ 137753 h 385"/>
                  <a:gd name="T2" fmla="*/ 36303 w 795"/>
                  <a:gd name="T3" fmla="*/ 137753 h 385"/>
                  <a:gd name="T4" fmla="*/ 5751 w 795"/>
                  <a:gd name="T5" fmla="*/ 115153 h 385"/>
                  <a:gd name="T6" fmla="*/ 5751 w 795"/>
                  <a:gd name="T7" fmla="*/ 115153 h 385"/>
                  <a:gd name="T8" fmla="*/ 26598 w 795"/>
                  <a:gd name="T9" fmla="*/ 74258 h 385"/>
                  <a:gd name="T10" fmla="*/ 239024 w 795"/>
                  <a:gd name="T11" fmla="*/ 5381 h 385"/>
                  <a:gd name="T12" fmla="*/ 239024 w 795"/>
                  <a:gd name="T13" fmla="*/ 5381 h 385"/>
                  <a:gd name="T14" fmla="*/ 279640 w 795"/>
                  <a:gd name="T15" fmla="*/ 26187 h 385"/>
                  <a:gd name="T16" fmla="*/ 279640 w 795"/>
                  <a:gd name="T17" fmla="*/ 26187 h 385"/>
                  <a:gd name="T18" fmla="*/ 258792 w 795"/>
                  <a:gd name="T19" fmla="*/ 67083 h 385"/>
                  <a:gd name="T20" fmla="*/ 46726 w 795"/>
                  <a:gd name="T21" fmla="*/ 135960 h 385"/>
                  <a:gd name="T22" fmla="*/ 46726 w 795"/>
                  <a:gd name="T23" fmla="*/ 135960 h 385"/>
                  <a:gd name="T24" fmla="*/ 36303 w 795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6" y="321"/>
                    </a:cubicBezTo>
                    <a:cubicBezTo>
                      <a:pt x="0" y="274"/>
                      <a:pt x="26" y="223"/>
                      <a:pt x="74" y="207"/>
                    </a:cubicBezTo>
                    <a:lnTo>
                      <a:pt x="665" y="15"/>
                    </a:lnTo>
                    <a:cubicBezTo>
                      <a:pt x="712" y="0"/>
                      <a:pt x="763" y="26"/>
                      <a:pt x="778" y="73"/>
                    </a:cubicBezTo>
                    <a:cubicBezTo>
                      <a:pt x="794" y="121"/>
                      <a:pt x="768" y="172"/>
                      <a:pt x="720" y="187"/>
                    </a:cubicBezTo>
                    <a:lnTo>
                      <a:pt x="130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4" name="Freeform 57">
                <a:extLst>
                  <a:ext uri="{FF2B5EF4-FFF2-40B4-BE49-F238E27FC236}">
                    <a16:creationId xmlns:a16="http://schemas.microsoft.com/office/drawing/2014/main" id="{40C6C203-1230-614B-9BFA-F993A937C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038" y="1614488"/>
                <a:ext cx="285750" cy="138112"/>
              </a:xfrm>
              <a:custGeom>
                <a:avLst/>
                <a:gdLst>
                  <a:gd name="T0" fmla="*/ 36394 w 793"/>
                  <a:gd name="T1" fmla="*/ 137753 h 385"/>
                  <a:gd name="T2" fmla="*/ 36394 w 793"/>
                  <a:gd name="T3" fmla="*/ 137753 h 385"/>
                  <a:gd name="T4" fmla="*/ 5405 w 793"/>
                  <a:gd name="T5" fmla="*/ 115153 h 385"/>
                  <a:gd name="T6" fmla="*/ 5405 w 793"/>
                  <a:gd name="T7" fmla="*/ 115153 h 385"/>
                  <a:gd name="T8" fmla="*/ 26305 w 793"/>
                  <a:gd name="T9" fmla="*/ 74258 h 385"/>
                  <a:gd name="T10" fmla="*/ 238906 w 793"/>
                  <a:gd name="T11" fmla="*/ 5381 h 385"/>
                  <a:gd name="T12" fmla="*/ 238906 w 793"/>
                  <a:gd name="T13" fmla="*/ 5381 h 385"/>
                  <a:gd name="T14" fmla="*/ 279985 w 793"/>
                  <a:gd name="T15" fmla="*/ 26546 h 385"/>
                  <a:gd name="T16" fmla="*/ 279985 w 793"/>
                  <a:gd name="T17" fmla="*/ 26546 h 385"/>
                  <a:gd name="T18" fmla="*/ 259085 w 793"/>
                  <a:gd name="T19" fmla="*/ 67083 h 385"/>
                  <a:gd name="T20" fmla="*/ 46484 w 793"/>
                  <a:gd name="T21" fmla="*/ 135960 h 385"/>
                  <a:gd name="T22" fmla="*/ 46484 w 793"/>
                  <a:gd name="T23" fmla="*/ 135960 h 385"/>
                  <a:gd name="T24" fmla="*/ 36394 w 793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3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5" y="321"/>
                    </a:cubicBezTo>
                    <a:cubicBezTo>
                      <a:pt x="0" y="274"/>
                      <a:pt x="26" y="223"/>
                      <a:pt x="73" y="207"/>
                    </a:cubicBezTo>
                    <a:lnTo>
                      <a:pt x="663" y="15"/>
                    </a:lnTo>
                    <a:cubicBezTo>
                      <a:pt x="711" y="0"/>
                      <a:pt x="762" y="26"/>
                      <a:pt x="777" y="74"/>
                    </a:cubicBezTo>
                    <a:cubicBezTo>
                      <a:pt x="792" y="121"/>
                      <a:pt x="767" y="172"/>
                      <a:pt x="719" y="187"/>
                    </a:cubicBezTo>
                    <a:lnTo>
                      <a:pt x="129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5" name="Freeform 58">
                <a:extLst>
                  <a:ext uri="{FF2B5EF4-FFF2-40B4-BE49-F238E27FC236}">
                    <a16:creationId xmlns:a16="http://schemas.microsoft.com/office/drawing/2014/main" id="{A355036F-2451-F345-851F-25583910E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325" y="1189038"/>
                <a:ext cx="206375" cy="250825"/>
              </a:xfrm>
              <a:custGeom>
                <a:avLst/>
                <a:gdLst>
                  <a:gd name="T0" fmla="*/ 36801 w 572"/>
                  <a:gd name="T1" fmla="*/ 250465 h 696"/>
                  <a:gd name="T2" fmla="*/ 36801 w 572"/>
                  <a:gd name="T3" fmla="*/ 250465 h 696"/>
                  <a:gd name="T4" fmla="*/ 18040 w 572"/>
                  <a:gd name="T5" fmla="*/ 244338 h 696"/>
                  <a:gd name="T6" fmla="*/ 18040 w 572"/>
                  <a:gd name="T7" fmla="*/ 244338 h 696"/>
                  <a:gd name="T8" fmla="*/ 10824 w 572"/>
                  <a:gd name="T9" fmla="*/ 198930 h 696"/>
                  <a:gd name="T10" fmla="*/ 142153 w 572"/>
                  <a:gd name="T11" fmla="*/ 17659 h 696"/>
                  <a:gd name="T12" fmla="*/ 142153 w 572"/>
                  <a:gd name="T13" fmla="*/ 17659 h 696"/>
                  <a:gd name="T14" fmla="*/ 187974 w 572"/>
                  <a:gd name="T15" fmla="*/ 10451 h 696"/>
                  <a:gd name="T16" fmla="*/ 187974 w 572"/>
                  <a:gd name="T17" fmla="*/ 10451 h 696"/>
                  <a:gd name="T18" fmla="*/ 195190 w 572"/>
                  <a:gd name="T19" fmla="*/ 55859 h 696"/>
                  <a:gd name="T20" fmla="*/ 63500 w 572"/>
                  <a:gd name="T21" fmla="*/ 237131 h 696"/>
                  <a:gd name="T22" fmla="*/ 63500 w 572"/>
                  <a:gd name="T23" fmla="*/ 237131 h 696"/>
                  <a:gd name="T24" fmla="*/ 36801 w 572"/>
                  <a:gd name="T25" fmla="*/ 250465 h 6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6">
                    <a:moveTo>
                      <a:pt x="102" y="695"/>
                    </a:moveTo>
                    <a:lnTo>
                      <a:pt x="102" y="695"/>
                    </a:lnTo>
                    <a:cubicBezTo>
                      <a:pt x="84" y="695"/>
                      <a:pt x="66" y="690"/>
                      <a:pt x="50" y="678"/>
                    </a:cubicBezTo>
                    <a:cubicBezTo>
                      <a:pt x="9" y="649"/>
                      <a:pt x="0" y="592"/>
                      <a:pt x="30" y="552"/>
                    </a:cubicBezTo>
                    <a:lnTo>
                      <a:pt x="394" y="49"/>
                    </a:lnTo>
                    <a:cubicBezTo>
                      <a:pt x="424" y="9"/>
                      <a:pt x="481" y="0"/>
                      <a:pt x="521" y="29"/>
                    </a:cubicBezTo>
                    <a:cubicBezTo>
                      <a:pt x="561" y="59"/>
                      <a:pt x="571" y="115"/>
                      <a:pt x="541" y="155"/>
                    </a:cubicBezTo>
                    <a:lnTo>
                      <a:pt x="176" y="658"/>
                    </a:lnTo>
                    <a:cubicBezTo>
                      <a:pt x="158" y="682"/>
                      <a:pt x="131" y="695"/>
                      <a:pt x="102" y="6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48220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0CCFCC-7781-48DE-B356-34941AC7B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67" y="504806"/>
            <a:ext cx="5029902" cy="1381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5AE26B-E87C-4B4A-B7D8-405C7D017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902" y="2861638"/>
            <a:ext cx="7964011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68590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5433" y="566990"/>
            <a:ext cx="707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70C0"/>
                </a:solidFill>
                <a:latin typeface="Quicksand" panose="02070303000000060000"/>
              </a:rPr>
              <a:t>Disposable income</a:t>
            </a:r>
            <a:endParaRPr lang="en-US" sz="4400" b="1" u="sng" dirty="0">
              <a:solidFill>
                <a:srgbClr val="0070C0"/>
              </a:solidFill>
              <a:latin typeface="Quicksand" panose="02070303000000060000" pitchFamily="18" charset="77"/>
              <a:ea typeface="Roboto" charset="0"/>
              <a:cs typeface="Poppins" pitchFamily="2" charset="77"/>
              <a:sym typeface="Bebas Neue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5D1FC99-FB3E-C942-9B46-4195F5111F7A}"/>
              </a:ext>
            </a:extLst>
          </p:cNvPr>
          <p:cNvGrpSpPr>
            <a:grpSpLocks noChangeAspect="1"/>
          </p:cNvGrpSpPr>
          <p:nvPr/>
        </p:nvGrpSpPr>
        <p:grpSpPr>
          <a:xfrm>
            <a:off x="-1671344" y="1336431"/>
            <a:ext cx="4286177" cy="5521569"/>
            <a:chOff x="-1371198" y="-51988"/>
            <a:chExt cx="5363952" cy="6909988"/>
          </a:xfrm>
        </p:grpSpPr>
        <p:grpSp>
          <p:nvGrpSpPr>
            <p:cNvPr id="94" name="Group 7">
              <a:extLst>
                <a:ext uri="{FF2B5EF4-FFF2-40B4-BE49-F238E27FC236}">
                  <a16:creationId xmlns:a16="http://schemas.microsoft.com/office/drawing/2014/main" id="{BDC14CD0-EF93-D447-841A-753EE7DCF9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944" y="4214227"/>
              <a:ext cx="1483356" cy="1350862"/>
              <a:chOff x="2135188" y="3590925"/>
              <a:chExt cx="1635125" cy="1489075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148" name="Freeform 4">
                <a:extLst>
                  <a:ext uri="{FF2B5EF4-FFF2-40B4-BE49-F238E27FC236}">
                    <a16:creationId xmlns:a16="http://schemas.microsoft.com/office/drawing/2014/main" id="{603D8B98-2245-7F46-B00E-CEB16EC98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5188" y="3590925"/>
                <a:ext cx="1635125" cy="1489075"/>
              </a:xfrm>
              <a:custGeom>
                <a:avLst/>
                <a:gdLst>
                  <a:gd name="T0" fmla="*/ 817383 w 4543"/>
                  <a:gd name="T1" fmla="*/ 172010 h 4138"/>
                  <a:gd name="T2" fmla="*/ 817383 w 4543"/>
                  <a:gd name="T3" fmla="*/ 172010 h 4138"/>
                  <a:gd name="T4" fmla="*/ 412470 w 4543"/>
                  <a:gd name="T5" fmla="*/ 338982 h 4138"/>
                  <a:gd name="T6" fmla="*/ 412470 w 4543"/>
                  <a:gd name="T7" fmla="*/ 338982 h 4138"/>
                  <a:gd name="T8" fmla="*/ 412470 w 4543"/>
                  <a:gd name="T9" fmla="*/ 1149013 h 4138"/>
                  <a:gd name="T10" fmla="*/ 412470 w 4543"/>
                  <a:gd name="T11" fmla="*/ 1149013 h 4138"/>
                  <a:gd name="T12" fmla="*/ 817383 w 4543"/>
                  <a:gd name="T13" fmla="*/ 1316345 h 4138"/>
                  <a:gd name="T14" fmla="*/ 817383 w 4543"/>
                  <a:gd name="T15" fmla="*/ 1316345 h 4138"/>
                  <a:gd name="T16" fmla="*/ 817383 w 4543"/>
                  <a:gd name="T17" fmla="*/ 1316345 h 4138"/>
                  <a:gd name="T18" fmla="*/ 1222295 w 4543"/>
                  <a:gd name="T19" fmla="*/ 1149013 h 4138"/>
                  <a:gd name="T20" fmla="*/ 1222295 w 4543"/>
                  <a:gd name="T21" fmla="*/ 1149013 h 4138"/>
                  <a:gd name="T22" fmla="*/ 1222655 w 4543"/>
                  <a:gd name="T23" fmla="*/ 338982 h 4138"/>
                  <a:gd name="T24" fmla="*/ 1222655 w 4543"/>
                  <a:gd name="T25" fmla="*/ 338982 h 4138"/>
                  <a:gd name="T26" fmla="*/ 817383 w 4543"/>
                  <a:gd name="T27" fmla="*/ 172010 h 4138"/>
                  <a:gd name="T28" fmla="*/ 817383 w 4543"/>
                  <a:gd name="T29" fmla="*/ 1381479 h 4138"/>
                  <a:gd name="T30" fmla="*/ 817383 w 4543"/>
                  <a:gd name="T31" fmla="*/ 1381479 h 4138"/>
                  <a:gd name="T32" fmla="*/ 817383 w 4543"/>
                  <a:gd name="T33" fmla="*/ 1381479 h 4138"/>
                  <a:gd name="T34" fmla="*/ 366400 w 4543"/>
                  <a:gd name="T35" fmla="*/ 1195074 h 4138"/>
                  <a:gd name="T36" fmla="*/ 366400 w 4543"/>
                  <a:gd name="T37" fmla="*/ 1195074 h 4138"/>
                  <a:gd name="T38" fmla="*/ 366400 w 4543"/>
                  <a:gd name="T39" fmla="*/ 293281 h 4138"/>
                  <a:gd name="T40" fmla="*/ 366400 w 4543"/>
                  <a:gd name="T41" fmla="*/ 293281 h 4138"/>
                  <a:gd name="T42" fmla="*/ 817383 w 4543"/>
                  <a:gd name="T43" fmla="*/ 106877 h 4138"/>
                  <a:gd name="T44" fmla="*/ 817383 w 4543"/>
                  <a:gd name="T45" fmla="*/ 106877 h 4138"/>
                  <a:gd name="T46" fmla="*/ 1268365 w 4543"/>
                  <a:gd name="T47" fmla="*/ 293281 h 4138"/>
                  <a:gd name="T48" fmla="*/ 1268365 w 4543"/>
                  <a:gd name="T49" fmla="*/ 293281 h 4138"/>
                  <a:gd name="T50" fmla="*/ 1268365 w 4543"/>
                  <a:gd name="T51" fmla="*/ 1195074 h 4138"/>
                  <a:gd name="T52" fmla="*/ 1268365 w 4543"/>
                  <a:gd name="T53" fmla="*/ 1195074 h 4138"/>
                  <a:gd name="T54" fmla="*/ 817383 w 4543"/>
                  <a:gd name="T55" fmla="*/ 1381479 h 4138"/>
                  <a:gd name="T56" fmla="*/ 817383 w 4543"/>
                  <a:gd name="T57" fmla="*/ 65134 h 4138"/>
                  <a:gd name="T58" fmla="*/ 817383 w 4543"/>
                  <a:gd name="T59" fmla="*/ 65134 h 4138"/>
                  <a:gd name="T60" fmla="*/ 336527 w 4543"/>
                  <a:gd name="T61" fmla="*/ 263413 h 4138"/>
                  <a:gd name="T62" fmla="*/ 336527 w 4543"/>
                  <a:gd name="T63" fmla="*/ 263413 h 4138"/>
                  <a:gd name="T64" fmla="*/ 336527 w 4543"/>
                  <a:gd name="T65" fmla="*/ 1224942 h 4138"/>
                  <a:gd name="T66" fmla="*/ 336527 w 4543"/>
                  <a:gd name="T67" fmla="*/ 1224942 h 4138"/>
                  <a:gd name="T68" fmla="*/ 817383 w 4543"/>
                  <a:gd name="T69" fmla="*/ 1423582 h 4138"/>
                  <a:gd name="T70" fmla="*/ 817383 w 4543"/>
                  <a:gd name="T71" fmla="*/ 1423582 h 4138"/>
                  <a:gd name="T72" fmla="*/ 1298238 w 4543"/>
                  <a:gd name="T73" fmla="*/ 1224942 h 4138"/>
                  <a:gd name="T74" fmla="*/ 1298238 w 4543"/>
                  <a:gd name="T75" fmla="*/ 1224942 h 4138"/>
                  <a:gd name="T76" fmla="*/ 1298238 w 4543"/>
                  <a:gd name="T77" fmla="*/ 263413 h 4138"/>
                  <a:gd name="T78" fmla="*/ 1298238 w 4543"/>
                  <a:gd name="T79" fmla="*/ 263413 h 4138"/>
                  <a:gd name="T80" fmla="*/ 817383 w 4543"/>
                  <a:gd name="T81" fmla="*/ 65134 h 4138"/>
                  <a:gd name="T82" fmla="*/ 817383 w 4543"/>
                  <a:gd name="T83" fmla="*/ 1488715 h 4138"/>
                  <a:gd name="T84" fmla="*/ 817383 w 4543"/>
                  <a:gd name="T85" fmla="*/ 1488715 h 4138"/>
                  <a:gd name="T86" fmla="*/ 290457 w 4543"/>
                  <a:gd name="T87" fmla="*/ 1270644 h 4138"/>
                  <a:gd name="T88" fmla="*/ 290457 w 4543"/>
                  <a:gd name="T89" fmla="*/ 1270644 h 4138"/>
                  <a:gd name="T90" fmla="*/ 290457 w 4543"/>
                  <a:gd name="T91" fmla="*/ 217352 h 4138"/>
                  <a:gd name="T92" fmla="*/ 290457 w 4543"/>
                  <a:gd name="T93" fmla="*/ 217352 h 4138"/>
                  <a:gd name="T94" fmla="*/ 817383 w 4543"/>
                  <a:gd name="T95" fmla="*/ 0 h 4138"/>
                  <a:gd name="T96" fmla="*/ 817383 w 4543"/>
                  <a:gd name="T97" fmla="*/ 0 h 4138"/>
                  <a:gd name="T98" fmla="*/ 1344308 w 4543"/>
                  <a:gd name="T99" fmla="*/ 217352 h 4138"/>
                  <a:gd name="T100" fmla="*/ 1344308 w 4543"/>
                  <a:gd name="T101" fmla="*/ 217352 h 4138"/>
                  <a:gd name="T102" fmla="*/ 1344308 w 4543"/>
                  <a:gd name="T103" fmla="*/ 1270644 h 4138"/>
                  <a:gd name="T104" fmla="*/ 1344308 w 4543"/>
                  <a:gd name="T105" fmla="*/ 1270644 h 4138"/>
                  <a:gd name="T106" fmla="*/ 817383 w 4543"/>
                  <a:gd name="T107" fmla="*/ 1488715 h 41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543" h="4138">
                    <a:moveTo>
                      <a:pt x="2271" y="478"/>
                    </a:moveTo>
                    <a:lnTo>
                      <a:pt x="2271" y="478"/>
                    </a:lnTo>
                    <a:cubicBezTo>
                      <a:pt x="1845" y="478"/>
                      <a:pt x="1446" y="642"/>
                      <a:pt x="1146" y="942"/>
                    </a:cubicBezTo>
                    <a:cubicBezTo>
                      <a:pt x="525" y="1563"/>
                      <a:pt x="525" y="2573"/>
                      <a:pt x="1146" y="3193"/>
                    </a:cubicBezTo>
                    <a:cubicBezTo>
                      <a:pt x="1445" y="3493"/>
                      <a:pt x="1845" y="3658"/>
                      <a:pt x="2271" y="3658"/>
                    </a:cubicBezTo>
                    <a:cubicBezTo>
                      <a:pt x="2696" y="3658"/>
                      <a:pt x="3096" y="3493"/>
                      <a:pt x="3396" y="3193"/>
                    </a:cubicBezTo>
                    <a:cubicBezTo>
                      <a:pt x="4017" y="2573"/>
                      <a:pt x="4017" y="1563"/>
                      <a:pt x="3397" y="942"/>
                    </a:cubicBezTo>
                    <a:cubicBezTo>
                      <a:pt x="3096" y="642"/>
                      <a:pt x="2696" y="478"/>
                      <a:pt x="2271" y="478"/>
                    </a:cubicBezTo>
                    <a:close/>
                    <a:moveTo>
                      <a:pt x="2271" y="3839"/>
                    </a:moveTo>
                    <a:lnTo>
                      <a:pt x="2271" y="3839"/>
                    </a:lnTo>
                    <a:cubicBezTo>
                      <a:pt x="1797" y="3839"/>
                      <a:pt x="1352" y="3655"/>
                      <a:pt x="1018" y="3321"/>
                    </a:cubicBezTo>
                    <a:cubicBezTo>
                      <a:pt x="327" y="2630"/>
                      <a:pt x="327" y="1506"/>
                      <a:pt x="1018" y="815"/>
                    </a:cubicBezTo>
                    <a:cubicBezTo>
                      <a:pt x="1352" y="481"/>
                      <a:pt x="1797" y="297"/>
                      <a:pt x="2271" y="297"/>
                    </a:cubicBezTo>
                    <a:cubicBezTo>
                      <a:pt x="2744" y="297"/>
                      <a:pt x="3190" y="481"/>
                      <a:pt x="3524" y="815"/>
                    </a:cubicBezTo>
                    <a:cubicBezTo>
                      <a:pt x="4215" y="1506"/>
                      <a:pt x="4215" y="2630"/>
                      <a:pt x="3524" y="3321"/>
                    </a:cubicBezTo>
                    <a:cubicBezTo>
                      <a:pt x="3190" y="3655"/>
                      <a:pt x="2744" y="3839"/>
                      <a:pt x="2271" y="3839"/>
                    </a:cubicBezTo>
                    <a:close/>
                    <a:moveTo>
                      <a:pt x="2271" y="181"/>
                    </a:moveTo>
                    <a:lnTo>
                      <a:pt x="2271" y="181"/>
                    </a:lnTo>
                    <a:cubicBezTo>
                      <a:pt x="1766" y="181"/>
                      <a:pt x="1292" y="377"/>
                      <a:pt x="935" y="732"/>
                    </a:cubicBezTo>
                    <a:cubicBezTo>
                      <a:pt x="199" y="1469"/>
                      <a:pt x="199" y="2667"/>
                      <a:pt x="935" y="3404"/>
                    </a:cubicBezTo>
                    <a:cubicBezTo>
                      <a:pt x="1292" y="3760"/>
                      <a:pt x="1766" y="3956"/>
                      <a:pt x="2271" y="3956"/>
                    </a:cubicBezTo>
                    <a:cubicBezTo>
                      <a:pt x="2776" y="3956"/>
                      <a:pt x="3251" y="3760"/>
                      <a:pt x="3607" y="3404"/>
                    </a:cubicBezTo>
                    <a:cubicBezTo>
                      <a:pt x="4343" y="2667"/>
                      <a:pt x="4343" y="1469"/>
                      <a:pt x="3607" y="732"/>
                    </a:cubicBezTo>
                    <a:cubicBezTo>
                      <a:pt x="3251" y="377"/>
                      <a:pt x="2776" y="181"/>
                      <a:pt x="2271" y="181"/>
                    </a:cubicBezTo>
                    <a:close/>
                    <a:moveTo>
                      <a:pt x="2271" y="4137"/>
                    </a:moveTo>
                    <a:lnTo>
                      <a:pt x="2271" y="4137"/>
                    </a:lnTo>
                    <a:cubicBezTo>
                      <a:pt x="1717" y="4137"/>
                      <a:pt x="1198" y="3922"/>
                      <a:pt x="807" y="3531"/>
                    </a:cubicBezTo>
                    <a:cubicBezTo>
                      <a:pt x="0" y="2724"/>
                      <a:pt x="0" y="1411"/>
                      <a:pt x="807" y="604"/>
                    </a:cubicBezTo>
                    <a:cubicBezTo>
                      <a:pt x="1198" y="214"/>
                      <a:pt x="1717" y="0"/>
                      <a:pt x="2271" y="0"/>
                    </a:cubicBezTo>
                    <a:cubicBezTo>
                      <a:pt x="2824" y="0"/>
                      <a:pt x="3344" y="214"/>
                      <a:pt x="3735" y="604"/>
                    </a:cubicBezTo>
                    <a:cubicBezTo>
                      <a:pt x="4542" y="1411"/>
                      <a:pt x="4542" y="2724"/>
                      <a:pt x="3735" y="3531"/>
                    </a:cubicBezTo>
                    <a:cubicBezTo>
                      <a:pt x="3344" y="3922"/>
                      <a:pt x="2824" y="4137"/>
                      <a:pt x="2271" y="41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49" name="Freeform 5">
                <a:extLst>
                  <a:ext uri="{FF2B5EF4-FFF2-40B4-BE49-F238E27FC236}">
                    <a16:creationId xmlns:a16="http://schemas.microsoft.com/office/drawing/2014/main" id="{7E2E002B-4841-CB4A-947F-CF6BDEC5D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3898900"/>
                <a:ext cx="92075" cy="92075"/>
              </a:xfrm>
              <a:custGeom>
                <a:avLst/>
                <a:gdLst>
                  <a:gd name="T0" fmla="*/ 85241 w 256"/>
                  <a:gd name="T1" fmla="*/ 82004 h 256"/>
                  <a:gd name="T2" fmla="*/ 85241 w 256"/>
                  <a:gd name="T3" fmla="*/ 82004 h 256"/>
                  <a:gd name="T4" fmla="*/ 85241 w 256"/>
                  <a:gd name="T5" fmla="*/ 58986 h 256"/>
                  <a:gd name="T6" fmla="*/ 33809 w 256"/>
                  <a:gd name="T7" fmla="*/ 7553 h 256"/>
                  <a:gd name="T8" fmla="*/ 33809 w 256"/>
                  <a:gd name="T9" fmla="*/ 7553 h 256"/>
                  <a:gd name="T10" fmla="*/ 13308 w 256"/>
                  <a:gd name="T11" fmla="*/ 4676 h 256"/>
                  <a:gd name="T12" fmla="*/ 8992 w 256"/>
                  <a:gd name="T13" fmla="*/ 8632 h 256"/>
                  <a:gd name="T14" fmla="*/ 4676 w 256"/>
                  <a:gd name="T15" fmla="*/ 13308 h 256"/>
                  <a:gd name="T16" fmla="*/ 4676 w 256"/>
                  <a:gd name="T17" fmla="*/ 13308 h 256"/>
                  <a:gd name="T18" fmla="*/ 7553 w 256"/>
                  <a:gd name="T19" fmla="*/ 33809 h 256"/>
                  <a:gd name="T20" fmla="*/ 58986 w 256"/>
                  <a:gd name="T21" fmla="*/ 85241 h 256"/>
                  <a:gd name="T22" fmla="*/ 58986 w 256"/>
                  <a:gd name="T23" fmla="*/ 85241 h 256"/>
                  <a:gd name="T24" fmla="*/ 82004 w 256"/>
                  <a:gd name="T25" fmla="*/ 85241 h 256"/>
                  <a:gd name="T26" fmla="*/ 85241 w 256"/>
                  <a:gd name="T27" fmla="*/ 8200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37" y="228"/>
                    </a:moveTo>
                    <a:lnTo>
                      <a:pt x="237" y="228"/>
                    </a:lnTo>
                    <a:cubicBezTo>
                      <a:pt x="255" y="211"/>
                      <a:pt x="255" y="182"/>
                      <a:pt x="237" y="164"/>
                    </a:cubicBezTo>
                    <a:lnTo>
                      <a:pt x="94" y="21"/>
                    </a:lnTo>
                    <a:cubicBezTo>
                      <a:pt x="76" y="3"/>
                      <a:pt x="51" y="0"/>
                      <a:pt x="37" y="13"/>
                    </a:cubicBezTo>
                    <a:lnTo>
                      <a:pt x="25" y="24"/>
                    </a:lnTo>
                    <a:lnTo>
                      <a:pt x="13" y="37"/>
                    </a:lnTo>
                    <a:cubicBezTo>
                      <a:pt x="0" y="51"/>
                      <a:pt x="4" y="77"/>
                      <a:pt x="21" y="94"/>
                    </a:cubicBezTo>
                    <a:lnTo>
                      <a:pt x="164" y="237"/>
                    </a:lnTo>
                    <a:cubicBezTo>
                      <a:pt x="182" y="255"/>
                      <a:pt x="210" y="255"/>
                      <a:pt x="228" y="237"/>
                    </a:cubicBezTo>
                    <a:lnTo>
                      <a:pt x="237" y="2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0" name="Freeform 6">
                <a:extLst>
                  <a:ext uri="{FF2B5EF4-FFF2-40B4-BE49-F238E27FC236}">
                    <a16:creationId xmlns:a16="http://schemas.microsoft.com/office/drawing/2014/main" id="{AAFE9300-5A88-E247-AD16-83B576165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325" y="4316413"/>
                <a:ext cx="106363" cy="38100"/>
              </a:xfrm>
              <a:custGeom>
                <a:avLst/>
                <a:gdLst>
                  <a:gd name="T0" fmla="*/ 106001 w 294"/>
                  <a:gd name="T1" fmla="*/ 16486 h 104"/>
                  <a:gd name="T2" fmla="*/ 106001 w 294"/>
                  <a:gd name="T3" fmla="*/ 16486 h 104"/>
                  <a:gd name="T4" fmla="*/ 89721 w 294"/>
                  <a:gd name="T5" fmla="*/ 0 h 104"/>
                  <a:gd name="T6" fmla="*/ 17004 w 294"/>
                  <a:gd name="T7" fmla="*/ 0 h 104"/>
                  <a:gd name="T8" fmla="*/ 17004 w 294"/>
                  <a:gd name="T9" fmla="*/ 0 h 104"/>
                  <a:gd name="T10" fmla="*/ 362 w 294"/>
                  <a:gd name="T11" fmla="*/ 12822 h 104"/>
                  <a:gd name="T12" fmla="*/ 362 w 294"/>
                  <a:gd name="T13" fmla="*/ 12822 h 104"/>
                  <a:gd name="T14" fmla="*/ 17004 w 294"/>
                  <a:gd name="T15" fmla="*/ 37734 h 104"/>
                  <a:gd name="T16" fmla="*/ 89721 w 294"/>
                  <a:gd name="T17" fmla="*/ 37734 h 104"/>
                  <a:gd name="T18" fmla="*/ 89721 w 294"/>
                  <a:gd name="T19" fmla="*/ 37734 h 104"/>
                  <a:gd name="T20" fmla="*/ 106001 w 294"/>
                  <a:gd name="T21" fmla="*/ 21248 h 104"/>
                  <a:gd name="T22" fmla="*/ 106001 w 294"/>
                  <a:gd name="T23" fmla="*/ 16486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4">
                    <a:moveTo>
                      <a:pt x="293" y="45"/>
                    </a:moveTo>
                    <a:lnTo>
                      <a:pt x="293" y="45"/>
                    </a:lnTo>
                    <a:cubicBezTo>
                      <a:pt x="293" y="21"/>
                      <a:pt x="273" y="0"/>
                      <a:pt x="248" y="0"/>
                    </a:cubicBezTo>
                    <a:lnTo>
                      <a:pt x="47" y="0"/>
                    </a:lnTo>
                    <a:cubicBezTo>
                      <a:pt x="21" y="0"/>
                      <a:pt x="1" y="15"/>
                      <a:pt x="1" y="35"/>
                    </a:cubicBezTo>
                    <a:cubicBezTo>
                      <a:pt x="0" y="53"/>
                      <a:pt x="21" y="103"/>
                      <a:pt x="47" y="103"/>
                    </a:cubicBezTo>
                    <a:lnTo>
                      <a:pt x="248" y="103"/>
                    </a:lnTo>
                    <a:cubicBezTo>
                      <a:pt x="273" y="103"/>
                      <a:pt x="293" y="83"/>
                      <a:pt x="293" y="58"/>
                    </a:cubicBezTo>
                    <a:lnTo>
                      <a:pt x="293" y="4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1" name="Freeform 7">
                <a:extLst>
                  <a:ext uri="{FF2B5EF4-FFF2-40B4-BE49-F238E27FC236}">
                    <a16:creationId xmlns:a16="http://schemas.microsoft.com/office/drawing/2014/main" id="{8D22A8A7-4BCA-D144-8F1E-286ADAD90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679950"/>
                <a:ext cx="92075" cy="92075"/>
              </a:xfrm>
              <a:custGeom>
                <a:avLst/>
                <a:gdLst>
                  <a:gd name="T0" fmla="*/ 82004 w 256"/>
                  <a:gd name="T1" fmla="*/ 6114 h 256"/>
                  <a:gd name="T2" fmla="*/ 82004 w 256"/>
                  <a:gd name="T3" fmla="*/ 6114 h 256"/>
                  <a:gd name="T4" fmla="*/ 58986 w 256"/>
                  <a:gd name="T5" fmla="*/ 6114 h 256"/>
                  <a:gd name="T6" fmla="*/ 7553 w 256"/>
                  <a:gd name="T7" fmla="*/ 57907 h 256"/>
                  <a:gd name="T8" fmla="*/ 7553 w 256"/>
                  <a:gd name="T9" fmla="*/ 57907 h 256"/>
                  <a:gd name="T10" fmla="*/ 4676 w 256"/>
                  <a:gd name="T11" fmla="*/ 78408 h 256"/>
                  <a:gd name="T12" fmla="*/ 8992 w 256"/>
                  <a:gd name="T13" fmla="*/ 82724 h 256"/>
                  <a:gd name="T14" fmla="*/ 13308 w 256"/>
                  <a:gd name="T15" fmla="*/ 87399 h 256"/>
                  <a:gd name="T16" fmla="*/ 13308 w 256"/>
                  <a:gd name="T17" fmla="*/ 87399 h 256"/>
                  <a:gd name="T18" fmla="*/ 33809 w 256"/>
                  <a:gd name="T19" fmla="*/ 84162 h 256"/>
                  <a:gd name="T20" fmla="*/ 85241 w 256"/>
                  <a:gd name="T21" fmla="*/ 32370 h 256"/>
                  <a:gd name="T22" fmla="*/ 85241 w 256"/>
                  <a:gd name="T23" fmla="*/ 32370 h 256"/>
                  <a:gd name="T24" fmla="*/ 85241 w 256"/>
                  <a:gd name="T25" fmla="*/ 9711 h 256"/>
                  <a:gd name="T26" fmla="*/ 82004 w 256"/>
                  <a:gd name="T27" fmla="*/ 611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28" y="17"/>
                    </a:moveTo>
                    <a:lnTo>
                      <a:pt x="228" y="17"/>
                    </a:lnTo>
                    <a:cubicBezTo>
                      <a:pt x="210" y="0"/>
                      <a:pt x="182" y="0"/>
                      <a:pt x="164" y="17"/>
                    </a:cubicBezTo>
                    <a:lnTo>
                      <a:pt x="21" y="161"/>
                    </a:lnTo>
                    <a:cubicBezTo>
                      <a:pt x="4" y="178"/>
                      <a:pt x="0" y="204"/>
                      <a:pt x="13" y="218"/>
                    </a:cubicBezTo>
                    <a:lnTo>
                      <a:pt x="25" y="230"/>
                    </a:lnTo>
                    <a:lnTo>
                      <a:pt x="37" y="243"/>
                    </a:lnTo>
                    <a:cubicBezTo>
                      <a:pt x="51" y="255"/>
                      <a:pt x="76" y="251"/>
                      <a:pt x="94" y="234"/>
                    </a:cubicBezTo>
                    <a:lnTo>
                      <a:pt x="237" y="90"/>
                    </a:lnTo>
                    <a:cubicBezTo>
                      <a:pt x="255" y="73"/>
                      <a:pt x="255" y="44"/>
                      <a:pt x="237" y="27"/>
                    </a:cubicBezTo>
                    <a:lnTo>
                      <a:pt x="228" y="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2" name="Freeform 8">
                <a:extLst>
                  <a:ext uri="{FF2B5EF4-FFF2-40B4-BE49-F238E27FC236}">
                    <a16:creationId xmlns:a16="http://schemas.microsoft.com/office/drawing/2014/main" id="{3B9A1DB6-0A11-EC44-A592-58215195B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4835525"/>
                <a:ext cx="38100" cy="104775"/>
              </a:xfrm>
              <a:custGeom>
                <a:avLst/>
                <a:gdLst>
                  <a:gd name="T0" fmla="*/ 16329 w 105"/>
                  <a:gd name="T1" fmla="*/ 0 h 293"/>
                  <a:gd name="T2" fmla="*/ 16329 w 105"/>
                  <a:gd name="T3" fmla="*/ 0 h 293"/>
                  <a:gd name="T4" fmla="*/ 0 w 105"/>
                  <a:gd name="T5" fmla="*/ 16092 h 293"/>
                  <a:gd name="T6" fmla="*/ 0 w 105"/>
                  <a:gd name="T7" fmla="*/ 87968 h 293"/>
                  <a:gd name="T8" fmla="*/ 0 w 105"/>
                  <a:gd name="T9" fmla="*/ 87968 h 293"/>
                  <a:gd name="T10" fmla="*/ 12700 w 105"/>
                  <a:gd name="T11" fmla="*/ 104417 h 293"/>
                  <a:gd name="T12" fmla="*/ 12700 w 105"/>
                  <a:gd name="T13" fmla="*/ 104417 h 293"/>
                  <a:gd name="T14" fmla="*/ 37737 w 105"/>
                  <a:gd name="T15" fmla="*/ 87968 h 293"/>
                  <a:gd name="T16" fmla="*/ 37737 w 105"/>
                  <a:gd name="T17" fmla="*/ 16092 h 293"/>
                  <a:gd name="T18" fmla="*/ 37737 w 105"/>
                  <a:gd name="T19" fmla="*/ 16092 h 293"/>
                  <a:gd name="T20" fmla="*/ 21046 w 105"/>
                  <a:gd name="T21" fmla="*/ 0 h 293"/>
                  <a:gd name="T22" fmla="*/ 16329 w 105"/>
                  <a:gd name="T23" fmla="*/ 0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45" y="0"/>
                    </a:moveTo>
                    <a:lnTo>
                      <a:pt x="45" y="0"/>
                    </a:lnTo>
                    <a:cubicBezTo>
                      <a:pt x="20" y="0"/>
                      <a:pt x="0" y="20"/>
                      <a:pt x="0" y="45"/>
                    </a:cubicBezTo>
                    <a:lnTo>
                      <a:pt x="0" y="246"/>
                    </a:lnTo>
                    <a:cubicBezTo>
                      <a:pt x="0" y="271"/>
                      <a:pt x="16" y="292"/>
                      <a:pt x="35" y="292"/>
                    </a:cubicBezTo>
                    <a:cubicBezTo>
                      <a:pt x="54" y="292"/>
                      <a:pt x="104" y="271"/>
                      <a:pt x="104" y="246"/>
                    </a:cubicBezTo>
                    <a:lnTo>
                      <a:pt x="104" y="45"/>
                    </a:lnTo>
                    <a:cubicBezTo>
                      <a:pt x="104" y="20"/>
                      <a:pt x="83" y="0"/>
                      <a:pt x="58" y="0"/>
                    </a:cubicBezTo>
                    <a:lnTo>
                      <a:pt x="4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3" name="Freeform 9">
                <a:extLst>
                  <a:ext uri="{FF2B5EF4-FFF2-40B4-BE49-F238E27FC236}">
                    <a16:creationId xmlns:a16="http://schemas.microsoft.com/office/drawing/2014/main" id="{C290DE15-2044-6A42-A59F-02B001C1C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4679950"/>
                <a:ext cx="92075" cy="92075"/>
              </a:xfrm>
              <a:custGeom>
                <a:avLst/>
                <a:gdLst>
                  <a:gd name="T0" fmla="*/ 6449 w 257"/>
                  <a:gd name="T1" fmla="*/ 9711 h 256"/>
                  <a:gd name="T2" fmla="*/ 6449 w 257"/>
                  <a:gd name="T3" fmla="*/ 9711 h 256"/>
                  <a:gd name="T4" fmla="*/ 6449 w 257"/>
                  <a:gd name="T5" fmla="*/ 32370 h 256"/>
                  <a:gd name="T6" fmla="*/ 57681 w 257"/>
                  <a:gd name="T7" fmla="*/ 84162 h 256"/>
                  <a:gd name="T8" fmla="*/ 57681 w 257"/>
                  <a:gd name="T9" fmla="*/ 84162 h 256"/>
                  <a:gd name="T10" fmla="*/ 78461 w 257"/>
                  <a:gd name="T11" fmla="*/ 87399 h 256"/>
                  <a:gd name="T12" fmla="*/ 82760 w 257"/>
                  <a:gd name="T13" fmla="*/ 82724 h 256"/>
                  <a:gd name="T14" fmla="*/ 87059 w 257"/>
                  <a:gd name="T15" fmla="*/ 78408 h 256"/>
                  <a:gd name="T16" fmla="*/ 87059 w 257"/>
                  <a:gd name="T17" fmla="*/ 78408 h 256"/>
                  <a:gd name="T18" fmla="*/ 83835 w 257"/>
                  <a:gd name="T19" fmla="*/ 57907 h 256"/>
                  <a:gd name="T20" fmla="*/ 32961 w 257"/>
                  <a:gd name="T21" fmla="*/ 6114 h 256"/>
                  <a:gd name="T22" fmla="*/ 32961 w 257"/>
                  <a:gd name="T23" fmla="*/ 6114 h 256"/>
                  <a:gd name="T24" fmla="*/ 10032 w 257"/>
                  <a:gd name="T25" fmla="*/ 6114 h 256"/>
                  <a:gd name="T26" fmla="*/ 6449 w 257"/>
                  <a:gd name="T27" fmla="*/ 971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18" y="27"/>
                    </a:moveTo>
                    <a:lnTo>
                      <a:pt x="18" y="27"/>
                    </a:lnTo>
                    <a:cubicBezTo>
                      <a:pt x="0" y="44"/>
                      <a:pt x="0" y="73"/>
                      <a:pt x="18" y="90"/>
                    </a:cubicBezTo>
                    <a:lnTo>
                      <a:pt x="161" y="234"/>
                    </a:lnTo>
                    <a:cubicBezTo>
                      <a:pt x="179" y="251"/>
                      <a:pt x="205" y="255"/>
                      <a:pt x="219" y="243"/>
                    </a:cubicBezTo>
                    <a:lnTo>
                      <a:pt x="231" y="230"/>
                    </a:lnTo>
                    <a:lnTo>
                      <a:pt x="243" y="218"/>
                    </a:lnTo>
                    <a:cubicBezTo>
                      <a:pt x="256" y="204"/>
                      <a:pt x="252" y="178"/>
                      <a:pt x="234" y="161"/>
                    </a:cubicBezTo>
                    <a:lnTo>
                      <a:pt x="92" y="17"/>
                    </a:lnTo>
                    <a:cubicBezTo>
                      <a:pt x="74" y="0"/>
                      <a:pt x="45" y="0"/>
                      <a:pt x="28" y="17"/>
                    </a:cubicBezTo>
                    <a:lnTo>
                      <a:pt x="18" y="2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4" name="Freeform 10">
                <a:extLst>
                  <a:ext uri="{FF2B5EF4-FFF2-40B4-BE49-F238E27FC236}">
                    <a16:creationId xmlns:a16="http://schemas.microsoft.com/office/drawing/2014/main" id="{66F82CF8-1EB7-664F-A0CB-B6708109A1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4316413"/>
                <a:ext cx="106363" cy="38100"/>
              </a:xfrm>
              <a:custGeom>
                <a:avLst/>
                <a:gdLst>
                  <a:gd name="T0" fmla="*/ 0 w 294"/>
                  <a:gd name="T1" fmla="*/ 21046 h 105"/>
                  <a:gd name="T2" fmla="*/ 0 w 294"/>
                  <a:gd name="T3" fmla="*/ 21046 h 105"/>
                  <a:gd name="T4" fmla="*/ 16642 w 294"/>
                  <a:gd name="T5" fmla="*/ 37374 h 105"/>
                  <a:gd name="T6" fmla="*/ 89721 w 294"/>
                  <a:gd name="T7" fmla="*/ 37737 h 105"/>
                  <a:gd name="T8" fmla="*/ 89721 w 294"/>
                  <a:gd name="T9" fmla="*/ 37737 h 105"/>
                  <a:gd name="T10" fmla="*/ 106001 w 294"/>
                  <a:gd name="T11" fmla="*/ 25037 h 105"/>
                  <a:gd name="T12" fmla="*/ 106001 w 294"/>
                  <a:gd name="T13" fmla="*/ 25037 h 105"/>
                  <a:gd name="T14" fmla="*/ 89721 w 294"/>
                  <a:gd name="T15" fmla="*/ 0 h 105"/>
                  <a:gd name="T16" fmla="*/ 16642 w 294"/>
                  <a:gd name="T17" fmla="*/ 0 h 105"/>
                  <a:gd name="T18" fmla="*/ 16642 w 294"/>
                  <a:gd name="T19" fmla="*/ 0 h 105"/>
                  <a:gd name="T20" fmla="*/ 0 w 294"/>
                  <a:gd name="T21" fmla="*/ 16329 h 105"/>
                  <a:gd name="T22" fmla="*/ 0 w 294"/>
                  <a:gd name="T23" fmla="*/ 21046 h 1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5">
                    <a:moveTo>
                      <a:pt x="0" y="58"/>
                    </a:moveTo>
                    <a:lnTo>
                      <a:pt x="0" y="58"/>
                    </a:lnTo>
                    <a:cubicBezTo>
                      <a:pt x="0" y="83"/>
                      <a:pt x="21" y="103"/>
                      <a:pt x="46" y="103"/>
                    </a:cubicBezTo>
                    <a:lnTo>
                      <a:pt x="248" y="104"/>
                    </a:lnTo>
                    <a:cubicBezTo>
                      <a:pt x="272" y="104"/>
                      <a:pt x="293" y="88"/>
                      <a:pt x="293" y="69"/>
                    </a:cubicBezTo>
                    <a:cubicBezTo>
                      <a:pt x="293" y="50"/>
                      <a:pt x="272" y="0"/>
                      <a:pt x="248" y="0"/>
                    </a:cubicBezTo>
                    <a:lnTo>
                      <a:pt x="46" y="0"/>
                    </a:lnTo>
                    <a:cubicBezTo>
                      <a:pt x="21" y="0"/>
                      <a:pt x="0" y="21"/>
                      <a:pt x="0" y="45"/>
                    </a:cubicBezTo>
                    <a:lnTo>
                      <a:pt x="0" y="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5" name="Freeform 11">
                <a:extLst>
                  <a:ext uri="{FF2B5EF4-FFF2-40B4-BE49-F238E27FC236}">
                    <a16:creationId xmlns:a16="http://schemas.microsoft.com/office/drawing/2014/main" id="{8076E104-8688-E342-9F1F-D2B89ED0B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3898900"/>
                <a:ext cx="92075" cy="92075"/>
              </a:xfrm>
              <a:custGeom>
                <a:avLst/>
                <a:gdLst>
                  <a:gd name="T0" fmla="*/ 10032 w 257"/>
                  <a:gd name="T1" fmla="*/ 85601 h 256"/>
                  <a:gd name="T2" fmla="*/ 10032 w 257"/>
                  <a:gd name="T3" fmla="*/ 85601 h 256"/>
                  <a:gd name="T4" fmla="*/ 32961 w 257"/>
                  <a:gd name="T5" fmla="*/ 85601 h 256"/>
                  <a:gd name="T6" fmla="*/ 84193 w 257"/>
                  <a:gd name="T7" fmla="*/ 33809 h 256"/>
                  <a:gd name="T8" fmla="*/ 84193 w 257"/>
                  <a:gd name="T9" fmla="*/ 33809 h 256"/>
                  <a:gd name="T10" fmla="*/ 87059 w 257"/>
                  <a:gd name="T11" fmla="*/ 13308 h 256"/>
                  <a:gd name="T12" fmla="*/ 82760 w 257"/>
                  <a:gd name="T13" fmla="*/ 8632 h 256"/>
                  <a:gd name="T14" fmla="*/ 78461 w 257"/>
                  <a:gd name="T15" fmla="*/ 4676 h 256"/>
                  <a:gd name="T16" fmla="*/ 78461 w 257"/>
                  <a:gd name="T17" fmla="*/ 4676 h 256"/>
                  <a:gd name="T18" fmla="*/ 57681 w 257"/>
                  <a:gd name="T19" fmla="*/ 7553 h 256"/>
                  <a:gd name="T20" fmla="*/ 6449 w 257"/>
                  <a:gd name="T21" fmla="*/ 58986 h 256"/>
                  <a:gd name="T22" fmla="*/ 6449 w 257"/>
                  <a:gd name="T23" fmla="*/ 58986 h 256"/>
                  <a:gd name="T24" fmla="*/ 6449 w 257"/>
                  <a:gd name="T25" fmla="*/ 82004 h 256"/>
                  <a:gd name="T26" fmla="*/ 10032 w 257"/>
                  <a:gd name="T27" fmla="*/ 8560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28" y="238"/>
                    </a:moveTo>
                    <a:lnTo>
                      <a:pt x="28" y="238"/>
                    </a:lnTo>
                    <a:cubicBezTo>
                      <a:pt x="45" y="255"/>
                      <a:pt x="74" y="255"/>
                      <a:pt x="92" y="238"/>
                    </a:cubicBezTo>
                    <a:lnTo>
                      <a:pt x="235" y="94"/>
                    </a:lnTo>
                    <a:cubicBezTo>
                      <a:pt x="252" y="77"/>
                      <a:pt x="256" y="51"/>
                      <a:pt x="243" y="37"/>
                    </a:cubicBezTo>
                    <a:lnTo>
                      <a:pt x="231" y="24"/>
                    </a:lnTo>
                    <a:lnTo>
                      <a:pt x="219" y="13"/>
                    </a:lnTo>
                    <a:cubicBezTo>
                      <a:pt x="205" y="0"/>
                      <a:pt x="179" y="3"/>
                      <a:pt x="161" y="21"/>
                    </a:cubicBezTo>
                    <a:lnTo>
                      <a:pt x="18" y="164"/>
                    </a:lnTo>
                    <a:cubicBezTo>
                      <a:pt x="0" y="182"/>
                      <a:pt x="0" y="211"/>
                      <a:pt x="18" y="228"/>
                    </a:cubicBezTo>
                    <a:lnTo>
                      <a:pt x="28" y="23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6" name="Freeform 12">
                <a:extLst>
                  <a:ext uri="{FF2B5EF4-FFF2-40B4-BE49-F238E27FC236}">
                    <a16:creationId xmlns:a16="http://schemas.microsoft.com/office/drawing/2014/main" id="{37B871E2-8729-5D4E-9187-F038C0FCC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730625"/>
                <a:ext cx="38100" cy="104775"/>
              </a:xfrm>
              <a:custGeom>
                <a:avLst/>
                <a:gdLst>
                  <a:gd name="T0" fmla="*/ 21046 w 105"/>
                  <a:gd name="T1" fmla="*/ 104417 h 293"/>
                  <a:gd name="T2" fmla="*/ 21046 w 105"/>
                  <a:gd name="T3" fmla="*/ 104417 h 293"/>
                  <a:gd name="T4" fmla="*/ 37737 w 105"/>
                  <a:gd name="T5" fmla="*/ 88326 h 293"/>
                  <a:gd name="T6" fmla="*/ 37737 w 105"/>
                  <a:gd name="T7" fmla="*/ 16449 h 293"/>
                  <a:gd name="T8" fmla="*/ 37737 w 105"/>
                  <a:gd name="T9" fmla="*/ 16449 h 293"/>
                  <a:gd name="T10" fmla="*/ 25037 w 105"/>
                  <a:gd name="T11" fmla="*/ 0 h 293"/>
                  <a:gd name="T12" fmla="*/ 25037 w 105"/>
                  <a:gd name="T13" fmla="*/ 0 h 293"/>
                  <a:gd name="T14" fmla="*/ 0 w 105"/>
                  <a:gd name="T15" fmla="*/ 16449 h 293"/>
                  <a:gd name="T16" fmla="*/ 0 w 105"/>
                  <a:gd name="T17" fmla="*/ 88326 h 293"/>
                  <a:gd name="T18" fmla="*/ 0 w 105"/>
                  <a:gd name="T19" fmla="*/ 88326 h 293"/>
                  <a:gd name="T20" fmla="*/ 16329 w 105"/>
                  <a:gd name="T21" fmla="*/ 104417 h 293"/>
                  <a:gd name="T22" fmla="*/ 21046 w 105"/>
                  <a:gd name="T23" fmla="*/ 104417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58" y="292"/>
                    </a:moveTo>
                    <a:lnTo>
                      <a:pt x="58" y="292"/>
                    </a:lnTo>
                    <a:cubicBezTo>
                      <a:pt x="83" y="292"/>
                      <a:pt x="104" y="272"/>
                      <a:pt x="104" y="247"/>
                    </a:cubicBezTo>
                    <a:lnTo>
                      <a:pt x="104" y="46"/>
                    </a:lnTo>
                    <a:cubicBezTo>
                      <a:pt x="104" y="21"/>
                      <a:pt x="88" y="1"/>
                      <a:pt x="69" y="0"/>
                    </a:cubicBezTo>
                    <a:cubicBezTo>
                      <a:pt x="50" y="0"/>
                      <a:pt x="0" y="21"/>
                      <a:pt x="0" y="46"/>
                    </a:cubicBezTo>
                    <a:lnTo>
                      <a:pt x="0" y="247"/>
                    </a:lnTo>
                    <a:cubicBezTo>
                      <a:pt x="0" y="272"/>
                      <a:pt x="20" y="292"/>
                      <a:pt x="45" y="292"/>
                    </a:cubicBezTo>
                    <a:lnTo>
                      <a:pt x="58" y="2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7" name="Freeform 13">
                <a:extLst>
                  <a:ext uri="{FF2B5EF4-FFF2-40B4-BE49-F238E27FC236}">
                    <a16:creationId xmlns:a16="http://schemas.microsoft.com/office/drawing/2014/main" id="{B1681C3E-F323-8848-B589-827143E26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663" y="4143375"/>
                <a:ext cx="250825" cy="250825"/>
              </a:xfrm>
              <a:custGeom>
                <a:avLst/>
                <a:gdLst>
                  <a:gd name="T0" fmla="*/ 237529 w 698"/>
                  <a:gd name="T1" fmla="*/ 185064 h 698"/>
                  <a:gd name="T2" fmla="*/ 237529 w 698"/>
                  <a:gd name="T3" fmla="*/ 185064 h 698"/>
                  <a:gd name="T4" fmla="*/ 237529 w 698"/>
                  <a:gd name="T5" fmla="*/ 231420 h 698"/>
                  <a:gd name="T6" fmla="*/ 230702 w 698"/>
                  <a:gd name="T7" fmla="*/ 237888 h 698"/>
                  <a:gd name="T8" fmla="*/ 230702 w 698"/>
                  <a:gd name="T9" fmla="*/ 237888 h 698"/>
                  <a:gd name="T10" fmla="*/ 185064 w 698"/>
                  <a:gd name="T11" fmla="*/ 237888 h 698"/>
                  <a:gd name="T12" fmla="*/ 23717 w 698"/>
                  <a:gd name="T13" fmla="*/ 76901 h 698"/>
                  <a:gd name="T14" fmla="*/ 23717 w 698"/>
                  <a:gd name="T15" fmla="*/ 76901 h 698"/>
                  <a:gd name="T16" fmla="*/ 0 w 698"/>
                  <a:gd name="T17" fmla="*/ 26951 h 698"/>
                  <a:gd name="T18" fmla="*/ 0 w 698"/>
                  <a:gd name="T19" fmla="*/ 26951 h 698"/>
                  <a:gd name="T20" fmla="*/ 26592 w 698"/>
                  <a:gd name="T21" fmla="*/ 719 h 698"/>
                  <a:gd name="T22" fmla="*/ 26592 w 698"/>
                  <a:gd name="T23" fmla="*/ 719 h 698"/>
                  <a:gd name="T24" fmla="*/ 76182 w 698"/>
                  <a:gd name="T25" fmla="*/ 24076 h 698"/>
                  <a:gd name="T26" fmla="*/ 237529 w 698"/>
                  <a:gd name="T27" fmla="*/ 185064 h 6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98" h="698">
                    <a:moveTo>
                      <a:pt x="661" y="515"/>
                    </a:moveTo>
                    <a:lnTo>
                      <a:pt x="661" y="515"/>
                    </a:lnTo>
                    <a:cubicBezTo>
                      <a:pt x="697" y="551"/>
                      <a:pt x="697" y="608"/>
                      <a:pt x="661" y="644"/>
                    </a:cubicBezTo>
                    <a:lnTo>
                      <a:pt x="642" y="662"/>
                    </a:lnTo>
                    <a:cubicBezTo>
                      <a:pt x="608" y="697"/>
                      <a:pt x="550" y="697"/>
                      <a:pt x="515" y="662"/>
                    </a:cubicBezTo>
                    <a:lnTo>
                      <a:pt x="66" y="214"/>
                    </a:lnTo>
                    <a:cubicBezTo>
                      <a:pt x="31" y="178"/>
                      <a:pt x="2" y="116"/>
                      <a:pt x="0" y="75"/>
                    </a:cubicBezTo>
                    <a:cubicBezTo>
                      <a:pt x="0" y="34"/>
                      <a:pt x="33" y="0"/>
                      <a:pt x="74" y="2"/>
                    </a:cubicBezTo>
                    <a:cubicBezTo>
                      <a:pt x="115" y="2"/>
                      <a:pt x="177" y="32"/>
                      <a:pt x="212" y="67"/>
                    </a:cubicBezTo>
                    <a:lnTo>
                      <a:pt x="661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8" name="Freeform 14">
                <a:extLst>
                  <a:ext uri="{FF2B5EF4-FFF2-40B4-BE49-F238E27FC236}">
                    <a16:creationId xmlns:a16="http://schemas.microsoft.com/office/drawing/2014/main" id="{F4C12787-6304-3943-B724-AA2B856E8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4049713"/>
                <a:ext cx="349250" cy="349250"/>
              </a:xfrm>
              <a:custGeom>
                <a:avLst/>
                <a:gdLst>
                  <a:gd name="T0" fmla="*/ 52154 w 971"/>
                  <a:gd name="T1" fmla="*/ 334518 h 972"/>
                  <a:gd name="T2" fmla="*/ 52154 w 971"/>
                  <a:gd name="T3" fmla="*/ 334518 h 972"/>
                  <a:gd name="T4" fmla="*/ 10071 w 971"/>
                  <a:gd name="T5" fmla="*/ 338471 h 972"/>
                  <a:gd name="T6" fmla="*/ 10071 w 971"/>
                  <a:gd name="T7" fmla="*/ 338471 h 972"/>
                  <a:gd name="T8" fmla="*/ 14387 w 971"/>
                  <a:gd name="T9" fmla="*/ 296431 h 972"/>
                  <a:gd name="T10" fmla="*/ 287745 w 971"/>
                  <a:gd name="T11" fmla="*/ 23715 h 972"/>
                  <a:gd name="T12" fmla="*/ 287745 w 971"/>
                  <a:gd name="T13" fmla="*/ 23715 h 972"/>
                  <a:gd name="T14" fmla="*/ 329827 w 971"/>
                  <a:gd name="T15" fmla="*/ 359 h 972"/>
                  <a:gd name="T16" fmla="*/ 329827 w 971"/>
                  <a:gd name="T17" fmla="*/ 359 h 972"/>
                  <a:gd name="T18" fmla="*/ 348890 w 971"/>
                  <a:gd name="T19" fmla="*/ 19403 h 972"/>
                  <a:gd name="T20" fmla="*/ 348890 w 971"/>
                  <a:gd name="T21" fmla="*/ 19403 h 972"/>
                  <a:gd name="T22" fmla="*/ 325511 w 971"/>
                  <a:gd name="T23" fmla="*/ 61801 h 972"/>
                  <a:gd name="T24" fmla="*/ 52154 w 971"/>
                  <a:gd name="T25" fmla="*/ 334518 h 9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71" h="972">
                    <a:moveTo>
                      <a:pt x="145" y="931"/>
                    </a:moveTo>
                    <a:lnTo>
                      <a:pt x="145" y="931"/>
                    </a:lnTo>
                    <a:cubicBezTo>
                      <a:pt x="110" y="966"/>
                      <a:pt x="58" y="971"/>
                      <a:pt x="28" y="942"/>
                    </a:cubicBezTo>
                    <a:cubicBezTo>
                      <a:pt x="0" y="913"/>
                      <a:pt x="4" y="861"/>
                      <a:pt x="40" y="825"/>
                    </a:cubicBezTo>
                    <a:lnTo>
                      <a:pt x="800" y="66"/>
                    </a:lnTo>
                    <a:cubicBezTo>
                      <a:pt x="834" y="31"/>
                      <a:pt x="888" y="1"/>
                      <a:pt x="917" y="1"/>
                    </a:cubicBezTo>
                    <a:cubicBezTo>
                      <a:pt x="947" y="0"/>
                      <a:pt x="970" y="24"/>
                      <a:pt x="970" y="54"/>
                    </a:cubicBezTo>
                    <a:cubicBezTo>
                      <a:pt x="969" y="84"/>
                      <a:pt x="940" y="136"/>
                      <a:pt x="905" y="172"/>
                    </a:cubicBezTo>
                    <a:lnTo>
                      <a:pt x="145" y="9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95" name="Group 4">
              <a:extLst>
                <a:ext uri="{FF2B5EF4-FFF2-40B4-BE49-F238E27FC236}">
                  <a16:creationId xmlns:a16="http://schemas.microsoft.com/office/drawing/2014/main" id="{D562E72A-4BE1-4F4E-98E8-E01DC142EC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1798" y="5616590"/>
              <a:ext cx="2250956" cy="1241410"/>
              <a:chOff x="5265738" y="5084763"/>
              <a:chExt cx="2481262" cy="1368425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520563C1-17C7-F041-98B4-47E54DF39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3913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36" name="Freeform 25">
                <a:extLst>
                  <a:ext uri="{FF2B5EF4-FFF2-40B4-BE49-F238E27FC236}">
                    <a16:creationId xmlns:a16="http://schemas.microsoft.com/office/drawing/2014/main" id="{92972199-6C9A-9D4A-8BE7-08C5DB118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230813"/>
                <a:ext cx="180975" cy="180975"/>
              </a:xfrm>
              <a:custGeom>
                <a:avLst/>
                <a:gdLst>
                  <a:gd name="T0" fmla="*/ 0 w 501"/>
                  <a:gd name="T1" fmla="*/ 180614 h 501"/>
                  <a:gd name="T2" fmla="*/ 180614 w 501"/>
                  <a:gd name="T3" fmla="*/ 0 h 501"/>
                  <a:gd name="T4" fmla="*/ 0 w 501"/>
                  <a:gd name="T5" fmla="*/ 0 h 501"/>
                  <a:gd name="T6" fmla="*/ 0 w 501"/>
                  <a:gd name="T7" fmla="*/ 180614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1">
                    <a:moveTo>
                      <a:pt x="0" y="500"/>
                    </a:moveTo>
                    <a:lnTo>
                      <a:pt x="500" y="0"/>
                    </a:lnTo>
                    <a:lnTo>
                      <a:pt x="0" y="0"/>
                    </a:lnTo>
                    <a:lnTo>
                      <a:pt x="0" y="5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37" name="Freeform 26">
                <a:extLst>
                  <a:ext uri="{FF2B5EF4-FFF2-40B4-BE49-F238E27FC236}">
                    <a16:creationId xmlns:a16="http://schemas.microsoft.com/office/drawing/2014/main" id="{CFE78FF4-5FD5-A841-818B-39FA6FAF3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884863"/>
                <a:ext cx="180975" cy="180975"/>
              </a:xfrm>
              <a:custGeom>
                <a:avLst/>
                <a:gdLst>
                  <a:gd name="T0" fmla="*/ 180614 w 501"/>
                  <a:gd name="T1" fmla="*/ 180614 h 502"/>
                  <a:gd name="T2" fmla="*/ 0 w 501"/>
                  <a:gd name="T3" fmla="*/ 0 h 502"/>
                  <a:gd name="T4" fmla="*/ 0 w 501"/>
                  <a:gd name="T5" fmla="*/ 180614 h 502"/>
                  <a:gd name="T6" fmla="*/ 180614 w 501"/>
                  <a:gd name="T7" fmla="*/ 180614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2">
                    <a:moveTo>
                      <a:pt x="500" y="501"/>
                    </a:moveTo>
                    <a:lnTo>
                      <a:pt x="0" y="0"/>
                    </a:lnTo>
                    <a:lnTo>
                      <a:pt x="0" y="501"/>
                    </a:lnTo>
                    <a:lnTo>
                      <a:pt x="500" y="50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38" name="Freeform 27">
                <a:extLst>
                  <a:ext uri="{FF2B5EF4-FFF2-40B4-BE49-F238E27FC236}">
                    <a16:creationId xmlns:a16="http://schemas.microsoft.com/office/drawing/2014/main" id="{4C55F81B-AFE7-4048-A659-9B073B7FE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884863"/>
                <a:ext cx="180975" cy="180975"/>
              </a:xfrm>
              <a:custGeom>
                <a:avLst/>
                <a:gdLst>
                  <a:gd name="T0" fmla="*/ 180614 w 502"/>
                  <a:gd name="T1" fmla="*/ 0 h 502"/>
                  <a:gd name="T2" fmla="*/ 0 w 502"/>
                  <a:gd name="T3" fmla="*/ 180614 h 502"/>
                  <a:gd name="T4" fmla="*/ 180614 w 502"/>
                  <a:gd name="T5" fmla="*/ 180614 h 502"/>
                  <a:gd name="T6" fmla="*/ 180614 w 502"/>
                  <a:gd name="T7" fmla="*/ 0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2">
                    <a:moveTo>
                      <a:pt x="501" y="0"/>
                    </a:moveTo>
                    <a:lnTo>
                      <a:pt x="0" y="501"/>
                    </a:lnTo>
                    <a:lnTo>
                      <a:pt x="501" y="501"/>
                    </a:lnTo>
                    <a:lnTo>
                      <a:pt x="50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39" name="Freeform 15">
                <a:extLst>
                  <a:ext uri="{FF2B5EF4-FFF2-40B4-BE49-F238E27FC236}">
                    <a16:creationId xmlns:a16="http://schemas.microsoft.com/office/drawing/2014/main" id="{01272810-D541-EE46-9824-A5B6B2F1C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5738" y="5329238"/>
                <a:ext cx="2252662" cy="1123950"/>
              </a:xfrm>
              <a:custGeom>
                <a:avLst/>
                <a:gdLst>
                  <a:gd name="T0" fmla="*/ 2219905 w 6258"/>
                  <a:gd name="T1" fmla="*/ 1123590 h 3124"/>
                  <a:gd name="T2" fmla="*/ 64794 w 6258"/>
                  <a:gd name="T3" fmla="*/ 1123590 h 3124"/>
                  <a:gd name="T4" fmla="*/ 64794 w 6258"/>
                  <a:gd name="T5" fmla="*/ 1123590 h 3124"/>
                  <a:gd name="T6" fmla="*/ 0 w 6258"/>
                  <a:gd name="T7" fmla="*/ 1058470 h 3124"/>
                  <a:gd name="T8" fmla="*/ 0 w 6258"/>
                  <a:gd name="T9" fmla="*/ 32380 h 3124"/>
                  <a:gd name="T10" fmla="*/ 0 w 6258"/>
                  <a:gd name="T11" fmla="*/ 32380 h 3124"/>
                  <a:gd name="T12" fmla="*/ 32397 w 6258"/>
                  <a:gd name="T13" fmla="*/ 0 h 3124"/>
                  <a:gd name="T14" fmla="*/ 32397 w 6258"/>
                  <a:gd name="T15" fmla="*/ 0 h 3124"/>
                  <a:gd name="T16" fmla="*/ 64794 w 6258"/>
                  <a:gd name="T17" fmla="*/ 32380 h 3124"/>
                  <a:gd name="T18" fmla="*/ 64794 w 6258"/>
                  <a:gd name="T19" fmla="*/ 1058470 h 3124"/>
                  <a:gd name="T20" fmla="*/ 2219905 w 6258"/>
                  <a:gd name="T21" fmla="*/ 1058470 h 3124"/>
                  <a:gd name="T22" fmla="*/ 2219905 w 6258"/>
                  <a:gd name="T23" fmla="*/ 1058470 h 3124"/>
                  <a:gd name="T24" fmla="*/ 2252302 w 6258"/>
                  <a:gd name="T25" fmla="*/ 1090850 h 3124"/>
                  <a:gd name="T26" fmla="*/ 2252302 w 6258"/>
                  <a:gd name="T27" fmla="*/ 1090850 h 3124"/>
                  <a:gd name="T28" fmla="*/ 2219905 w 6258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58" h="3124">
                    <a:moveTo>
                      <a:pt x="6167" y="3123"/>
                    </a:moveTo>
                    <a:lnTo>
                      <a:pt x="180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0"/>
                    </a:lnTo>
                    <a:cubicBezTo>
                      <a:pt x="0" y="40"/>
                      <a:pt x="40" y="0"/>
                      <a:pt x="90" y="0"/>
                    </a:cubicBezTo>
                    <a:cubicBezTo>
                      <a:pt x="140" y="0"/>
                      <a:pt x="180" y="40"/>
                      <a:pt x="180" y="90"/>
                    </a:cubicBezTo>
                    <a:lnTo>
                      <a:pt x="180" y="2942"/>
                    </a:lnTo>
                    <a:lnTo>
                      <a:pt x="6167" y="2942"/>
                    </a:lnTo>
                    <a:cubicBezTo>
                      <a:pt x="6217" y="2942"/>
                      <a:pt x="6257" y="2982"/>
                      <a:pt x="6257" y="3032"/>
                    </a:cubicBezTo>
                    <a:cubicBezTo>
                      <a:pt x="6257" y="3082"/>
                      <a:pt x="6217" y="3123"/>
                      <a:pt x="6167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40" name="Freeform 16">
                <a:extLst>
                  <a:ext uri="{FF2B5EF4-FFF2-40B4-BE49-F238E27FC236}">
                    <a16:creationId xmlns:a16="http://schemas.microsoft.com/office/drawing/2014/main" id="{B410E547-6476-C24A-A7F7-AA9B4AA9F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0038" y="5214938"/>
                <a:ext cx="2254250" cy="1123950"/>
              </a:xfrm>
              <a:custGeom>
                <a:avLst/>
                <a:gdLst>
                  <a:gd name="T0" fmla="*/ 2221120 w 6260"/>
                  <a:gd name="T1" fmla="*/ 1123590 h 3124"/>
                  <a:gd name="T2" fmla="*/ 65179 w 6260"/>
                  <a:gd name="T3" fmla="*/ 1123590 h 3124"/>
                  <a:gd name="T4" fmla="*/ 65179 w 6260"/>
                  <a:gd name="T5" fmla="*/ 1123590 h 3124"/>
                  <a:gd name="T6" fmla="*/ 0 w 6260"/>
                  <a:gd name="T7" fmla="*/ 1058470 h 3124"/>
                  <a:gd name="T8" fmla="*/ 0 w 6260"/>
                  <a:gd name="T9" fmla="*/ 32740 h 3124"/>
                  <a:gd name="T10" fmla="*/ 0 w 6260"/>
                  <a:gd name="T11" fmla="*/ 32740 h 3124"/>
                  <a:gd name="T12" fmla="*/ 32769 w 6260"/>
                  <a:gd name="T13" fmla="*/ 0 h 3124"/>
                  <a:gd name="T14" fmla="*/ 32769 w 6260"/>
                  <a:gd name="T15" fmla="*/ 0 h 3124"/>
                  <a:gd name="T16" fmla="*/ 65179 w 6260"/>
                  <a:gd name="T17" fmla="*/ 32740 h 3124"/>
                  <a:gd name="T18" fmla="*/ 65179 w 6260"/>
                  <a:gd name="T19" fmla="*/ 1058470 h 3124"/>
                  <a:gd name="T20" fmla="*/ 2221120 w 6260"/>
                  <a:gd name="T21" fmla="*/ 1058470 h 3124"/>
                  <a:gd name="T22" fmla="*/ 2221120 w 6260"/>
                  <a:gd name="T23" fmla="*/ 1058470 h 3124"/>
                  <a:gd name="T24" fmla="*/ 2253890 w 6260"/>
                  <a:gd name="T25" fmla="*/ 1091210 h 3124"/>
                  <a:gd name="T26" fmla="*/ 2253890 w 6260"/>
                  <a:gd name="T27" fmla="*/ 1091210 h 3124"/>
                  <a:gd name="T28" fmla="*/ 2221120 w 6260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60" h="3124">
                    <a:moveTo>
                      <a:pt x="6168" y="3123"/>
                    </a:moveTo>
                    <a:lnTo>
                      <a:pt x="181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1"/>
                    </a:cubicBezTo>
                    <a:lnTo>
                      <a:pt x="181" y="2942"/>
                    </a:lnTo>
                    <a:lnTo>
                      <a:pt x="6168" y="2942"/>
                    </a:lnTo>
                    <a:cubicBezTo>
                      <a:pt x="6218" y="2942"/>
                      <a:pt x="6259" y="2983"/>
                      <a:pt x="6259" y="3033"/>
                    </a:cubicBezTo>
                    <a:cubicBezTo>
                      <a:pt x="6259" y="3083"/>
                      <a:pt x="6218" y="3123"/>
                      <a:pt x="6168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41" name="Freeform 17">
                <a:extLst>
                  <a:ext uri="{FF2B5EF4-FFF2-40B4-BE49-F238E27FC236}">
                    <a16:creationId xmlns:a16="http://schemas.microsoft.com/office/drawing/2014/main" id="{E1A04886-F866-E449-8149-E06046E12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4350" y="5195888"/>
                <a:ext cx="2051050" cy="903287"/>
              </a:xfrm>
              <a:custGeom>
                <a:avLst/>
                <a:gdLst>
                  <a:gd name="T0" fmla="*/ 65141 w 5699"/>
                  <a:gd name="T1" fmla="*/ 65215 h 2507"/>
                  <a:gd name="T2" fmla="*/ 65141 w 5699"/>
                  <a:gd name="T3" fmla="*/ 837711 h 2507"/>
                  <a:gd name="T4" fmla="*/ 1985549 w 5699"/>
                  <a:gd name="T5" fmla="*/ 837711 h 2507"/>
                  <a:gd name="T6" fmla="*/ 1985549 w 5699"/>
                  <a:gd name="T7" fmla="*/ 65215 h 2507"/>
                  <a:gd name="T8" fmla="*/ 65141 w 5699"/>
                  <a:gd name="T9" fmla="*/ 65215 h 2507"/>
                  <a:gd name="T10" fmla="*/ 1985549 w 5699"/>
                  <a:gd name="T11" fmla="*/ 837711 h 2507"/>
                  <a:gd name="T12" fmla="*/ 1985549 w 5699"/>
                  <a:gd name="T13" fmla="*/ 870499 h 2507"/>
                  <a:gd name="T14" fmla="*/ 1985549 w 5699"/>
                  <a:gd name="T15" fmla="*/ 837711 h 2507"/>
                  <a:gd name="T16" fmla="*/ 1985549 w 5699"/>
                  <a:gd name="T17" fmla="*/ 902927 h 2507"/>
                  <a:gd name="T18" fmla="*/ 65141 w 5699"/>
                  <a:gd name="T19" fmla="*/ 902927 h 2507"/>
                  <a:gd name="T20" fmla="*/ 65141 w 5699"/>
                  <a:gd name="T21" fmla="*/ 902927 h 2507"/>
                  <a:gd name="T22" fmla="*/ 0 w 5699"/>
                  <a:gd name="T23" fmla="*/ 837711 h 2507"/>
                  <a:gd name="T24" fmla="*/ 0 w 5699"/>
                  <a:gd name="T25" fmla="*/ 65215 h 2507"/>
                  <a:gd name="T26" fmla="*/ 0 w 5699"/>
                  <a:gd name="T27" fmla="*/ 65215 h 2507"/>
                  <a:gd name="T28" fmla="*/ 65141 w 5699"/>
                  <a:gd name="T29" fmla="*/ 0 h 2507"/>
                  <a:gd name="T30" fmla="*/ 1985549 w 5699"/>
                  <a:gd name="T31" fmla="*/ 0 h 2507"/>
                  <a:gd name="T32" fmla="*/ 1985549 w 5699"/>
                  <a:gd name="T33" fmla="*/ 0 h 2507"/>
                  <a:gd name="T34" fmla="*/ 2050690 w 5699"/>
                  <a:gd name="T35" fmla="*/ 65215 h 2507"/>
                  <a:gd name="T36" fmla="*/ 2050690 w 5699"/>
                  <a:gd name="T37" fmla="*/ 837711 h 2507"/>
                  <a:gd name="T38" fmla="*/ 2050690 w 5699"/>
                  <a:gd name="T39" fmla="*/ 837711 h 2507"/>
                  <a:gd name="T40" fmla="*/ 1985549 w 5699"/>
                  <a:gd name="T41" fmla="*/ 902927 h 25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699" h="2507">
                    <a:moveTo>
                      <a:pt x="181" y="181"/>
                    </a:moveTo>
                    <a:lnTo>
                      <a:pt x="181" y="2325"/>
                    </a:lnTo>
                    <a:lnTo>
                      <a:pt x="5517" y="2325"/>
                    </a:lnTo>
                    <a:lnTo>
                      <a:pt x="5517" y="181"/>
                    </a:lnTo>
                    <a:lnTo>
                      <a:pt x="181" y="181"/>
                    </a:lnTo>
                    <a:close/>
                    <a:moveTo>
                      <a:pt x="5517" y="2325"/>
                    </a:moveTo>
                    <a:lnTo>
                      <a:pt x="5517" y="2416"/>
                    </a:lnTo>
                    <a:lnTo>
                      <a:pt x="5517" y="2325"/>
                    </a:lnTo>
                    <a:close/>
                    <a:moveTo>
                      <a:pt x="5517" y="2506"/>
                    </a:moveTo>
                    <a:lnTo>
                      <a:pt x="181" y="2506"/>
                    </a:lnTo>
                    <a:cubicBezTo>
                      <a:pt x="81" y="2506"/>
                      <a:pt x="0" y="2425"/>
                      <a:pt x="0" y="2325"/>
                    </a:cubicBezTo>
                    <a:lnTo>
                      <a:pt x="0" y="181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5517" y="0"/>
                    </a:lnTo>
                    <a:cubicBezTo>
                      <a:pt x="5617" y="0"/>
                      <a:pt x="5698" y="81"/>
                      <a:pt x="5698" y="181"/>
                    </a:cubicBezTo>
                    <a:lnTo>
                      <a:pt x="5698" y="2325"/>
                    </a:lnTo>
                    <a:cubicBezTo>
                      <a:pt x="5698" y="2425"/>
                      <a:pt x="5617" y="2506"/>
                      <a:pt x="5517" y="25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42" name="Freeform 18">
                <a:extLst>
                  <a:ext uri="{FF2B5EF4-FFF2-40B4-BE49-F238E27FC236}">
                    <a16:creationId xmlns:a16="http://schemas.microsoft.com/office/drawing/2014/main" id="{0735810A-E929-C44D-8824-ED78AAEB5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4338" y="5084763"/>
                <a:ext cx="2252662" cy="1123950"/>
              </a:xfrm>
              <a:custGeom>
                <a:avLst/>
                <a:gdLst>
                  <a:gd name="T0" fmla="*/ 65143 w 6259"/>
                  <a:gd name="T1" fmla="*/ 64781 h 3123"/>
                  <a:gd name="T2" fmla="*/ 65143 w 6259"/>
                  <a:gd name="T3" fmla="*/ 1058809 h 3123"/>
                  <a:gd name="T4" fmla="*/ 2187519 w 6259"/>
                  <a:gd name="T5" fmla="*/ 1058809 h 3123"/>
                  <a:gd name="T6" fmla="*/ 2187519 w 6259"/>
                  <a:gd name="T7" fmla="*/ 64781 h 3123"/>
                  <a:gd name="T8" fmla="*/ 65143 w 6259"/>
                  <a:gd name="T9" fmla="*/ 64781 h 3123"/>
                  <a:gd name="T10" fmla="*/ 2187519 w 6259"/>
                  <a:gd name="T11" fmla="*/ 1058809 h 3123"/>
                  <a:gd name="T12" fmla="*/ 2187519 w 6259"/>
                  <a:gd name="T13" fmla="*/ 1091200 h 3123"/>
                  <a:gd name="T14" fmla="*/ 2187519 w 6259"/>
                  <a:gd name="T15" fmla="*/ 1058809 h 3123"/>
                  <a:gd name="T16" fmla="*/ 2187519 w 6259"/>
                  <a:gd name="T17" fmla="*/ 1123590 h 3123"/>
                  <a:gd name="T18" fmla="*/ 65143 w 6259"/>
                  <a:gd name="T19" fmla="*/ 1123590 h 3123"/>
                  <a:gd name="T20" fmla="*/ 65143 w 6259"/>
                  <a:gd name="T21" fmla="*/ 1123590 h 3123"/>
                  <a:gd name="T22" fmla="*/ 0 w 6259"/>
                  <a:gd name="T23" fmla="*/ 1058809 h 3123"/>
                  <a:gd name="T24" fmla="*/ 0 w 6259"/>
                  <a:gd name="T25" fmla="*/ 64781 h 3123"/>
                  <a:gd name="T26" fmla="*/ 0 w 6259"/>
                  <a:gd name="T27" fmla="*/ 64781 h 3123"/>
                  <a:gd name="T28" fmla="*/ 65143 w 6259"/>
                  <a:gd name="T29" fmla="*/ 0 h 3123"/>
                  <a:gd name="T30" fmla="*/ 2187519 w 6259"/>
                  <a:gd name="T31" fmla="*/ 0 h 3123"/>
                  <a:gd name="T32" fmla="*/ 2187519 w 6259"/>
                  <a:gd name="T33" fmla="*/ 0 h 3123"/>
                  <a:gd name="T34" fmla="*/ 2252302 w 6259"/>
                  <a:gd name="T35" fmla="*/ 64781 h 3123"/>
                  <a:gd name="T36" fmla="*/ 2252302 w 6259"/>
                  <a:gd name="T37" fmla="*/ 1058809 h 3123"/>
                  <a:gd name="T38" fmla="*/ 2252302 w 6259"/>
                  <a:gd name="T39" fmla="*/ 1058809 h 3123"/>
                  <a:gd name="T40" fmla="*/ 2187519 w 6259"/>
                  <a:gd name="T41" fmla="*/ 1123590 h 3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259" h="3123">
                    <a:moveTo>
                      <a:pt x="181" y="180"/>
                    </a:moveTo>
                    <a:lnTo>
                      <a:pt x="181" y="2942"/>
                    </a:lnTo>
                    <a:lnTo>
                      <a:pt x="6078" y="2942"/>
                    </a:lnTo>
                    <a:lnTo>
                      <a:pt x="6078" y="180"/>
                    </a:lnTo>
                    <a:lnTo>
                      <a:pt x="181" y="180"/>
                    </a:lnTo>
                    <a:close/>
                    <a:moveTo>
                      <a:pt x="6078" y="2942"/>
                    </a:moveTo>
                    <a:lnTo>
                      <a:pt x="6078" y="3032"/>
                    </a:lnTo>
                    <a:lnTo>
                      <a:pt x="6078" y="2942"/>
                    </a:lnTo>
                    <a:close/>
                    <a:moveTo>
                      <a:pt x="6078" y="3122"/>
                    </a:moveTo>
                    <a:lnTo>
                      <a:pt x="181" y="3122"/>
                    </a:lnTo>
                    <a:cubicBezTo>
                      <a:pt x="81" y="3122"/>
                      <a:pt x="0" y="3041"/>
                      <a:pt x="0" y="2942"/>
                    </a:cubicBezTo>
                    <a:lnTo>
                      <a:pt x="0" y="180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6078" y="0"/>
                    </a:lnTo>
                    <a:cubicBezTo>
                      <a:pt x="6177" y="0"/>
                      <a:pt x="6258" y="81"/>
                      <a:pt x="6258" y="180"/>
                    </a:cubicBezTo>
                    <a:lnTo>
                      <a:pt x="6258" y="2942"/>
                    </a:lnTo>
                    <a:cubicBezTo>
                      <a:pt x="6258" y="3041"/>
                      <a:pt x="6177" y="3122"/>
                      <a:pt x="6078" y="312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43" name="Freeform 19">
                <a:extLst>
                  <a:ext uri="{FF2B5EF4-FFF2-40B4-BE49-F238E27FC236}">
                    <a16:creationId xmlns:a16="http://schemas.microsoft.com/office/drawing/2014/main" id="{7BD16F7D-BA74-0342-B34B-443D8C95C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788" y="5273675"/>
                <a:ext cx="639762" cy="747713"/>
              </a:xfrm>
              <a:custGeom>
                <a:avLst/>
                <a:gdLst>
                  <a:gd name="T0" fmla="*/ 319521 w 1778"/>
                  <a:gd name="T1" fmla="*/ 65159 h 2077"/>
                  <a:gd name="T2" fmla="*/ 319521 w 1778"/>
                  <a:gd name="T3" fmla="*/ 65159 h 2077"/>
                  <a:gd name="T4" fmla="*/ 64768 w 1778"/>
                  <a:gd name="T5" fmla="*/ 373677 h 2077"/>
                  <a:gd name="T6" fmla="*/ 64768 w 1778"/>
                  <a:gd name="T7" fmla="*/ 373677 h 2077"/>
                  <a:gd name="T8" fmla="*/ 319521 w 1778"/>
                  <a:gd name="T9" fmla="*/ 682194 h 2077"/>
                  <a:gd name="T10" fmla="*/ 319521 w 1778"/>
                  <a:gd name="T11" fmla="*/ 682194 h 2077"/>
                  <a:gd name="T12" fmla="*/ 574275 w 1778"/>
                  <a:gd name="T13" fmla="*/ 373677 h 2077"/>
                  <a:gd name="T14" fmla="*/ 574275 w 1778"/>
                  <a:gd name="T15" fmla="*/ 373677 h 2077"/>
                  <a:gd name="T16" fmla="*/ 319521 w 1778"/>
                  <a:gd name="T17" fmla="*/ 65159 h 2077"/>
                  <a:gd name="T18" fmla="*/ 319521 w 1778"/>
                  <a:gd name="T19" fmla="*/ 747353 h 2077"/>
                  <a:gd name="T20" fmla="*/ 319521 w 1778"/>
                  <a:gd name="T21" fmla="*/ 747353 h 2077"/>
                  <a:gd name="T22" fmla="*/ 0 w 1778"/>
                  <a:gd name="T23" fmla="*/ 373677 h 2077"/>
                  <a:gd name="T24" fmla="*/ 0 w 1778"/>
                  <a:gd name="T25" fmla="*/ 373677 h 2077"/>
                  <a:gd name="T26" fmla="*/ 319521 w 1778"/>
                  <a:gd name="T27" fmla="*/ 0 h 2077"/>
                  <a:gd name="T28" fmla="*/ 319521 w 1778"/>
                  <a:gd name="T29" fmla="*/ 0 h 2077"/>
                  <a:gd name="T30" fmla="*/ 639402 w 1778"/>
                  <a:gd name="T31" fmla="*/ 373677 h 2077"/>
                  <a:gd name="T32" fmla="*/ 639402 w 1778"/>
                  <a:gd name="T33" fmla="*/ 373677 h 2077"/>
                  <a:gd name="T34" fmla="*/ 319521 w 1778"/>
                  <a:gd name="T35" fmla="*/ 747353 h 20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78" h="2077">
                    <a:moveTo>
                      <a:pt x="888" y="181"/>
                    </a:moveTo>
                    <a:lnTo>
                      <a:pt x="888" y="181"/>
                    </a:lnTo>
                    <a:cubicBezTo>
                      <a:pt x="498" y="181"/>
                      <a:pt x="180" y="565"/>
                      <a:pt x="180" y="1038"/>
                    </a:cubicBezTo>
                    <a:cubicBezTo>
                      <a:pt x="180" y="1510"/>
                      <a:pt x="498" y="1895"/>
                      <a:pt x="888" y="1895"/>
                    </a:cubicBezTo>
                    <a:cubicBezTo>
                      <a:pt x="1279" y="1895"/>
                      <a:pt x="1596" y="1510"/>
                      <a:pt x="1596" y="1038"/>
                    </a:cubicBezTo>
                    <a:cubicBezTo>
                      <a:pt x="1596" y="565"/>
                      <a:pt x="1279" y="181"/>
                      <a:pt x="888" y="181"/>
                    </a:cubicBezTo>
                    <a:close/>
                    <a:moveTo>
                      <a:pt x="888" y="2076"/>
                    </a:moveTo>
                    <a:lnTo>
                      <a:pt x="888" y="2076"/>
                    </a:lnTo>
                    <a:cubicBezTo>
                      <a:pt x="398" y="2076"/>
                      <a:pt x="0" y="1610"/>
                      <a:pt x="0" y="1038"/>
                    </a:cubicBezTo>
                    <a:cubicBezTo>
                      <a:pt x="0" y="466"/>
                      <a:pt x="398" y="0"/>
                      <a:pt x="888" y="0"/>
                    </a:cubicBezTo>
                    <a:cubicBezTo>
                      <a:pt x="1379" y="0"/>
                      <a:pt x="1777" y="466"/>
                      <a:pt x="1777" y="1038"/>
                    </a:cubicBezTo>
                    <a:cubicBezTo>
                      <a:pt x="1777" y="1610"/>
                      <a:pt x="1379" y="2076"/>
                      <a:pt x="888" y="207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44" name="Freeform 21">
                <a:extLst>
                  <a:ext uri="{FF2B5EF4-FFF2-40B4-BE49-F238E27FC236}">
                    <a16:creationId xmlns:a16="http://schemas.microsoft.com/office/drawing/2014/main" id="{69769359-3B84-3343-BE31-7817104D6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50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45" name="Freeform 22">
                <a:extLst>
                  <a:ext uri="{FF2B5EF4-FFF2-40B4-BE49-F238E27FC236}">
                    <a16:creationId xmlns:a16="http://schemas.microsoft.com/office/drawing/2014/main" id="{5A832BDD-3F28-2142-B537-8359E3A69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0000" y="5665788"/>
                <a:ext cx="541338" cy="322262"/>
              </a:xfrm>
              <a:custGeom>
                <a:avLst/>
                <a:gdLst>
                  <a:gd name="T0" fmla="*/ 270489 w 1503"/>
                  <a:gd name="T1" fmla="*/ 0 h 895"/>
                  <a:gd name="T2" fmla="*/ 270489 w 1503"/>
                  <a:gd name="T3" fmla="*/ 0 h 895"/>
                  <a:gd name="T4" fmla="*/ 0 w 1503"/>
                  <a:gd name="T5" fmla="*/ 97219 h 895"/>
                  <a:gd name="T6" fmla="*/ 0 w 1503"/>
                  <a:gd name="T7" fmla="*/ 97219 h 895"/>
                  <a:gd name="T8" fmla="*/ 270489 w 1503"/>
                  <a:gd name="T9" fmla="*/ 321902 h 895"/>
                  <a:gd name="T10" fmla="*/ 270489 w 1503"/>
                  <a:gd name="T11" fmla="*/ 321902 h 895"/>
                  <a:gd name="T12" fmla="*/ 540978 w 1503"/>
                  <a:gd name="T13" fmla="*/ 97219 h 895"/>
                  <a:gd name="T14" fmla="*/ 540978 w 1503"/>
                  <a:gd name="T15" fmla="*/ 97219 h 895"/>
                  <a:gd name="T16" fmla="*/ 270489 w 1503"/>
                  <a:gd name="T17" fmla="*/ 0 h 8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03" h="895">
                    <a:moveTo>
                      <a:pt x="751" y="0"/>
                    </a:moveTo>
                    <a:lnTo>
                      <a:pt x="751" y="0"/>
                    </a:lnTo>
                    <a:cubicBezTo>
                      <a:pt x="466" y="0"/>
                      <a:pt x="204" y="102"/>
                      <a:pt x="0" y="270"/>
                    </a:cubicBezTo>
                    <a:cubicBezTo>
                      <a:pt x="112" y="634"/>
                      <a:pt x="406" y="894"/>
                      <a:pt x="751" y="894"/>
                    </a:cubicBezTo>
                    <a:cubicBezTo>
                      <a:pt x="1097" y="894"/>
                      <a:pt x="1391" y="634"/>
                      <a:pt x="1502" y="270"/>
                    </a:cubicBezTo>
                    <a:cubicBezTo>
                      <a:pt x="1298" y="102"/>
                      <a:pt x="1037" y="0"/>
                      <a:pt x="75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46" name="Freeform 24">
                <a:extLst>
                  <a:ext uri="{FF2B5EF4-FFF2-40B4-BE49-F238E27FC236}">
                    <a16:creationId xmlns:a16="http://schemas.microsoft.com/office/drawing/2014/main" id="{53826BA4-201C-DB4E-B6C4-E9C640EEB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875" y="5381625"/>
                <a:ext cx="255588" cy="255588"/>
              </a:xfrm>
              <a:custGeom>
                <a:avLst/>
                <a:gdLst>
                  <a:gd name="T0" fmla="*/ 255229 w 711"/>
                  <a:gd name="T1" fmla="*/ 127614 h 711"/>
                  <a:gd name="T2" fmla="*/ 255229 w 711"/>
                  <a:gd name="T3" fmla="*/ 127614 h 711"/>
                  <a:gd name="T4" fmla="*/ 127614 w 711"/>
                  <a:gd name="T5" fmla="*/ 255229 h 711"/>
                  <a:gd name="T6" fmla="*/ 127614 w 711"/>
                  <a:gd name="T7" fmla="*/ 255229 h 711"/>
                  <a:gd name="T8" fmla="*/ 0 w 711"/>
                  <a:gd name="T9" fmla="*/ 127614 h 711"/>
                  <a:gd name="T10" fmla="*/ 0 w 711"/>
                  <a:gd name="T11" fmla="*/ 127614 h 711"/>
                  <a:gd name="T12" fmla="*/ 127614 w 711"/>
                  <a:gd name="T13" fmla="*/ 0 h 711"/>
                  <a:gd name="T14" fmla="*/ 127614 w 711"/>
                  <a:gd name="T15" fmla="*/ 0 h 711"/>
                  <a:gd name="T16" fmla="*/ 255229 w 711"/>
                  <a:gd name="T17" fmla="*/ 127614 h 7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1" h="711">
                    <a:moveTo>
                      <a:pt x="710" y="355"/>
                    </a:moveTo>
                    <a:lnTo>
                      <a:pt x="710" y="355"/>
                    </a:lnTo>
                    <a:cubicBezTo>
                      <a:pt x="710" y="552"/>
                      <a:pt x="551" y="710"/>
                      <a:pt x="355" y="710"/>
                    </a:cubicBezTo>
                    <a:cubicBezTo>
                      <a:pt x="159" y="710"/>
                      <a:pt x="0" y="552"/>
                      <a:pt x="0" y="355"/>
                    </a:cubicBezTo>
                    <a:cubicBezTo>
                      <a:pt x="0" y="159"/>
                      <a:pt x="159" y="0"/>
                      <a:pt x="355" y="0"/>
                    </a:cubicBezTo>
                    <a:cubicBezTo>
                      <a:pt x="551" y="0"/>
                      <a:pt x="710" y="159"/>
                      <a:pt x="710" y="3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47" name="Freeform 28">
                <a:extLst>
                  <a:ext uri="{FF2B5EF4-FFF2-40B4-BE49-F238E27FC236}">
                    <a16:creationId xmlns:a16="http://schemas.microsoft.com/office/drawing/2014/main" id="{9AAE1E45-930C-8548-8B92-313841D0F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230813"/>
                <a:ext cx="180975" cy="180975"/>
              </a:xfrm>
              <a:custGeom>
                <a:avLst/>
                <a:gdLst>
                  <a:gd name="T0" fmla="*/ 0 w 502"/>
                  <a:gd name="T1" fmla="*/ 0 h 501"/>
                  <a:gd name="T2" fmla="*/ 180614 w 502"/>
                  <a:gd name="T3" fmla="*/ 180614 h 501"/>
                  <a:gd name="T4" fmla="*/ 180614 w 502"/>
                  <a:gd name="T5" fmla="*/ 0 h 501"/>
                  <a:gd name="T6" fmla="*/ 0 w 502"/>
                  <a:gd name="T7" fmla="*/ 0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1">
                    <a:moveTo>
                      <a:pt x="0" y="0"/>
                    </a:moveTo>
                    <a:lnTo>
                      <a:pt x="501" y="500"/>
                    </a:lnTo>
                    <a:lnTo>
                      <a:pt x="50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2A8ACCC4-F83E-0C4E-974B-299D8ABD8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296" y="4520720"/>
              <a:ext cx="993704" cy="1005226"/>
            </a:xfrm>
            <a:custGeom>
              <a:avLst/>
              <a:gdLst>
                <a:gd name="T0" fmla="*/ 403066 w 3041"/>
                <a:gd name="T1" fmla="*/ 553858 h 3079"/>
                <a:gd name="T2" fmla="*/ 551470 w 3041"/>
                <a:gd name="T3" fmla="*/ 702848 h 3079"/>
                <a:gd name="T4" fmla="*/ 551470 w 3041"/>
                <a:gd name="T5" fmla="*/ 405227 h 3079"/>
                <a:gd name="T6" fmla="*/ 337870 w 3041"/>
                <a:gd name="T7" fmla="*/ 553858 h 3079"/>
                <a:gd name="T8" fmla="*/ 551470 w 3041"/>
                <a:gd name="T9" fmla="*/ 340088 h 3079"/>
                <a:gd name="T10" fmla="*/ 551470 w 3041"/>
                <a:gd name="T11" fmla="*/ 767987 h 3079"/>
                <a:gd name="T12" fmla="*/ 320580 w 3041"/>
                <a:gd name="T13" fmla="*/ 843562 h 3079"/>
                <a:gd name="T14" fmla="*/ 416394 w 3041"/>
                <a:gd name="T15" fmla="*/ 898984 h 3079"/>
                <a:gd name="T16" fmla="*/ 436925 w 3041"/>
                <a:gd name="T17" fmla="*/ 1026742 h 3079"/>
                <a:gd name="T18" fmla="*/ 650525 w 3041"/>
                <a:gd name="T19" fmla="*/ 1042577 h 3079"/>
                <a:gd name="T20" fmla="*/ 666374 w 3041"/>
                <a:gd name="T21" fmla="*/ 929214 h 3079"/>
                <a:gd name="T22" fmla="*/ 782719 w 3041"/>
                <a:gd name="T23" fmla="*/ 843562 h 3079"/>
                <a:gd name="T24" fmla="*/ 904108 w 3041"/>
                <a:gd name="T25" fmla="*/ 889987 h 3079"/>
                <a:gd name="T26" fmla="*/ 912032 w 3041"/>
                <a:gd name="T27" fmla="*/ 892146 h 3079"/>
                <a:gd name="T28" fmla="*/ 1024775 w 3041"/>
                <a:gd name="T29" fmla="*/ 712925 h 3079"/>
                <a:gd name="T30" fmla="*/ 1019012 w 3041"/>
                <a:gd name="T31" fmla="*/ 691332 h 3079"/>
                <a:gd name="T32" fmla="*/ 918516 w 3041"/>
                <a:gd name="T33" fmla="*/ 609279 h 3079"/>
                <a:gd name="T34" fmla="*/ 922478 w 3041"/>
                <a:gd name="T35" fmla="*/ 553858 h 3079"/>
                <a:gd name="T36" fmla="*/ 934365 w 3041"/>
                <a:gd name="T37" fmla="*/ 466046 h 3079"/>
                <a:gd name="T38" fmla="*/ 1026216 w 3041"/>
                <a:gd name="T39" fmla="*/ 407386 h 3079"/>
                <a:gd name="T40" fmla="*/ 925720 w 3041"/>
                <a:gd name="T41" fmla="*/ 224206 h 3079"/>
                <a:gd name="T42" fmla="*/ 912032 w 3041"/>
                <a:gd name="T43" fmla="*/ 216289 h 3079"/>
                <a:gd name="T44" fmla="*/ 819460 w 3041"/>
                <a:gd name="T45" fmla="*/ 267032 h 3079"/>
                <a:gd name="T46" fmla="*/ 687266 w 3041"/>
                <a:gd name="T47" fmla="*/ 209091 h 3079"/>
                <a:gd name="T48" fmla="*/ 666374 w 3041"/>
                <a:gd name="T49" fmla="*/ 80973 h 3079"/>
                <a:gd name="T50" fmla="*/ 452774 w 3041"/>
                <a:gd name="T51" fmla="*/ 65139 h 3079"/>
                <a:gd name="T52" fmla="*/ 436925 w 3041"/>
                <a:gd name="T53" fmla="*/ 178861 h 3079"/>
                <a:gd name="T54" fmla="*/ 416394 w 3041"/>
                <a:gd name="T55" fmla="*/ 209091 h 3079"/>
                <a:gd name="T56" fmla="*/ 283839 w 3041"/>
                <a:gd name="T57" fmla="*/ 267032 h 3079"/>
                <a:gd name="T58" fmla="*/ 191267 w 3041"/>
                <a:gd name="T59" fmla="*/ 216289 h 3079"/>
                <a:gd name="T60" fmla="*/ 78524 w 3041"/>
                <a:gd name="T61" fmla="*/ 395150 h 3079"/>
                <a:gd name="T62" fmla="*/ 77083 w 3041"/>
                <a:gd name="T63" fmla="*/ 407386 h 3079"/>
                <a:gd name="T64" fmla="*/ 169295 w 3041"/>
                <a:gd name="T65" fmla="*/ 465687 h 3079"/>
                <a:gd name="T66" fmla="*/ 180822 w 3041"/>
                <a:gd name="T67" fmla="*/ 553858 h 3079"/>
                <a:gd name="T68" fmla="*/ 184784 w 3041"/>
                <a:gd name="T69" fmla="*/ 609279 h 3079"/>
                <a:gd name="T70" fmla="*/ 84287 w 3041"/>
                <a:gd name="T71" fmla="*/ 691332 h 3079"/>
                <a:gd name="T72" fmla="*/ 177580 w 3041"/>
                <a:gd name="T73" fmla="*/ 883869 h 3079"/>
                <a:gd name="T74" fmla="*/ 199192 w 3041"/>
                <a:gd name="T75" fmla="*/ 889987 h 3079"/>
                <a:gd name="T76" fmla="*/ 300409 w 3041"/>
                <a:gd name="T77" fmla="*/ 836724 h 3079"/>
                <a:gd name="T78" fmla="*/ 452774 w 3041"/>
                <a:gd name="T79" fmla="*/ 1107715 h 3079"/>
                <a:gd name="T80" fmla="*/ 371729 w 3041"/>
                <a:gd name="T81" fmla="*/ 950807 h 3079"/>
                <a:gd name="T82" fmla="*/ 231610 w 3041"/>
                <a:gd name="T83" fmla="*/ 946128 h 3079"/>
                <a:gd name="T84" fmla="*/ 121028 w 3041"/>
                <a:gd name="T85" fmla="*/ 916618 h 3079"/>
                <a:gd name="T86" fmla="*/ 51869 w 3041"/>
                <a:gd name="T87" fmla="*/ 634831 h 3079"/>
                <a:gd name="T88" fmla="*/ 115625 w 3041"/>
                <a:gd name="T89" fmla="*/ 553858 h 3079"/>
                <a:gd name="T90" fmla="*/ 51869 w 3041"/>
                <a:gd name="T91" fmla="*/ 473244 h 3079"/>
                <a:gd name="T92" fmla="*/ 14048 w 3041"/>
                <a:gd name="T93" fmla="*/ 424300 h 3079"/>
                <a:gd name="T94" fmla="*/ 121028 w 3041"/>
                <a:gd name="T95" fmla="*/ 191457 h 3079"/>
                <a:gd name="T96" fmla="*/ 231610 w 3041"/>
                <a:gd name="T97" fmla="*/ 161947 h 3079"/>
                <a:gd name="T98" fmla="*/ 371729 w 3041"/>
                <a:gd name="T99" fmla="*/ 157268 h 3079"/>
                <a:gd name="T100" fmla="*/ 452774 w 3041"/>
                <a:gd name="T101" fmla="*/ 0 h 3079"/>
                <a:gd name="T102" fmla="*/ 731571 w 3041"/>
                <a:gd name="T103" fmla="*/ 80973 h 3079"/>
                <a:gd name="T104" fmla="*/ 805412 w 3041"/>
                <a:gd name="T105" fmla="*/ 200094 h 3079"/>
                <a:gd name="T106" fmla="*/ 912032 w 3041"/>
                <a:gd name="T107" fmla="*/ 151150 h 3079"/>
                <a:gd name="T108" fmla="*/ 1080967 w 3041"/>
                <a:gd name="T109" fmla="*/ 362761 h 3079"/>
                <a:gd name="T110" fmla="*/ 1089252 w 3041"/>
                <a:gd name="T111" fmla="*/ 424300 h 3079"/>
                <a:gd name="T112" fmla="*/ 985513 w 3041"/>
                <a:gd name="T113" fmla="*/ 511392 h 3079"/>
                <a:gd name="T114" fmla="*/ 985513 w 3041"/>
                <a:gd name="T115" fmla="*/ 596683 h 3079"/>
                <a:gd name="T116" fmla="*/ 1089252 w 3041"/>
                <a:gd name="T117" fmla="*/ 684135 h 3079"/>
                <a:gd name="T118" fmla="*/ 982271 w 3041"/>
                <a:gd name="T119" fmla="*/ 916618 h 3079"/>
                <a:gd name="T120" fmla="*/ 912032 w 3041"/>
                <a:gd name="T121" fmla="*/ 956925 h 3079"/>
                <a:gd name="T122" fmla="*/ 805412 w 3041"/>
                <a:gd name="T123" fmla="*/ 907981 h 3079"/>
                <a:gd name="T124" fmla="*/ 731571 w 3041"/>
                <a:gd name="T125" fmla="*/ 1026742 h 30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41" h="3079">
                  <a:moveTo>
                    <a:pt x="1531" y="1126"/>
                  </a:moveTo>
                  <a:lnTo>
                    <a:pt x="1531" y="1126"/>
                  </a:lnTo>
                  <a:cubicBezTo>
                    <a:pt x="1303" y="1126"/>
                    <a:pt x="1119" y="1312"/>
                    <a:pt x="1119" y="1539"/>
                  </a:cubicBezTo>
                  <a:cubicBezTo>
                    <a:pt x="1119" y="1767"/>
                    <a:pt x="1303" y="1953"/>
                    <a:pt x="1531" y="1953"/>
                  </a:cubicBezTo>
                  <a:cubicBezTo>
                    <a:pt x="1759" y="1953"/>
                    <a:pt x="1945" y="1767"/>
                    <a:pt x="1945" y="1539"/>
                  </a:cubicBezTo>
                  <a:cubicBezTo>
                    <a:pt x="1945" y="1312"/>
                    <a:pt x="1759" y="1126"/>
                    <a:pt x="1531" y="1126"/>
                  </a:cubicBezTo>
                  <a:close/>
                  <a:moveTo>
                    <a:pt x="1531" y="2134"/>
                  </a:moveTo>
                  <a:lnTo>
                    <a:pt x="1531" y="2134"/>
                  </a:lnTo>
                  <a:cubicBezTo>
                    <a:pt x="1204" y="2134"/>
                    <a:pt x="938" y="1867"/>
                    <a:pt x="938" y="1539"/>
                  </a:cubicBezTo>
                  <a:cubicBezTo>
                    <a:pt x="938" y="1212"/>
                    <a:pt x="1204" y="945"/>
                    <a:pt x="1531" y="945"/>
                  </a:cubicBezTo>
                  <a:cubicBezTo>
                    <a:pt x="1859" y="945"/>
                    <a:pt x="2126" y="1212"/>
                    <a:pt x="2126" y="1539"/>
                  </a:cubicBezTo>
                  <a:cubicBezTo>
                    <a:pt x="2126" y="1867"/>
                    <a:pt x="1859" y="2134"/>
                    <a:pt x="1531" y="2134"/>
                  </a:cubicBezTo>
                  <a:close/>
                  <a:moveTo>
                    <a:pt x="834" y="2325"/>
                  </a:moveTo>
                  <a:lnTo>
                    <a:pt x="834" y="2325"/>
                  </a:lnTo>
                  <a:cubicBezTo>
                    <a:pt x="854" y="2325"/>
                    <a:pt x="874" y="2331"/>
                    <a:pt x="890" y="2344"/>
                  </a:cubicBezTo>
                  <a:cubicBezTo>
                    <a:pt x="970" y="2409"/>
                    <a:pt x="1060" y="2460"/>
                    <a:pt x="1156" y="2498"/>
                  </a:cubicBezTo>
                  <a:cubicBezTo>
                    <a:pt x="1190" y="2511"/>
                    <a:pt x="1213" y="2545"/>
                    <a:pt x="1213" y="2582"/>
                  </a:cubicBezTo>
                  <a:lnTo>
                    <a:pt x="1213" y="2853"/>
                  </a:lnTo>
                  <a:cubicBezTo>
                    <a:pt x="1213" y="2877"/>
                    <a:pt x="1233" y="2897"/>
                    <a:pt x="1257" y="2897"/>
                  </a:cubicBezTo>
                  <a:lnTo>
                    <a:pt x="1806" y="2897"/>
                  </a:lnTo>
                  <a:cubicBezTo>
                    <a:pt x="1830" y="2897"/>
                    <a:pt x="1850" y="2877"/>
                    <a:pt x="1850" y="2853"/>
                  </a:cubicBezTo>
                  <a:lnTo>
                    <a:pt x="1850" y="2582"/>
                  </a:lnTo>
                  <a:cubicBezTo>
                    <a:pt x="1850" y="2545"/>
                    <a:pt x="1873" y="2511"/>
                    <a:pt x="1908" y="2498"/>
                  </a:cubicBezTo>
                  <a:cubicBezTo>
                    <a:pt x="2003" y="2460"/>
                    <a:pt x="2093" y="2409"/>
                    <a:pt x="2173" y="2344"/>
                  </a:cubicBezTo>
                  <a:cubicBezTo>
                    <a:pt x="2202" y="2321"/>
                    <a:pt x="2243" y="2318"/>
                    <a:pt x="2275" y="2337"/>
                  </a:cubicBezTo>
                  <a:lnTo>
                    <a:pt x="2510" y="2473"/>
                  </a:lnTo>
                  <a:cubicBezTo>
                    <a:pt x="2517" y="2476"/>
                    <a:pt x="2524" y="2479"/>
                    <a:pt x="2532" y="2479"/>
                  </a:cubicBezTo>
                  <a:cubicBezTo>
                    <a:pt x="2545" y="2479"/>
                    <a:pt x="2561" y="2473"/>
                    <a:pt x="2570" y="2456"/>
                  </a:cubicBezTo>
                  <a:lnTo>
                    <a:pt x="2845" y="1981"/>
                  </a:lnTo>
                  <a:cubicBezTo>
                    <a:pt x="2853" y="1967"/>
                    <a:pt x="2851" y="1954"/>
                    <a:pt x="2849" y="1947"/>
                  </a:cubicBezTo>
                  <a:cubicBezTo>
                    <a:pt x="2848" y="1941"/>
                    <a:pt x="2842" y="1928"/>
                    <a:pt x="2829" y="1921"/>
                  </a:cubicBezTo>
                  <a:lnTo>
                    <a:pt x="2594" y="1785"/>
                  </a:lnTo>
                  <a:cubicBezTo>
                    <a:pt x="2561" y="1766"/>
                    <a:pt x="2544" y="1730"/>
                    <a:pt x="2550" y="1693"/>
                  </a:cubicBezTo>
                  <a:cubicBezTo>
                    <a:pt x="2557" y="1642"/>
                    <a:pt x="2561" y="1590"/>
                    <a:pt x="2561" y="1539"/>
                  </a:cubicBezTo>
                  <a:cubicBezTo>
                    <a:pt x="2561" y="1488"/>
                    <a:pt x="2557" y="1437"/>
                    <a:pt x="2550" y="1386"/>
                  </a:cubicBezTo>
                  <a:cubicBezTo>
                    <a:pt x="2544" y="1349"/>
                    <a:pt x="2561" y="1313"/>
                    <a:pt x="2594" y="1295"/>
                  </a:cubicBezTo>
                  <a:lnTo>
                    <a:pt x="2829" y="1158"/>
                  </a:lnTo>
                  <a:cubicBezTo>
                    <a:pt x="2842" y="1151"/>
                    <a:pt x="2848" y="1138"/>
                    <a:pt x="2849" y="1132"/>
                  </a:cubicBezTo>
                  <a:cubicBezTo>
                    <a:pt x="2851" y="1125"/>
                    <a:pt x="2853" y="1112"/>
                    <a:pt x="2845" y="1098"/>
                  </a:cubicBezTo>
                  <a:lnTo>
                    <a:pt x="2570" y="623"/>
                  </a:lnTo>
                  <a:cubicBezTo>
                    <a:pt x="2561" y="607"/>
                    <a:pt x="2545" y="601"/>
                    <a:pt x="2532" y="601"/>
                  </a:cubicBezTo>
                  <a:cubicBezTo>
                    <a:pt x="2524" y="601"/>
                    <a:pt x="2517" y="603"/>
                    <a:pt x="2510" y="607"/>
                  </a:cubicBezTo>
                  <a:lnTo>
                    <a:pt x="2275" y="742"/>
                  </a:lnTo>
                  <a:cubicBezTo>
                    <a:pt x="2243" y="760"/>
                    <a:pt x="2202" y="758"/>
                    <a:pt x="2173" y="735"/>
                  </a:cubicBezTo>
                  <a:cubicBezTo>
                    <a:pt x="2092" y="670"/>
                    <a:pt x="2003" y="618"/>
                    <a:pt x="1908" y="581"/>
                  </a:cubicBezTo>
                  <a:cubicBezTo>
                    <a:pt x="1873" y="567"/>
                    <a:pt x="1850" y="535"/>
                    <a:pt x="1850" y="497"/>
                  </a:cubicBezTo>
                  <a:lnTo>
                    <a:pt x="1850" y="225"/>
                  </a:lnTo>
                  <a:cubicBezTo>
                    <a:pt x="1850" y="201"/>
                    <a:pt x="1830" y="181"/>
                    <a:pt x="1806" y="181"/>
                  </a:cubicBezTo>
                  <a:lnTo>
                    <a:pt x="1257" y="181"/>
                  </a:lnTo>
                  <a:cubicBezTo>
                    <a:pt x="1233" y="181"/>
                    <a:pt x="1213" y="201"/>
                    <a:pt x="1213" y="225"/>
                  </a:cubicBezTo>
                  <a:lnTo>
                    <a:pt x="1213" y="497"/>
                  </a:lnTo>
                  <a:cubicBezTo>
                    <a:pt x="1213" y="535"/>
                    <a:pt x="1190" y="567"/>
                    <a:pt x="1156" y="581"/>
                  </a:cubicBezTo>
                  <a:cubicBezTo>
                    <a:pt x="1060" y="618"/>
                    <a:pt x="970" y="670"/>
                    <a:pt x="890" y="735"/>
                  </a:cubicBezTo>
                  <a:cubicBezTo>
                    <a:pt x="861" y="758"/>
                    <a:pt x="821" y="760"/>
                    <a:pt x="788" y="742"/>
                  </a:cubicBezTo>
                  <a:lnTo>
                    <a:pt x="553" y="607"/>
                  </a:lnTo>
                  <a:cubicBezTo>
                    <a:pt x="546" y="603"/>
                    <a:pt x="539" y="601"/>
                    <a:pt x="531" y="601"/>
                  </a:cubicBezTo>
                  <a:cubicBezTo>
                    <a:pt x="519" y="601"/>
                    <a:pt x="502" y="607"/>
                    <a:pt x="493" y="623"/>
                  </a:cubicBezTo>
                  <a:lnTo>
                    <a:pt x="218" y="1098"/>
                  </a:lnTo>
                  <a:cubicBezTo>
                    <a:pt x="210" y="1112"/>
                    <a:pt x="212" y="1125"/>
                    <a:pt x="214" y="1132"/>
                  </a:cubicBezTo>
                  <a:cubicBezTo>
                    <a:pt x="216" y="1138"/>
                    <a:pt x="220" y="1151"/>
                    <a:pt x="234" y="1158"/>
                  </a:cubicBezTo>
                  <a:lnTo>
                    <a:pt x="470" y="1294"/>
                  </a:lnTo>
                  <a:cubicBezTo>
                    <a:pt x="502" y="1313"/>
                    <a:pt x="519" y="1349"/>
                    <a:pt x="513" y="1386"/>
                  </a:cubicBezTo>
                  <a:cubicBezTo>
                    <a:pt x="506" y="1437"/>
                    <a:pt x="502" y="1488"/>
                    <a:pt x="502" y="1539"/>
                  </a:cubicBezTo>
                  <a:cubicBezTo>
                    <a:pt x="502" y="1590"/>
                    <a:pt x="506" y="1642"/>
                    <a:pt x="513" y="1693"/>
                  </a:cubicBezTo>
                  <a:cubicBezTo>
                    <a:pt x="519" y="1730"/>
                    <a:pt x="501" y="1766"/>
                    <a:pt x="470" y="1785"/>
                  </a:cubicBezTo>
                  <a:lnTo>
                    <a:pt x="234" y="1921"/>
                  </a:lnTo>
                  <a:cubicBezTo>
                    <a:pt x="213" y="1932"/>
                    <a:pt x="206" y="1960"/>
                    <a:pt x="218" y="1981"/>
                  </a:cubicBezTo>
                  <a:lnTo>
                    <a:pt x="493" y="2456"/>
                  </a:lnTo>
                  <a:cubicBezTo>
                    <a:pt x="502" y="2473"/>
                    <a:pt x="519" y="2479"/>
                    <a:pt x="531" y="2479"/>
                  </a:cubicBezTo>
                  <a:cubicBezTo>
                    <a:pt x="539" y="2479"/>
                    <a:pt x="546" y="2476"/>
                    <a:pt x="553" y="2473"/>
                  </a:cubicBezTo>
                  <a:lnTo>
                    <a:pt x="788" y="2337"/>
                  </a:lnTo>
                  <a:cubicBezTo>
                    <a:pt x="803" y="2328"/>
                    <a:pt x="818" y="2325"/>
                    <a:pt x="834" y="2325"/>
                  </a:cubicBezTo>
                  <a:close/>
                  <a:moveTo>
                    <a:pt x="1806" y="3078"/>
                  </a:moveTo>
                  <a:lnTo>
                    <a:pt x="1257" y="3078"/>
                  </a:lnTo>
                  <a:cubicBezTo>
                    <a:pt x="1133" y="3078"/>
                    <a:pt x="1032" y="2978"/>
                    <a:pt x="1032" y="2853"/>
                  </a:cubicBezTo>
                  <a:lnTo>
                    <a:pt x="1032" y="2642"/>
                  </a:lnTo>
                  <a:cubicBezTo>
                    <a:pt x="960" y="2609"/>
                    <a:pt x="891" y="2570"/>
                    <a:pt x="827" y="2523"/>
                  </a:cubicBezTo>
                  <a:lnTo>
                    <a:pt x="643" y="2629"/>
                  </a:lnTo>
                  <a:cubicBezTo>
                    <a:pt x="609" y="2649"/>
                    <a:pt x="571" y="2659"/>
                    <a:pt x="531" y="2659"/>
                  </a:cubicBezTo>
                  <a:cubicBezTo>
                    <a:pt x="451" y="2659"/>
                    <a:pt x="376" y="2616"/>
                    <a:pt x="336" y="2547"/>
                  </a:cubicBezTo>
                  <a:lnTo>
                    <a:pt x="61" y="2071"/>
                  </a:lnTo>
                  <a:cubicBezTo>
                    <a:pt x="0" y="1963"/>
                    <a:pt x="37" y="1826"/>
                    <a:pt x="144" y="1764"/>
                  </a:cubicBezTo>
                  <a:lnTo>
                    <a:pt x="327" y="1658"/>
                  </a:lnTo>
                  <a:cubicBezTo>
                    <a:pt x="323" y="1619"/>
                    <a:pt x="321" y="1579"/>
                    <a:pt x="321" y="1539"/>
                  </a:cubicBezTo>
                  <a:cubicBezTo>
                    <a:pt x="321" y="1500"/>
                    <a:pt x="323" y="1460"/>
                    <a:pt x="327" y="1421"/>
                  </a:cubicBezTo>
                  <a:lnTo>
                    <a:pt x="144" y="1315"/>
                  </a:lnTo>
                  <a:cubicBezTo>
                    <a:pt x="92" y="1285"/>
                    <a:pt x="55" y="1237"/>
                    <a:pt x="39" y="1179"/>
                  </a:cubicBezTo>
                  <a:cubicBezTo>
                    <a:pt x="24" y="1121"/>
                    <a:pt x="32" y="1060"/>
                    <a:pt x="62" y="1008"/>
                  </a:cubicBezTo>
                  <a:lnTo>
                    <a:pt x="336" y="532"/>
                  </a:lnTo>
                  <a:cubicBezTo>
                    <a:pt x="376" y="463"/>
                    <a:pt x="451" y="420"/>
                    <a:pt x="531" y="420"/>
                  </a:cubicBezTo>
                  <a:cubicBezTo>
                    <a:pt x="571" y="420"/>
                    <a:pt x="609" y="431"/>
                    <a:pt x="643" y="450"/>
                  </a:cubicBezTo>
                  <a:lnTo>
                    <a:pt x="827" y="556"/>
                  </a:lnTo>
                  <a:cubicBezTo>
                    <a:pt x="891" y="509"/>
                    <a:pt x="960" y="470"/>
                    <a:pt x="1032" y="437"/>
                  </a:cubicBezTo>
                  <a:lnTo>
                    <a:pt x="1032" y="225"/>
                  </a:lnTo>
                  <a:cubicBezTo>
                    <a:pt x="1032" y="102"/>
                    <a:pt x="1133" y="0"/>
                    <a:pt x="1257" y="0"/>
                  </a:cubicBezTo>
                  <a:lnTo>
                    <a:pt x="1806" y="0"/>
                  </a:lnTo>
                  <a:cubicBezTo>
                    <a:pt x="1930" y="0"/>
                    <a:pt x="2031" y="102"/>
                    <a:pt x="2031" y="225"/>
                  </a:cubicBezTo>
                  <a:lnTo>
                    <a:pt x="2031" y="437"/>
                  </a:lnTo>
                  <a:cubicBezTo>
                    <a:pt x="2103" y="470"/>
                    <a:pt x="2172" y="510"/>
                    <a:pt x="2236" y="556"/>
                  </a:cubicBezTo>
                  <a:lnTo>
                    <a:pt x="2420" y="450"/>
                  </a:lnTo>
                  <a:cubicBezTo>
                    <a:pt x="2454" y="431"/>
                    <a:pt x="2493" y="420"/>
                    <a:pt x="2532" y="420"/>
                  </a:cubicBezTo>
                  <a:cubicBezTo>
                    <a:pt x="2612" y="420"/>
                    <a:pt x="2687" y="463"/>
                    <a:pt x="2727" y="532"/>
                  </a:cubicBezTo>
                  <a:lnTo>
                    <a:pt x="3001" y="1008"/>
                  </a:lnTo>
                  <a:cubicBezTo>
                    <a:pt x="3031" y="1060"/>
                    <a:pt x="3040" y="1121"/>
                    <a:pt x="3024" y="1179"/>
                  </a:cubicBezTo>
                  <a:cubicBezTo>
                    <a:pt x="3009" y="1236"/>
                    <a:pt x="2971" y="1285"/>
                    <a:pt x="2919" y="1315"/>
                  </a:cubicBezTo>
                  <a:lnTo>
                    <a:pt x="2736" y="1421"/>
                  </a:lnTo>
                  <a:cubicBezTo>
                    <a:pt x="2740" y="1460"/>
                    <a:pt x="2742" y="1500"/>
                    <a:pt x="2742" y="1539"/>
                  </a:cubicBezTo>
                  <a:cubicBezTo>
                    <a:pt x="2742" y="1579"/>
                    <a:pt x="2740" y="1619"/>
                    <a:pt x="2736" y="1658"/>
                  </a:cubicBezTo>
                  <a:lnTo>
                    <a:pt x="2919" y="1764"/>
                  </a:lnTo>
                  <a:cubicBezTo>
                    <a:pt x="2971" y="1794"/>
                    <a:pt x="3009" y="1842"/>
                    <a:pt x="3024" y="1901"/>
                  </a:cubicBezTo>
                  <a:cubicBezTo>
                    <a:pt x="3040" y="1959"/>
                    <a:pt x="3031" y="2019"/>
                    <a:pt x="3001" y="2071"/>
                  </a:cubicBezTo>
                  <a:lnTo>
                    <a:pt x="2727" y="2547"/>
                  </a:lnTo>
                  <a:cubicBezTo>
                    <a:pt x="2687" y="2616"/>
                    <a:pt x="2612" y="2659"/>
                    <a:pt x="2532" y="2659"/>
                  </a:cubicBezTo>
                  <a:cubicBezTo>
                    <a:pt x="2493" y="2659"/>
                    <a:pt x="2454" y="2649"/>
                    <a:pt x="2420" y="2629"/>
                  </a:cubicBezTo>
                  <a:lnTo>
                    <a:pt x="2236" y="2523"/>
                  </a:lnTo>
                  <a:cubicBezTo>
                    <a:pt x="2172" y="2570"/>
                    <a:pt x="2103" y="2609"/>
                    <a:pt x="2031" y="2642"/>
                  </a:cubicBezTo>
                  <a:lnTo>
                    <a:pt x="2031" y="2853"/>
                  </a:lnTo>
                  <a:cubicBezTo>
                    <a:pt x="2031" y="2978"/>
                    <a:pt x="1930" y="3078"/>
                    <a:pt x="1806" y="307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756BA12B-DD8D-C144-B151-0D66CC3D2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148540"/>
              <a:ext cx="1751224" cy="1709460"/>
            </a:xfrm>
            <a:custGeom>
              <a:avLst/>
              <a:gdLst>
                <a:gd name="T0" fmla="*/ 1748198 w 5361"/>
                <a:gd name="T1" fmla="*/ 1076676 h 5233"/>
                <a:gd name="T2" fmla="*/ 1662139 w 5361"/>
                <a:gd name="T3" fmla="*/ 1002857 h 5233"/>
                <a:gd name="T4" fmla="*/ 1669701 w 5361"/>
                <a:gd name="T5" fmla="*/ 897710 h 5233"/>
                <a:gd name="T6" fmla="*/ 1677982 w 5361"/>
                <a:gd name="T7" fmla="*/ 759435 h 5233"/>
                <a:gd name="T8" fmla="*/ 1858744 w 5361"/>
                <a:gd name="T9" fmla="*/ 636283 h 5233"/>
                <a:gd name="T10" fmla="*/ 1785647 w 5361"/>
                <a:gd name="T11" fmla="*/ 476762 h 5233"/>
                <a:gd name="T12" fmla="*/ 1797530 w 5361"/>
                <a:gd name="T13" fmla="*/ 432471 h 5233"/>
                <a:gd name="T14" fmla="*/ 1909515 w 5361"/>
                <a:gd name="T15" fmla="*/ 561384 h 5233"/>
                <a:gd name="T16" fmla="*/ 1865225 w 5361"/>
                <a:gd name="T17" fmla="*/ 726306 h 5233"/>
                <a:gd name="T18" fmla="*/ 1734875 w 5361"/>
                <a:gd name="T19" fmla="*/ 897710 h 5233"/>
                <a:gd name="T20" fmla="*/ 1780966 w 5361"/>
                <a:gd name="T21" fmla="*/ 1020141 h 5233"/>
                <a:gd name="T22" fmla="*/ 1792489 w 5361"/>
                <a:gd name="T23" fmla="*/ 1064433 h 5233"/>
                <a:gd name="T24" fmla="*/ 965020 w 5361"/>
                <a:gd name="T25" fmla="*/ 598473 h 5233"/>
                <a:gd name="T26" fmla="*/ 965020 w 5361"/>
                <a:gd name="T27" fmla="*/ 1196587 h 5233"/>
                <a:gd name="T28" fmla="*/ 1263888 w 5361"/>
                <a:gd name="T29" fmla="*/ 897710 h 5233"/>
                <a:gd name="T30" fmla="*/ 965020 w 5361"/>
                <a:gd name="T31" fmla="*/ 1261763 h 5233"/>
                <a:gd name="T32" fmla="*/ 965020 w 5361"/>
                <a:gd name="T33" fmla="*/ 533297 h 5233"/>
                <a:gd name="T34" fmla="*/ 1329063 w 5361"/>
                <a:gd name="T35" fmla="*/ 897710 h 5233"/>
                <a:gd name="T36" fmla="*/ 784259 w 5361"/>
                <a:gd name="T37" fmla="*/ 1884003 h 5233"/>
                <a:gd name="T38" fmla="*/ 662911 w 5361"/>
                <a:gd name="T39" fmla="*/ 1606012 h 5233"/>
                <a:gd name="T40" fmla="*/ 366564 w 5361"/>
                <a:gd name="T41" fmla="*/ 1591968 h 5233"/>
                <a:gd name="T42" fmla="*/ 275103 w 5361"/>
                <a:gd name="T43" fmla="*/ 1603851 h 5233"/>
                <a:gd name="T44" fmla="*/ 20165 w 5361"/>
                <a:gd name="T45" fmla="*/ 1234396 h 5233"/>
                <a:gd name="T46" fmla="*/ 64455 w 5361"/>
                <a:gd name="T47" fmla="*/ 1068754 h 5233"/>
                <a:gd name="T48" fmla="*/ 194804 w 5361"/>
                <a:gd name="T49" fmla="*/ 897710 h 5233"/>
                <a:gd name="T50" fmla="*/ 64815 w 5361"/>
                <a:gd name="T51" fmla="*/ 726306 h 5233"/>
                <a:gd name="T52" fmla="*/ 8642 w 5361"/>
                <a:gd name="T53" fmla="*/ 652847 h 5233"/>
                <a:gd name="T54" fmla="*/ 201286 w 5361"/>
                <a:gd name="T55" fmla="*/ 247744 h 5233"/>
                <a:gd name="T56" fmla="*/ 366564 w 5361"/>
                <a:gd name="T57" fmla="*/ 203452 h 5233"/>
                <a:gd name="T58" fmla="*/ 662911 w 5361"/>
                <a:gd name="T59" fmla="*/ 189409 h 5233"/>
                <a:gd name="T60" fmla="*/ 695679 w 5361"/>
                <a:gd name="T61" fmla="*/ 0 h 5233"/>
                <a:gd name="T62" fmla="*/ 728086 w 5361"/>
                <a:gd name="T63" fmla="*/ 211014 h 5233"/>
                <a:gd name="T64" fmla="*/ 707561 w 5361"/>
                <a:gd name="T65" fmla="*/ 241262 h 5233"/>
                <a:gd name="T66" fmla="*/ 488991 w 5361"/>
                <a:gd name="T67" fmla="*/ 349290 h 5233"/>
                <a:gd name="T68" fmla="*/ 291666 w 5361"/>
                <a:gd name="T69" fmla="*/ 254225 h 5233"/>
                <a:gd name="T70" fmla="*/ 76697 w 5361"/>
                <a:gd name="T71" fmla="*/ 593792 h 5233"/>
                <a:gd name="T72" fmla="*/ 71296 w 5361"/>
                <a:gd name="T73" fmla="*/ 636283 h 5233"/>
                <a:gd name="T74" fmla="*/ 252057 w 5361"/>
                <a:gd name="T75" fmla="*/ 759435 h 5233"/>
                <a:gd name="T76" fmla="*/ 259979 w 5361"/>
                <a:gd name="T77" fmla="*/ 897710 h 5233"/>
                <a:gd name="T78" fmla="*/ 267901 w 5361"/>
                <a:gd name="T79" fmla="*/ 1002857 h 5233"/>
                <a:gd name="T80" fmla="*/ 96862 w 5361"/>
                <a:gd name="T81" fmla="*/ 1125288 h 5233"/>
                <a:gd name="T82" fmla="*/ 76697 w 5361"/>
                <a:gd name="T83" fmla="*/ 1201628 h 5233"/>
                <a:gd name="T84" fmla="*/ 291666 w 5361"/>
                <a:gd name="T85" fmla="*/ 1540835 h 5233"/>
                <a:gd name="T86" fmla="*/ 488991 w 5361"/>
                <a:gd name="T87" fmla="*/ 1445771 h 5233"/>
                <a:gd name="T88" fmla="*/ 525720 w 5361"/>
                <a:gd name="T89" fmla="*/ 1448651 h 5233"/>
                <a:gd name="T90" fmla="*/ 728086 w 5361"/>
                <a:gd name="T91" fmla="*/ 1584406 h 5233"/>
                <a:gd name="T92" fmla="*/ 784259 w 5361"/>
                <a:gd name="T93" fmla="*/ 1818826 h 5233"/>
                <a:gd name="T94" fmla="*/ 1201954 w 5361"/>
                <a:gd name="T95" fmla="*/ 1763012 h 5233"/>
                <a:gd name="T96" fmla="*/ 1222479 w 5361"/>
                <a:gd name="T97" fmla="*/ 1553798 h 5233"/>
                <a:gd name="T98" fmla="*/ 1404320 w 5361"/>
                <a:gd name="T99" fmla="*/ 1448651 h 5233"/>
                <a:gd name="T100" fmla="*/ 1595884 w 5361"/>
                <a:gd name="T101" fmla="*/ 1535434 h 5233"/>
                <a:gd name="T102" fmla="*/ 1744238 w 5361"/>
                <a:gd name="T103" fmla="*/ 1391037 h 5233"/>
                <a:gd name="T104" fmla="*/ 1800410 w 5361"/>
                <a:gd name="T105" fmla="*/ 1423085 h 5233"/>
                <a:gd name="T106" fmla="*/ 1563116 w 5361"/>
                <a:gd name="T107" fmla="*/ 1591968 h 5233"/>
                <a:gd name="T108" fmla="*/ 1266769 w 5361"/>
                <a:gd name="T109" fmla="*/ 1606012 h 5233"/>
                <a:gd name="T110" fmla="*/ 1145781 w 5361"/>
                <a:gd name="T111" fmla="*/ 1884003 h 52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361" h="5233">
                  <a:moveTo>
                    <a:pt x="4901" y="3002"/>
                  </a:moveTo>
                  <a:lnTo>
                    <a:pt x="4901" y="3002"/>
                  </a:lnTo>
                  <a:cubicBezTo>
                    <a:pt x="4885" y="3002"/>
                    <a:pt x="4869" y="2998"/>
                    <a:pt x="4855" y="2990"/>
                  </a:cubicBezTo>
                  <a:lnTo>
                    <a:pt x="4660" y="2876"/>
                  </a:lnTo>
                  <a:cubicBezTo>
                    <a:pt x="4627" y="2858"/>
                    <a:pt x="4610" y="2822"/>
                    <a:pt x="4616" y="2785"/>
                  </a:cubicBezTo>
                  <a:cubicBezTo>
                    <a:pt x="4630" y="2689"/>
                    <a:pt x="4637" y="2591"/>
                    <a:pt x="4637" y="2493"/>
                  </a:cubicBezTo>
                  <a:cubicBezTo>
                    <a:pt x="4637" y="2396"/>
                    <a:pt x="4630" y="2297"/>
                    <a:pt x="4616" y="2201"/>
                  </a:cubicBezTo>
                  <a:cubicBezTo>
                    <a:pt x="4610" y="2164"/>
                    <a:pt x="4627" y="2128"/>
                    <a:pt x="4660" y="2109"/>
                  </a:cubicBezTo>
                  <a:lnTo>
                    <a:pt x="5089" y="1861"/>
                  </a:lnTo>
                  <a:cubicBezTo>
                    <a:pt x="5126" y="1841"/>
                    <a:pt x="5151" y="1807"/>
                    <a:pt x="5162" y="1767"/>
                  </a:cubicBezTo>
                  <a:cubicBezTo>
                    <a:pt x="5172" y="1727"/>
                    <a:pt x="5167" y="1684"/>
                    <a:pt x="5147" y="1649"/>
                  </a:cubicBezTo>
                  <a:lnTo>
                    <a:pt x="4959" y="1324"/>
                  </a:lnTo>
                  <a:cubicBezTo>
                    <a:pt x="4934" y="1281"/>
                    <a:pt x="4949" y="1225"/>
                    <a:pt x="4992" y="1201"/>
                  </a:cubicBezTo>
                  <a:cubicBezTo>
                    <a:pt x="5036" y="1176"/>
                    <a:pt x="5091" y="1190"/>
                    <a:pt x="5116" y="1234"/>
                  </a:cubicBezTo>
                  <a:lnTo>
                    <a:pt x="5303" y="1559"/>
                  </a:lnTo>
                  <a:cubicBezTo>
                    <a:pt x="5348" y="1636"/>
                    <a:pt x="5360" y="1727"/>
                    <a:pt x="5336" y="1813"/>
                  </a:cubicBezTo>
                  <a:cubicBezTo>
                    <a:pt x="5313" y="1900"/>
                    <a:pt x="5258" y="1973"/>
                    <a:pt x="5180" y="2017"/>
                  </a:cubicBezTo>
                  <a:lnTo>
                    <a:pt x="4802" y="2236"/>
                  </a:lnTo>
                  <a:cubicBezTo>
                    <a:pt x="4813" y="2321"/>
                    <a:pt x="4818" y="2407"/>
                    <a:pt x="4818" y="2493"/>
                  </a:cubicBezTo>
                  <a:cubicBezTo>
                    <a:pt x="4818" y="2579"/>
                    <a:pt x="4813" y="2665"/>
                    <a:pt x="4802" y="2750"/>
                  </a:cubicBezTo>
                  <a:lnTo>
                    <a:pt x="4946" y="2833"/>
                  </a:lnTo>
                  <a:cubicBezTo>
                    <a:pt x="4989" y="2858"/>
                    <a:pt x="5004" y="2914"/>
                    <a:pt x="4978" y="2956"/>
                  </a:cubicBezTo>
                  <a:cubicBezTo>
                    <a:pt x="4962" y="2986"/>
                    <a:pt x="4932" y="3002"/>
                    <a:pt x="4901" y="3002"/>
                  </a:cubicBezTo>
                  <a:close/>
                  <a:moveTo>
                    <a:pt x="2680" y="1662"/>
                  </a:moveTo>
                  <a:lnTo>
                    <a:pt x="2680" y="1662"/>
                  </a:lnTo>
                  <a:cubicBezTo>
                    <a:pt x="2222" y="1662"/>
                    <a:pt x="1849" y="2035"/>
                    <a:pt x="1849" y="2493"/>
                  </a:cubicBezTo>
                  <a:cubicBezTo>
                    <a:pt x="1849" y="2951"/>
                    <a:pt x="2222" y="3323"/>
                    <a:pt x="2680" y="3323"/>
                  </a:cubicBezTo>
                  <a:cubicBezTo>
                    <a:pt x="3138" y="3323"/>
                    <a:pt x="3510" y="2951"/>
                    <a:pt x="3510" y="2493"/>
                  </a:cubicBezTo>
                  <a:cubicBezTo>
                    <a:pt x="3510" y="2035"/>
                    <a:pt x="3138" y="1662"/>
                    <a:pt x="2680" y="1662"/>
                  </a:cubicBezTo>
                  <a:close/>
                  <a:moveTo>
                    <a:pt x="2680" y="3504"/>
                  </a:moveTo>
                  <a:lnTo>
                    <a:pt x="2680" y="3504"/>
                  </a:lnTo>
                  <a:cubicBezTo>
                    <a:pt x="2122" y="3504"/>
                    <a:pt x="1668" y="3051"/>
                    <a:pt x="1668" y="2493"/>
                  </a:cubicBezTo>
                  <a:cubicBezTo>
                    <a:pt x="1668" y="1935"/>
                    <a:pt x="2122" y="1481"/>
                    <a:pt x="2680" y="1481"/>
                  </a:cubicBezTo>
                  <a:cubicBezTo>
                    <a:pt x="3237" y="1481"/>
                    <a:pt x="3691" y="1935"/>
                    <a:pt x="3691" y="2493"/>
                  </a:cubicBezTo>
                  <a:cubicBezTo>
                    <a:pt x="3691" y="3051"/>
                    <a:pt x="3237" y="3504"/>
                    <a:pt x="2680" y="3504"/>
                  </a:cubicBezTo>
                  <a:close/>
                  <a:moveTo>
                    <a:pt x="3182" y="5232"/>
                  </a:moveTo>
                  <a:lnTo>
                    <a:pt x="2178" y="5232"/>
                  </a:lnTo>
                  <a:cubicBezTo>
                    <a:pt x="1992" y="5232"/>
                    <a:pt x="1841" y="5081"/>
                    <a:pt x="1841" y="4896"/>
                  </a:cubicBezTo>
                  <a:lnTo>
                    <a:pt x="1841" y="4460"/>
                  </a:lnTo>
                  <a:cubicBezTo>
                    <a:pt x="1683" y="4393"/>
                    <a:pt x="1533" y="4306"/>
                    <a:pt x="1395" y="4203"/>
                  </a:cubicBezTo>
                  <a:lnTo>
                    <a:pt x="1018" y="4421"/>
                  </a:lnTo>
                  <a:cubicBezTo>
                    <a:pt x="941" y="4465"/>
                    <a:pt x="850" y="4477"/>
                    <a:pt x="764" y="4454"/>
                  </a:cubicBezTo>
                  <a:cubicBezTo>
                    <a:pt x="676" y="4431"/>
                    <a:pt x="604" y="4375"/>
                    <a:pt x="559" y="4298"/>
                  </a:cubicBezTo>
                  <a:lnTo>
                    <a:pt x="56" y="3428"/>
                  </a:lnTo>
                  <a:cubicBezTo>
                    <a:pt x="12" y="3350"/>
                    <a:pt x="0" y="3259"/>
                    <a:pt x="23" y="3173"/>
                  </a:cubicBezTo>
                  <a:cubicBezTo>
                    <a:pt x="46" y="3086"/>
                    <a:pt x="102" y="3013"/>
                    <a:pt x="179" y="2968"/>
                  </a:cubicBezTo>
                  <a:lnTo>
                    <a:pt x="557" y="2750"/>
                  </a:lnTo>
                  <a:cubicBezTo>
                    <a:pt x="547" y="2664"/>
                    <a:pt x="541" y="2578"/>
                    <a:pt x="541" y="2493"/>
                  </a:cubicBezTo>
                  <a:cubicBezTo>
                    <a:pt x="541" y="2407"/>
                    <a:pt x="547" y="2321"/>
                    <a:pt x="557" y="2236"/>
                  </a:cubicBezTo>
                  <a:lnTo>
                    <a:pt x="180" y="2017"/>
                  </a:lnTo>
                  <a:cubicBezTo>
                    <a:pt x="102" y="1973"/>
                    <a:pt x="46" y="1900"/>
                    <a:pt x="24" y="1813"/>
                  </a:cubicBezTo>
                  <a:cubicBezTo>
                    <a:pt x="0" y="1727"/>
                    <a:pt x="12" y="1636"/>
                    <a:pt x="56" y="1559"/>
                  </a:cubicBezTo>
                  <a:lnTo>
                    <a:pt x="559" y="688"/>
                  </a:lnTo>
                  <a:cubicBezTo>
                    <a:pt x="604" y="611"/>
                    <a:pt x="676" y="555"/>
                    <a:pt x="763" y="532"/>
                  </a:cubicBezTo>
                  <a:cubicBezTo>
                    <a:pt x="850" y="508"/>
                    <a:pt x="940" y="521"/>
                    <a:pt x="1018" y="565"/>
                  </a:cubicBezTo>
                  <a:lnTo>
                    <a:pt x="1396" y="783"/>
                  </a:lnTo>
                  <a:cubicBezTo>
                    <a:pt x="1533" y="679"/>
                    <a:pt x="1683" y="593"/>
                    <a:pt x="1841" y="526"/>
                  </a:cubicBezTo>
                  <a:lnTo>
                    <a:pt x="1841" y="90"/>
                  </a:lnTo>
                  <a:cubicBezTo>
                    <a:pt x="1841" y="40"/>
                    <a:pt x="1882" y="0"/>
                    <a:pt x="1932" y="0"/>
                  </a:cubicBezTo>
                  <a:cubicBezTo>
                    <a:pt x="1981" y="0"/>
                    <a:pt x="2022" y="40"/>
                    <a:pt x="2022" y="90"/>
                  </a:cubicBezTo>
                  <a:lnTo>
                    <a:pt x="2022" y="586"/>
                  </a:lnTo>
                  <a:cubicBezTo>
                    <a:pt x="2022" y="624"/>
                    <a:pt x="1999" y="657"/>
                    <a:pt x="1965" y="670"/>
                  </a:cubicBezTo>
                  <a:cubicBezTo>
                    <a:pt x="1783" y="742"/>
                    <a:pt x="1613" y="840"/>
                    <a:pt x="1460" y="962"/>
                  </a:cubicBezTo>
                  <a:cubicBezTo>
                    <a:pt x="1431" y="986"/>
                    <a:pt x="1390" y="989"/>
                    <a:pt x="1358" y="970"/>
                  </a:cubicBezTo>
                  <a:lnTo>
                    <a:pt x="927" y="722"/>
                  </a:lnTo>
                  <a:cubicBezTo>
                    <a:pt x="892" y="701"/>
                    <a:pt x="850" y="696"/>
                    <a:pt x="810" y="706"/>
                  </a:cubicBezTo>
                  <a:cubicBezTo>
                    <a:pt x="769" y="717"/>
                    <a:pt x="736" y="743"/>
                    <a:pt x="715" y="779"/>
                  </a:cubicBezTo>
                  <a:lnTo>
                    <a:pt x="213" y="1649"/>
                  </a:lnTo>
                  <a:cubicBezTo>
                    <a:pt x="193" y="1685"/>
                    <a:pt x="187" y="1727"/>
                    <a:pt x="198" y="1767"/>
                  </a:cubicBezTo>
                  <a:cubicBezTo>
                    <a:pt x="208" y="1807"/>
                    <a:pt x="234" y="1841"/>
                    <a:pt x="270" y="1861"/>
                  </a:cubicBezTo>
                  <a:lnTo>
                    <a:pt x="700" y="2109"/>
                  </a:lnTo>
                  <a:cubicBezTo>
                    <a:pt x="732" y="2128"/>
                    <a:pt x="749" y="2164"/>
                    <a:pt x="744" y="2201"/>
                  </a:cubicBezTo>
                  <a:cubicBezTo>
                    <a:pt x="729" y="2298"/>
                    <a:pt x="722" y="2396"/>
                    <a:pt x="722" y="2493"/>
                  </a:cubicBezTo>
                  <a:cubicBezTo>
                    <a:pt x="722" y="2590"/>
                    <a:pt x="729" y="2688"/>
                    <a:pt x="744" y="2785"/>
                  </a:cubicBezTo>
                  <a:cubicBezTo>
                    <a:pt x="749" y="2822"/>
                    <a:pt x="732" y="2858"/>
                    <a:pt x="700" y="2876"/>
                  </a:cubicBezTo>
                  <a:lnTo>
                    <a:pt x="269" y="3125"/>
                  </a:lnTo>
                  <a:cubicBezTo>
                    <a:pt x="234" y="3146"/>
                    <a:pt x="208" y="3179"/>
                    <a:pt x="198" y="3219"/>
                  </a:cubicBezTo>
                  <a:cubicBezTo>
                    <a:pt x="187" y="3259"/>
                    <a:pt x="193" y="3301"/>
                    <a:pt x="213" y="3337"/>
                  </a:cubicBezTo>
                  <a:lnTo>
                    <a:pt x="715" y="4208"/>
                  </a:lnTo>
                  <a:cubicBezTo>
                    <a:pt x="736" y="4243"/>
                    <a:pt x="769" y="4269"/>
                    <a:pt x="810" y="4279"/>
                  </a:cubicBezTo>
                  <a:cubicBezTo>
                    <a:pt x="850" y="4290"/>
                    <a:pt x="892" y="4284"/>
                    <a:pt x="927" y="4264"/>
                  </a:cubicBezTo>
                  <a:lnTo>
                    <a:pt x="1358" y="4015"/>
                  </a:lnTo>
                  <a:cubicBezTo>
                    <a:pt x="1390" y="3997"/>
                    <a:pt x="1431" y="4000"/>
                    <a:pt x="1460" y="4023"/>
                  </a:cubicBezTo>
                  <a:cubicBezTo>
                    <a:pt x="1612" y="4145"/>
                    <a:pt x="1782" y="4244"/>
                    <a:pt x="1965" y="4315"/>
                  </a:cubicBezTo>
                  <a:cubicBezTo>
                    <a:pt x="1999" y="4329"/>
                    <a:pt x="2022" y="4362"/>
                    <a:pt x="2022" y="4400"/>
                  </a:cubicBezTo>
                  <a:lnTo>
                    <a:pt x="2022" y="4896"/>
                  </a:lnTo>
                  <a:cubicBezTo>
                    <a:pt x="2022" y="4982"/>
                    <a:pt x="2092" y="5051"/>
                    <a:pt x="2178" y="5051"/>
                  </a:cubicBezTo>
                  <a:lnTo>
                    <a:pt x="3182" y="5051"/>
                  </a:lnTo>
                  <a:cubicBezTo>
                    <a:pt x="3268" y="5051"/>
                    <a:pt x="3338" y="4982"/>
                    <a:pt x="3338" y="4896"/>
                  </a:cubicBezTo>
                  <a:lnTo>
                    <a:pt x="3338" y="4400"/>
                  </a:lnTo>
                  <a:cubicBezTo>
                    <a:pt x="3338" y="4362"/>
                    <a:pt x="3360" y="4329"/>
                    <a:pt x="3395" y="4315"/>
                  </a:cubicBezTo>
                  <a:cubicBezTo>
                    <a:pt x="3577" y="4244"/>
                    <a:pt x="3747" y="4146"/>
                    <a:pt x="3900" y="4023"/>
                  </a:cubicBezTo>
                  <a:cubicBezTo>
                    <a:pt x="3929" y="4000"/>
                    <a:pt x="3970" y="3997"/>
                    <a:pt x="4001" y="4015"/>
                  </a:cubicBezTo>
                  <a:lnTo>
                    <a:pt x="4432" y="4264"/>
                  </a:lnTo>
                  <a:cubicBezTo>
                    <a:pt x="4506" y="4307"/>
                    <a:pt x="4602" y="4282"/>
                    <a:pt x="4644" y="4207"/>
                  </a:cubicBezTo>
                  <a:lnTo>
                    <a:pt x="4844" y="3863"/>
                  </a:lnTo>
                  <a:cubicBezTo>
                    <a:pt x="4868" y="3819"/>
                    <a:pt x="4923" y="3805"/>
                    <a:pt x="4967" y="3829"/>
                  </a:cubicBezTo>
                  <a:cubicBezTo>
                    <a:pt x="5010" y="3855"/>
                    <a:pt x="5025" y="3910"/>
                    <a:pt x="5000" y="3952"/>
                  </a:cubicBezTo>
                  <a:lnTo>
                    <a:pt x="4801" y="4298"/>
                  </a:lnTo>
                  <a:cubicBezTo>
                    <a:pt x="4708" y="4458"/>
                    <a:pt x="4502" y="4514"/>
                    <a:pt x="4341" y="4421"/>
                  </a:cubicBezTo>
                  <a:lnTo>
                    <a:pt x="3964" y="4203"/>
                  </a:lnTo>
                  <a:cubicBezTo>
                    <a:pt x="3826" y="4306"/>
                    <a:pt x="3677" y="4393"/>
                    <a:pt x="3518" y="4460"/>
                  </a:cubicBezTo>
                  <a:lnTo>
                    <a:pt x="3518" y="4896"/>
                  </a:lnTo>
                  <a:cubicBezTo>
                    <a:pt x="3518" y="5081"/>
                    <a:pt x="3368" y="5232"/>
                    <a:pt x="3182" y="52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98" name="Group 6">
              <a:extLst>
                <a:ext uri="{FF2B5EF4-FFF2-40B4-BE49-F238E27FC236}">
                  <a16:creationId xmlns:a16="http://schemas.microsoft.com/office/drawing/2014/main" id="{5C455D1C-E120-FA43-9326-AE9D30881BC3}"/>
                </a:ext>
              </a:extLst>
            </p:cNvPr>
            <p:cNvGrpSpPr>
              <a:grpSpLocks/>
            </p:cNvGrpSpPr>
            <p:nvPr/>
          </p:nvGrpSpPr>
          <p:grpSpPr bwMode="auto">
            <a:xfrm rot="19964076">
              <a:off x="-1371198" y="1551348"/>
              <a:ext cx="1666254" cy="2151586"/>
              <a:chOff x="3309938" y="4121150"/>
              <a:chExt cx="1836737" cy="2371725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31" name="Freeform 1">
                <a:extLst>
                  <a:ext uri="{FF2B5EF4-FFF2-40B4-BE49-F238E27FC236}">
                    <a16:creationId xmlns:a16="http://schemas.microsoft.com/office/drawing/2014/main" id="{8493943E-41F3-2540-8CE2-2B5BE7B40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450" y="5248275"/>
                <a:ext cx="290513" cy="741363"/>
              </a:xfrm>
              <a:custGeom>
                <a:avLst/>
                <a:gdLst>
                  <a:gd name="T0" fmla="*/ 175099 w 808"/>
                  <a:gd name="T1" fmla="*/ 51798 h 2061"/>
                  <a:gd name="T2" fmla="*/ 175099 w 808"/>
                  <a:gd name="T3" fmla="*/ 51798 h 2061"/>
                  <a:gd name="T4" fmla="*/ 289075 w 808"/>
                  <a:gd name="T5" fmla="*/ 210431 h 2061"/>
                  <a:gd name="T6" fmla="*/ 289075 w 808"/>
                  <a:gd name="T7" fmla="*/ 227697 h 2061"/>
                  <a:gd name="T8" fmla="*/ 221840 w 808"/>
                  <a:gd name="T9" fmla="*/ 227697 h 2061"/>
                  <a:gd name="T10" fmla="*/ 221840 w 808"/>
                  <a:gd name="T11" fmla="*/ 205754 h 2061"/>
                  <a:gd name="T12" fmla="*/ 221840 w 808"/>
                  <a:gd name="T13" fmla="*/ 205754 h 2061"/>
                  <a:gd name="T14" fmla="*/ 147414 w 808"/>
                  <a:gd name="T15" fmla="*/ 113668 h 2061"/>
                  <a:gd name="T16" fmla="*/ 147414 w 808"/>
                  <a:gd name="T17" fmla="*/ 113668 h 2061"/>
                  <a:gd name="T18" fmla="*/ 73707 w 808"/>
                  <a:gd name="T19" fmla="*/ 205754 h 2061"/>
                  <a:gd name="T20" fmla="*/ 73707 w 808"/>
                  <a:gd name="T21" fmla="*/ 205754 h 2061"/>
                  <a:gd name="T22" fmla="*/ 290153 w 808"/>
                  <a:gd name="T23" fmla="*/ 532731 h 2061"/>
                  <a:gd name="T24" fmla="*/ 290153 w 808"/>
                  <a:gd name="T25" fmla="*/ 532731 h 2061"/>
                  <a:gd name="T26" fmla="*/ 175099 w 808"/>
                  <a:gd name="T27" fmla="*/ 692083 h 2061"/>
                  <a:gd name="T28" fmla="*/ 175099 w 808"/>
                  <a:gd name="T29" fmla="*/ 741003 h 2061"/>
                  <a:gd name="T30" fmla="*/ 116133 w 808"/>
                  <a:gd name="T31" fmla="*/ 741003 h 2061"/>
                  <a:gd name="T32" fmla="*/ 116133 w 808"/>
                  <a:gd name="T33" fmla="*/ 692083 h 2061"/>
                  <a:gd name="T34" fmla="*/ 116133 w 808"/>
                  <a:gd name="T35" fmla="*/ 692083 h 2061"/>
                  <a:gd name="T36" fmla="*/ 0 w 808"/>
                  <a:gd name="T37" fmla="*/ 532731 h 2061"/>
                  <a:gd name="T38" fmla="*/ 0 w 808"/>
                  <a:gd name="T39" fmla="*/ 493163 h 2061"/>
                  <a:gd name="T40" fmla="*/ 67235 w 808"/>
                  <a:gd name="T41" fmla="*/ 493163 h 2061"/>
                  <a:gd name="T42" fmla="*/ 67235 w 808"/>
                  <a:gd name="T43" fmla="*/ 537407 h 2061"/>
                  <a:gd name="T44" fmla="*/ 67235 w 808"/>
                  <a:gd name="T45" fmla="*/ 537407 h 2061"/>
                  <a:gd name="T46" fmla="*/ 142740 w 808"/>
                  <a:gd name="T47" fmla="*/ 628774 h 2061"/>
                  <a:gd name="T48" fmla="*/ 142740 w 808"/>
                  <a:gd name="T49" fmla="*/ 628774 h 2061"/>
                  <a:gd name="T50" fmla="*/ 218244 w 808"/>
                  <a:gd name="T51" fmla="*/ 537407 h 2061"/>
                  <a:gd name="T52" fmla="*/ 218244 w 808"/>
                  <a:gd name="T53" fmla="*/ 537407 h 2061"/>
                  <a:gd name="T54" fmla="*/ 2876 w 808"/>
                  <a:gd name="T55" fmla="*/ 210431 h 2061"/>
                  <a:gd name="T56" fmla="*/ 2876 w 808"/>
                  <a:gd name="T57" fmla="*/ 210431 h 2061"/>
                  <a:gd name="T58" fmla="*/ 116133 w 808"/>
                  <a:gd name="T59" fmla="*/ 51798 h 2061"/>
                  <a:gd name="T60" fmla="*/ 116133 w 808"/>
                  <a:gd name="T61" fmla="*/ 0 h 2061"/>
                  <a:gd name="T62" fmla="*/ 175099 w 808"/>
                  <a:gd name="T63" fmla="*/ 0 h 2061"/>
                  <a:gd name="T64" fmla="*/ 175099 w 808"/>
                  <a:gd name="T65" fmla="*/ 51798 h 20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8" h="2061">
                    <a:moveTo>
                      <a:pt x="487" y="144"/>
                    </a:moveTo>
                    <a:lnTo>
                      <a:pt x="487" y="144"/>
                    </a:lnTo>
                    <a:cubicBezTo>
                      <a:pt x="705" y="175"/>
                      <a:pt x="804" y="344"/>
                      <a:pt x="804" y="585"/>
                    </a:cubicBezTo>
                    <a:lnTo>
                      <a:pt x="804" y="633"/>
                    </a:lnTo>
                    <a:lnTo>
                      <a:pt x="617" y="633"/>
                    </a:lnTo>
                    <a:lnTo>
                      <a:pt x="617" y="572"/>
                    </a:lnTo>
                    <a:cubicBezTo>
                      <a:pt x="617" y="413"/>
                      <a:pt x="553" y="316"/>
                      <a:pt x="410" y="316"/>
                    </a:cubicBezTo>
                    <a:cubicBezTo>
                      <a:pt x="269" y="316"/>
                      <a:pt x="205" y="413"/>
                      <a:pt x="205" y="572"/>
                    </a:cubicBezTo>
                    <a:cubicBezTo>
                      <a:pt x="205" y="974"/>
                      <a:pt x="807" y="977"/>
                      <a:pt x="807" y="1481"/>
                    </a:cubicBezTo>
                    <a:cubicBezTo>
                      <a:pt x="807" y="1722"/>
                      <a:pt x="705" y="1893"/>
                      <a:pt x="487" y="1924"/>
                    </a:cubicBezTo>
                    <a:lnTo>
                      <a:pt x="487" y="2060"/>
                    </a:lnTo>
                    <a:lnTo>
                      <a:pt x="323" y="2060"/>
                    </a:lnTo>
                    <a:lnTo>
                      <a:pt x="323" y="1924"/>
                    </a:lnTo>
                    <a:cubicBezTo>
                      <a:pt x="100" y="1893"/>
                      <a:pt x="0" y="1724"/>
                      <a:pt x="0" y="1481"/>
                    </a:cubicBezTo>
                    <a:lnTo>
                      <a:pt x="0" y="1371"/>
                    </a:lnTo>
                    <a:lnTo>
                      <a:pt x="187" y="1371"/>
                    </a:lnTo>
                    <a:lnTo>
                      <a:pt x="187" y="1494"/>
                    </a:lnTo>
                    <a:cubicBezTo>
                      <a:pt x="187" y="1656"/>
                      <a:pt x="254" y="1748"/>
                      <a:pt x="397" y="1748"/>
                    </a:cubicBezTo>
                    <a:cubicBezTo>
                      <a:pt x="543" y="1748"/>
                      <a:pt x="607" y="1656"/>
                      <a:pt x="607" y="1494"/>
                    </a:cubicBezTo>
                    <a:cubicBezTo>
                      <a:pt x="607" y="1095"/>
                      <a:pt x="8" y="1089"/>
                      <a:pt x="8" y="585"/>
                    </a:cubicBezTo>
                    <a:cubicBezTo>
                      <a:pt x="8" y="339"/>
                      <a:pt x="107" y="177"/>
                      <a:pt x="323" y="144"/>
                    </a:cubicBezTo>
                    <a:lnTo>
                      <a:pt x="323" y="0"/>
                    </a:lnTo>
                    <a:lnTo>
                      <a:pt x="487" y="0"/>
                    </a:lnTo>
                    <a:lnTo>
                      <a:pt x="487" y="14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32" name="Freeform 31">
                <a:extLst>
                  <a:ext uri="{FF2B5EF4-FFF2-40B4-BE49-F238E27FC236}">
                    <a16:creationId xmlns:a16="http://schemas.microsoft.com/office/drawing/2014/main" id="{908F55EF-2910-7944-90E6-2FBC27306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9938" y="4754563"/>
                <a:ext cx="1836737" cy="1738312"/>
              </a:xfrm>
              <a:custGeom>
                <a:avLst/>
                <a:gdLst>
                  <a:gd name="T0" fmla="*/ 918008 w 5102"/>
                  <a:gd name="T1" fmla="*/ 64782 h 4830"/>
                  <a:gd name="T2" fmla="*/ 918008 w 5102"/>
                  <a:gd name="T3" fmla="*/ 64782 h 4830"/>
                  <a:gd name="T4" fmla="*/ 317163 w 5102"/>
                  <a:gd name="T5" fmla="*/ 396609 h 4830"/>
                  <a:gd name="T6" fmla="*/ 317163 w 5102"/>
                  <a:gd name="T7" fmla="*/ 396609 h 4830"/>
                  <a:gd name="T8" fmla="*/ 64801 w 5102"/>
                  <a:gd name="T9" fmla="*/ 1044787 h 4830"/>
                  <a:gd name="T10" fmla="*/ 64801 w 5102"/>
                  <a:gd name="T11" fmla="*/ 1044787 h 4830"/>
                  <a:gd name="T12" fmla="*/ 918008 w 5102"/>
                  <a:gd name="T13" fmla="*/ 1672810 h 4830"/>
                  <a:gd name="T14" fmla="*/ 918008 w 5102"/>
                  <a:gd name="T15" fmla="*/ 1672810 h 4830"/>
                  <a:gd name="T16" fmla="*/ 1771216 w 5102"/>
                  <a:gd name="T17" fmla="*/ 1044787 h 4830"/>
                  <a:gd name="T18" fmla="*/ 1771216 w 5102"/>
                  <a:gd name="T19" fmla="*/ 1044787 h 4830"/>
                  <a:gd name="T20" fmla="*/ 1518854 w 5102"/>
                  <a:gd name="T21" fmla="*/ 396609 h 4830"/>
                  <a:gd name="T22" fmla="*/ 1518854 w 5102"/>
                  <a:gd name="T23" fmla="*/ 396609 h 4830"/>
                  <a:gd name="T24" fmla="*/ 918008 w 5102"/>
                  <a:gd name="T25" fmla="*/ 64782 h 4830"/>
                  <a:gd name="T26" fmla="*/ 918008 w 5102"/>
                  <a:gd name="T27" fmla="*/ 1737952 h 4830"/>
                  <a:gd name="T28" fmla="*/ 918008 w 5102"/>
                  <a:gd name="T29" fmla="*/ 1737952 h 4830"/>
                  <a:gd name="T30" fmla="*/ 0 w 5102"/>
                  <a:gd name="T31" fmla="*/ 1044787 h 4830"/>
                  <a:gd name="T32" fmla="*/ 0 w 5102"/>
                  <a:gd name="T33" fmla="*/ 1044787 h 4830"/>
                  <a:gd name="T34" fmla="*/ 918008 w 5102"/>
                  <a:gd name="T35" fmla="*/ 0 h 4830"/>
                  <a:gd name="T36" fmla="*/ 918008 w 5102"/>
                  <a:gd name="T37" fmla="*/ 0 h 4830"/>
                  <a:gd name="T38" fmla="*/ 1569615 w 5102"/>
                  <a:gd name="T39" fmla="*/ 355940 h 4830"/>
                  <a:gd name="T40" fmla="*/ 1569615 w 5102"/>
                  <a:gd name="T41" fmla="*/ 355940 h 4830"/>
                  <a:gd name="T42" fmla="*/ 1836377 w 5102"/>
                  <a:gd name="T43" fmla="*/ 1044787 h 4830"/>
                  <a:gd name="T44" fmla="*/ 1836377 w 5102"/>
                  <a:gd name="T45" fmla="*/ 1044787 h 4830"/>
                  <a:gd name="T46" fmla="*/ 918008 w 5102"/>
                  <a:gd name="T47" fmla="*/ 1737952 h 48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102" h="4830">
                    <a:moveTo>
                      <a:pt x="2550" y="180"/>
                    </a:moveTo>
                    <a:lnTo>
                      <a:pt x="2550" y="180"/>
                    </a:lnTo>
                    <a:cubicBezTo>
                      <a:pt x="1952" y="180"/>
                      <a:pt x="1360" y="507"/>
                      <a:pt x="881" y="1102"/>
                    </a:cubicBezTo>
                    <a:cubicBezTo>
                      <a:pt x="449" y="1638"/>
                      <a:pt x="180" y="2329"/>
                      <a:pt x="180" y="2903"/>
                    </a:cubicBezTo>
                    <a:cubicBezTo>
                      <a:pt x="180" y="3963"/>
                      <a:pt x="1111" y="4648"/>
                      <a:pt x="2550" y="4648"/>
                    </a:cubicBezTo>
                    <a:cubicBezTo>
                      <a:pt x="3989" y="4648"/>
                      <a:pt x="4920" y="3963"/>
                      <a:pt x="4920" y="2903"/>
                    </a:cubicBezTo>
                    <a:cubicBezTo>
                      <a:pt x="4920" y="2329"/>
                      <a:pt x="4651" y="1638"/>
                      <a:pt x="4219" y="1102"/>
                    </a:cubicBezTo>
                    <a:cubicBezTo>
                      <a:pt x="3741" y="507"/>
                      <a:pt x="3149" y="180"/>
                      <a:pt x="2550" y="180"/>
                    </a:cubicBezTo>
                    <a:close/>
                    <a:moveTo>
                      <a:pt x="2550" y="4829"/>
                    </a:moveTo>
                    <a:lnTo>
                      <a:pt x="2550" y="4829"/>
                    </a:lnTo>
                    <a:cubicBezTo>
                      <a:pt x="1001" y="4829"/>
                      <a:pt x="0" y="4072"/>
                      <a:pt x="0" y="2903"/>
                    </a:cubicBezTo>
                    <a:cubicBezTo>
                      <a:pt x="0" y="1596"/>
                      <a:pt x="1176" y="0"/>
                      <a:pt x="2550" y="0"/>
                    </a:cubicBezTo>
                    <a:cubicBezTo>
                      <a:pt x="3204" y="0"/>
                      <a:pt x="3846" y="351"/>
                      <a:pt x="4360" y="989"/>
                    </a:cubicBezTo>
                    <a:cubicBezTo>
                      <a:pt x="4823" y="1564"/>
                      <a:pt x="5101" y="2280"/>
                      <a:pt x="5101" y="2903"/>
                    </a:cubicBezTo>
                    <a:cubicBezTo>
                      <a:pt x="5101" y="4072"/>
                      <a:pt x="4099" y="4829"/>
                      <a:pt x="2550" y="482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33" name="Freeform 32">
                <a:extLst>
                  <a:ext uri="{FF2B5EF4-FFF2-40B4-BE49-F238E27FC236}">
                    <a16:creationId xmlns:a16="http://schemas.microsoft.com/office/drawing/2014/main" id="{54FF1A9A-EB10-FA4A-AE7A-6586E76AD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4121150"/>
                <a:ext cx="769937" cy="534988"/>
              </a:xfrm>
              <a:custGeom>
                <a:avLst/>
                <a:gdLst>
                  <a:gd name="T0" fmla="*/ 80705 w 2137"/>
                  <a:gd name="T1" fmla="*/ 65076 h 1488"/>
                  <a:gd name="T2" fmla="*/ 381546 w 2137"/>
                  <a:gd name="T3" fmla="*/ 466676 h 1488"/>
                  <a:gd name="T4" fmla="*/ 381546 w 2137"/>
                  <a:gd name="T5" fmla="*/ 466676 h 1488"/>
                  <a:gd name="T6" fmla="*/ 384788 w 2137"/>
                  <a:gd name="T7" fmla="*/ 469553 h 1488"/>
                  <a:gd name="T8" fmla="*/ 384788 w 2137"/>
                  <a:gd name="T9" fmla="*/ 469553 h 1488"/>
                  <a:gd name="T10" fmla="*/ 388031 w 2137"/>
                  <a:gd name="T11" fmla="*/ 466676 h 1488"/>
                  <a:gd name="T12" fmla="*/ 688872 w 2137"/>
                  <a:gd name="T13" fmla="*/ 65076 h 1488"/>
                  <a:gd name="T14" fmla="*/ 80705 w 2137"/>
                  <a:gd name="T15" fmla="*/ 65076 h 1488"/>
                  <a:gd name="T16" fmla="*/ 384788 w 2137"/>
                  <a:gd name="T17" fmla="*/ 534628 h 1488"/>
                  <a:gd name="T18" fmla="*/ 384788 w 2137"/>
                  <a:gd name="T19" fmla="*/ 534628 h 1488"/>
                  <a:gd name="T20" fmla="*/ 329664 w 2137"/>
                  <a:gd name="T21" fmla="*/ 505506 h 1488"/>
                  <a:gd name="T22" fmla="*/ 19095 w 2137"/>
                  <a:gd name="T23" fmla="*/ 90962 h 1488"/>
                  <a:gd name="T24" fmla="*/ 19095 w 2137"/>
                  <a:gd name="T25" fmla="*/ 90962 h 1488"/>
                  <a:gd name="T26" fmla="*/ 9728 w 2137"/>
                  <a:gd name="T27" fmla="*/ 29482 h 1488"/>
                  <a:gd name="T28" fmla="*/ 9728 w 2137"/>
                  <a:gd name="T29" fmla="*/ 29482 h 1488"/>
                  <a:gd name="T30" fmla="*/ 64852 w 2137"/>
                  <a:gd name="T31" fmla="*/ 0 h 1488"/>
                  <a:gd name="T32" fmla="*/ 705085 w 2137"/>
                  <a:gd name="T33" fmla="*/ 0 h 1488"/>
                  <a:gd name="T34" fmla="*/ 705085 w 2137"/>
                  <a:gd name="T35" fmla="*/ 0 h 1488"/>
                  <a:gd name="T36" fmla="*/ 760209 w 2137"/>
                  <a:gd name="T37" fmla="*/ 29482 h 1488"/>
                  <a:gd name="T38" fmla="*/ 760209 w 2137"/>
                  <a:gd name="T39" fmla="*/ 29482 h 1488"/>
                  <a:gd name="T40" fmla="*/ 750842 w 2137"/>
                  <a:gd name="T41" fmla="*/ 90962 h 1488"/>
                  <a:gd name="T42" fmla="*/ 440273 w 2137"/>
                  <a:gd name="T43" fmla="*/ 505506 h 1488"/>
                  <a:gd name="T44" fmla="*/ 440273 w 2137"/>
                  <a:gd name="T45" fmla="*/ 505506 h 1488"/>
                  <a:gd name="T46" fmla="*/ 384788 w 2137"/>
                  <a:gd name="T47" fmla="*/ 534628 h 14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37" h="1488">
                    <a:moveTo>
                      <a:pt x="224" y="181"/>
                    </a:moveTo>
                    <a:lnTo>
                      <a:pt x="1059" y="1298"/>
                    </a:lnTo>
                    <a:cubicBezTo>
                      <a:pt x="1063" y="1303"/>
                      <a:pt x="1067" y="1305"/>
                      <a:pt x="1068" y="1306"/>
                    </a:cubicBezTo>
                    <a:cubicBezTo>
                      <a:pt x="1070" y="1305"/>
                      <a:pt x="1073" y="1303"/>
                      <a:pt x="1077" y="1298"/>
                    </a:cubicBezTo>
                    <a:lnTo>
                      <a:pt x="1912" y="181"/>
                    </a:lnTo>
                    <a:lnTo>
                      <a:pt x="224" y="181"/>
                    </a:lnTo>
                    <a:close/>
                    <a:moveTo>
                      <a:pt x="1068" y="1487"/>
                    </a:moveTo>
                    <a:lnTo>
                      <a:pt x="1068" y="1487"/>
                    </a:lnTo>
                    <a:cubicBezTo>
                      <a:pt x="1009" y="1487"/>
                      <a:pt x="953" y="1457"/>
                      <a:pt x="915" y="1406"/>
                    </a:cubicBezTo>
                    <a:lnTo>
                      <a:pt x="53" y="253"/>
                    </a:lnTo>
                    <a:cubicBezTo>
                      <a:pt x="10" y="197"/>
                      <a:pt x="0" y="134"/>
                      <a:pt x="27" y="82"/>
                    </a:cubicBezTo>
                    <a:cubicBezTo>
                      <a:pt x="53" y="30"/>
                      <a:pt x="108" y="0"/>
                      <a:pt x="180" y="0"/>
                    </a:cubicBezTo>
                    <a:lnTo>
                      <a:pt x="1957" y="0"/>
                    </a:lnTo>
                    <a:cubicBezTo>
                      <a:pt x="2028" y="0"/>
                      <a:pt x="2084" y="30"/>
                      <a:pt x="2110" y="82"/>
                    </a:cubicBezTo>
                    <a:cubicBezTo>
                      <a:pt x="2136" y="134"/>
                      <a:pt x="2126" y="197"/>
                      <a:pt x="2084" y="253"/>
                    </a:cubicBezTo>
                    <a:lnTo>
                      <a:pt x="1222" y="1406"/>
                    </a:lnTo>
                    <a:cubicBezTo>
                      <a:pt x="1183" y="1457"/>
                      <a:pt x="1128" y="1487"/>
                      <a:pt x="1068" y="148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34" name="Freeform 33">
                <a:extLst>
                  <a:ext uri="{FF2B5EF4-FFF2-40B4-BE49-F238E27FC236}">
                    <a16:creationId xmlns:a16="http://schemas.microsoft.com/office/drawing/2014/main" id="{427BBF63-61EF-BB48-AA3A-36B03D71C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4313" y="4597400"/>
                <a:ext cx="407987" cy="222250"/>
              </a:xfrm>
              <a:custGeom>
                <a:avLst/>
                <a:gdLst>
                  <a:gd name="T0" fmla="*/ 111007 w 1132"/>
                  <a:gd name="T1" fmla="*/ 64987 h 619"/>
                  <a:gd name="T2" fmla="*/ 111007 w 1132"/>
                  <a:gd name="T3" fmla="*/ 64987 h 619"/>
                  <a:gd name="T4" fmla="*/ 64874 w 1132"/>
                  <a:gd name="T5" fmla="*/ 110945 h 619"/>
                  <a:gd name="T6" fmla="*/ 64874 w 1132"/>
                  <a:gd name="T7" fmla="*/ 110945 h 619"/>
                  <a:gd name="T8" fmla="*/ 111007 w 1132"/>
                  <a:gd name="T9" fmla="*/ 157263 h 619"/>
                  <a:gd name="T10" fmla="*/ 296259 w 1132"/>
                  <a:gd name="T11" fmla="*/ 157263 h 619"/>
                  <a:gd name="T12" fmla="*/ 296259 w 1132"/>
                  <a:gd name="T13" fmla="*/ 157263 h 619"/>
                  <a:gd name="T14" fmla="*/ 342392 w 1132"/>
                  <a:gd name="T15" fmla="*/ 110945 h 619"/>
                  <a:gd name="T16" fmla="*/ 342392 w 1132"/>
                  <a:gd name="T17" fmla="*/ 110945 h 619"/>
                  <a:gd name="T18" fmla="*/ 296259 w 1132"/>
                  <a:gd name="T19" fmla="*/ 64987 h 619"/>
                  <a:gd name="T20" fmla="*/ 111007 w 1132"/>
                  <a:gd name="T21" fmla="*/ 64987 h 619"/>
                  <a:gd name="T22" fmla="*/ 296259 w 1132"/>
                  <a:gd name="T23" fmla="*/ 221891 h 619"/>
                  <a:gd name="T24" fmla="*/ 111007 w 1132"/>
                  <a:gd name="T25" fmla="*/ 221891 h 619"/>
                  <a:gd name="T26" fmla="*/ 111007 w 1132"/>
                  <a:gd name="T27" fmla="*/ 221891 h 619"/>
                  <a:gd name="T28" fmla="*/ 0 w 1132"/>
                  <a:gd name="T29" fmla="*/ 110945 h 619"/>
                  <a:gd name="T30" fmla="*/ 0 w 1132"/>
                  <a:gd name="T31" fmla="*/ 110945 h 619"/>
                  <a:gd name="T32" fmla="*/ 111007 w 1132"/>
                  <a:gd name="T33" fmla="*/ 0 h 619"/>
                  <a:gd name="T34" fmla="*/ 296259 w 1132"/>
                  <a:gd name="T35" fmla="*/ 0 h 619"/>
                  <a:gd name="T36" fmla="*/ 296259 w 1132"/>
                  <a:gd name="T37" fmla="*/ 0 h 619"/>
                  <a:gd name="T38" fmla="*/ 407627 w 1132"/>
                  <a:gd name="T39" fmla="*/ 110945 h 619"/>
                  <a:gd name="T40" fmla="*/ 407627 w 1132"/>
                  <a:gd name="T41" fmla="*/ 110945 h 619"/>
                  <a:gd name="T42" fmla="*/ 296259 w 1132"/>
                  <a:gd name="T43" fmla="*/ 221891 h 6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2" h="619">
                    <a:moveTo>
                      <a:pt x="308" y="181"/>
                    </a:moveTo>
                    <a:lnTo>
                      <a:pt x="308" y="181"/>
                    </a:lnTo>
                    <a:cubicBezTo>
                      <a:pt x="237" y="181"/>
                      <a:pt x="180" y="239"/>
                      <a:pt x="180" y="309"/>
                    </a:cubicBezTo>
                    <a:cubicBezTo>
                      <a:pt x="180" y="380"/>
                      <a:pt x="237" y="438"/>
                      <a:pt x="308" y="438"/>
                    </a:cubicBezTo>
                    <a:lnTo>
                      <a:pt x="822" y="438"/>
                    </a:lnTo>
                    <a:cubicBezTo>
                      <a:pt x="893" y="438"/>
                      <a:pt x="950" y="380"/>
                      <a:pt x="950" y="309"/>
                    </a:cubicBezTo>
                    <a:cubicBezTo>
                      <a:pt x="950" y="239"/>
                      <a:pt x="893" y="181"/>
                      <a:pt x="822" y="181"/>
                    </a:cubicBezTo>
                    <a:lnTo>
                      <a:pt x="308" y="181"/>
                    </a:lnTo>
                    <a:close/>
                    <a:moveTo>
                      <a:pt x="822" y="618"/>
                    </a:moveTo>
                    <a:lnTo>
                      <a:pt x="308" y="618"/>
                    </a:lnTo>
                    <a:cubicBezTo>
                      <a:pt x="138" y="618"/>
                      <a:pt x="0" y="480"/>
                      <a:pt x="0" y="309"/>
                    </a:cubicBezTo>
                    <a:cubicBezTo>
                      <a:pt x="0" y="139"/>
                      <a:pt x="138" y="0"/>
                      <a:pt x="308" y="0"/>
                    </a:cubicBezTo>
                    <a:lnTo>
                      <a:pt x="822" y="0"/>
                    </a:lnTo>
                    <a:cubicBezTo>
                      <a:pt x="993" y="0"/>
                      <a:pt x="1131" y="139"/>
                      <a:pt x="1131" y="309"/>
                    </a:cubicBezTo>
                    <a:cubicBezTo>
                      <a:pt x="1131" y="480"/>
                      <a:pt x="993" y="618"/>
                      <a:pt x="822" y="6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99" name="Group 9">
              <a:extLst>
                <a:ext uri="{FF2B5EF4-FFF2-40B4-BE49-F238E27FC236}">
                  <a16:creationId xmlns:a16="http://schemas.microsoft.com/office/drawing/2014/main" id="{D8418179-8B4B-CB4E-ABEF-E532FA122D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7994" y="1804368"/>
              <a:ext cx="1690738" cy="966342"/>
              <a:chOff x="5507038" y="1647825"/>
              <a:chExt cx="1863725" cy="106521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29" name="Freeform 34">
                <a:extLst>
                  <a:ext uri="{FF2B5EF4-FFF2-40B4-BE49-F238E27FC236}">
                    <a16:creationId xmlns:a16="http://schemas.microsoft.com/office/drawing/2014/main" id="{F61D92D1-6250-6045-A28C-04E888D64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2950" y="1647825"/>
                <a:ext cx="277813" cy="246063"/>
              </a:xfrm>
              <a:custGeom>
                <a:avLst/>
                <a:gdLst>
                  <a:gd name="T0" fmla="*/ 15474 w 772"/>
                  <a:gd name="T1" fmla="*/ 110764 h 682"/>
                  <a:gd name="T2" fmla="*/ 15474 w 772"/>
                  <a:gd name="T3" fmla="*/ 110764 h 682"/>
                  <a:gd name="T4" fmla="*/ 17273 w 772"/>
                  <a:gd name="T5" fmla="*/ 139989 h 682"/>
                  <a:gd name="T6" fmla="*/ 250823 w 772"/>
                  <a:gd name="T7" fmla="*/ 238486 h 682"/>
                  <a:gd name="T8" fmla="*/ 250823 w 772"/>
                  <a:gd name="T9" fmla="*/ 238486 h 682"/>
                  <a:gd name="T10" fmla="*/ 272775 w 772"/>
                  <a:gd name="T11" fmla="*/ 219725 h 682"/>
                  <a:gd name="T12" fmla="*/ 224554 w 772"/>
                  <a:gd name="T13" fmla="*/ 24173 h 682"/>
                  <a:gd name="T14" fmla="*/ 224554 w 772"/>
                  <a:gd name="T15" fmla="*/ 24173 h 682"/>
                  <a:gd name="T16" fmla="*/ 188927 w 772"/>
                  <a:gd name="T17" fmla="*/ 9020 h 682"/>
                  <a:gd name="T18" fmla="*/ 15474 w 772"/>
                  <a:gd name="T19" fmla="*/ 110764 h 6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2" h="682">
                    <a:moveTo>
                      <a:pt x="43" y="307"/>
                    </a:moveTo>
                    <a:lnTo>
                      <a:pt x="43" y="307"/>
                    </a:lnTo>
                    <a:cubicBezTo>
                      <a:pt x="0" y="332"/>
                      <a:pt x="2" y="368"/>
                      <a:pt x="48" y="388"/>
                    </a:cubicBezTo>
                    <a:lnTo>
                      <a:pt x="697" y="661"/>
                    </a:lnTo>
                    <a:cubicBezTo>
                      <a:pt x="743" y="681"/>
                      <a:pt x="771" y="657"/>
                      <a:pt x="758" y="609"/>
                    </a:cubicBezTo>
                    <a:lnTo>
                      <a:pt x="624" y="67"/>
                    </a:lnTo>
                    <a:cubicBezTo>
                      <a:pt x="612" y="19"/>
                      <a:pt x="567" y="0"/>
                      <a:pt x="525" y="25"/>
                    </a:cubicBezTo>
                    <a:lnTo>
                      <a:pt x="43" y="30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30" name="Freeform 35">
                <a:extLst>
                  <a:ext uri="{FF2B5EF4-FFF2-40B4-BE49-F238E27FC236}">
                    <a16:creationId xmlns:a16="http://schemas.microsoft.com/office/drawing/2014/main" id="{D7225BEB-6392-C241-A852-8A5392538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7038" y="1752600"/>
                <a:ext cx="1771650" cy="960438"/>
              </a:xfrm>
              <a:custGeom>
                <a:avLst/>
                <a:gdLst>
                  <a:gd name="T0" fmla="*/ 37067 w 4923"/>
                  <a:gd name="T1" fmla="*/ 960078 h 2666"/>
                  <a:gd name="T2" fmla="*/ 37067 w 4923"/>
                  <a:gd name="T3" fmla="*/ 960078 h 2666"/>
                  <a:gd name="T4" fmla="*/ 20873 w 4923"/>
                  <a:gd name="T5" fmla="*/ 955755 h 2666"/>
                  <a:gd name="T6" fmla="*/ 20873 w 4923"/>
                  <a:gd name="T7" fmla="*/ 955755 h 2666"/>
                  <a:gd name="T8" fmla="*/ 8637 w 4923"/>
                  <a:gd name="T9" fmla="*/ 911443 h 2666"/>
                  <a:gd name="T10" fmla="*/ 393340 w 4923"/>
                  <a:gd name="T11" fmla="*/ 235967 h 2666"/>
                  <a:gd name="T12" fmla="*/ 393340 w 4923"/>
                  <a:gd name="T13" fmla="*/ 235967 h 2666"/>
                  <a:gd name="T14" fmla="*/ 445522 w 4923"/>
                  <a:gd name="T15" fmla="*/ 201742 h 2666"/>
                  <a:gd name="T16" fmla="*/ 445522 w 4923"/>
                  <a:gd name="T17" fmla="*/ 201742 h 2666"/>
                  <a:gd name="T18" fmla="*/ 499143 w 4923"/>
                  <a:gd name="T19" fmla="*/ 233805 h 2666"/>
                  <a:gd name="T20" fmla="*/ 747814 w 4923"/>
                  <a:gd name="T21" fmla="*/ 631526 h 2666"/>
                  <a:gd name="T22" fmla="*/ 987129 w 4923"/>
                  <a:gd name="T23" fmla="*/ 284241 h 2666"/>
                  <a:gd name="T24" fmla="*/ 987129 w 4923"/>
                  <a:gd name="T25" fmla="*/ 284241 h 2666"/>
                  <a:gd name="T26" fmla="*/ 1040390 w 4923"/>
                  <a:gd name="T27" fmla="*/ 253979 h 2666"/>
                  <a:gd name="T28" fmla="*/ 1040390 w 4923"/>
                  <a:gd name="T29" fmla="*/ 253979 h 2666"/>
                  <a:gd name="T30" fmla="*/ 1041830 w 4923"/>
                  <a:gd name="T31" fmla="*/ 253979 h 2666"/>
                  <a:gd name="T32" fmla="*/ 1041830 w 4923"/>
                  <a:gd name="T33" fmla="*/ 253979 h 2666"/>
                  <a:gd name="T34" fmla="*/ 1095091 w 4923"/>
                  <a:gd name="T35" fmla="*/ 286402 h 2666"/>
                  <a:gd name="T36" fmla="*/ 1373991 w 4923"/>
                  <a:gd name="T37" fmla="*/ 730956 h 2666"/>
                  <a:gd name="T38" fmla="*/ 1704714 w 4923"/>
                  <a:gd name="T39" fmla="*/ 23056 h 2666"/>
                  <a:gd name="T40" fmla="*/ 1704714 w 4923"/>
                  <a:gd name="T41" fmla="*/ 23056 h 2666"/>
                  <a:gd name="T42" fmla="*/ 1747898 w 4923"/>
                  <a:gd name="T43" fmla="*/ 7565 h 2666"/>
                  <a:gd name="T44" fmla="*/ 1747898 w 4923"/>
                  <a:gd name="T45" fmla="*/ 7565 h 2666"/>
                  <a:gd name="T46" fmla="*/ 1763733 w 4923"/>
                  <a:gd name="T47" fmla="*/ 50796 h 2666"/>
                  <a:gd name="T48" fmla="*/ 1428332 w 4923"/>
                  <a:gd name="T49" fmla="*/ 768422 h 2666"/>
                  <a:gd name="T50" fmla="*/ 1428332 w 4923"/>
                  <a:gd name="T51" fmla="*/ 768422 h 2666"/>
                  <a:gd name="T52" fmla="*/ 1378670 w 4923"/>
                  <a:gd name="T53" fmla="*/ 806249 h 2666"/>
                  <a:gd name="T54" fmla="*/ 1378670 w 4923"/>
                  <a:gd name="T55" fmla="*/ 806249 h 2666"/>
                  <a:gd name="T56" fmla="*/ 1324329 w 4923"/>
                  <a:gd name="T57" fmla="*/ 774907 h 2666"/>
                  <a:gd name="T58" fmla="*/ 1040390 w 4923"/>
                  <a:gd name="T59" fmla="*/ 321707 h 2666"/>
                  <a:gd name="T60" fmla="*/ 801075 w 4923"/>
                  <a:gd name="T61" fmla="*/ 668992 h 2666"/>
                  <a:gd name="T62" fmla="*/ 801075 w 4923"/>
                  <a:gd name="T63" fmla="*/ 668992 h 2666"/>
                  <a:gd name="T64" fmla="*/ 746015 w 4923"/>
                  <a:gd name="T65" fmla="*/ 698893 h 2666"/>
                  <a:gd name="T66" fmla="*/ 746015 w 4923"/>
                  <a:gd name="T67" fmla="*/ 698893 h 2666"/>
                  <a:gd name="T68" fmla="*/ 692754 w 4923"/>
                  <a:gd name="T69" fmla="*/ 666470 h 2666"/>
                  <a:gd name="T70" fmla="*/ 446961 w 4923"/>
                  <a:gd name="T71" fmla="*/ 273073 h 2666"/>
                  <a:gd name="T72" fmla="*/ 65497 w 4923"/>
                  <a:gd name="T73" fmla="*/ 943506 h 2666"/>
                  <a:gd name="T74" fmla="*/ 65497 w 4923"/>
                  <a:gd name="T75" fmla="*/ 943506 h 2666"/>
                  <a:gd name="T76" fmla="*/ 37067 w 4923"/>
                  <a:gd name="T77" fmla="*/ 960078 h 26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923" h="2666">
                    <a:moveTo>
                      <a:pt x="103" y="2665"/>
                    </a:moveTo>
                    <a:lnTo>
                      <a:pt x="103" y="2665"/>
                    </a:lnTo>
                    <a:cubicBezTo>
                      <a:pt x="88" y="2665"/>
                      <a:pt x="73" y="2661"/>
                      <a:pt x="58" y="2653"/>
                    </a:cubicBezTo>
                    <a:cubicBezTo>
                      <a:pt x="15" y="2628"/>
                      <a:pt x="0" y="2573"/>
                      <a:pt x="24" y="2530"/>
                    </a:cubicBezTo>
                    <a:lnTo>
                      <a:pt x="1093" y="655"/>
                    </a:lnTo>
                    <a:cubicBezTo>
                      <a:pt x="1127" y="596"/>
                      <a:pt x="1179" y="561"/>
                      <a:pt x="1238" y="560"/>
                    </a:cubicBezTo>
                    <a:cubicBezTo>
                      <a:pt x="1297" y="560"/>
                      <a:pt x="1351" y="591"/>
                      <a:pt x="1387" y="649"/>
                    </a:cubicBezTo>
                    <a:lnTo>
                      <a:pt x="2078" y="1753"/>
                    </a:lnTo>
                    <a:lnTo>
                      <a:pt x="2743" y="789"/>
                    </a:lnTo>
                    <a:cubicBezTo>
                      <a:pt x="2780" y="735"/>
                      <a:pt x="2834" y="705"/>
                      <a:pt x="2891" y="705"/>
                    </a:cubicBezTo>
                    <a:cubicBezTo>
                      <a:pt x="2893" y="705"/>
                      <a:pt x="2894" y="705"/>
                      <a:pt x="2895" y="705"/>
                    </a:cubicBezTo>
                    <a:cubicBezTo>
                      <a:pt x="2954" y="706"/>
                      <a:pt x="3008" y="739"/>
                      <a:pt x="3043" y="795"/>
                    </a:cubicBezTo>
                    <a:lnTo>
                      <a:pt x="3818" y="2029"/>
                    </a:lnTo>
                    <a:lnTo>
                      <a:pt x="4737" y="64"/>
                    </a:lnTo>
                    <a:cubicBezTo>
                      <a:pt x="4758" y="19"/>
                      <a:pt x="4812" y="0"/>
                      <a:pt x="4857" y="21"/>
                    </a:cubicBezTo>
                    <a:cubicBezTo>
                      <a:pt x="4903" y="42"/>
                      <a:pt x="4922" y="95"/>
                      <a:pt x="4901" y="141"/>
                    </a:cubicBezTo>
                    <a:lnTo>
                      <a:pt x="3969" y="2133"/>
                    </a:lnTo>
                    <a:cubicBezTo>
                      <a:pt x="3939" y="2197"/>
                      <a:pt x="3889" y="2235"/>
                      <a:pt x="3831" y="2238"/>
                    </a:cubicBezTo>
                    <a:cubicBezTo>
                      <a:pt x="3771" y="2242"/>
                      <a:pt x="3717" y="2210"/>
                      <a:pt x="3680" y="2151"/>
                    </a:cubicBezTo>
                    <a:lnTo>
                      <a:pt x="2891" y="893"/>
                    </a:lnTo>
                    <a:lnTo>
                      <a:pt x="2226" y="1857"/>
                    </a:lnTo>
                    <a:cubicBezTo>
                      <a:pt x="2188" y="1912"/>
                      <a:pt x="2134" y="1942"/>
                      <a:pt x="2073" y="1940"/>
                    </a:cubicBezTo>
                    <a:cubicBezTo>
                      <a:pt x="2015" y="1939"/>
                      <a:pt x="1961" y="1906"/>
                      <a:pt x="1925" y="1850"/>
                    </a:cubicBezTo>
                    <a:lnTo>
                      <a:pt x="1242" y="758"/>
                    </a:lnTo>
                    <a:lnTo>
                      <a:pt x="182" y="2619"/>
                    </a:lnTo>
                    <a:cubicBezTo>
                      <a:pt x="165" y="2648"/>
                      <a:pt x="134" y="2665"/>
                      <a:pt x="103" y="26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00" name="Group 5">
              <a:extLst>
                <a:ext uri="{FF2B5EF4-FFF2-40B4-BE49-F238E27FC236}">
                  <a16:creationId xmlns:a16="http://schemas.microsoft.com/office/drawing/2014/main" id="{79EB5D51-6C74-2D46-B213-7D416B71EE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0143" y="2873562"/>
              <a:ext cx="1474715" cy="1356622"/>
              <a:chOff x="4892675" y="3322638"/>
              <a:chExt cx="1625600" cy="1495425"/>
            </a:xfrm>
            <a:solidFill>
              <a:schemeClr val="tx2">
                <a:lumMod val="75000"/>
              </a:schemeClr>
            </a:solidFill>
          </p:grpSpPr>
          <p:sp>
            <p:nvSpPr>
              <p:cNvPr id="126" name="Freeform 2">
                <a:extLst>
                  <a:ext uri="{FF2B5EF4-FFF2-40B4-BE49-F238E27FC236}">
                    <a16:creationId xmlns:a16="http://schemas.microsoft.com/office/drawing/2014/main" id="{72B9432B-9770-694E-811A-90D94F7FB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5788" y="3751263"/>
                <a:ext cx="252412" cy="642937"/>
              </a:xfrm>
              <a:custGeom>
                <a:avLst/>
                <a:gdLst>
                  <a:gd name="T0" fmla="*/ 152311 w 701"/>
                  <a:gd name="T1" fmla="*/ 44229 h 1788"/>
                  <a:gd name="T2" fmla="*/ 152311 w 701"/>
                  <a:gd name="T3" fmla="*/ 44229 h 1788"/>
                  <a:gd name="T4" fmla="*/ 251332 w 701"/>
                  <a:gd name="T5" fmla="*/ 181950 h 1788"/>
                  <a:gd name="T6" fmla="*/ 251332 w 701"/>
                  <a:gd name="T7" fmla="*/ 197052 h 1788"/>
                  <a:gd name="T8" fmla="*/ 193000 w 701"/>
                  <a:gd name="T9" fmla="*/ 197052 h 1788"/>
                  <a:gd name="T10" fmla="*/ 193000 w 701"/>
                  <a:gd name="T11" fmla="*/ 177994 h 1788"/>
                  <a:gd name="T12" fmla="*/ 193000 w 701"/>
                  <a:gd name="T13" fmla="*/ 177994 h 1788"/>
                  <a:gd name="T14" fmla="*/ 128186 w 701"/>
                  <a:gd name="T15" fmla="*/ 97807 h 1788"/>
                  <a:gd name="T16" fmla="*/ 128186 w 701"/>
                  <a:gd name="T17" fmla="*/ 97807 h 1788"/>
                  <a:gd name="T18" fmla="*/ 64093 w 701"/>
                  <a:gd name="T19" fmla="*/ 177994 h 1788"/>
                  <a:gd name="T20" fmla="*/ 64093 w 701"/>
                  <a:gd name="T21" fmla="*/ 177994 h 1788"/>
                  <a:gd name="T22" fmla="*/ 252052 w 701"/>
                  <a:gd name="T23" fmla="*/ 461706 h 1788"/>
                  <a:gd name="T24" fmla="*/ 252052 w 701"/>
                  <a:gd name="T25" fmla="*/ 461706 h 1788"/>
                  <a:gd name="T26" fmla="*/ 152311 w 701"/>
                  <a:gd name="T27" fmla="*/ 600146 h 1788"/>
                  <a:gd name="T28" fmla="*/ 152311 w 701"/>
                  <a:gd name="T29" fmla="*/ 642577 h 1788"/>
                  <a:gd name="T30" fmla="*/ 100821 w 701"/>
                  <a:gd name="T31" fmla="*/ 642577 h 1788"/>
                  <a:gd name="T32" fmla="*/ 100821 w 701"/>
                  <a:gd name="T33" fmla="*/ 600146 h 1788"/>
                  <a:gd name="T34" fmla="*/ 100821 w 701"/>
                  <a:gd name="T35" fmla="*/ 600146 h 1788"/>
                  <a:gd name="T36" fmla="*/ 0 w 701"/>
                  <a:gd name="T37" fmla="*/ 461706 h 1788"/>
                  <a:gd name="T38" fmla="*/ 0 w 701"/>
                  <a:gd name="T39" fmla="*/ 427186 h 1788"/>
                  <a:gd name="T40" fmla="*/ 58332 w 701"/>
                  <a:gd name="T41" fmla="*/ 427186 h 1788"/>
                  <a:gd name="T42" fmla="*/ 58332 w 701"/>
                  <a:gd name="T43" fmla="*/ 465662 h 1788"/>
                  <a:gd name="T44" fmla="*/ 58332 w 701"/>
                  <a:gd name="T45" fmla="*/ 465662 h 1788"/>
                  <a:gd name="T46" fmla="*/ 124226 w 701"/>
                  <a:gd name="T47" fmla="*/ 545130 h 1788"/>
                  <a:gd name="T48" fmla="*/ 124226 w 701"/>
                  <a:gd name="T49" fmla="*/ 545130 h 1788"/>
                  <a:gd name="T50" fmla="*/ 189759 w 701"/>
                  <a:gd name="T51" fmla="*/ 465662 h 1788"/>
                  <a:gd name="T52" fmla="*/ 189759 w 701"/>
                  <a:gd name="T53" fmla="*/ 465662 h 1788"/>
                  <a:gd name="T54" fmla="*/ 2521 w 701"/>
                  <a:gd name="T55" fmla="*/ 181950 h 1788"/>
                  <a:gd name="T56" fmla="*/ 2521 w 701"/>
                  <a:gd name="T57" fmla="*/ 181950 h 1788"/>
                  <a:gd name="T58" fmla="*/ 100821 w 701"/>
                  <a:gd name="T59" fmla="*/ 44229 h 1788"/>
                  <a:gd name="T60" fmla="*/ 100821 w 701"/>
                  <a:gd name="T61" fmla="*/ 0 h 1788"/>
                  <a:gd name="T62" fmla="*/ 152311 w 701"/>
                  <a:gd name="T63" fmla="*/ 0 h 1788"/>
                  <a:gd name="T64" fmla="*/ 152311 w 701"/>
                  <a:gd name="T65" fmla="*/ 44229 h 1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01" h="1788">
                    <a:moveTo>
                      <a:pt x="423" y="123"/>
                    </a:moveTo>
                    <a:lnTo>
                      <a:pt x="423" y="123"/>
                    </a:lnTo>
                    <a:cubicBezTo>
                      <a:pt x="612" y="150"/>
                      <a:pt x="698" y="297"/>
                      <a:pt x="698" y="506"/>
                    </a:cubicBezTo>
                    <a:lnTo>
                      <a:pt x="698" y="548"/>
                    </a:lnTo>
                    <a:lnTo>
                      <a:pt x="536" y="548"/>
                    </a:lnTo>
                    <a:lnTo>
                      <a:pt x="536" y="495"/>
                    </a:lnTo>
                    <a:cubicBezTo>
                      <a:pt x="536" y="357"/>
                      <a:pt x="481" y="272"/>
                      <a:pt x="356" y="272"/>
                    </a:cubicBezTo>
                    <a:cubicBezTo>
                      <a:pt x="233" y="272"/>
                      <a:pt x="178" y="357"/>
                      <a:pt x="178" y="495"/>
                    </a:cubicBezTo>
                    <a:cubicBezTo>
                      <a:pt x="178" y="844"/>
                      <a:pt x="700" y="846"/>
                      <a:pt x="700" y="1284"/>
                    </a:cubicBezTo>
                    <a:cubicBezTo>
                      <a:pt x="700" y="1493"/>
                      <a:pt x="612" y="1642"/>
                      <a:pt x="423" y="1669"/>
                    </a:cubicBezTo>
                    <a:lnTo>
                      <a:pt x="423" y="1787"/>
                    </a:lnTo>
                    <a:lnTo>
                      <a:pt x="280" y="1787"/>
                    </a:lnTo>
                    <a:lnTo>
                      <a:pt x="280" y="1669"/>
                    </a:lnTo>
                    <a:cubicBezTo>
                      <a:pt x="87" y="1642"/>
                      <a:pt x="0" y="1496"/>
                      <a:pt x="0" y="1284"/>
                    </a:cubicBezTo>
                    <a:lnTo>
                      <a:pt x="0" y="1188"/>
                    </a:lnTo>
                    <a:lnTo>
                      <a:pt x="162" y="1188"/>
                    </a:lnTo>
                    <a:lnTo>
                      <a:pt x="162" y="1295"/>
                    </a:lnTo>
                    <a:cubicBezTo>
                      <a:pt x="162" y="1435"/>
                      <a:pt x="221" y="1516"/>
                      <a:pt x="345" y="1516"/>
                    </a:cubicBezTo>
                    <a:cubicBezTo>
                      <a:pt x="471" y="1516"/>
                      <a:pt x="527" y="1435"/>
                      <a:pt x="527" y="1295"/>
                    </a:cubicBezTo>
                    <a:cubicBezTo>
                      <a:pt x="527" y="948"/>
                      <a:pt x="7" y="944"/>
                      <a:pt x="7" y="506"/>
                    </a:cubicBezTo>
                    <a:cubicBezTo>
                      <a:pt x="7" y="292"/>
                      <a:pt x="94" y="152"/>
                      <a:pt x="280" y="123"/>
                    </a:cubicBezTo>
                    <a:lnTo>
                      <a:pt x="280" y="0"/>
                    </a:lnTo>
                    <a:lnTo>
                      <a:pt x="423" y="0"/>
                    </a:lnTo>
                    <a:lnTo>
                      <a:pt x="423" y="12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27" name="Freeform 36">
                <a:extLst>
                  <a:ext uri="{FF2B5EF4-FFF2-40B4-BE49-F238E27FC236}">
                    <a16:creationId xmlns:a16="http://schemas.microsoft.com/office/drawing/2014/main" id="{8332BD8E-08EE-2945-B7F6-22CD186E2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2850" y="3322638"/>
                <a:ext cx="1495425" cy="1495425"/>
              </a:xfrm>
              <a:custGeom>
                <a:avLst/>
                <a:gdLst>
                  <a:gd name="T0" fmla="*/ 747353 w 4154"/>
                  <a:gd name="T1" fmla="*/ 65175 h 4153"/>
                  <a:gd name="T2" fmla="*/ 747353 w 4154"/>
                  <a:gd name="T3" fmla="*/ 65175 h 4153"/>
                  <a:gd name="T4" fmla="*/ 65159 w 4154"/>
                  <a:gd name="T5" fmla="*/ 747172 h 4153"/>
                  <a:gd name="T6" fmla="*/ 65159 w 4154"/>
                  <a:gd name="T7" fmla="*/ 747172 h 4153"/>
                  <a:gd name="T8" fmla="*/ 747353 w 4154"/>
                  <a:gd name="T9" fmla="*/ 1429890 h 4153"/>
                  <a:gd name="T10" fmla="*/ 747353 w 4154"/>
                  <a:gd name="T11" fmla="*/ 1429890 h 4153"/>
                  <a:gd name="T12" fmla="*/ 1429906 w 4154"/>
                  <a:gd name="T13" fmla="*/ 747172 h 4153"/>
                  <a:gd name="T14" fmla="*/ 1429906 w 4154"/>
                  <a:gd name="T15" fmla="*/ 747172 h 4153"/>
                  <a:gd name="T16" fmla="*/ 747353 w 4154"/>
                  <a:gd name="T17" fmla="*/ 65175 h 4153"/>
                  <a:gd name="T18" fmla="*/ 747353 w 4154"/>
                  <a:gd name="T19" fmla="*/ 1495065 h 4153"/>
                  <a:gd name="T20" fmla="*/ 747353 w 4154"/>
                  <a:gd name="T21" fmla="*/ 1495065 h 4153"/>
                  <a:gd name="T22" fmla="*/ 0 w 4154"/>
                  <a:gd name="T23" fmla="*/ 747172 h 4153"/>
                  <a:gd name="T24" fmla="*/ 0 w 4154"/>
                  <a:gd name="T25" fmla="*/ 747172 h 4153"/>
                  <a:gd name="T26" fmla="*/ 747353 w 4154"/>
                  <a:gd name="T27" fmla="*/ 0 h 4153"/>
                  <a:gd name="T28" fmla="*/ 747353 w 4154"/>
                  <a:gd name="T29" fmla="*/ 0 h 4153"/>
                  <a:gd name="T30" fmla="*/ 1495065 w 4154"/>
                  <a:gd name="T31" fmla="*/ 747172 h 4153"/>
                  <a:gd name="T32" fmla="*/ 1495065 w 4154"/>
                  <a:gd name="T33" fmla="*/ 747172 h 4153"/>
                  <a:gd name="T34" fmla="*/ 747353 w 4154"/>
                  <a:gd name="T35" fmla="*/ 1495065 h 41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54" h="4153">
                    <a:moveTo>
                      <a:pt x="2076" y="181"/>
                    </a:moveTo>
                    <a:lnTo>
                      <a:pt x="2076" y="181"/>
                    </a:lnTo>
                    <a:cubicBezTo>
                      <a:pt x="1031" y="181"/>
                      <a:pt x="181" y="1032"/>
                      <a:pt x="181" y="2075"/>
                    </a:cubicBezTo>
                    <a:cubicBezTo>
                      <a:pt x="181" y="3121"/>
                      <a:pt x="1031" y="3971"/>
                      <a:pt x="2076" y="3971"/>
                    </a:cubicBezTo>
                    <a:cubicBezTo>
                      <a:pt x="3121" y="3971"/>
                      <a:pt x="3972" y="3121"/>
                      <a:pt x="3972" y="2075"/>
                    </a:cubicBezTo>
                    <a:cubicBezTo>
                      <a:pt x="3972" y="1032"/>
                      <a:pt x="3121" y="181"/>
                      <a:pt x="2076" y="181"/>
                    </a:cubicBezTo>
                    <a:close/>
                    <a:moveTo>
                      <a:pt x="2076" y="4152"/>
                    </a:moveTo>
                    <a:lnTo>
                      <a:pt x="2076" y="4152"/>
                    </a:lnTo>
                    <a:cubicBezTo>
                      <a:pt x="931" y="4152"/>
                      <a:pt x="0" y="3220"/>
                      <a:pt x="0" y="2075"/>
                    </a:cubicBezTo>
                    <a:cubicBezTo>
                      <a:pt x="0" y="932"/>
                      <a:pt x="931" y="0"/>
                      <a:pt x="2076" y="0"/>
                    </a:cubicBezTo>
                    <a:cubicBezTo>
                      <a:pt x="3221" y="0"/>
                      <a:pt x="4153" y="932"/>
                      <a:pt x="4153" y="2075"/>
                    </a:cubicBezTo>
                    <a:cubicBezTo>
                      <a:pt x="4153" y="3220"/>
                      <a:pt x="3221" y="4152"/>
                      <a:pt x="2076" y="415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28" name="Freeform 37">
                <a:extLst>
                  <a:ext uri="{FF2B5EF4-FFF2-40B4-BE49-F238E27FC236}">
                    <a16:creationId xmlns:a16="http://schemas.microsoft.com/office/drawing/2014/main" id="{D65D72E4-9A6C-CD45-9271-EF65B539C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2675" y="3322638"/>
                <a:ext cx="909638" cy="1495425"/>
              </a:xfrm>
              <a:custGeom>
                <a:avLst/>
                <a:gdLst>
                  <a:gd name="T0" fmla="*/ 876534 w 2528"/>
                  <a:gd name="T1" fmla="*/ 1495065 h 4153"/>
                  <a:gd name="T2" fmla="*/ 746997 w 2528"/>
                  <a:gd name="T3" fmla="*/ 1495065 h 4153"/>
                  <a:gd name="T4" fmla="*/ 746997 w 2528"/>
                  <a:gd name="T5" fmla="*/ 1495065 h 4153"/>
                  <a:gd name="T6" fmla="*/ 0 w 2528"/>
                  <a:gd name="T7" fmla="*/ 747172 h 4153"/>
                  <a:gd name="T8" fmla="*/ 0 w 2528"/>
                  <a:gd name="T9" fmla="*/ 747172 h 4153"/>
                  <a:gd name="T10" fmla="*/ 746997 w 2528"/>
                  <a:gd name="T11" fmla="*/ 0 h 4153"/>
                  <a:gd name="T12" fmla="*/ 876534 w 2528"/>
                  <a:gd name="T13" fmla="*/ 0 h 4153"/>
                  <a:gd name="T14" fmla="*/ 876534 w 2528"/>
                  <a:gd name="T15" fmla="*/ 0 h 4153"/>
                  <a:gd name="T16" fmla="*/ 909278 w 2528"/>
                  <a:gd name="T17" fmla="*/ 32768 h 4153"/>
                  <a:gd name="T18" fmla="*/ 909278 w 2528"/>
                  <a:gd name="T19" fmla="*/ 32768 h 4153"/>
                  <a:gd name="T20" fmla="*/ 876534 w 2528"/>
                  <a:gd name="T21" fmla="*/ 65175 h 4153"/>
                  <a:gd name="T22" fmla="*/ 746997 w 2528"/>
                  <a:gd name="T23" fmla="*/ 65175 h 4153"/>
                  <a:gd name="T24" fmla="*/ 746997 w 2528"/>
                  <a:gd name="T25" fmla="*/ 65175 h 4153"/>
                  <a:gd name="T26" fmla="*/ 64769 w 2528"/>
                  <a:gd name="T27" fmla="*/ 747172 h 4153"/>
                  <a:gd name="T28" fmla="*/ 64769 w 2528"/>
                  <a:gd name="T29" fmla="*/ 747172 h 4153"/>
                  <a:gd name="T30" fmla="*/ 746997 w 2528"/>
                  <a:gd name="T31" fmla="*/ 1429890 h 4153"/>
                  <a:gd name="T32" fmla="*/ 876534 w 2528"/>
                  <a:gd name="T33" fmla="*/ 1429890 h 4153"/>
                  <a:gd name="T34" fmla="*/ 876534 w 2528"/>
                  <a:gd name="T35" fmla="*/ 1429890 h 4153"/>
                  <a:gd name="T36" fmla="*/ 909278 w 2528"/>
                  <a:gd name="T37" fmla="*/ 1462297 h 4153"/>
                  <a:gd name="T38" fmla="*/ 909278 w 2528"/>
                  <a:gd name="T39" fmla="*/ 1462297 h 4153"/>
                  <a:gd name="T40" fmla="*/ 876534 w 2528"/>
                  <a:gd name="T41" fmla="*/ 1495065 h 41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28" h="4153">
                    <a:moveTo>
                      <a:pt x="2436" y="4152"/>
                    </a:moveTo>
                    <a:lnTo>
                      <a:pt x="2076" y="4152"/>
                    </a:lnTo>
                    <a:cubicBezTo>
                      <a:pt x="930" y="4152"/>
                      <a:pt x="0" y="3221"/>
                      <a:pt x="0" y="2075"/>
                    </a:cubicBezTo>
                    <a:cubicBezTo>
                      <a:pt x="0" y="932"/>
                      <a:pt x="930" y="0"/>
                      <a:pt x="2076" y="0"/>
                    </a:cubicBezTo>
                    <a:lnTo>
                      <a:pt x="2436" y="0"/>
                    </a:lnTo>
                    <a:cubicBezTo>
                      <a:pt x="2486" y="0"/>
                      <a:pt x="2527" y="41"/>
                      <a:pt x="2527" y="91"/>
                    </a:cubicBezTo>
                    <a:cubicBezTo>
                      <a:pt x="2527" y="141"/>
                      <a:pt x="2486" y="181"/>
                      <a:pt x="2436" y="181"/>
                    </a:cubicBezTo>
                    <a:lnTo>
                      <a:pt x="2076" y="181"/>
                    </a:lnTo>
                    <a:cubicBezTo>
                      <a:pt x="1030" y="181"/>
                      <a:pt x="180" y="1032"/>
                      <a:pt x="180" y="2075"/>
                    </a:cubicBezTo>
                    <a:cubicBezTo>
                      <a:pt x="180" y="3121"/>
                      <a:pt x="1030" y="3971"/>
                      <a:pt x="2076" y="3971"/>
                    </a:cubicBezTo>
                    <a:lnTo>
                      <a:pt x="2436" y="3971"/>
                    </a:lnTo>
                    <a:cubicBezTo>
                      <a:pt x="2486" y="3971"/>
                      <a:pt x="2527" y="4011"/>
                      <a:pt x="2527" y="4061"/>
                    </a:cubicBezTo>
                    <a:cubicBezTo>
                      <a:pt x="2527" y="4111"/>
                      <a:pt x="2486" y="4152"/>
                      <a:pt x="2436" y="415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01" name="Group 11">
              <a:extLst>
                <a:ext uri="{FF2B5EF4-FFF2-40B4-BE49-F238E27FC236}">
                  <a16:creationId xmlns:a16="http://schemas.microsoft.com/office/drawing/2014/main" id="{068B8387-42F1-974E-84B8-50A4900606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54917"/>
              <a:ext cx="1765625" cy="1659054"/>
              <a:chOff x="3332163" y="2060575"/>
              <a:chExt cx="1946275" cy="18288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19" name="Freeform 43">
                <a:extLst>
                  <a:ext uri="{FF2B5EF4-FFF2-40B4-BE49-F238E27FC236}">
                    <a16:creationId xmlns:a16="http://schemas.microsoft.com/office/drawing/2014/main" id="{798473AE-A30B-5E43-AA8E-1E9AE2519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1663" y="2060575"/>
                <a:ext cx="273050" cy="481013"/>
              </a:xfrm>
              <a:custGeom>
                <a:avLst/>
                <a:gdLst>
                  <a:gd name="T0" fmla="*/ 65115 w 759"/>
                  <a:gd name="T1" fmla="*/ 415584 h 1338"/>
                  <a:gd name="T2" fmla="*/ 207935 w 759"/>
                  <a:gd name="T3" fmla="*/ 415584 h 1338"/>
                  <a:gd name="T4" fmla="*/ 207935 w 759"/>
                  <a:gd name="T5" fmla="*/ 68305 h 1338"/>
                  <a:gd name="T6" fmla="*/ 207935 w 759"/>
                  <a:gd name="T7" fmla="*/ 68305 h 1338"/>
                  <a:gd name="T8" fmla="*/ 65115 w 759"/>
                  <a:gd name="T9" fmla="*/ 240507 h 1338"/>
                  <a:gd name="T10" fmla="*/ 65115 w 759"/>
                  <a:gd name="T11" fmla="*/ 415584 h 1338"/>
                  <a:gd name="T12" fmla="*/ 240313 w 759"/>
                  <a:gd name="T13" fmla="*/ 480653 h 1338"/>
                  <a:gd name="T14" fmla="*/ 32377 w 759"/>
                  <a:gd name="T15" fmla="*/ 480653 h 1338"/>
                  <a:gd name="T16" fmla="*/ 32377 w 759"/>
                  <a:gd name="T17" fmla="*/ 480653 h 1338"/>
                  <a:gd name="T18" fmla="*/ 0 w 759"/>
                  <a:gd name="T19" fmla="*/ 448298 h 1338"/>
                  <a:gd name="T20" fmla="*/ 0 w 759"/>
                  <a:gd name="T21" fmla="*/ 240507 h 1338"/>
                  <a:gd name="T22" fmla="*/ 0 w 759"/>
                  <a:gd name="T23" fmla="*/ 240507 h 1338"/>
                  <a:gd name="T24" fmla="*/ 240313 w 759"/>
                  <a:gd name="T25" fmla="*/ 0 h 1338"/>
                  <a:gd name="T26" fmla="*/ 240313 w 759"/>
                  <a:gd name="T27" fmla="*/ 0 h 1338"/>
                  <a:gd name="T28" fmla="*/ 272690 w 759"/>
                  <a:gd name="T29" fmla="*/ 32715 h 1338"/>
                  <a:gd name="T30" fmla="*/ 272690 w 759"/>
                  <a:gd name="T31" fmla="*/ 448298 h 1338"/>
                  <a:gd name="T32" fmla="*/ 272690 w 759"/>
                  <a:gd name="T33" fmla="*/ 448298 h 1338"/>
                  <a:gd name="T34" fmla="*/ 240313 w 759"/>
                  <a:gd name="T35" fmla="*/ 480653 h 13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59" h="1338">
                    <a:moveTo>
                      <a:pt x="181" y="1156"/>
                    </a:moveTo>
                    <a:lnTo>
                      <a:pt x="578" y="1156"/>
                    </a:lnTo>
                    <a:lnTo>
                      <a:pt x="578" y="190"/>
                    </a:lnTo>
                    <a:cubicBezTo>
                      <a:pt x="352" y="232"/>
                      <a:pt x="181" y="431"/>
                      <a:pt x="181" y="669"/>
                    </a:cubicBezTo>
                    <a:lnTo>
                      <a:pt x="181" y="1156"/>
                    </a:lnTo>
                    <a:close/>
                    <a:moveTo>
                      <a:pt x="668" y="1337"/>
                    </a:moveTo>
                    <a:lnTo>
                      <a:pt x="90" y="1337"/>
                    </a:lnTo>
                    <a:cubicBezTo>
                      <a:pt x="40" y="1337"/>
                      <a:pt x="0" y="1297"/>
                      <a:pt x="0" y="1247"/>
                    </a:cubicBezTo>
                    <a:lnTo>
                      <a:pt x="0" y="669"/>
                    </a:lnTo>
                    <a:cubicBezTo>
                      <a:pt x="0" y="300"/>
                      <a:pt x="300" y="0"/>
                      <a:pt x="668" y="0"/>
                    </a:cubicBezTo>
                    <a:cubicBezTo>
                      <a:pt x="717" y="0"/>
                      <a:pt x="758" y="41"/>
                      <a:pt x="758" y="91"/>
                    </a:cubicBezTo>
                    <a:lnTo>
                      <a:pt x="758" y="1247"/>
                    </a:lnTo>
                    <a:cubicBezTo>
                      <a:pt x="758" y="1297"/>
                      <a:pt x="717" y="1337"/>
                      <a:pt x="668" y="13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20" name="Freeform 38">
                <a:extLst>
                  <a:ext uri="{FF2B5EF4-FFF2-40B4-BE49-F238E27FC236}">
                    <a16:creationId xmlns:a16="http://schemas.microsoft.com/office/drawing/2014/main" id="{BC62F44D-0BDF-C04E-B197-930A92280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100" y="2716213"/>
                <a:ext cx="287338" cy="500062"/>
              </a:xfrm>
              <a:custGeom>
                <a:avLst/>
                <a:gdLst>
                  <a:gd name="T0" fmla="*/ 254530 w 797"/>
                  <a:gd name="T1" fmla="*/ 499702 h 1390"/>
                  <a:gd name="T2" fmla="*/ 32087 w 797"/>
                  <a:gd name="T3" fmla="*/ 499702 h 1390"/>
                  <a:gd name="T4" fmla="*/ 32087 w 797"/>
                  <a:gd name="T5" fmla="*/ 499702 h 1390"/>
                  <a:gd name="T6" fmla="*/ 0 w 797"/>
                  <a:gd name="T7" fmla="*/ 466964 h 1390"/>
                  <a:gd name="T8" fmla="*/ 0 w 797"/>
                  <a:gd name="T9" fmla="*/ 466964 h 1390"/>
                  <a:gd name="T10" fmla="*/ 32087 w 797"/>
                  <a:gd name="T11" fmla="*/ 434586 h 1390"/>
                  <a:gd name="T12" fmla="*/ 221723 w 797"/>
                  <a:gd name="T13" fmla="*/ 434586 h 1390"/>
                  <a:gd name="T14" fmla="*/ 221723 w 797"/>
                  <a:gd name="T15" fmla="*/ 64756 h 1390"/>
                  <a:gd name="T16" fmla="*/ 32087 w 797"/>
                  <a:gd name="T17" fmla="*/ 64756 h 1390"/>
                  <a:gd name="T18" fmla="*/ 32087 w 797"/>
                  <a:gd name="T19" fmla="*/ 64756 h 1390"/>
                  <a:gd name="T20" fmla="*/ 0 w 797"/>
                  <a:gd name="T21" fmla="*/ 32378 h 1390"/>
                  <a:gd name="T22" fmla="*/ 0 w 797"/>
                  <a:gd name="T23" fmla="*/ 32378 h 1390"/>
                  <a:gd name="T24" fmla="*/ 32087 w 797"/>
                  <a:gd name="T25" fmla="*/ 0 h 1390"/>
                  <a:gd name="T26" fmla="*/ 254530 w 797"/>
                  <a:gd name="T27" fmla="*/ 0 h 1390"/>
                  <a:gd name="T28" fmla="*/ 254530 w 797"/>
                  <a:gd name="T29" fmla="*/ 0 h 1390"/>
                  <a:gd name="T30" fmla="*/ 286977 w 797"/>
                  <a:gd name="T31" fmla="*/ 32378 h 1390"/>
                  <a:gd name="T32" fmla="*/ 286977 w 797"/>
                  <a:gd name="T33" fmla="*/ 466964 h 1390"/>
                  <a:gd name="T34" fmla="*/ 286977 w 797"/>
                  <a:gd name="T35" fmla="*/ 466964 h 1390"/>
                  <a:gd name="T36" fmla="*/ 254530 w 797"/>
                  <a:gd name="T37" fmla="*/ 499702 h 13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97" h="1390">
                    <a:moveTo>
                      <a:pt x="706" y="1389"/>
                    </a:moveTo>
                    <a:lnTo>
                      <a:pt x="89" y="1389"/>
                    </a:lnTo>
                    <a:cubicBezTo>
                      <a:pt x="40" y="1389"/>
                      <a:pt x="0" y="1348"/>
                      <a:pt x="0" y="1298"/>
                    </a:cubicBezTo>
                    <a:cubicBezTo>
                      <a:pt x="0" y="1248"/>
                      <a:pt x="40" y="1208"/>
                      <a:pt x="89" y="1208"/>
                    </a:cubicBezTo>
                    <a:lnTo>
                      <a:pt x="615" y="1208"/>
                    </a:lnTo>
                    <a:lnTo>
                      <a:pt x="615" y="180"/>
                    </a:lnTo>
                    <a:lnTo>
                      <a:pt x="89" y="180"/>
                    </a:lnTo>
                    <a:cubicBezTo>
                      <a:pt x="40" y="180"/>
                      <a:pt x="0" y="140"/>
                      <a:pt x="0" y="90"/>
                    </a:cubicBezTo>
                    <a:cubicBezTo>
                      <a:pt x="0" y="40"/>
                      <a:pt x="40" y="0"/>
                      <a:pt x="89" y="0"/>
                    </a:cubicBezTo>
                    <a:lnTo>
                      <a:pt x="706" y="0"/>
                    </a:lnTo>
                    <a:cubicBezTo>
                      <a:pt x="756" y="0"/>
                      <a:pt x="796" y="40"/>
                      <a:pt x="796" y="90"/>
                    </a:cubicBezTo>
                    <a:lnTo>
                      <a:pt x="796" y="1298"/>
                    </a:lnTo>
                    <a:cubicBezTo>
                      <a:pt x="796" y="1348"/>
                      <a:pt x="756" y="1389"/>
                      <a:pt x="706" y="138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21" name="Freeform 39">
                <a:extLst>
                  <a:ext uri="{FF2B5EF4-FFF2-40B4-BE49-F238E27FC236}">
                    <a16:creationId xmlns:a16="http://schemas.microsoft.com/office/drawing/2014/main" id="{8840DB9E-75CC-CE40-B410-C1055FAF4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8363" y="2614613"/>
                <a:ext cx="153987" cy="153987"/>
              </a:xfrm>
              <a:custGeom>
                <a:avLst/>
                <a:gdLst>
                  <a:gd name="T0" fmla="*/ 153628 w 429"/>
                  <a:gd name="T1" fmla="*/ 76994 h 428"/>
                  <a:gd name="T2" fmla="*/ 153628 w 429"/>
                  <a:gd name="T3" fmla="*/ 76994 h 428"/>
                  <a:gd name="T4" fmla="*/ 76814 w 429"/>
                  <a:gd name="T5" fmla="*/ 153627 h 428"/>
                  <a:gd name="T6" fmla="*/ 76814 w 429"/>
                  <a:gd name="T7" fmla="*/ 153627 h 428"/>
                  <a:gd name="T8" fmla="*/ 0 w 429"/>
                  <a:gd name="T9" fmla="*/ 76994 h 428"/>
                  <a:gd name="T10" fmla="*/ 0 w 429"/>
                  <a:gd name="T11" fmla="*/ 76994 h 428"/>
                  <a:gd name="T12" fmla="*/ 76814 w 429"/>
                  <a:gd name="T13" fmla="*/ 0 h 428"/>
                  <a:gd name="T14" fmla="*/ 76814 w 429"/>
                  <a:gd name="T15" fmla="*/ 0 h 428"/>
                  <a:gd name="T16" fmla="*/ 153628 w 429"/>
                  <a:gd name="T17" fmla="*/ 76994 h 4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9" h="428">
                    <a:moveTo>
                      <a:pt x="428" y="214"/>
                    </a:moveTo>
                    <a:lnTo>
                      <a:pt x="428" y="214"/>
                    </a:lnTo>
                    <a:cubicBezTo>
                      <a:pt x="428" y="332"/>
                      <a:pt x="332" y="427"/>
                      <a:pt x="214" y="427"/>
                    </a:cubicBezTo>
                    <a:cubicBezTo>
                      <a:pt x="96" y="427"/>
                      <a:pt x="0" y="332"/>
                      <a:pt x="0" y="214"/>
                    </a:cubicBezTo>
                    <a:cubicBezTo>
                      <a:pt x="0" y="96"/>
                      <a:pt x="96" y="0"/>
                      <a:pt x="214" y="0"/>
                    </a:cubicBezTo>
                    <a:cubicBezTo>
                      <a:pt x="332" y="0"/>
                      <a:pt x="428" y="96"/>
                      <a:pt x="428" y="21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22" name="Freeform 40">
                <a:extLst>
                  <a:ext uri="{FF2B5EF4-FFF2-40B4-BE49-F238E27FC236}">
                    <a16:creationId xmlns:a16="http://schemas.microsoft.com/office/drawing/2014/main" id="{D04E6843-2ACE-7045-B6D9-099A1B848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575" y="3552825"/>
                <a:ext cx="355600" cy="336550"/>
              </a:xfrm>
              <a:custGeom>
                <a:avLst/>
                <a:gdLst>
                  <a:gd name="T0" fmla="*/ 322847 w 988"/>
                  <a:gd name="T1" fmla="*/ 336190 h 936"/>
                  <a:gd name="T2" fmla="*/ 32393 w 988"/>
                  <a:gd name="T3" fmla="*/ 336190 h 936"/>
                  <a:gd name="T4" fmla="*/ 32393 w 988"/>
                  <a:gd name="T5" fmla="*/ 336190 h 936"/>
                  <a:gd name="T6" fmla="*/ 0 w 988"/>
                  <a:gd name="T7" fmla="*/ 303830 h 936"/>
                  <a:gd name="T8" fmla="*/ 0 w 988"/>
                  <a:gd name="T9" fmla="*/ 32720 h 936"/>
                  <a:gd name="T10" fmla="*/ 0 w 988"/>
                  <a:gd name="T11" fmla="*/ 32720 h 936"/>
                  <a:gd name="T12" fmla="*/ 32393 w 988"/>
                  <a:gd name="T13" fmla="*/ 0 h 936"/>
                  <a:gd name="T14" fmla="*/ 32393 w 988"/>
                  <a:gd name="T15" fmla="*/ 0 h 936"/>
                  <a:gd name="T16" fmla="*/ 65145 w 988"/>
                  <a:gd name="T17" fmla="*/ 32720 h 936"/>
                  <a:gd name="T18" fmla="*/ 65145 w 988"/>
                  <a:gd name="T19" fmla="*/ 271469 h 936"/>
                  <a:gd name="T20" fmla="*/ 290095 w 988"/>
                  <a:gd name="T21" fmla="*/ 271469 h 936"/>
                  <a:gd name="T22" fmla="*/ 290095 w 988"/>
                  <a:gd name="T23" fmla="*/ 154612 h 936"/>
                  <a:gd name="T24" fmla="*/ 290095 w 988"/>
                  <a:gd name="T25" fmla="*/ 154612 h 936"/>
                  <a:gd name="T26" fmla="*/ 322847 w 988"/>
                  <a:gd name="T27" fmla="*/ 121892 h 936"/>
                  <a:gd name="T28" fmla="*/ 322847 w 988"/>
                  <a:gd name="T29" fmla="*/ 121892 h 936"/>
                  <a:gd name="T30" fmla="*/ 355240 w 988"/>
                  <a:gd name="T31" fmla="*/ 154612 h 936"/>
                  <a:gd name="T32" fmla="*/ 355240 w 988"/>
                  <a:gd name="T33" fmla="*/ 303830 h 936"/>
                  <a:gd name="T34" fmla="*/ 355240 w 988"/>
                  <a:gd name="T35" fmla="*/ 303830 h 936"/>
                  <a:gd name="T36" fmla="*/ 322847 w 988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8" h="936">
                    <a:moveTo>
                      <a:pt x="897" y="935"/>
                    </a:moveTo>
                    <a:lnTo>
                      <a:pt x="90" y="935"/>
                    </a:lnTo>
                    <a:cubicBezTo>
                      <a:pt x="41" y="935"/>
                      <a:pt x="0" y="894"/>
                      <a:pt x="0" y="845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0" y="0"/>
                    </a:cubicBezTo>
                    <a:cubicBezTo>
                      <a:pt x="140" y="0"/>
                      <a:pt x="181" y="41"/>
                      <a:pt x="181" y="91"/>
                    </a:cubicBezTo>
                    <a:lnTo>
                      <a:pt x="181" y="755"/>
                    </a:lnTo>
                    <a:lnTo>
                      <a:pt x="806" y="755"/>
                    </a:lnTo>
                    <a:lnTo>
                      <a:pt x="806" y="430"/>
                    </a:lnTo>
                    <a:cubicBezTo>
                      <a:pt x="806" y="380"/>
                      <a:pt x="847" y="339"/>
                      <a:pt x="897" y="339"/>
                    </a:cubicBezTo>
                    <a:cubicBezTo>
                      <a:pt x="947" y="339"/>
                      <a:pt x="987" y="380"/>
                      <a:pt x="987" y="430"/>
                    </a:cubicBezTo>
                    <a:lnTo>
                      <a:pt x="987" y="845"/>
                    </a:lnTo>
                    <a:cubicBezTo>
                      <a:pt x="987" y="894"/>
                      <a:pt x="947" y="935"/>
                      <a:pt x="897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23" name="Freeform 41">
                <a:extLst>
                  <a:ext uri="{FF2B5EF4-FFF2-40B4-BE49-F238E27FC236}">
                    <a16:creationId xmlns:a16="http://schemas.microsoft.com/office/drawing/2014/main" id="{04E619E3-B632-E941-88CB-C1CD64A91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8488" y="3552825"/>
                <a:ext cx="355600" cy="336550"/>
              </a:xfrm>
              <a:custGeom>
                <a:avLst/>
                <a:gdLst>
                  <a:gd name="T0" fmla="*/ 322814 w 987"/>
                  <a:gd name="T1" fmla="*/ 336190 h 936"/>
                  <a:gd name="T2" fmla="*/ 32426 w 987"/>
                  <a:gd name="T3" fmla="*/ 336190 h 936"/>
                  <a:gd name="T4" fmla="*/ 32426 w 987"/>
                  <a:gd name="T5" fmla="*/ 336190 h 936"/>
                  <a:gd name="T6" fmla="*/ 0 w 987"/>
                  <a:gd name="T7" fmla="*/ 303830 h 936"/>
                  <a:gd name="T8" fmla="*/ 0 w 987"/>
                  <a:gd name="T9" fmla="*/ 154612 h 936"/>
                  <a:gd name="T10" fmla="*/ 0 w 987"/>
                  <a:gd name="T11" fmla="*/ 154612 h 936"/>
                  <a:gd name="T12" fmla="*/ 32426 w 987"/>
                  <a:gd name="T13" fmla="*/ 121892 h 936"/>
                  <a:gd name="T14" fmla="*/ 32426 w 987"/>
                  <a:gd name="T15" fmla="*/ 121892 h 936"/>
                  <a:gd name="T16" fmla="*/ 65211 w 987"/>
                  <a:gd name="T17" fmla="*/ 154612 h 936"/>
                  <a:gd name="T18" fmla="*/ 65211 w 987"/>
                  <a:gd name="T19" fmla="*/ 271469 h 936"/>
                  <a:gd name="T20" fmla="*/ 290028 w 987"/>
                  <a:gd name="T21" fmla="*/ 271469 h 936"/>
                  <a:gd name="T22" fmla="*/ 290028 w 987"/>
                  <a:gd name="T23" fmla="*/ 32720 h 936"/>
                  <a:gd name="T24" fmla="*/ 290028 w 987"/>
                  <a:gd name="T25" fmla="*/ 32720 h 936"/>
                  <a:gd name="T26" fmla="*/ 322814 w 987"/>
                  <a:gd name="T27" fmla="*/ 0 h 936"/>
                  <a:gd name="T28" fmla="*/ 322814 w 987"/>
                  <a:gd name="T29" fmla="*/ 0 h 936"/>
                  <a:gd name="T30" fmla="*/ 355240 w 987"/>
                  <a:gd name="T31" fmla="*/ 32720 h 936"/>
                  <a:gd name="T32" fmla="*/ 355240 w 987"/>
                  <a:gd name="T33" fmla="*/ 303830 h 936"/>
                  <a:gd name="T34" fmla="*/ 355240 w 987"/>
                  <a:gd name="T35" fmla="*/ 303830 h 936"/>
                  <a:gd name="T36" fmla="*/ 322814 w 987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7" h="936">
                    <a:moveTo>
                      <a:pt x="896" y="935"/>
                    </a:moveTo>
                    <a:lnTo>
                      <a:pt x="90" y="935"/>
                    </a:lnTo>
                    <a:cubicBezTo>
                      <a:pt x="40" y="935"/>
                      <a:pt x="0" y="894"/>
                      <a:pt x="0" y="845"/>
                    </a:cubicBezTo>
                    <a:lnTo>
                      <a:pt x="0" y="430"/>
                    </a:lnTo>
                    <a:cubicBezTo>
                      <a:pt x="0" y="380"/>
                      <a:pt x="40" y="339"/>
                      <a:pt x="90" y="339"/>
                    </a:cubicBezTo>
                    <a:cubicBezTo>
                      <a:pt x="140" y="339"/>
                      <a:pt x="181" y="380"/>
                      <a:pt x="181" y="430"/>
                    </a:cubicBezTo>
                    <a:lnTo>
                      <a:pt x="181" y="755"/>
                    </a:lnTo>
                    <a:lnTo>
                      <a:pt x="805" y="755"/>
                    </a:lnTo>
                    <a:lnTo>
                      <a:pt x="805" y="91"/>
                    </a:lnTo>
                    <a:cubicBezTo>
                      <a:pt x="805" y="41"/>
                      <a:pt x="846" y="0"/>
                      <a:pt x="896" y="0"/>
                    </a:cubicBezTo>
                    <a:cubicBezTo>
                      <a:pt x="946" y="0"/>
                      <a:pt x="986" y="41"/>
                      <a:pt x="986" y="91"/>
                    </a:cubicBezTo>
                    <a:lnTo>
                      <a:pt x="986" y="845"/>
                    </a:lnTo>
                    <a:cubicBezTo>
                      <a:pt x="986" y="894"/>
                      <a:pt x="946" y="935"/>
                      <a:pt x="896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24" name="Freeform 42">
                <a:extLst>
                  <a:ext uri="{FF2B5EF4-FFF2-40B4-BE49-F238E27FC236}">
                    <a16:creationId xmlns:a16="http://schemas.microsoft.com/office/drawing/2014/main" id="{3AB3E807-E08F-5346-AE16-D9C3C074E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163" y="2924175"/>
                <a:ext cx="236537" cy="65088"/>
              </a:xfrm>
              <a:custGeom>
                <a:avLst/>
                <a:gdLst>
                  <a:gd name="T0" fmla="*/ 203775 w 657"/>
                  <a:gd name="T1" fmla="*/ 64730 h 182"/>
                  <a:gd name="T2" fmla="*/ 32402 w 657"/>
                  <a:gd name="T3" fmla="*/ 64730 h 182"/>
                  <a:gd name="T4" fmla="*/ 32402 w 657"/>
                  <a:gd name="T5" fmla="*/ 64730 h 182"/>
                  <a:gd name="T6" fmla="*/ 0 w 657"/>
                  <a:gd name="T7" fmla="*/ 32544 h 182"/>
                  <a:gd name="T8" fmla="*/ 0 w 657"/>
                  <a:gd name="T9" fmla="*/ 32544 h 182"/>
                  <a:gd name="T10" fmla="*/ 32402 w 657"/>
                  <a:gd name="T11" fmla="*/ 0 h 182"/>
                  <a:gd name="T12" fmla="*/ 203775 w 657"/>
                  <a:gd name="T13" fmla="*/ 0 h 182"/>
                  <a:gd name="T14" fmla="*/ 203775 w 657"/>
                  <a:gd name="T15" fmla="*/ 0 h 182"/>
                  <a:gd name="T16" fmla="*/ 236177 w 657"/>
                  <a:gd name="T17" fmla="*/ 32544 h 182"/>
                  <a:gd name="T18" fmla="*/ 236177 w 657"/>
                  <a:gd name="T19" fmla="*/ 32544 h 182"/>
                  <a:gd name="T20" fmla="*/ 203775 w 657"/>
                  <a:gd name="T21" fmla="*/ 64730 h 1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7" h="182">
                    <a:moveTo>
                      <a:pt x="566" y="181"/>
                    </a:moveTo>
                    <a:lnTo>
                      <a:pt x="90" y="181"/>
                    </a:lnTo>
                    <a:cubicBezTo>
                      <a:pt x="40" y="181"/>
                      <a:pt x="0" y="141"/>
                      <a:pt x="0" y="91"/>
                    </a:cubicBezTo>
                    <a:cubicBezTo>
                      <a:pt x="0" y="41"/>
                      <a:pt x="40" y="0"/>
                      <a:pt x="90" y="0"/>
                    </a:cubicBezTo>
                    <a:lnTo>
                      <a:pt x="566" y="0"/>
                    </a:lnTo>
                    <a:cubicBezTo>
                      <a:pt x="616" y="0"/>
                      <a:pt x="656" y="41"/>
                      <a:pt x="656" y="91"/>
                    </a:cubicBezTo>
                    <a:cubicBezTo>
                      <a:pt x="656" y="141"/>
                      <a:pt x="616" y="181"/>
                      <a:pt x="566" y="18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25" name="Freeform 44">
                <a:extLst>
                  <a:ext uri="{FF2B5EF4-FFF2-40B4-BE49-F238E27FC236}">
                    <a16:creationId xmlns:a16="http://schemas.microsoft.com/office/drawing/2014/main" id="{4E481679-F7EB-5A4D-BBF2-903021C7C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3613" y="2165350"/>
                <a:ext cx="1581150" cy="1581150"/>
              </a:xfrm>
              <a:custGeom>
                <a:avLst/>
                <a:gdLst>
                  <a:gd name="T0" fmla="*/ 790395 w 4393"/>
                  <a:gd name="T1" fmla="*/ 1580790 h 4394"/>
                  <a:gd name="T2" fmla="*/ 790395 w 4393"/>
                  <a:gd name="T3" fmla="*/ 1580790 h 4394"/>
                  <a:gd name="T4" fmla="*/ 0 w 4393"/>
                  <a:gd name="T5" fmla="*/ 790575 h 4394"/>
                  <a:gd name="T6" fmla="*/ 0 w 4393"/>
                  <a:gd name="T7" fmla="*/ 790575 h 4394"/>
                  <a:gd name="T8" fmla="*/ 790395 w 4393"/>
                  <a:gd name="T9" fmla="*/ 0 h 4394"/>
                  <a:gd name="T10" fmla="*/ 790395 w 4393"/>
                  <a:gd name="T11" fmla="*/ 0 h 4394"/>
                  <a:gd name="T12" fmla="*/ 965678 w 4393"/>
                  <a:gd name="T13" fmla="*/ 19432 h 4394"/>
                  <a:gd name="T14" fmla="*/ 965678 w 4393"/>
                  <a:gd name="T15" fmla="*/ 19432 h 4394"/>
                  <a:gd name="T16" fmla="*/ 990513 w 4393"/>
                  <a:gd name="T17" fmla="*/ 58295 h 4394"/>
                  <a:gd name="T18" fmla="*/ 990513 w 4393"/>
                  <a:gd name="T19" fmla="*/ 58295 h 4394"/>
                  <a:gd name="T20" fmla="*/ 951281 w 4393"/>
                  <a:gd name="T21" fmla="*/ 82764 h 4394"/>
                  <a:gd name="T22" fmla="*/ 951281 w 4393"/>
                  <a:gd name="T23" fmla="*/ 82764 h 4394"/>
                  <a:gd name="T24" fmla="*/ 790395 w 4393"/>
                  <a:gd name="T25" fmla="*/ 65132 h 4394"/>
                  <a:gd name="T26" fmla="*/ 790395 w 4393"/>
                  <a:gd name="T27" fmla="*/ 65132 h 4394"/>
                  <a:gd name="T28" fmla="*/ 65146 w 4393"/>
                  <a:gd name="T29" fmla="*/ 790575 h 4394"/>
                  <a:gd name="T30" fmla="*/ 65146 w 4393"/>
                  <a:gd name="T31" fmla="*/ 790575 h 4394"/>
                  <a:gd name="T32" fmla="*/ 790395 w 4393"/>
                  <a:gd name="T33" fmla="*/ 1515659 h 4394"/>
                  <a:gd name="T34" fmla="*/ 790395 w 4393"/>
                  <a:gd name="T35" fmla="*/ 1515659 h 4394"/>
                  <a:gd name="T36" fmla="*/ 1515644 w 4393"/>
                  <a:gd name="T37" fmla="*/ 790575 h 4394"/>
                  <a:gd name="T38" fmla="*/ 1515644 w 4393"/>
                  <a:gd name="T39" fmla="*/ 790575 h 4394"/>
                  <a:gd name="T40" fmla="*/ 1133403 w 4393"/>
                  <a:gd name="T41" fmla="*/ 150774 h 4394"/>
                  <a:gd name="T42" fmla="*/ 1133403 w 4393"/>
                  <a:gd name="T43" fmla="*/ 150774 h 4394"/>
                  <a:gd name="T44" fmla="*/ 1120086 w 4393"/>
                  <a:gd name="T45" fmla="*/ 106873 h 4394"/>
                  <a:gd name="T46" fmla="*/ 1120086 w 4393"/>
                  <a:gd name="T47" fmla="*/ 106873 h 4394"/>
                  <a:gd name="T48" fmla="*/ 1163637 w 4393"/>
                  <a:gd name="T49" fmla="*/ 93559 h 4394"/>
                  <a:gd name="T50" fmla="*/ 1163637 w 4393"/>
                  <a:gd name="T51" fmla="*/ 93559 h 4394"/>
                  <a:gd name="T52" fmla="*/ 1580790 w 4393"/>
                  <a:gd name="T53" fmla="*/ 790575 h 4394"/>
                  <a:gd name="T54" fmla="*/ 1580790 w 4393"/>
                  <a:gd name="T55" fmla="*/ 790575 h 4394"/>
                  <a:gd name="T56" fmla="*/ 790395 w 4393"/>
                  <a:gd name="T57" fmla="*/ 1580790 h 43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393" h="4394">
                    <a:moveTo>
                      <a:pt x="2196" y="4393"/>
                    </a:moveTo>
                    <a:lnTo>
                      <a:pt x="2196" y="4393"/>
                    </a:lnTo>
                    <a:cubicBezTo>
                      <a:pt x="985" y="4393"/>
                      <a:pt x="0" y="3408"/>
                      <a:pt x="0" y="2197"/>
                    </a:cubicBezTo>
                    <a:cubicBezTo>
                      <a:pt x="0" y="985"/>
                      <a:pt x="985" y="0"/>
                      <a:pt x="2196" y="0"/>
                    </a:cubicBezTo>
                    <a:cubicBezTo>
                      <a:pt x="2361" y="0"/>
                      <a:pt x="2525" y="18"/>
                      <a:pt x="2683" y="54"/>
                    </a:cubicBezTo>
                    <a:cubicBezTo>
                      <a:pt x="2732" y="65"/>
                      <a:pt x="2763" y="113"/>
                      <a:pt x="2752" y="162"/>
                    </a:cubicBezTo>
                    <a:cubicBezTo>
                      <a:pt x="2740" y="211"/>
                      <a:pt x="2692" y="241"/>
                      <a:pt x="2643" y="230"/>
                    </a:cubicBezTo>
                    <a:cubicBezTo>
                      <a:pt x="2498" y="197"/>
                      <a:pt x="2347" y="181"/>
                      <a:pt x="2196" y="181"/>
                    </a:cubicBezTo>
                    <a:cubicBezTo>
                      <a:pt x="1085" y="181"/>
                      <a:pt x="181" y="1085"/>
                      <a:pt x="181" y="2197"/>
                    </a:cubicBezTo>
                    <a:cubicBezTo>
                      <a:pt x="181" y="3308"/>
                      <a:pt x="1085" y="4212"/>
                      <a:pt x="2196" y="4212"/>
                    </a:cubicBezTo>
                    <a:cubicBezTo>
                      <a:pt x="3307" y="4212"/>
                      <a:pt x="4211" y="3308"/>
                      <a:pt x="4211" y="2197"/>
                    </a:cubicBezTo>
                    <a:cubicBezTo>
                      <a:pt x="4211" y="1452"/>
                      <a:pt x="3804" y="772"/>
                      <a:pt x="3149" y="419"/>
                    </a:cubicBezTo>
                    <a:cubicBezTo>
                      <a:pt x="3105" y="396"/>
                      <a:pt x="3088" y="341"/>
                      <a:pt x="3112" y="297"/>
                    </a:cubicBezTo>
                    <a:cubicBezTo>
                      <a:pt x="3136" y="253"/>
                      <a:pt x="3190" y="236"/>
                      <a:pt x="3233" y="260"/>
                    </a:cubicBezTo>
                    <a:cubicBezTo>
                      <a:pt x="3948" y="644"/>
                      <a:pt x="4392" y="1386"/>
                      <a:pt x="4392" y="2197"/>
                    </a:cubicBezTo>
                    <a:cubicBezTo>
                      <a:pt x="4392" y="3408"/>
                      <a:pt x="3406" y="4393"/>
                      <a:pt x="2196" y="43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02" name="Group 13">
              <a:extLst>
                <a:ext uri="{FF2B5EF4-FFF2-40B4-BE49-F238E27FC236}">
                  <a16:creationId xmlns:a16="http://schemas.microsoft.com/office/drawing/2014/main" id="{F86C53C1-0738-2F47-95A5-A83A16EB9A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0830" y="774098"/>
              <a:ext cx="1607209" cy="809365"/>
              <a:chOff x="5826125" y="2760663"/>
              <a:chExt cx="1771650" cy="892175"/>
            </a:xfrm>
            <a:solidFill>
              <a:schemeClr val="accent5"/>
            </a:solidFill>
          </p:grpSpPr>
          <p:sp>
            <p:nvSpPr>
              <p:cNvPr id="113" name="Freeform 45">
                <a:extLst>
                  <a:ext uri="{FF2B5EF4-FFF2-40B4-BE49-F238E27FC236}">
                    <a16:creationId xmlns:a16="http://schemas.microsoft.com/office/drawing/2014/main" id="{54FF8526-7F88-4542-BFB8-F8A3B1948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6125" y="2760663"/>
                <a:ext cx="1771650" cy="892175"/>
              </a:xfrm>
              <a:custGeom>
                <a:avLst/>
                <a:gdLst>
                  <a:gd name="T0" fmla="*/ 1706153 w 4923"/>
                  <a:gd name="T1" fmla="*/ 891815 h 2477"/>
                  <a:gd name="T2" fmla="*/ 647770 w 4923"/>
                  <a:gd name="T3" fmla="*/ 891815 h 2477"/>
                  <a:gd name="T4" fmla="*/ 647770 w 4923"/>
                  <a:gd name="T5" fmla="*/ 891815 h 2477"/>
                  <a:gd name="T6" fmla="*/ 615381 w 4923"/>
                  <a:gd name="T7" fmla="*/ 859398 h 2477"/>
                  <a:gd name="T8" fmla="*/ 615381 w 4923"/>
                  <a:gd name="T9" fmla="*/ 859398 h 2477"/>
                  <a:gd name="T10" fmla="*/ 647770 w 4923"/>
                  <a:gd name="T11" fmla="*/ 826622 h 2477"/>
                  <a:gd name="T12" fmla="*/ 1706153 w 4923"/>
                  <a:gd name="T13" fmla="*/ 826622 h 2477"/>
                  <a:gd name="T14" fmla="*/ 1706153 w 4923"/>
                  <a:gd name="T15" fmla="*/ 65193 h 2477"/>
                  <a:gd name="T16" fmla="*/ 65137 w 4923"/>
                  <a:gd name="T17" fmla="*/ 65193 h 2477"/>
                  <a:gd name="T18" fmla="*/ 65137 w 4923"/>
                  <a:gd name="T19" fmla="*/ 497774 h 2477"/>
                  <a:gd name="T20" fmla="*/ 65137 w 4923"/>
                  <a:gd name="T21" fmla="*/ 497774 h 2477"/>
                  <a:gd name="T22" fmla="*/ 32748 w 4923"/>
                  <a:gd name="T23" fmla="*/ 530190 h 2477"/>
                  <a:gd name="T24" fmla="*/ 32748 w 4923"/>
                  <a:gd name="T25" fmla="*/ 530190 h 2477"/>
                  <a:gd name="T26" fmla="*/ 0 w 4923"/>
                  <a:gd name="T27" fmla="*/ 497774 h 2477"/>
                  <a:gd name="T28" fmla="*/ 0 w 4923"/>
                  <a:gd name="T29" fmla="*/ 65193 h 2477"/>
                  <a:gd name="T30" fmla="*/ 0 w 4923"/>
                  <a:gd name="T31" fmla="*/ 65193 h 2477"/>
                  <a:gd name="T32" fmla="*/ 65137 w 4923"/>
                  <a:gd name="T33" fmla="*/ 0 h 2477"/>
                  <a:gd name="T34" fmla="*/ 1706153 w 4923"/>
                  <a:gd name="T35" fmla="*/ 0 h 2477"/>
                  <a:gd name="T36" fmla="*/ 1706153 w 4923"/>
                  <a:gd name="T37" fmla="*/ 0 h 2477"/>
                  <a:gd name="T38" fmla="*/ 1771290 w 4923"/>
                  <a:gd name="T39" fmla="*/ 65193 h 2477"/>
                  <a:gd name="T40" fmla="*/ 1771290 w 4923"/>
                  <a:gd name="T41" fmla="*/ 826622 h 2477"/>
                  <a:gd name="T42" fmla="*/ 1771290 w 4923"/>
                  <a:gd name="T43" fmla="*/ 826622 h 2477"/>
                  <a:gd name="T44" fmla="*/ 1706153 w 4923"/>
                  <a:gd name="T45" fmla="*/ 891815 h 24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923" h="2477">
                    <a:moveTo>
                      <a:pt x="4741" y="2476"/>
                    </a:moveTo>
                    <a:lnTo>
                      <a:pt x="1800" y="2476"/>
                    </a:lnTo>
                    <a:cubicBezTo>
                      <a:pt x="1751" y="2476"/>
                      <a:pt x="1710" y="2436"/>
                      <a:pt x="1710" y="2386"/>
                    </a:cubicBezTo>
                    <a:cubicBezTo>
                      <a:pt x="1710" y="2336"/>
                      <a:pt x="1751" y="2295"/>
                      <a:pt x="1800" y="2295"/>
                    </a:cubicBezTo>
                    <a:lnTo>
                      <a:pt x="4741" y="2295"/>
                    </a:lnTo>
                    <a:lnTo>
                      <a:pt x="4741" y="181"/>
                    </a:lnTo>
                    <a:lnTo>
                      <a:pt x="181" y="181"/>
                    </a:lnTo>
                    <a:lnTo>
                      <a:pt x="181" y="1382"/>
                    </a:lnTo>
                    <a:cubicBezTo>
                      <a:pt x="181" y="1432"/>
                      <a:pt x="141" y="1472"/>
                      <a:pt x="91" y="1472"/>
                    </a:cubicBezTo>
                    <a:cubicBezTo>
                      <a:pt x="41" y="1472"/>
                      <a:pt x="0" y="1432"/>
                      <a:pt x="0" y="1382"/>
                    </a:cubicBezTo>
                    <a:lnTo>
                      <a:pt x="0" y="181"/>
                    </a:lnTo>
                    <a:cubicBezTo>
                      <a:pt x="0" y="82"/>
                      <a:pt x="81" y="0"/>
                      <a:pt x="181" y="0"/>
                    </a:cubicBezTo>
                    <a:lnTo>
                      <a:pt x="4741" y="0"/>
                    </a:lnTo>
                    <a:cubicBezTo>
                      <a:pt x="4841" y="0"/>
                      <a:pt x="4922" y="82"/>
                      <a:pt x="4922" y="181"/>
                    </a:cubicBezTo>
                    <a:lnTo>
                      <a:pt x="4922" y="2295"/>
                    </a:lnTo>
                    <a:cubicBezTo>
                      <a:pt x="4922" y="2395"/>
                      <a:pt x="4841" y="2476"/>
                      <a:pt x="4741" y="247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14" name="Freeform 46">
                <a:extLst>
                  <a:ext uri="{FF2B5EF4-FFF2-40B4-BE49-F238E27FC236}">
                    <a16:creationId xmlns:a16="http://schemas.microsoft.com/office/drawing/2014/main" id="{3D771BC2-CF69-3B47-9A64-5CB71860F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7588" y="2955925"/>
                <a:ext cx="923925" cy="85725"/>
              </a:xfrm>
              <a:custGeom>
                <a:avLst/>
                <a:gdLst>
                  <a:gd name="T0" fmla="*/ 923565 w 2565"/>
                  <a:gd name="T1" fmla="*/ 69156 h 238"/>
                  <a:gd name="T2" fmla="*/ 923565 w 2565"/>
                  <a:gd name="T3" fmla="*/ 69156 h 238"/>
                  <a:gd name="T4" fmla="*/ 907356 w 2565"/>
                  <a:gd name="T5" fmla="*/ 85365 h 238"/>
                  <a:gd name="T6" fmla="*/ 16209 w 2565"/>
                  <a:gd name="T7" fmla="*/ 85365 h 238"/>
                  <a:gd name="T8" fmla="*/ 16209 w 2565"/>
                  <a:gd name="T9" fmla="*/ 85365 h 238"/>
                  <a:gd name="T10" fmla="*/ 0 w 2565"/>
                  <a:gd name="T11" fmla="*/ 69156 h 238"/>
                  <a:gd name="T12" fmla="*/ 0 w 2565"/>
                  <a:gd name="T13" fmla="*/ 16209 h 238"/>
                  <a:gd name="T14" fmla="*/ 0 w 2565"/>
                  <a:gd name="T15" fmla="*/ 16209 h 238"/>
                  <a:gd name="T16" fmla="*/ 16209 w 2565"/>
                  <a:gd name="T17" fmla="*/ 0 h 238"/>
                  <a:gd name="T18" fmla="*/ 907356 w 2565"/>
                  <a:gd name="T19" fmla="*/ 0 h 238"/>
                  <a:gd name="T20" fmla="*/ 907356 w 2565"/>
                  <a:gd name="T21" fmla="*/ 0 h 238"/>
                  <a:gd name="T22" fmla="*/ 923565 w 2565"/>
                  <a:gd name="T23" fmla="*/ 16209 h 238"/>
                  <a:gd name="T24" fmla="*/ 923565 w 2565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65" h="238">
                    <a:moveTo>
                      <a:pt x="2564" y="192"/>
                    </a:moveTo>
                    <a:lnTo>
                      <a:pt x="2564" y="192"/>
                    </a:lnTo>
                    <a:cubicBezTo>
                      <a:pt x="2564" y="216"/>
                      <a:pt x="2543" y="237"/>
                      <a:pt x="2519" y="237"/>
                    </a:cubicBezTo>
                    <a:lnTo>
                      <a:pt x="45" y="237"/>
                    </a:lnTo>
                    <a:cubicBezTo>
                      <a:pt x="21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1" y="0"/>
                      <a:pt x="45" y="0"/>
                    </a:cubicBezTo>
                    <a:lnTo>
                      <a:pt x="2519" y="0"/>
                    </a:lnTo>
                    <a:cubicBezTo>
                      <a:pt x="2543" y="0"/>
                      <a:pt x="2564" y="21"/>
                      <a:pt x="2564" y="45"/>
                    </a:cubicBezTo>
                    <a:lnTo>
                      <a:pt x="2564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15" name="Freeform 47">
                <a:extLst>
                  <a:ext uri="{FF2B5EF4-FFF2-40B4-BE49-F238E27FC236}">
                    <a16:creationId xmlns:a16="http://schemas.microsoft.com/office/drawing/2014/main" id="{8B04B365-B85F-234C-B444-5B4F909BF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0725" y="2955925"/>
                <a:ext cx="257175" cy="85725"/>
              </a:xfrm>
              <a:custGeom>
                <a:avLst/>
                <a:gdLst>
                  <a:gd name="T0" fmla="*/ 256815 w 714"/>
                  <a:gd name="T1" fmla="*/ 69156 h 238"/>
                  <a:gd name="T2" fmla="*/ 256815 w 714"/>
                  <a:gd name="T3" fmla="*/ 69156 h 238"/>
                  <a:gd name="T4" fmla="*/ 240606 w 714"/>
                  <a:gd name="T5" fmla="*/ 85365 h 238"/>
                  <a:gd name="T6" fmla="*/ 16209 w 714"/>
                  <a:gd name="T7" fmla="*/ 85365 h 238"/>
                  <a:gd name="T8" fmla="*/ 16209 w 714"/>
                  <a:gd name="T9" fmla="*/ 85365 h 238"/>
                  <a:gd name="T10" fmla="*/ 0 w 714"/>
                  <a:gd name="T11" fmla="*/ 69156 h 238"/>
                  <a:gd name="T12" fmla="*/ 0 w 714"/>
                  <a:gd name="T13" fmla="*/ 16209 h 238"/>
                  <a:gd name="T14" fmla="*/ 0 w 714"/>
                  <a:gd name="T15" fmla="*/ 16209 h 238"/>
                  <a:gd name="T16" fmla="*/ 16209 w 714"/>
                  <a:gd name="T17" fmla="*/ 0 h 238"/>
                  <a:gd name="T18" fmla="*/ 240606 w 714"/>
                  <a:gd name="T19" fmla="*/ 0 h 238"/>
                  <a:gd name="T20" fmla="*/ 240606 w 714"/>
                  <a:gd name="T21" fmla="*/ 0 h 238"/>
                  <a:gd name="T22" fmla="*/ 256815 w 714"/>
                  <a:gd name="T23" fmla="*/ 16209 h 238"/>
                  <a:gd name="T24" fmla="*/ 256815 w 714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14" h="238">
                    <a:moveTo>
                      <a:pt x="713" y="192"/>
                    </a:moveTo>
                    <a:lnTo>
                      <a:pt x="713" y="192"/>
                    </a:lnTo>
                    <a:cubicBezTo>
                      <a:pt x="713" y="216"/>
                      <a:pt x="693" y="237"/>
                      <a:pt x="668" y="237"/>
                    </a:cubicBezTo>
                    <a:lnTo>
                      <a:pt x="45" y="237"/>
                    </a:lnTo>
                    <a:cubicBezTo>
                      <a:pt x="20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0" y="0"/>
                      <a:pt x="45" y="0"/>
                    </a:cubicBezTo>
                    <a:lnTo>
                      <a:pt x="668" y="0"/>
                    </a:lnTo>
                    <a:cubicBezTo>
                      <a:pt x="693" y="0"/>
                      <a:pt x="713" y="21"/>
                      <a:pt x="713" y="45"/>
                    </a:cubicBezTo>
                    <a:lnTo>
                      <a:pt x="713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16" name="Freeform 48">
                <a:extLst>
                  <a:ext uri="{FF2B5EF4-FFF2-40B4-BE49-F238E27FC236}">
                    <a16:creationId xmlns:a16="http://schemas.microsoft.com/office/drawing/2014/main" id="{BEB45984-AB58-3640-A9CF-8361FC18C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217863"/>
                <a:ext cx="1219200" cy="34925"/>
              </a:xfrm>
              <a:custGeom>
                <a:avLst/>
                <a:gdLst>
                  <a:gd name="T0" fmla="*/ 1218840 w 3388"/>
                  <a:gd name="T1" fmla="*/ 18190 h 96"/>
                  <a:gd name="T2" fmla="*/ 1218840 w 3388"/>
                  <a:gd name="T3" fmla="*/ 18190 h 96"/>
                  <a:gd name="T4" fmla="*/ 1202647 w 3388"/>
                  <a:gd name="T5" fmla="*/ 34561 h 96"/>
                  <a:gd name="T6" fmla="*/ 16194 w 3388"/>
                  <a:gd name="T7" fmla="*/ 34561 h 96"/>
                  <a:gd name="T8" fmla="*/ 16194 w 3388"/>
                  <a:gd name="T9" fmla="*/ 34561 h 96"/>
                  <a:gd name="T10" fmla="*/ 0 w 3388"/>
                  <a:gd name="T11" fmla="*/ 18190 h 96"/>
                  <a:gd name="T12" fmla="*/ 0 w 3388"/>
                  <a:gd name="T13" fmla="*/ 16371 h 96"/>
                  <a:gd name="T14" fmla="*/ 0 w 3388"/>
                  <a:gd name="T15" fmla="*/ 16371 h 96"/>
                  <a:gd name="T16" fmla="*/ 16194 w 3388"/>
                  <a:gd name="T17" fmla="*/ 0 h 96"/>
                  <a:gd name="T18" fmla="*/ 1202647 w 3388"/>
                  <a:gd name="T19" fmla="*/ 0 h 96"/>
                  <a:gd name="T20" fmla="*/ 1202647 w 3388"/>
                  <a:gd name="T21" fmla="*/ 0 h 96"/>
                  <a:gd name="T22" fmla="*/ 1218840 w 3388"/>
                  <a:gd name="T23" fmla="*/ 16371 h 96"/>
                  <a:gd name="T24" fmla="*/ 1218840 w 3388"/>
                  <a:gd name="T25" fmla="*/ 18190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6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5"/>
                      <a:pt x="3367" y="95"/>
                      <a:pt x="3342" y="95"/>
                    </a:cubicBezTo>
                    <a:lnTo>
                      <a:pt x="45" y="95"/>
                    </a:lnTo>
                    <a:cubicBezTo>
                      <a:pt x="20" y="95"/>
                      <a:pt x="0" y="75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17" name="Freeform 49">
                <a:extLst>
                  <a:ext uri="{FF2B5EF4-FFF2-40B4-BE49-F238E27FC236}">
                    <a16:creationId xmlns:a16="http://schemas.microsoft.com/office/drawing/2014/main" id="{D9A79C8F-128D-A64B-A81A-28015CA63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144838"/>
                <a:ext cx="1219200" cy="34925"/>
              </a:xfrm>
              <a:custGeom>
                <a:avLst/>
                <a:gdLst>
                  <a:gd name="T0" fmla="*/ 1218840 w 3388"/>
                  <a:gd name="T1" fmla="*/ 18003 h 97"/>
                  <a:gd name="T2" fmla="*/ 1218840 w 3388"/>
                  <a:gd name="T3" fmla="*/ 18003 h 97"/>
                  <a:gd name="T4" fmla="*/ 1202647 w 3388"/>
                  <a:gd name="T5" fmla="*/ 34565 h 97"/>
                  <a:gd name="T6" fmla="*/ 16194 w 3388"/>
                  <a:gd name="T7" fmla="*/ 34565 h 97"/>
                  <a:gd name="T8" fmla="*/ 16194 w 3388"/>
                  <a:gd name="T9" fmla="*/ 34565 h 97"/>
                  <a:gd name="T10" fmla="*/ 0 w 3388"/>
                  <a:gd name="T11" fmla="*/ 18003 h 97"/>
                  <a:gd name="T12" fmla="*/ 0 w 3388"/>
                  <a:gd name="T13" fmla="*/ 16202 h 97"/>
                  <a:gd name="T14" fmla="*/ 0 w 3388"/>
                  <a:gd name="T15" fmla="*/ 16202 h 97"/>
                  <a:gd name="T16" fmla="*/ 16194 w 3388"/>
                  <a:gd name="T17" fmla="*/ 0 h 97"/>
                  <a:gd name="T18" fmla="*/ 1202647 w 3388"/>
                  <a:gd name="T19" fmla="*/ 0 h 97"/>
                  <a:gd name="T20" fmla="*/ 1202647 w 3388"/>
                  <a:gd name="T21" fmla="*/ 0 h 97"/>
                  <a:gd name="T22" fmla="*/ 1218840 w 3388"/>
                  <a:gd name="T23" fmla="*/ 16202 h 97"/>
                  <a:gd name="T24" fmla="*/ 1218840 w 3388"/>
                  <a:gd name="T25" fmla="*/ 18003 h 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7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6"/>
                      <a:pt x="3367" y="96"/>
                      <a:pt x="3342" y="96"/>
                    </a:cubicBezTo>
                    <a:lnTo>
                      <a:pt x="45" y="96"/>
                    </a:lnTo>
                    <a:cubicBezTo>
                      <a:pt x="20" y="96"/>
                      <a:pt x="0" y="76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18" name="Freeform 50">
                <a:extLst>
                  <a:ext uri="{FF2B5EF4-FFF2-40B4-BE49-F238E27FC236}">
                    <a16:creationId xmlns:a16="http://schemas.microsoft.com/office/drawing/2014/main" id="{03270FAD-9F08-864F-95E0-579AB5B7D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5150" y="3471863"/>
                <a:ext cx="504825" cy="33337"/>
              </a:xfrm>
              <a:custGeom>
                <a:avLst/>
                <a:gdLst>
                  <a:gd name="T0" fmla="*/ 488273 w 1403"/>
                  <a:gd name="T1" fmla="*/ 32975 h 92"/>
                  <a:gd name="T2" fmla="*/ 15832 w 1403"/>
                  <a:gd name="T3" fmla="*/ 32975 h 92"/>
                  <a:gd name="T4" fmla="*/ 15832 w 1403"/>
                  <a:gd name="T5" fmla="*/ 32975 h 92"/>
                  <a:gd name="T6" fmla="*/ 0 w 1403"/>
                  <a:gd name="T7" fmla="*/ 16669 h 92"/>
                  <a:gd name="T8" fmla="*/ 0 w 1403"/>
                  <a:gd name="T9" fmla="*/ 16669 h 92"/>
                  <a:gd name="T10" fmla="*/ 15832 w 1403"/>
                  <a:gd name="T11" fmla="*/ 0 h 92"/>
                  <a:gd name="T12" fmla="*/ 488273 w 1403"/>
                  <a:gd name="T13" fmla="*/ 0 h 92"/>
                  <a:gd name="T14" fmla="*/ 488273 w 1403"/>
                  <a:gd name="T15" fmla="*/ 0 h 92"/>
                  <a:gd name="T16" fmla="*/ 504465 w 1403"/>
                  <a:gd name="T17" fmla="*/ 16669 h 92"/>
                  <a:gd name="T18" fmla="*/ 504465 w 1403"/>
                  <a:gd name="T19" fmla="*/ 16669 h 92"/>
                  <a:gd name="T20" fmla="*/ 488273 w 1403"/>
                  <a:gd name="T21" fmla="*/ 32975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3" h="92">
                    <a:moveTo>
                      <a:pt x="1357" y="91"/>
                    </a:moveTo>
                    <a:lnTo>
                      <a:pt x="44" y="91"/>
                    </a:lnTo>
                    <a:cubicBezTo>
                      <a:pt x="20" y="91"/>
                      <a:pt x="0" y="70"/>
                      <a:pt x="0" y="46"/>
                    </a:cubicBezTo>
                    <a:cubicBezTo>
                      <a:pt x="0" y="20"/>
                      <a:pt x="20" y="0"/>
                      <a:pt x="44" y="0"/>
                    </a:cubicBezTo>
                    <a:lnTo>
                      <a:pt x="1357" y="0"/>
                    </a:lnTo>
                    <a:cubicBezTo>
                      <a:pt x="1382" y="0"/>
                      <a:pt x="1402" y="20"/>
                      <a:pt x="1402" y="46"/>
                    </a:cubicBezTo>
                    <a:cubicBezTo>
                      <a:pt x="1402" y="70"/>
                      <a:pt x="1382" y="91"/>
                      <a:pt x="1357" y="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103" name="Freeform 52">
              <a:extLst>
                <a:ext uri="{FF2B5EF4-FFF2-40B4-BE49-F238E27FC236}">
                  <a16:creationId xmlns:a16="http://schemas.microsoft.com/office/drawing/2014/main" id="{CF7B5C57-6A4B-E94D-988A-A23FE0A81D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31819">
              <a:off x="-207506" y="3563729"/>
              <a:ext cx="1337901" cy="1176604"/>
            </a:xfrm>
            <a:custGeom>
              <a:avLst/>
              <a:gdLst>
                <a:gd name="T0" fmla="*/ 519327 w 4095"/>
                <a:gd name="T1" fmla="*/ 752916 h 3602"/>
                <a:gd name="T2" fmla="*/ 737214 w 4095"/>
                <a:gd name="T3" fmla="*/ 971121 h 3602"/>
                <a:gd name="T4" fmla="*/ 737214 w 4095"/>
                <a:gd name="T5" fmla="*/ 535071 h 3602"/>
                <a:gd name="T6" fmla="*/ 454141 w 4095"/>
                <a:gd name="T7" fmla="*/ 752916 h 3602"/>
                <a:gd name="T8" fmla="*/ 737214 w 4095"/>
                <a:gd name="T9" fmla="*/ 469897 h 3602"/>
                <a:gd name="T10" fmla="*/ 737214 w 4095"/>
                <a:gd name="T11" fmla="*/ 1035934 h 3602"/>
                <a:gd name="T12" fmla="*/ 1212603 w 4095"/>
                <a:gd name="T13" fmla="*/ 1268902 h 3602"/>
                <a:gd name="T14" fmla="*/ 1240335 w 4095"/>
                <a:gd name="T15" fmla="*/ 1232175 h 3602"/>
                <a:gd name="T16" fmla="*/ 1401319 w 4095"/>
                <a:gd name="T17" fmla="*/ 978322 h 3602"/>
                <a:gd name="T18" fmla="*/ 1388714 w 4095"/>
                <a:gd name="T19" fmla="*/ 931512 h 3602"/>
                <a:gd name="T20" fmla="*/ 1255821 w 4095"/>
                <a:gd name="T21" fmla="*/ 831052 h 3602"/>
                <a:gd name="T22" fmla="*/ 1261943 w 4095"/>
                <a:gd name="T23" fmla="*/ 752916 h 3602"/>
                <a:gd name="T24" fmla="*/ 1272027 w 4095"/>
                <a:gd name="T25" fmla="*/ 641653 h 3602"/>
                <a:gd name="T26" fmla="*/ 1404560 w 4095"/>
                <a:gd name="T27" fmla="*/ 553434 h 3602"/>
                <a:gd name="T28" fmla="*/ 1264824 w 4095"/>
                <a:gd name="T29" fmla="*/ 290580 h 3602"/>
                <a:gd name="T30" fmla="*/ 1100599 w 4095"/>
                <a:gd name="T31" fmla="*/ 345671 h 3602"/>
                <a:gd name="T32" fmla="*/ 1064224 w 4095"/>
                <a:gd name="T33" fmla="*/ 342791 h 3602"/>
                <a:gd name="T34" fmla="*/ 908282 w 4095"/>
                <a:gd name="T35" fmla="*/ 234408 h 3602"/>
                <a:gd name="T36" fmla="*/ 873708 w 4095"/>
                <a:gd name="T37" fmla="*/ 65173 h 3602"/>
                <a:gd name="T38" fmla="*/ 566146 w 4095"/>
                <a:gd name="T39" fmla="*/ 99381 h 3602"/>
                <a:gd name="T40" fmla="*/ 545618 w 4095"/>
                <a:gd name="T41" fmla="*/ 264655 h 3602"/>
                <a:gd name="T42" fmla="*/ 410204 w 4095"/>
                <a:gd name="T43" fmla="*/ 342791 h 3602"/>
                <a:gd name="T44" fmla="*/ 256422 w 4095"/>
                <a:gd name="T45" fmla="*/ 277977 h 3602"/>
                <a:gd name="T46" fmla="*/ 73109 w 4095"/>
                <a:gd name="T47" fmla="*/ 527509 h 3602"/>
                <a:gd name="T48" fmla="*/ 85714 w 4095"/>
                <a:gd name="T49" fmla="*/ 573959 h 3602"/>
                <a:gd name="T50" fmla="*/ 218607 w 4095"/>
                <a:gd name="T51" fmla="*/ 674419 h 3602"/>
                <a:gd name="T52" fmla="*/ 212485 w 4095"/>
                <a:gd name="T53" fmla="*/ 752916 h 3602"/>
                <a:gd name="T54" fmla="*/ 202761 w 4095"/>
                <a:gd name="T55" fmla="*/ 864179 h 3602"/>
                <a:gd name="T56" fmla="*/ 69868 w 4095"/>
                <a:gd name="T57" fmla="*/ 952397 h 3602"/>
                <a:gd name="T58" fmla="*/ 145858 w 4095"/>
                <a:gd name="T59" fmla="*/ 1104708 h 3602"/>
                <a:gd name="T60" fmla="*/ 133973 w 4095"/>
                <a:gd name="T61" fmla="*/ 1148997 h 3602"/>
                <a:gd name="T62" fmla="*/ 16567 w 4095"/>
                <a:gd name="T63" fmla="*/ 1011089 h 3602"/>
                <a:gd name="T64" fmla="*/ 52941 w 4095"/>
                <a:gd name="T65" fmla="*/ 875341 h 3602"/>
                <a:gd name="T66" fmla="*/ 147659 w 4095"/>
                <a:gd name="T67" fmla="*/ 752916 h 3602"/>
                <a:gd name="T68" fmla="*/ 52941 w 4095"/>
                <a:gd name="T69" fmla="*/ 630490 h 3602"/>
                <a:gd name="T70" fmla="*/ 6843 w 4095"/>
                <a:gd name="T71" fmla="*/ 569998 h 3602"/>
                <a:gd name="T72" fmla="*/ 153421 w 4095"/>
                <a:gd name="T73" fmla="*/ 258173 h 3602"/>
                <a:gd name="T74" fmla="*/ 387154 w 4095"/>
                <a:gd name="T75" fmla="*/ 278338 h 3602"/>
                <a:gd name="T76" fmla="*/ 500960 w 4095"/>
                <a:gd name="T77" fmla="*/ 99381 h 3602"/>
                <a:gd name="T78" fmla="*/ 873708 w 4095"/>
                <a:gd name="T79" fmla="*/ 0 h 3602"/>
                <a:gd name="T80" fmla="*/ 973468 w 4095"/>
                <a:gd name="T81" fmla="*/ 212444 h 3602"/>
                <a:gd name="T82" fmla="*/ 1185233 w 4095"/>
                <a:gd name="T83" fmla="*/ 221806 h 3602"/>
                <a:gd name="T84" fmla="*/ 1457861 w 4095"/>
                <a:gd name="T85" fmla="*/ 494742 h 3602"/>
                <a:gd name="T86" fmla="*/ 1421487 w 4095"/>
                <a:gd name="T87" fmla="*/ 630490 h 3602"/>
                <a:gd name="T88" fmla="*/ 1326769 w 4095"/>
                <a:gd name="T89" fmla="*/ 752916 h 3602"/>
                <a:gd name="T90" fmla="*/ 1421487 w 4095"/>
                <a:gd name="T91" fmla="*/ 875341 h 3602"/>
                <a:gd name="T92" fmla="*/ 1467585 w 4095"/>
                <a:gd name="T93" fmla="*/ 935833 h 3602"/>
                <a:gd name="T94" fmla="*/ 1321007 w 4095"/>
                <a:gd name="T95" fmla="*/ 1248018 h 3602"/>
                <a:gd name="T96" fmla="*/ 1244656 w 4095"/>
                <a:gd name="T97" fmla="*/ 1296628 h 36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95" h="3602">
                  <a:moveTo>
                    <a:pt x="2047" y="1486"/>
                  </a:moveTo>
                  <a:lnTo>
                    <a:pt x="2047" y="1486"/>
                  </a:lnTo>
                  <a:cubicBezTo>
                    <a:pt x="1713" y="1486"/>
                    <a:pt x="1442" y="1757"/>
                    <a:pt x="1442" y="2091"/>
                  </a:cubicBezTo>
                  <a:cubicBezTo>
                    <a:pt x="1442" y="2425"/>
                    <a:pt x="1713" y="2697"/>
                    <a:pt x="2047" y="2697"/>
                  </a:cubicBezTo>
                  <a:cubicBezTo>
                    <a:pt x="2381" y="2697"/>
                    <a:pt x="2653" y="2425"/>
                    <a:pt x="2653" y="2091"/>
                  </a:cubicBezTo>
                  <a:cubicBezTo>
                    <a:pt x="2653" y="1757"/>
                    <a:pt x="2381" y="1486"/>
                    <a:pt x="2047" y="1486"/>
                  </a:cubicBezTo>
                  <a:close/>
                  <a:moveTo>
                    <a:pt x="2047" y="2877"/>
                  </a:moveTo>
                  <a:lnTo>
                    <a:pt x="2047" y="2877"/>
                  </a:lnTo>
                  <a:cubicBezTo>
                    <a:pt x="1613" y="2877"/>
                    <a:pt x="1261" y="2525"/>
                    <a:pt x="1261" y="2091"/>
                  </a:cubicBezTo>
                  <a:cubicBezTo>
                    <a:pt x="1261" y="1657"/>
                    <a:pt x="1613" y="1305"/>
                    <a:pt x="2047" y="1305"/>
                  </a:cubicBezTo>
                  <a:cubicBezTo>
                    <a:pt x="2481" y="1305"/>
                    <a:pt x="2833" y="1657"/>
                    <a:pt x="2833" y="2091"/>
                  </a:cubicBezTo>
                  <a:cubicBezTo>
                    <a:pt x="2833" y="2525"/>
                    <a:pt x="2481" y="2877"/>
                    <a:pt x="2047" y="2877"/>
                  </a:cubicBezTo>
                  <a:close/>
                  <a:moveTo>
                    <a:pt x="3456" y="3601"/>
                  </a:moveTo>
                  <a:lnTo>
                    <a:pt x="3456" y="3601"/>
                  </a:lnTo>
                  <a:cubicBezTo>
                    <a:pt x="3412" y="3601"/>
                    <a:pt x="3374" y="3569"/>
                    <a:pt x="3367" y="3524"/>
                  </a:cubicBezTo>
                  <a:cubicBezTo>
                    <a:pt x="3360" y="3475"/>
                    <a:pt x="3394" y="3429"/>
                    <a:pt x="3444" y="3422"/>
                  </a:cubicBezTo>
                  <a:cubicBezTo>
                    <a:pt x="3472" y="3417"/>
                    <a:pt x="3497" y="3400"/>
                    <a:pt x="3512" y="3375"/>
                  </a:cubicBezTo>
                  <a:lnTo>
                    <a:pt x="3891" y="2717"/>
                  </a:lnTo>
                  <a:cubicBezTo>
                    <a:pt x="3904" y="2696"/>
                    <a:pt x="3908" y="2670"/>
                    <a:pt x="3900" y="2645"/>
                  </a:cubicBezTo>
                  <a:cubicBezTo>
                    <a:pt x="3894" y="2620"/>
                    <a:pt x="3879" y="2600"/>
                    <a:pt x="3856" y="2587"/>
                  </a:cubicBezTo>
                  <a:lnTo>
                    <a:pt x="3532" y="2400"/>
                  </a:lnTo>
                  <a:cubicBezTo>
                    <a:pt x="3499" y="2381"/>
                    <a:pt x="3482" y="2345"/>
                    <a:pt x="3487" y="2308"/>
                  </a:cubicBezTo>
                  <a:cubicBezTo>
                    <a:pt x="3498" y="2237"/>
                    <a:pt x="3504" y="2163"/>
                    <a:pt x="3504" y="2091"/>
                  </a:cubicBezTo>
                  <a:cubicBezTo>
                    <a:pt x="3504" y="2018"/>
                    <a:pt x="3498" y="1945"/>
                    <a:pt x="3487" y="1874"/>
                  </a:cubicBezTo>
                  <a:cubicBezTo>
                    <a:pt x="3482" y="1837"/>
                    <a:pt x="3499" y="1801"/>
                    <a:pt x="3532" y="1782"/>
                  </a:cubicBezTo>
                  <a:lnTo>
                    <a:pt x="3856" y="1594"/>
                  </a:lnTo>
                  <a:cubicBezTo>
                    <a:pt x="3879" y="1582"/>
                    <a:pt x="3894" y="1561"/>
                    <a:pt x="3900" y="1537"/>
                  </a:cubicBezTo>
                  <a:cubicBezTo>
                    <a:pt x="3908" y="1512"/>
                    <a:pt x="3904" y="1486"/>
                    <a:pt x="3892" y="1465"/>
                  </a:cubicBezTo>
                  <a:lnTo>
                    <a:pt x="3512" y="807"/>
                  </a:lnTo>
                  <a:cubicBezTo>
                    <a:pt x="3486" y="761"/>
                    <a:pt x="3427" y="746"/>
                    <a:pt x="3382" y="772"/>
                  </a:cubicBezTo>
                  <a:lnTo>
                    <a:pt x="3056" y="960"/>
                  </a:lnTo>
                  <a:cubicBezTo>
                    <a:pt x="3024" y="979"/>
                    <a:pt x="2984" y="975"/>
                    <a:pt x="2955" y="952"/>
                  </a:cubicBezTo>
                  <a:cubicBezTo>
                    <a:pt x="2841" y="861"/>
                    <a:pt x="2715" y="788"/>
                    <a:pt x="2579" y="735"/>
                  </a:cubicBezTo>
                  <a:cubicBezTo>
                    <a:pt x="2544" y="721"/>
                    <a:pt x="2522" y="688"/>
                    <a:pt x="2522" y="651"/>
                  </a:cubicBezTo>
                  <a:lnTo>
                    <a:pt x="2522" y="276"/>
                  </a:lnTo>
                  <a:cubicBezTo>
                    <a:pt x="2522" y="223"/>
                    <a:pt x="2479" y="181"/>
                    <a:pt x="2426" y="181"/>
                  </a:cubicBezTo>
                  <a:lnTo>
                    <a:pt x="1667" y="181"/>
                  </a:lnTo>
                  <a:cubicBezTo>
                    <a:pt x="1615" y="181"/>
                    <a:pt x="1572" y="223"/>
                    <a:pt x="1572" y="276"/>
                  </a:cubicBezTo>
                  <a:lnTo>
                    <a:pt x="1572" y="651"/>
                  </a:lnTo>
                  <a:cubicBezTo>
                    <a:pt x="1572" y="688"/>
                    <a:pt x="1549" y="721"/>
                    <a:pt x="1515" y="735"/>
                  </a:cubicBezTo>
                  <a:cubicBezTo>
                    <a:pt x="1380" y="788"/>
                    <a:pt x="1253" y="861"/>
                    <a:pt x="1139" y="952"/>
                  </a:cubicBezTo>
                  <a:cubicBezTo>
                    <a:pt x="1110" y="975"/>
                    <a:pt x="1069" y="979"/>
                    <a:pt x="1038" y="960"/>
                  </a:cubicBezTo>
                  <a:lnTo>
                    <a:pt x="712" y="772"/>
                  </a:lnTo>
                  <a:cubicBezTo>
                    <a:pt x="667" y="746"/>
                    <a:pt x="609" y="761"/>
                    <a:pt x="582" y="807"/>
                  </a:cubicBezTo>
                  <a:lnTo>
                    <a:pt x="203" y="1465"/>
                  </a:lnTo>
                  <a:cubicBezTo>
                    <a:pt x="190" y="1486"/>
                    <a:pt x="187" y="1511"/>
                    <a:pt x="194" y="1537"/>
                  </a:cubicBezTo>
                  <a:cubicBezTo>
                    <a:pt x="200" y="1561"/>
                    <a:pt x="216" y="1582"/>
                    <a:pt x="238" y="1594"/>
                  </a:cubicBezTo>
                  <a:lnTo>
                    <a:pt x="563" y="1782"/>
                  </a:lnTo>
                  <a:cubicBezTo>
                    <a:pt x="594" y="1801"/>
                    <a:pt x="612" y="1837"/>
                    <a:pt x="607" y="1873"/>
                  </a:cubicBezTo>
                  <a:cubicBezTo>
                    <a:pt x="596" y="1946"/>
                    <a:pt x="590" y="2018"/>
                    <a:pt x="590" y="2091"/>
                  </a:cubicBezTo>
                  <a:cubicBezTo>
                    <a:pt x="590" y="2163"/>
                    <a:pt x="596" y="2236"/>
                    <a:pt x="607" y="2309"/>
                  </a:cubicBezTo>
                  <a:cubicBezTo>
                    <a:pt x="612" y="2345"/>
                    <a:pt x="594" y="2381"/>
                    <a:pt x="563" y="2400"/>
                  </a:cubicBezTo>
                  <a:lnTo>
                    <a:pt x="238" y="2587"/>
                  </a:lnTo>
                  <a:cubicBezTo>
                    <a:pt x="216" y="2600"/>
                    <a:pt x="200" y="2620"/>
                    <a:pt x="194" y="2645"/>
                  </a:cubicBezTo>
                  <a:cubicBezTo>
                    <a:pt x="187" y="2670"/>
                    <a:pt x="190" y="2696"/>
                    <a:pt x="203" y="2717"/>
                  </a:cubicBezTo>
                  <a:lnTo>
                    <a:pt x="405" y="3068"/>
                  </a:lnTo>
                  <a:cubicBezTo>
                    <a:pt x="430" y="3111"/>
                    <a:pt x="415" y="3167"/>
                    <a:pt x="372" y="3191"/>
                  </a:cubicBezTo>
                  <a:cubicBezTo>
                    <a:pt x="329" y="3217"/>
                    <a:pt x="274" y="3202"/>
                    <a:pt x="248" y="3159"/>
                  </a:cubicBezTo>
                  <a:lnTo>
                    <a:pt x="46" y="2808"/>
                  </a:lnTo>
                  <a:cubicBezTo>
                    <a:pt x="9" y="2744"/>
                    <a:pt x="0" y="2670"/>
                    <a:pt x="19" y="2599"/>
                  </a:cubicBezTo>
                  <a:cubicBezTo>
                    <a:pt x="38" y="2527"/>
                    <a:pt x="83" y="2468"/>
                    <a:pt x="147" y="2431"/>
                  </a:cubicBezTo>
                  <a:lnTo>
                    <a:pt x="420" y="2273"/>
                  </a:lnTo>
                  <a:cubicBezTo>
                    <a:pt x="413" y="2213"/>
                    <a:pt x="410" y="2152"/>
                    <a:pt x="410" y="2091"/>
                  </a:cubicBezTo>
                  <a:cubicBezTo>
                    <a:pt x="410" y="2030"/>
                    <a:pt x="413" y="1969"/>
                    <a:pt x="420" y="1908"/>
                  </a:cubicBezTo>
                  <a:lnTo>
                    <a:pt x="147" y="1751"/>
                  </a:lnTo>
                  <a:cubicBezTo>
                    <a:pt x="84" y="1714"/>
                    <a:pt x="38" y="1655"/>
                    <a:pt x="19" y="1583"/>
                  </a:cubicBezTo>
                  <a:cubicBezTo>
                    <a:pt x="0" y="1512"/>
                    <a:pt x="9" y="1438"/>
                    <a:pt x="46" y="1374"/>
                  </a:cubicBezTo>
                  <a:lnTo>
                    <a:pt x="426" y="717"/>
                  </a:lnTo>
                  <a:cubicBezTo>
                    <a:pt x="502" y="585"/>
                    <a:pt x="671" y="539"/>
                    <a:pt x="803" y="616"/>
                  </a:cubicBezTo>
                  <a:lnTo>
                    <a:pt x="1075" y="773"/>
                  </a:lnTo>
                  <a:cubicBezTo>
                    <a:pt x="1174" y="700"/>
                    <a:pt x="1280" y="639"/>
                    <a:pt x="1391" y="590"/>
                  </a:cubicBezTo>
                  <a:lnTo>
                    <a:pt x="1391" y="276"/>
                  </a:lnTo>
                  <a:cubicBezTo>
                    <a:pt x="1391" y="124"/>
                    <a:pt x="1515" y="0"/>
                    <a:pt x="1667" y="0"/>
                  </a:cubicBezTo>
                  <a:lnTo>
                    <a:pt x="2426" y="0"/>
                  </a:lnTo>
                  <a:cubicBezTo>
                    <a:pt x="2579" y="0"/>
                    <a:pt x="2703" y="124"/>
                    <a:pt x="2703" y="276"/>
                  </a:cubicBezTo>
                  <a:lnTo>
                    <a:pt x="2703" y="590"/>
                  </a:lnTo>
                  <a:cubicBezTo>
                    <a:pt x="2815" y="639"/>
                    <a:pt x="2920" y="700"/>
                    <a:pt x="3018" y="773"/>
                  </a:cubicBezTo>
                  <a:lnTo>
                    <a:pt x="3291" y="616"/>
                  </a:lnTo>
                  <a:cubicBezTo>
                    <a:pt x="3423" y="539"/>
                    <a:pt x="3592" y="585"/>
                    <a:pt x="3668" y="717"/>
                  </a:cubicBezTo>
                  <a:lnTo>
                    <a:pt x="4048" y="1374"/>
                  </a:lnTo>
                  <a:cubicBezTo>
                    <a:pt x="4085" y="1438"/>
                    <a:pt x="4094" y="1512"/>
                    <a:pt x="4075" y="1583"/>
                  </a:cubicBezTo>
                  <a:cubicBezTo>
                    <a:pt x="4056" y="1655"/>
                    <a:pt x="4011" y="1714"/>
                    <a:pt x="3947" y="1751"/>
                  </a:cubicBezTo>
                  <a:lnTo>
                    <a:pt x="3674" y="1908"/>
                  </a:lnTo>
                  <a:cubicBezTo>
                    <a:pt x="3681" y="1969"/>
                    <a:pt x="3684" y="2030"/>
                    <a:pt x="3684" y="2091"/>
                  </a:cubicBezTo>
                  <a:cubicBezTo>
                    <a:pt x="3684" y="2152"/>
                    <a:pt x="3681" y="2213"/>
                    <a:pt x="3674" y="2273"/>
                  </a:cubicBezTo>
                  <a:lnTo>
                    <a:pt x="3947" y="2431"/>
                  </a:lnTo>
                  <a:cubicBezTo>
                    <a:pt x="4010" y="2468"/>
                    <a:pt x="4056" y="2527"/>
                    <a:pt x="4075" y="2599"/>
                  </a:cubicBezTo>
                  <a:cubicBezTo>
                    <a:pt x="4094" y="2670"/>
                    <a:pt x="4085" y="2744"/>
                    <a:pt x="4048" y="2808"/>
                  </a:cubicBezTo>
                  <a:lnTo>
                    <a:pt x="3668" y="3466"/>
                  </a:lnTo>
                  <a:cubicBezTo>
                    <a:pt x="3626" y="3538"/>
                    <a:pt x="3554" y="3587"/>
                    <a:pt x="3470" y="3600"/>
                  </a:cubicBezTo>
                  <a:cubicBezTo>
                    <a:pt x="3466" y="3601"/>
                    <a:pt x="3461" y="3601"/>
                    <a:pt x="3456" y="360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104" name="Group 12">
              <a:extLst>
                <a:ext uri="{FF2B5EF4-FFF2-40B4-BE49-F238E27FC236}">
                  <a16:creationId xmlns:a16="http://schemas.microsoft.com/office/drawing/2014/main" id="{3D758CDC-8D4B-6443-B37B-32AB6FD6B9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68319" y="-51988"/>
              <a:ext cx="1552483" cy="1202526"/>
              <a:chOff x="3065463" y="1036638"/>
              <a:chExt cx="1711325" cy="1325562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05" name="Freeform 3">
                <a:extLst>
                  <a:ext uri="{FF2B5EF4-FFF2-40B4-BE49-F238E27FC236}">
                    <a16:creationId xmlns:a16="http://schemas.microsoft.com/office/drawing/2014/main" id="{B5009BF7-3AEF-2B40-BD34-17AB18A15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1706563"/>
                <a:ext cx="166687" cy="422275"/>
              </a:xfrm>
              <a:custGeom>
                <a:avLst/>
                <a:gdLst>
                  <a:gd name="T0" fmla="*/ 100518 w 461"/>
                  <a:gd name="T1" fmla="*/ 29469 h 1175"/>
                  <a:gd name="T2" fmla="*/ 100518 w 461"/>
                  <a:gd name="T3" fmla="*/ 29469 h 1175"/>
                  <a:gd name="T4" fmla="*/ 165964 w 461"/>
                  <a:gd name="T5" fmla="*/ 119675 h 1175"/>
                  <a:gd name="T6" fmla="*/ 165964 w 461"/>
                  <a:gd name="T7" fmla="*/ 129737 h 1175"/>
                  <a:gd name="T8" fmla="*/ 127275 w 461"/>
                  <a:gd name="T9" fmla="*/ 129737 h 1175"/>
                  <a:gd name="T10" fmla="*/ 127275 w 461"/>
                  <a:gd name="T11" fmla="*/ 117159 h 1175"/>
                  <a:gd name="T12" fmla="*/ 127275 w 461"/>
                  <a:gd name="T13" fmla="*/ 117159 h 1175"/>
                  <a:gd name="T14" fmla="*/ 84609 w 461"/>
                  <a:gd name="T15" fmla="*/ 64689 h 1175"/>
                  <a:gd name="T16" fmla="*/ 84609 w 461"/>
                  <a:gd name="T17" fmla="*/ 64689 h 1175"/>
                  <a:gd name="T18" fmla="*/ 42305 w 461"/>
                  <a:gd name="T19" fmla="*/ 117159 h 1175"/>
                  <a:gd name="T20" fmla="*/ 42305 w 461"/>
                  <a:gd name="T21" fmla="*/ 117159 h 1175"/>
                  <a:gd name="T22" fmla="*/ 166325 w 461"/>
                  <a:gd name="T23" fmla="*/ 303319 h 1175"/>
                  <a:gd name="T24" fmla="*/ 166325 w 461"/>
                  <a:gd name="T25" fmla="*/ 303319 h 1175"/>
                  <a:gd name="T26" fmla="*/ 100518 w 461"/>
                  <a:gd name="T27" fmla="*/ 394243 h 1175"/>
                  <a:gd name="T28" fmla="*/ 100518 w 461"/>
                  <a:gd name="T29" fmla="*/ 421916 h 1175"/>
                  <a:gd name="T30" fmla="*/ 66530 w 461"/>
                  <a:gd name="T31" fmla="*/ 421916 h 1175"/>
                  <a:gd name="T32" fmla="*/ 66530 w 461"/>
                  <a:gd name="T33" fmla="*/ 394243 h 1175"/>
                  <a:gd name="T34" fmla="*/ 66530 w 461"/>
                  <a:gd name="T35" fmla="*/ 394243 h 1175"/>
                  <a:gd name="T36" fmla="*/ 0 w 461"/>
                  <a:gd name="T37" fmla="*/ 303319 h 1175"/>
                  <a:gd name="T38" fmla="*/ 0 w 461"/>
                  <a:gd name="T39" fmla="*/ 280678 h 1175"/>
                  <a:gd name="T40" fmla="*/ 38689 w 461"/>
                  <a:gd name="T41" fmla="*/ 280678 h 1175"/>
                  <a:gd name="T42" fmla="*/ 38689 w 461"/>
                  <a:gd name="T43" fmla="*/ 306194 h 1175"/>
                  <a:gd name="T44" fmla="*/ 38689 w 461"/>
                  <a:gd name="T45" fmla="*/ 306194 h 1175"/>
                  <a:gd name="T46" fmla="*/ 82078 w 461"/>
                  <a:gd name="T47" fmla="*/ 357945 h 1175"/>
                  <a:gd name="T48" fmla="*/ 82078 w 461"/>
                  <a:gd name="T49" fmla="*/ 357945 h 1175"/>
                  <a:gd name="T50" fmla="*/ 125106 w 461"/>
                  <a:gd name="T51" fmla="*/ 306194 h 1175"/>
                  <a:gd name="T52" fmla="*/ 125106 w 461"/>
                  <a:gd name="T53" fmla="*/ 306194 h 1175"/>
                  <a:gd name="T54" fmla="*/ 1808 w 461"/>
                  <a:gd name="T55" fmla="*/ 119675 h 1175"/>
                  <a:gd name="T56" fmla="*/ 1808 w 461"/>
                  <a:gd name="T57" fmla="*/ 119675 h 1175"/>
                  <a:gd name="T58" fmla="*/ 66530 w 461"/>
                  <a:gd name="T59" fmla="*/ 29469 h 1175"/>
                  <a:gd name="T60" fmla="*/ 66530 w 461"/>
                  <a:gd name="T61" fmla="*/ 0 h 1175"/>
                  <a:gd name="T62" fmla="*/ 100518 w 461"/>
                  <a:gd name="T63" fmla="*/ 0 h 1175"/>
                  <a:gd name="T64" fmla="*/ 100518 w 461"/>
                  <a:gd name="T65" fmla="*/ 29469 h 11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1" h="1175">
                    <a:moveTo>
                      <a:pt x="278" y="82"/>
                    </a:moveTo>
                    <a:lnTo>
                      <a:pt x="278" y="82"/>
                    </a:lnTo>
                    <a:cubicBezTo>
                      <a:pt x="402" y="100"/>
                      <a:pt x="459" y="196"/>
                      <a:pt x="459" y="333"/>
                    </a:cubicBezTo>
                    <a:lnTo>
                      <a:pt x="459" y="361"/>
                    </a:lnTo>
                    <a:lnTo>
                      <a:pt x="352" y="361"/>
                    </a:lnTo>
                    <a:lnTo>
                      <a:pt x="352" y="326"/>
                    </a:lnTo>
                    <a:cubicBezTo>
                      <a:pt x="352" y="235"/>
                      <a:pt x="316" y="180"/>
                      <a:pt x="234" y="180"/>
                    </a:cubicBezTo>
                    <a:cubicBezTo>
                      <a:pt x="154" y="180"/>
                      <a:pt x="117" y="235"/>
                      <a:pt x="117" y="326"/>
                    </a:cubicBezTo>
                    <a:cubicBezTo>
                      <a:pt x="117" y="555"/>
                      <a:pt x="460" y="557"/>
                      <a:pt x="460" y="844"/>
                    </a:cubicBezTo>
                    <a:cubicBezTo>
                      <a:pt x="460" y="982"/>
                      <a:pt x="402" y="1080"/>
                      <a:pt x="278" y="1097"/>
                    </a:cubicBezTo>
                    <a:lnTo>
                      <a:pt x="278" y="1174"/>
                    </a:lnTo>
                    <a:lnTo>
                      <a:pt x="184" y="1174"/>
                    </a:lnTo>
                    <a:lnTo>
                      <a:pt x="184" y="1097"/>
                    </a:lnTo>
                    <a:cubicBezTo>
                      <a:pt x="58" y="1080"/>
                      <a:pt x="0" y="983"/>
                      <a:pt x="0" y="844"/>
                    </a:cubicBezTo>
                    <a:lnTo>
                      <a:pt x="0" y="781"/>
                    </a:lnTo>
                    <a:lnTo>
                      <a:pt x="107" y="781"/>
                    </a:lnTo>
                    <a:lnTo>
                      <a:pt x="107" y="852"/>
                    </a:lnTo>
                    <a:cubicBezTo>
                      <a:pt x="107" y="944"/>
                      <a:pt x="145" y="996"/>
                      <a:pt x="227" y="996"/>
                    </a:cubicBezTo>
                    <a:cubicBezTo>
                      <a:pt x="310" y="996"/>
                      <a:pt x="346" y="944"/>
                      <a:pt x="346" y="852"/>
                    </a:cubicBezTo>
                    <a:cubicBezTo>
                      <a:pt x="346" y="624"/>
                      <a:pt x="5" y="621"/>
                      <a:pt x="5" y="333"/>
                    </a:cubicBezTo>
                    <a:cubicBezTo>
                      <a:pt x="5" y="193"/>
                      <a:pt x="62" y="101"/>
                      <a:pt x="184" y="82"/>
                    </a:cubicBezTo>
                    <a:lnTo>
                      <a:pt x="184" y="0"/>
                    </a:lnTo>
                    <a:lnTo>
                      <a:pt x="278" y="0"/>
                    </a:lnTo>
                    <a:lnTo>
                      <a:pt x="278" y="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6" name="Freeform 51">
                <a:extLst>
                  <a:ext uri="{FF2B5EF4-FFF2-40B4-BE49-F238E27FC236}">
                    <a16:creationId xmlns:a16="http://schemas.microsoft.com/office/drawing/2014/main" id="{9B59E512-4A65-D947-B404-5C9D2CB57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950" y="1414463"/>
                <a:ext cx="1004888" cy="947737"/>
              </a:xfrm>
              <a:custGeom>
                <a:avLst/>
                <a:gdLst>
                  <a:gd name="T0" fmla="*/ 278315 w 2791"/>
                  <a:gd name="T1" fmla="*/ 947377 h 2634"/>
                  <a:gd name="T2" fmla="*/ 278315 w 2791"/>
                  <a:gd name="T3" fmla="*/ 947377 h 2634"/>
                  <a:gd name="T4" fmla="*/ 262833 w 2791"/>
                  <a:gd name="T5" fmla="*/ 943419 h 2634"/>
                  <a:gd name="T6" fmla="*/ 262833 w 2791"/>
                  <a:gd name="T7" fmla="*/ 943419 h 2634"/>
                  <a:gd name="T8" fmla="*/ 85691 w 2791"/>
                  <a:gd name="T9" fmla="*/ 782585 h 2634"/>
                  <a:gd name="T10" fmla="*/ 85691 w 2791"/>
                  <a:gd name="T11" fmla="*/ 782585 h 2634"/>
                  <a:gd name="T12" fmla="*/ 0 w 2791"/>
                  <a:gd name="T13" fmla="*/ 501934 h 2634"/>
                  <a:gd name="T14" fmla="*/ 0 w 2791"/>
                  <a:gd name="T15" fmla="*/ 501934 h 2634"/>
                  <a:gd name="T16" fmla="*/ 502264 w 2791"/>
                  <a:gd name="T17" fmla="*/ 0 h 2634"/>
                  <a:gd name="T18" fmla="*/ 502264 w 2791"/>
                  <a:gd name="T19" fmla="*/ 0 h 2634"/>
                  <a:gd name="T20" fmla="*/ 1004528 w 2791"/>
                  <a:gd name="T21" fmla="*/ 501934 h 2634"/>
                  <a:gd name="T22" fmla="*/ 1004528 w 2791"/>
                  <a:gd name="T23" fmla="*/ 501934 h 2634"/>
                  <a:gd name="T24" fmla="*/ 964923 w 2791"/>
                  <a:gd name="T25" fmla="*/ 697310 h 2634"/>
                  <a:gd name="T26" fmla="*/ 964923 w 2791"/>
                  <a:gd name="T27" fmla="*/ 697310 h 2634"/>
                  <a:gd name="T28" fmla="*/ 922437 w 2791"/>
                  <a:gd name="T29" fmla="*/ 714581 h 2634"/>
                  <a:gd name="T30" fmla="*/ 922437 w 2791"/>
                  <a:gd name="T31" fmla="*/ 714581 h 2634"/>
                  <a:gd name="T32" fmla="*/ 905155 w 2791"/>
                  <a:gd name="T33" fmla="*/ 672123 h 2634"/>
                  <a:gd name="T34" fmla="*/ 905155 w 2791"/>
                  <a:gd name="T35" fmla="*/ 672123 h 2634"/>
                  <a:gd name="T36" fmla="*/ 939360 w 2791"/>
                  <a:gd name="T37" fmla="*/ 501934 h 2634"/>
                  <a:gd name="T38" fmla="*/ 939360 w 2791"/>
                  <a:gd name="T39" fmla="*/ 501934 h 2634"/>
                  <a:gd name="T40" fmla="*/ 502264 w 2791"/>
                  <a:gd name="T41" fmla="*/ 65125 h 2634"/>
                  <a:gd name="T42" fmla="*/ 502264 w 2791"/>
                  <a:gd name="T43" fmla="*/ 65125 h 2634"/>
                  <a:gd name="T44" fmla="*/ 65168 w 2791"/>
                  <a:gd name="T45" fmla="*/ 501934 h 2634"/>
                  <a:gd name="T46" fmla="*/ 65168 w 2791"/>
                  <a:gd name="T47" fmla="*/ 501934 h 2634"/>
                  <a:gd name="T48" fmla="*/ 139698 w 2791"/>
                  <a:gd name="T49" fmla="*/ 746244 h 2634"/>
                  <a:gd name="T50" fmla="*/ 139698 w 2791"/>
                  <a:gd name="T51" fmla="*/ 746244 h 2634"/>
                  <a:gd name="T52" fmla="*/ 293797 w 2791"/>
                  <a:gd name="T53" fmla="*/ 886210 h 2634"/>
                  <a:gd name="T54" fmla="*/ 293797 w 2791"/>
                  <a:gd name="T55" fmla="*/ 886210 h 2634"/>
                  <a:gd name="T56" fmla="*/ 307119 w 2791"/>
                  <a:gd name="T57" fmla="*/ 930466 h 2634"/>
                  <a:gd name="T58" fmla="*/ 307119 w 2791"/>
                  <a:gd name="T59" fmla="*/ 930466 h 2634"/>
                  <a:gd name="T60" fmla="*/ 278315 w 2791"/>
                  <a:gd name="T61" fmla="*/ 947377 h 26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791" h="2634">
                    <a:moveTo>
                      <a:pt x="773" y="2633"/>
                    </a:moveTo>
                    <a:lnTo>
                      <a:pt x="773" y="2633"/>
                    </a:lnTo>
                    <a:cubicBezTo>
                      <a:pt x="759" y="2633"/>
                      <a:pt x="743" y="2629"/>
                      <a:pt x="730" y="2622"/>
                    </a:cubicBezTo>
                    <a:cubicBezTo>
                      <a:pt x="534" y="2515"/>
                      <a:pt x="363" y="2361"/>
                      <a:pt x="238" y="2175"/>
                    </a:cubicBezTo>
                    <a:cubicBezTo>
                      <a:pt x="82" y="1945"/>
                      <a:pt x="0" y="1675"/>
                      <a:pt x="0" y="1395"/>
                    </a:cubicBezTo>
                    <a:cubicBezTo>
                      <a:pt x="0" y="626"/>
                      <a:pt x="626" y="0"/>
                      <a:pt x="1395" y="0"/>
                    </a:cubicBezTo>
                    <a:cubicBezTo>
                      <a:pt x="2164" y="0"/>
                      <a:pt x="2790" y="626"/>
                      <a:pt x="2790" y="1395"/>
                    </a:cubicBezTo>
                    <a:cubicBezTo>
                      <a:pt x="2790" y="1584"/>
                      <a:pt x="2753" y="1766"/>
                      <a:pt x="2680" y="1938"/>
                    </a:cubicBezTo>
                    <a:cubicBezTo>
                      <a:pt x="2660" y="1984"/>
                      <a:pt x="2608" y="2006"/>
                      <a:pt x="2562" y="1986"/>
                    </a:cubicBezTo>
                    <a:cubicBezTo>
                      <a:pt x="2515" y="1967"/>
                      <a:pt x="2494" y="1914"/>
                      <a:pt x="2514" y="1868"/>
                    </a:cubicBezTo>
                    <a:cubicBezTo>
                      <a:pt x="2577" y="1718"/>
                      <a:pt x="2609" y="1559"/>
                      <a:pt x="2609" y="1395"/>
                    </a:cubicBezTo>
                    <a:cubicBezTo>
                      <a:pt x="2609" y="726"/>
                      <a:pt x="2064" y="181"/>
                      <a:pt x="1395" y="181"/>
                    </a:cubicBezTo>
                    <a:cubicBezTo>
                      <a:pt x="725" y="181"/>
                      <a:pt x="181" y="726"/>
                      <a:pt x="181" y="1395"/>
                    </a:cubicBezTo>
                    <a:cubicBezTo>
                      <a:pt x="181" y="1638"/>
                      <a:pt x="252" y="1873"/>
                      <a:pt x="388" y="2074"/>
                    </a:cubicBezTo>
                    <a:cubicBezTo>
                      <a:pt x="497" y="2236"/>
                      <a:pt x="645" y="2370"/>
                      <a:pt x="816" y="2463"/>
                    </a:cubicBezTo>
                    <a:cubicBezTo>
                      <a:pt x="860" y="2487"/>
                      <a:pt x="876" y="2542"/>
                      <a:pt x="853" y="2586"/>
                    </a:cubicBezTo>
                    <a:cubicBezTo>
                      <a:pt x="836" y="2616"/>
                      <a:pt x="805" y="2633"/>
                      <a:pt x="773" y="263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7" name="Freeform 53">
                <a:extLst>
                  <a:ext uri="{FF2B5EF4-FFF2-40B4-BE49-F238E27FC236}">
                    <a16:creationId xmlns:a16="http://schemas.microsoft.com/office/drawing/2014/main" id="{366F972C-1175-C641-B22B-500E38CBF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263" y="1036638"/>
                <a:ext cx="65087" cy="288925"/>
              </a:xfrm>
              <a:custGeom>
                <a:avLst/>
                <a:gdLst>
                  <a:gd name="T0" fmla="*/ 32544 w 182"/>
                  <a:gd name="T1" fmla="*/ 288566 h 804"/>
                  <a:gd name="T2" fmla="*/ 32544 w 182"/>
                  <a:gd name="T3" fmla="*/ 288566 h 804"/>
                  <a:gd name="T4" fmla="*/ 0 w 182"/>
                  <a:gd name="T5" fmla="*/ 256223 h 804"/>
                  <a:gd name="T6" fmla="*/ 0 w 182"/>
                  <a:gd name="T7" fmla="*/ 32342 h 804"/>
                  <a:gd name="T8" fmla="*/ 0 w 182"/>
                  <a:gd name="T9" fmla="*/ 32342 h 804"/>
                  <a:gd name="T10" fmla="*/ 32544 w 182"/>
                  <a:gd name="T11" fmla="*/ 0 h 804"/>
                  <a:gd name="T12" fmla="*/ 32544 w 182"/>
                  <a:gd name="T13" fmla="*/ 0 h 804"/>
                  <a:gd name="T14" fmla="*/ 64729 w 182"/>
                  <a:gd name="T15" fmla="*/ 32342 h 804"/>
                  <a:gd name="T16" fmla="*/ 64729 w 182"/>
                  <a:gd name="T17" fmla="*/ 256223 h 804"/>
                  <a:gd name="T18" fmla="*/ 64729 w 182"/>
                  <a:gd name="T19" fmla="*/ 256223 h 804"/>
                  <a:gd name="T20" fmla="*/ 32544 w 182"/>
                  <a:gd name="T21" fmla="*/ 288566 h 8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2" h="804">
                    <a:moveTo>
                      <a:pt x="91" y="803"/>
                    </a:moveTo>
                    <a:lnTo>
                      <a:pt x="91" y="803"/>
                    </a:lnTo>
                    <a:cubicBezTo>
                      <a:pt x="41" y="803"/>
                      <a:pt x="0" y="763"/>
                      <a:pt x="0" y="713"/>
                    </a:cubicBezTo>
                    <a:lnTo>
                      <a:pt x="0" y="90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0"/>
                    </a:cubicBezTo>
                    <a:lnTo>
                      <a:pt x="181" y="713"/>
                    </a:lnTo>
                    <a:cubicBezTo>
                      <a:pt x="181" y="763"/>
                      <a:pt x="141" y="803"/>
                      <a:pt x="91" y="8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8" name="Freeform 54">
                <a:extLst>
                  <a:ext uri="{FF2B5EF4-FFF2-40B4-BE49-F238E27FC236}">
                    <a16:creationId xmlns:a16="http://schemas.microsoft.com/office/drawing/2014/main" id="{B71543B1-43C6-A849-979D-830707FAC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0263" y="1204913"/>
                <a:ext cx="206375" cy="250825"/>
              </a:xfrm>
              <a:custGeom>
                <a:avLst/>
                <a:gdLst>
                  <a:gd name="T0" fmla="*/ 168852 w 572"/>
                  <a:gd name="T1" fmla="*/ 250465 h 697"/>
                  <a:gd name="T2" fmla="*/ 168852 w 572"/>
                  <a:gd name="T3" fmla="*/ 250465 h 697"/>
                  <a:gd name="T4" fmla="*/ 142514 w 572"/>
                  <a:gd name="T5" fmla="*/ 237150 h 697"/>
                  <a:gd name="T6" fmla="*/ 10824 w 572"/>
                  <a:gd name="T7" fmla="*/ 56139 h 697"/>
                  <a:gd name="T8" fmla="*/ 10824 w 572"/>
                  <a:gd name="T9" fmla="*/ 56139 h 697"/>
                  <a:gd name="T10" fmla="*/ 17679 w 572"/>
                  <a:gd name="T11" fmla="*/ 10796 h 697"/>
                  <a:gd name="T12" fmla="*/ 17679 w 572"/>
                  <a:gd name="T13" fmla="*/ 10796 h 697"/>
                  <a:gd name="T14" fmla="*/ 63500 w 572"/>
                  <a:gd name="T15" fmla="*/ 17993 h 697"/>
                  <a:gd name="T16" fmla="*/ 195551 w 572"/>
                  <a:gd name="T17" fmla="*/ 198645 h 697"/>
                  <a:gd name="T18" fmla="*/ 195551 w 572"/>
                  <a:gd name="T19" fmla="*/ 198645 h 697"/>
                  <a:gd name="T20" fmla="*/ 188335 w 572"/>
                  <a:gd name="T21" fmla="*/ 244347 h 697"/>
                  <a:gd name="T22" fmla="*/ 188335 w 572"/>
                  <a:gd name="T23" fmla="*/ 244347 h 697"/>
                  <a:gd name="T24" fmla="*/ 168852 w 572"/>
                  <a:gd name="T25" fmla="*/ 250465 h 6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7">
                    <a:moveTo>
                      <a:pt x="468" y="696"/>
                    </a:moveTo>
                    <a:lnTo>
                      <a:pt x="468" y="696"/>
                    </a:lnTo>
                    <a:cubicBezTo>
                      <a:pt x="441" y="696"/>
                      <a:pt x="413" y="683"/>
                      <a:pt x="395" y="659"/>
                    </a:cubicBezTo>
                    <a:lnTo>
                      <a:pt x="30" y="156"/>
                    </a:lnTo>
                    <a:cubicBezTo>
                      <a:pt x="0" y="115"/>
                      <a:pt x="10" y="59"/>
                      <a:pt x="49" y="30"/>
                    </a:cubicBezTo>
                    <a:cubicBezTo>
                      <a:pt x="90" y="0"/>
                      <a:pt x="147" y="9"/>
                      <a:pt x="176" y="50"/>
                    </a:cubicBezTo>
                    <a:lnTo>
                      <a:pt x="542" y="552"/>
                    </a:lnTo>
                    <a:cubicBezTo>
                      <a:pt x="571" y="593"/>
                      <a:pt x="562" y="649"/>
                      <a:pt x="522" y="679"/>
                    </a:cubicBezTo>
                    <a:cubicBezTo>
                      <a:pt x="505" y="690"/>
                      <a:pt x="487" y="696"/>
                      <a:pt x="468" y="69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9" name="Freeform 55">
                <a:extLst>
                  <a:ext uri="{FF2B5EF4-FFF2-40B4-BE49-F238E27FC236}">
                    <a16:creationId xmlns:a16="http://schemas.microsoft.com/office/drawing/2014/main" id="{694D3AFB-F790-1342-9276-915DCEBA7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5463" y="1641475"/>
                <a:ext cx="285750" cy="138113"/>
              </a:xfrm>
              <a:custGeom>
                <a:avLst/>
                <a:gdLst>
                  <a:gd name="T0" fmla="*/ 248728 w 795"/>
                  <a:gd name="T1" fmla="*/ 137754 h 385"/>
                  <a:gd name="T2" fmla="*/ 248728 w 795"/>
                  <a:gd name="T3" fmla="*/ 137754 h 385"/>
                  <a:gd name="T4" fmla="*/ 239024 w 795"/>
                  <a:gd name="T5" fmla="*/ 136319 h 385"/>
                  <a:gd name="T6" fmla="*/ 26239 w 795"/>
                  <a:gd name="T7" fmla="*/ 67442 h 385"/>
                  <a:gd name="T8" fmla="*/ 26239 w 795"/>
                  <a:gd name="T9" fmla="*/ 67442 h 385"/>
                  <a:gd name="T10" fmla="*/ 5392 w 795"/>
                  <a:gd name="T11" fmla="*/ 26546 h 385"/>
                  <a:gd name="T12" fmla="*/ 5392 w 795"/>
                  <a:gd name="T13" fmla="*/ 26546 h 385"/>
                  <a:gd name="T14" fmla="*/ 46367 w 795"/>
                  <a:gd name="T15" fmla="*/ 5740 h 385"/>
                  <a:gd name="T16" fmla="*/ 258792 w 795"/>
                  <a:gd name="T17" fmla="*/ 74617 h 385"/>
                  <a:gd name="T18" fmla="*/ 258792 w 795"/>
                  <a:gd name="T19" fmla="*/ 74617 h 385"/>
                  <a:gd name="T20" fmla="*/ 279999 w 795"/>
                  <a:gd name="T21" fmla="*/ 115513 h 385"/>
                  <a:gd name="T22" fmla="*/ 279999 w 795"/>
                  <a:gd name="T23" fmla="*/ 115513 h 385"/>
                  <a:gd name="T24" fmla="*/ 248728 w 795"/>
                  <a:gd name="T25" fmla="*/ 137754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692" y="384"/>
                    </a:moveTo>
                    <a:lnTo>
                      <a:pt x="692" y="384"/>
                    </a:lnTo>
                    <a:cubicBezTo>
                      <a:pt x="683" y="384"/>
                      <a:pt x="673" y="383"/>
                      <a:pt x="665" y="380"/>
                    </a:cubicBezTo>
                    <a:lnTo>
                      <a:pt x="73" y="188"/>
                    </a:lnTo>
                    <a:cubicBezTo>
                      <a:pt x="25" y="172"/>
                      <a:pt x="0" y="121"/>
                      <a:pt x="15" y="74"/>
                    </a:cubicBezTo>
                    <a:cubicBezTo>
                      <a:pt x="31" y="26"/>
                      <a:pt x="81" y="0"/>
                      <a:pt x="129" y="16"/>
                    </a:cubicBezTo>
                    <a:lnTo>
                      <a:pt x="720" y="208"/>
                    </a:lnTo>
                    <a:cubicBezTo>
                      <a:pt x="768" y="223"/>
                      <a:pt x="794" y="274"/>
                      <a:pt x="779" y="322"/>
                    </a:cubicBezTo>
                    <a:cubicBezTo>
                      <a:pt x="766" y="360"/>
                      <a:pt x="730" y="384"/>
                      <a:pt x="692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10" name="Freeform 56">
                <a:extLst>
                  <a:ext uri="{FF2B5EF4-FFF2-40B4-BE49-F238E27FC236}">
                    <a16:creationId xmlns:a16="http://schemas.microsoft.com/office/drawing/2014/main" id="{82F57B8E-363D-C048-84F5-351A0C7FA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988" y="2103438"/>
                <a:ext cx="285750" cy="138112"/>
              </a:xfrm>
              <a:custGeom>
                <a:avLst/>
                <a:gdLst>
                  <a:gd name="T0" fmla="*/ 36303 w 795"/>
                  <a:gd name="T1" fmla="*/ 137753 h 385"/>
                  <a:gd name="T2" fmla="*/ 36303 w 795"/>
                  <a:gd name="T3" fmla="*/ 137753 h 385"/>
                  <a:gd name="T4" fmla="*/ 5751 w 795"/>
                  <a:gd name="T5" fmla="*/ 115153 h 385"/>
                  <a:gd name="T6" fmla="*/ 5751 w 795"/>
                  <a:gd name="T7" fmla="*/ 115153 h 385"/>
                  <a:gd name="T8" fmla="*/ 26598 w 795"/>
                  <a:gd name="T9" fmla="*/ 74258 h 385"/>
                  <a:gd name="T10" fmla="*/ 239024 w 795"/>
                  <a:gd name="T11" fmla="*/ 5381 h 385"/>
                  <a:gd name="T12" fmla="*/ 239024 w 795"/>
                  <a:gd name="T13" fmla="*/ 5381 h 385"/>
                  <a:gd name="T14" fmla="*/ 279640 w 795"/>
                  <a:gd name="T15" fmla="*/ 26187 h 385"/>
                  <a:gd name="T16" fmla="*/ 279640 w 795"/>
                  <a:gd name="T17" fmla="*/ 26187 h 385"/>
                  <a:gd name="T18" fmla="*/ 258792 w 795"/>
                  <a:gd name="T19" fmla="*/ 67083 h 385"/>
                  <a:gd name="T20" fmla="*/ 46726 w 795"/>
                  <a:gd name="T21" fmla="*/ 135960 h 385"/>
                  <a:gd name="T22" fmla="*/ 46726 w 795"/>
                  <a:gd name="T23" fmla="*/ 135960 h 385"/>
                  <a:gd name="T24" fmla="*/ 36303 w 795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6" y="321"/>
                    </a:cubicBezTo>
                    <a:cubicBezTo>
                      <a:pt x="0" y="274"/>
                      <a:pt x="26" y="223"/>
                      <a:pt x="74" y="207"/>
                    </a:cubicBezTo>
                    <a:lnTo>
                      <a:pt x="665" y="15"/>
                    </a:lnTo>
                    <a:cubicBezTo>
                      <a:pt x="712" y="0"/>
                      <a:pt x="763" y="26"/>
                      <a:pt x="778" y="73"/>
                    </a:cubicBezTo>
                    <a:cubicBezTo>
                      <a:pt x="794" y="121"/>
                      <a:pt x="768" y="172"/>
                      <a:pt x="720" y="187"/>
                    </a:cubicBezTo>
                    <a:lnTo>
                      <a:pt x="130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11" name="Freeform 57">
                <a:extLst>
                  <a:ext uri="{FF2B5EF4-FFF2-40B4-BE49-F238E27FC236}">
                    <a16:creationId xmlns:a16="http://schemas.microsoft.com/office/drawing/2014/main" id="{F09FEACB-A5D8-6446-9710-611038665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038" y="1614488"/>
                <a:ext cx="285750" cy="138112"/>
              </a:xfrm>
              <a:custGeom>
                <a:avLst/>
                <a:gdLst>
                  <a:gd name="T0" fmla="*/ 36394 w 793"/>
                  <a:gd name="T1" fmla="*/ 137753 h 385"/>
                  <a:gd name="T2" fmla="*/ 36394 w 793"/>
                  <a:gd name="T3" fmla="*/ 137753 h 385"/>
                  <a:gd name="T4" fmla="*/ 5405 w 793"/>
                  <a:gd name="T5" fmla="*/ 115153 h 385"/>
                  <a:gd name="T6" fmla="*/ 5405 w 793"/>
                  <a:gd name="T7" fmla="*/ 115153 h 385"/>
                  <a:gd name="T8" fmla="*/ 26305 w 793"/>
                  <a:gd name="T9" fmla="*/ 74258 h 385"/>
                  <a:gd name="T10" fmla="*/ 238906 w 793"/>
                  <a:gd name="T11" fmla="*/ 5381 h 385"/>
                  <a:gd name="T12" fmla="*/ 238906 w 793"/>
                  <a:gd name="T13" fmla="*/ 5381 h 385"/>
                  <a:gd name="T14" fmla="*/ 279985 w 793"/>
                  <a:gd name="T15" fmla="*/ 26546 h 385"/>
                  <a:gd name="T16" fmla="*/ 279985 w 793"/>
                  <a:gd name="T17" fmla="*/ 26546 h 385"/>
                  <a:gd name="T18" fmla="*/ 259085 w 793"/>
                  <a:gd name="T19" fmla="*/ 67083 h 385"/>
                  <a:gd name="T20" fmla="*/ 46484 w 793"/>
                  <a:gd name="T21" fmla="*/ 135960 h 385"/>
                  <a:gd name="T22" fmla="*/ 46484 w 793"/>
                  <a:gd name="T23" fmla="*/ 135960 h 385"/>
                  <a:gd name="T24" fmla="*/ 36394 w 793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3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5" y="321"/>
                    </a:cubicBezTo>
                    <a:cubicBezTo>
                      <a:pt x="0" y="274"/>
                      <a:pt x="26" y="223"/>
                      <a:pt x="73" y="207"/>
                    </a:cubicBezTo>
                    <a:lnTo>
                      <a:pt x="663" y="15"/>
                    </a:lnTo>
                    <a:cubicBezTo>
                      <a:pt x="711" y="0"/>
                      <a:pt x="762" y="26"/>
                      <a:pt x="777" y="74"/>
                    </a:cubicBezTo>
                    <a:cubicBezTo>
                      <a:pt x="792" y="121"/>
                      <a:pt x="767" y="172"/>
                      <a:pt x="719" y="187"/>
                    </a:cubicBezTo>
                    <a:lnTo>
                      <a:pt x="129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12" name="Freeform 58">
                <a:extLst>
                  <a:ext uri="{FF2B5EF4-FFF2-40B4-BE49-F238E27FC236}">
                    <a16:creationId xmlns:a16="http://schemas.microsoft.com/office/drawing/2014/main" id="{D11939E2-70AE-B240-80B4-B91820CF9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325" y="1189038"/>
                <a:ext cx="206375" cy="250825"/>
              </a:xfrm>
              <a:custGeom>
                <a:avLst/>
                <a:gdLst>
                  <a:gd name="T0" fmla="*/ 36801 w 572"/>
                  <a:gd name="T1" fmla="*/ 250465 h 696"/>
                  <a:gd name="T2" fmla="*/ 36801 w 572"/>
                  <a:gd name="T3" fmla="*/ 250465 h 696"/>
                  <a:gd name="T4" fmla="*/ 18040 w 572"/>
                  <a:gd name="T5" fmla="*/ 244338 h 696"/>
                  <a:gd name="T6" fmla="*/ 18040 w 572"/>
                  <a:gd name="T7" fmla="*/ 244338 h 696"/>
                  <a:gd name="T8" fmla="*/ 10824 w 572"/>
                  <a:gd name="T9" fmla="*/ 198930 h 696"/>
                  <a:gd name="T10" fmla="*/ 142153 w 572"/>
                  <a:gd name="T11" fmla="*/ 17659 h 696"/>
                  <a:gd name="T12" fmla="*/ 142153 w 572"/>
                  <a:gd name="T13" fmla="*/ 17659 h 696"/>
                  <a:gd name="T14" fmla="*/ 187974 w 572"/>
                  <a:gd name="T15" fmla="*/ 10451 h 696"/>
                  <a:gd name="T16" fmla="*/ 187974 w 572"/>
                  <a:gd name="T17" fmla="*/ 10451 h 696"/>
                  <a:gd name="T18" fmla="*/ 195190 w 572"/>
                  <a:gd name="T19" fmla="*/ 55859 h 696"/>
                  <a:gd name="T20" fmla="*/ 63500 w 572"/>
                  <a:gd name="T21" fmla="*/ 237131 h 696"/>
                  <a:gd name="T22" fmla="*/ 63500 w 572"/>
                  <a:gd name="T23" fmla="*/ 237131 h 696"/>
                  <a:gd name="T24" fmla="*/ 36801 w 572"/>
                  <a:gd name="T25" fmla="*/ 250465 h 6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6">
                    <a:moveTo>
                      <a:pt x="102" y="695"/>
                    </a:moveTo>
                    <a:lnTo>
                      <a:pt x="102" y="695"/>
                    </a:lnTo>
                    <a:cubicBezTo>
                      <a:pt x="84" y="695"/>
                      <a:pt x="66" y="690"/>
                      <a:pt x="50" y="678"/>
                    </a:cubicBezTo>
                    <a:cubicBezTo>
                      <a:pt x="9" y="649"/>
                      <a:pt x="0" y="592"/>
                      <a:pt x="30" y="552"/>
                    </a:cubicBezTo>
                    <a:lnTo>
                      <a:pt x="394" y="49"/>
                    </a:lnTo>
                    <a:cubicBezTo>
                      <a:pt x="424" y="9"/>
                      <a:pt x="481" y="0"/>
                      <a:pt x="521" y="29"/>
                    </a:cubicBezTo>
                    <a:cubicBezTo>
                      <a:pt x="561" y="59"/>
                      <a:pt x="571" y="115"/>
                      <a:pt x="541" y="155"/>
                    </a:cubicBezTo>
                    <a:lnTo>
                      <a:pt x="176" y="658"/>
                    </a:lnTo>
                    <a:cubicBezTo>
                      <a:pt x="158" y="682"/>
                      <a:pt x="131" y="695"/>
                      <a:pt x="102" y="6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2643895" y="2167252"/>
            <a:ext cx="9172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11111"/>
                </a:solidFill>
                <a:latin typeface="Quicksand" panose="02070303000000060000"/>
              </a:rPr>
              <a:t>Disposable income</a:t>
            </a:r>
            <a:r>
              <a:rPr lang="en-US" sz="2400" dirty="0">
                <a:solidFill>
                  <a:srgbClr val="111111"/>
                </a:solidFill>
                <a:latin typeface="Quicksand" panose="02070303000000060000"/>
              </a:rPr>
              <a:t>, also known as disposable personal income (DPI), is the amount of money that households have available for spending and saving after </a:t>
            </a:r>
            <a:r>
              <a:rPr lang="en-US" sz="2400" dirty="0">
                <a:latin typeface="Quicksand" panose="02070303000000060000"/>
              </a:rPr>
              <a:t>income taxes</a:t>
            </a:r>
            <a:r>
              <a:rPr lang="en-US" sz="2400" dirty="0">
                <a:solidFill>
                  <a:srgbClr val="111111"/>
                </a:solidFill>
                <a:latin typeface="Quicksand" panose="02070303000000060000"/>
              </a:rPr>
              <a:t> have been accounted for.</a:t>
            </a:r>
            <a:endParaRPr lang="en-US" sz="2400" dirty="0">
              <a:latin typeface="Quicksand" panose="0207030300000006000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88650" y="4782555"/>
            <a:ext cx="72521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Quicksand" panose="02070303000000060000"/>
              </a:rPr>
              <a:t>​</a:t>
            </a:r>
            <a:r>
              <a:rPr lang="en-US" sz="2800" dirty="0">
                <a:solidFill>
                  <a:srgbClr val="111111"/>
                </a:solidFill>
                <a:latin typeface="Quicksand" panose="02070303000000060000"/>
              </a:rPr>
              <a:t>DPI = Personal Income−Personal Income Taxes​</a:t>
            </a:r>
            <a:br>
              <a:rPr lang="en-US" sz="2800" dirty="0">
                <a:solidFill>
                  <a:srgbClr val="111111"/>
                </a:solidFill>
                <a:latin typeface="Quicksand" panose="02070303000000060000"/>
              </a:rPr>
            </a:br>
            <a:endParaRPr lang="en-US" sz="2800" dirty="0">
              <a:latin typeface="Quicksand" panose="0207030300000006000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3895" y="4051194"/>
            <a:ext cx="130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111111"/>
                </a:solidFill>
                <a:latin typeface="Quicksand" panose="02070303000000060000"/>
              </a:rPr>
              <a:t>Formula: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2940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13223EF-3C28-CD44-8631-B0D3A78B67DB}"/>
              </a:ext>
            </a:extLst>
          </p:cNvPr>
          <p:cNvSpPr txBox="1"/>
          <p:nvPr/>
        </p:nvSpPr>
        <p:spPr>
          <a:xfrm>
            <a:off x="2483285" y="469242"/>
            <a:ext cx="6873093" cy="858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400" b="1" dirty="0">
                <a:solidFill>
                  <a:srgbClr val="0070C0"/>
                </a:solidFill>
                <a:latin typeface="Quicksand" panose="02070303000000060000" pitchFamily="18" charset="77"/>
                <a:ea typeface="Nunito Bold" charset="0"/>
                <a:cs typeface="Nunito Bold" charset="0"/>
              </a:rPr>
              <a:t>How to calculate GDP !!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DE82F9-FF73-8F49-8AA7-E0FEE09F8C94}"/>
              </a:ext>
            </a:extLst>
          </p:cNvPr>
          <p:cNvGrpSpPr>
            <a:grpSpLocks noChangeAspect="1"/>
          </p:cNvGrpSpPr>
          <p:nvPr/>
        </p:nvGrpSpPr>
        <p:grpSpPr>
          <a:xfrm>
            <a:off x="-473596" y="5323058"/>
            <a:ext cx="10984695" cy="3014604"/>
            <a:chOff x="4356092" y="-331649"/>
            <a:chExt cx="7788729" cy="2137504"/>
          </a:xfrm>
        </p:grpSpPr>
        <p:grpSp>
          <p:nvGrpSpPr>
            <p:cNvPr id="32" name="Group 7">
              <a:extLst>
                <a:ext uri="{FF2B5EF4-FFF2-40B4-BE49-F238E27FC236}">
                  <a16:creationId xmlns:a16="http://schemas.microsoft.com/office/drawing/2014/main" id="{41117120-2570-2F41-892E-90DD542218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71767" y="-242756"/>
              <a:ext cx="1092528" cy="994943"/>
              <a:chOff x="2135188" y="3590925"/>
              <a:chExt cx="1635125" cy="1489075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89" name="Freeform 4">
                <a:extLst>
                  <a:ext uri="{FF2B5EF4-FFF2-40B4-BE49-F238E27FC236}">
                    <a16:creationId xmlns:a16="http://schemas.microsoft.com/office/drawing/2014/main" id="{A1C82EA1-98E7-1E41-8C4E-A2066C2B2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5188" y="3590925"/>
                <a:ext cx="1635125" cy="1489075"/>
              </a:xfrm>
              <a:custGeom>
                <a:avLst/>
                <a:gdLst>
                  <a:gd name="T0" fmla="*/ 817383 w 4543"/>
                  <a:gd name="T1" fmla="*/ 172010 h 4138"/>
                  <a:gd name="T2" fmla="*/ 817383 w 4543"/>
                  <a:gd name="T3" fmla="*/ 172010 h 4138"/>
                  <a:gd name="T4" fmla="*/ 412470 w 4543"/>
                  <a:gd name="T5" fmla="*/ 338982 h 4138"/>
                  <a:gd name="T6" fmla="*/ 412470 w 4543"/>
                  <a:gd name="T7" fmla="*/ 338982 h 4138"/>
                  <a:gd name="T8" fmla="*/ 412470 w 4543"/>
                  <a:gd name="T9" fmla="*/ 1149013 h 4138"/>
                  <a:gd name="T10" fmla="*/ 412470 w 4543"/>
                  <a:gd name="T11" fmla="*/ 1149013 h 4138"/>
                  <a:gd name="T12" fmla="*/ 817383 w 4543"/>
                  <a:gd name="T13" fmla="*/ 1316345 h 4138"/>
                  <a:gd name="T14" fmla="*/ 817383 w 4543"/>
                  <a:gd name="T15" fmla="*/ 1316345 h 4138"/>
                  <a:gd name="T16" fmla="*/ 817383 w 4543"/>
                  <a:gd name="T17" fmla="*/ 1316345 h 4138"/>
                  <a:gd name="T18" fmla="*/ 1222295 w 4543"/>
                  <a:gd name="T19" fmla="*/ 1149013 h 4138"/>
                  <a:gd name="T20" fmla="*/ 1222295 w 4543"/>
                  <a:gd name="T21" fmla="*/ 1149013 h 4138"/>
                  <a:gd name="T22" fmla="*/ 1222655 w 4543"/>
                  <a:gd name="T23" fmla="*/ 338982 h 4138"/>
                  <a:gd name="T24" fmla="*/ 1222655 w 4543"/>
                  <a:gd name="T25" fmla="*/ 338982 h 4138"/>
                  <a:gd name="T26" fmla="*/ 817383 w 4543"/>
                  <a:gd name="T27" fmla="*/ 172010 h 4138"/>
                  <a:gd name="T28" fmla="*/ 817383 w 4543"/>
                  <a:gd name="T29" fmla="*/ 1381479 h 4138"/>
                  <a:gd name="T30" fmla="*/ 817383 w 4543"/>
                  <a:gd name="T31" fmla="*/ 1381479 h 4138"/>
                  <a:gd name="T32" fmla="*/ 817383 w 4543"/>
                  <a:gd name="T33" fmla="*/ 1381479 h 4138"/>
                  <a:gd name="T34" fmla="*/ 366400 w 4543"/>
                  <a:gd name="T35" fmla="*/ 1195074 h 4138"/>
                  <a:gd name="T36" fmla="*/ 366400 w 4543"/>
                  <a:gd name="T37" fmla="*/ 1195074 h 4138"/>
                  <a:gd name="T38" fmla="*/ 366400 w 4543"/>
                  <a:gd name="T39" fmla="*/ 293281 h 4138"/>
                  <a:gd name="T40" fmla="*/ 366400 w 4543"/>
                  <a:gd name="T41" fmla="*/ 293281 h 4138"/>
                  <a:gd name="T42" fmla="*/ 817383 w 4543"/>
                  <a:gd name="T43" fmla="*/ 106877 h 4138"/>
                  <a:gd name="T44" fmla="*/ 817383 w 4543"/>
                  <a:gd name="T45" fmla="*/ 106877 h 4138"/>
                  <a:gd name="T46" fmla="*/ 1268365 w 4543"/>
                  <a:gd name="T47" fmla="*/ 293281 h 4138"/>
                  <a:gd name="T48" fmla="*/ 1268365 w 4543"/>
                  <a:gd name="T49" fmla="*/ 293281 h 4138"/>
                  <a:gd name="T50" fmla="*/ 1268365 w 4543"/>
                  <a:gd name="T51" fmla="*/ 1195074 h 4138"/>
                  <a:gd name="T52" fmla="*/ 1268365 w 4543"/>
                  <a:gd name="T53" fmla="*/ 1195074 h 4138"/>
                  <a:gd name="T54" fmla="*/ 817383 w 4543"/>
                  <a:gd name="T55" fmla="*/ 1381479 h 4138"/>
                  <a:gd name="T56" fmla="*/ 817383 w 4543"/>
                  <a:gd name="T57" fmla="*/ 65134 h 4138"/>
                  <a:gd name="T58" fmla="*/ 817383 w 4543"/>
                  <a:gd name="T59" fmla="*/ 65134 h 4138"/>
                  <a:gd name="T60" fmla="*/ 336527 w 4543"/>
                  <a:gd name="T61" fmla="*/ 263413 h 4138"/>
                  <a:gd name="T62" fmla="*/ 336527 w 4543"/>
                  <a:gd name="T63" fmla="*/ 263413 h 4138"/>
                  <a:gd name="T64" fmla="*/ 336527 w 4543"/>
                  <a:gd name="T65" fmla="*/ 1224942 h 4138"/>
                  <a:gd name="T66" fmla="*/ 336527 w 4543"/>
                  <a:gd name="T67" fmla="*/ 1224942 h 4138"/>
                  <a:gd name="T68" fmla="*/ 817383 w 4543"/>
                  <a:gd name="T69" fmla="*/ 1423582 h 4138"/>
                  <a:gd name="T70" fmla="*/ 817383 w 4543"/>
                  <a:gd name="T71" fmla="*/ 1423582 h 4138"/>
                  <a:gd name="T72" fmla="*/ 1298238 w 4543"/>
                  <a:gd name="T73" fmla="*/ 1224942 h 4138"/>
                  <a:gd name="T74" fmla="*/ 1298238 w 4543"/>
                  <a:gd name="T75" fmla="*/ 1224942 h 4138"/>
                  <a:gd name="T76" fmla="*/ 1298238 w 4543"/>
                  <a:gd name="T77" fmla="*/ 263413 h 4138"/>
                  <a:gd name="T78" fmla="*/ 1298238 w 4543"/>
                  <a:gd name="T79" fmla="*/ 263413 h 4138"/>
                  <a:gd name="T80" fmla="*/ 817383 w 4543"/>
                  <a:gd name="T81" fmla="*/ 65134 h 4138"/>
                  <a:gd name="T82" fmla="*/ 817383 w 4543"/>
                  <a:gd name="T83" fmla="*/ 1488715 h 4138"/>
                  <a:gd name="T84" fmla="*/ 817383 w 4543"/>
                  <a:gd name="T85" fmla="*/ 1488715 h 4138"/>
                  <a:gd name="T86" fmla="*/ 290457 w 4543"/>
                  <a:gd name="T87" fmla="*/ 1270644 h 4138"/>
                  <a:gd name="T88" fmla="*/ 290457 w 4543"/>
                  <a:gd name="T89" fmla="*/ 1270644 h 4138"/>
                  <a:gd name="T90" fmla="*/ 290457 w 4543"/>
                  <a:gd name="T91" fmla="*/ 217352 h 4138"/>
                  <a:gd name="T92" fmla="*/ 290457 w 4543"/>
                  <a:gd name="T93" fmla="*/ 217352 h 4138"/>
                  <a:gd name="T94" fmla="*/ 817383 w 4543"/>
                  <a:gd name="T95" fmla="*/ 0 h 4138"/>
                  <a:gd name="T96" fmla="*/ 817383 w 4543"/>
                  <a:gd name="T97" fmla="*/ 0 h 4138"/>
                  <a:gd name="T98" fmla="*/ 1344308 w 4543"/>
                  <a:gd name="T99" fmla="*/ 217352 h 4138"/>
                  <a:gd name="T100" fmla="*/ 1344308 w 4543"/>
                  <a:gd name="T101" fmla="*/ 217352 h 4138"/>
                  <a:gd name="T102" fmla="*/ 1344308 w 4543"/>
                  <a:gd name="T103" fmla="*/ 1270644 h 4138"/>
                  <a:gd name="T104" fmla="*/ 1344308 w 4543"/>
                  <a:gd name="T105" fmla="*/ 1270644 h 4138"/>
                  <a:gd name="T106" fmla="*/ 817383 w 4543"/>
                  <a:gd name="T107" fmla="*/ 1488715 h 41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543" h="4138">
                    <a:moveTo>
                      <a:pt x="2271" y="478"/>
                    </a:moveTo>
                    <a:lnTo>
                      <a:pt x="2271" y="478"/>
                    </a:lnTo>
                    <a:cubicBezTo>
                      <a:pt x="1845" y="478"/>
                      <a:pt x="1446" y="642"/>
                      <a:pt x="1146" y="942"/>
                    </a:cubicBezTo>
                    <a:cubicBezTo>
                      <a:pt x="525" y="1563"/>
                      <a:pt x="525" y="2573"/>
                      <a:pt x="1146" y="3193"/>
                    </a:cubicBezTo>
                    <a:cubicBezTo>
                      <a:pt x="1445" y="3493"/>
                      <a:pt x="1845" y="3658"/>
                      <a:pt x="2271" y="3658"/>
                    </a:cubicBezTo>
                    <a:cubicBezTo>
                      <a:pt x="2696" y="3658"/>
                      <a:pt x="3096" y="3493"/>
                      <a:pt x="3396" y="3193"/>
                    </a:cubicBezTo>
                    <a:cubicBezTo>
                      <a:pt x="4017" y="2573"/>
                      <a:pt x="4017" y="1563"/>
                      <a:pt x="3397" y="942"/>
                    </a:cubicBezTo>
                    <a:cubicBezTo>
                      <a:pt x="3096" y="642"/>
                      <a:pt x="2696" y="478"/>
                      <a:pt x="2271" y="478"/>
                    </a:cubicBezTo>
                    <a:close/>
                    <a:moveTo>
                      <a:pt x="2271" y="3839"/>
                    </a:moveTo>
                    <a:lnTo>
                      <a:pt x="2271" y="3839"/>
                    </a:lnTo>
                    <a:cubicBezTo>
                      <a:pt x="1797" y="3839"/>
                      <a:pt x="1352" y="3655"/>
                      <a:pt x="1018" y="3321"/>
                    </a:cubicBezTo>
                    <a:cubicBezTo>
                      <a:pt x="327" y="2630"/>
                      <a:pt x="327" y="1506"/>
                      <a:pt x="1018" y="815"/>
                    </a:cubicBezTo>
                    <a:cubicBezTo>
                      <a:pt x="1352" y="481"/>
                      <a:pt x="1797" y="297"/>
                      <a:pt x="2271" y="297"/>
                    </a:cubicBezTo>
                    <a:cubicBezTo>
                      <a:pt x="2744" y="297"/>
                      <a:pt x="3190" y="481"/>
                      <a:pt x="3524" y="815"/>
                    </a:cubicBezTo>
                    <a:cubicBezTo>
                      <a:pt x="4215" y="1506"/>
                      <a:pt x="4215" y="2630"/>
                      <a:pt x="3524" y="3321"/>
                    </a:cubicBezTo>
                    <a:cubicBezTo>
                      <a:pt x="3190" y="3655"/>
                      <a:pt x="2744" y="3839"/>
                      <a:pt x="2271" y="3839"/>
                    </a:cubicBezTo>
                    <a:close/>
                    <a:moveTo>
                      <a:pt x="2271" y="181"/>
                    </a:moveTo>
                    <a:lnTo>
                      <a:pt x="2271" y="181"/>
                    </a:lnTo>
                    <a:cubicBezTo>
                      <a:pt x="1766" y="181"/>
                      <a:pt x="1292" y="377"/>
                      <a:pt x="935" y="732"/>
                    </a:cubicBezTo>
                    <a:cubicBezTo>
                      <a:pt x="199" y="1469"/>
                      <a:pt x="199" y="2667"/>
                      <a:pt x="935" y="3404"/>
                    </a:cubicBezTo>
                    <a:cubicBezTo>
                      <a:pt x="1292" y="3760"/>
                      <a:pt x="1766" y="3956"/>
                      <a:pt x="2271" y="3956"/>
                    </a:cubicBezTo>
                    <a:cubicBezTo>
                      <a:pt x="2776" y="3956"/>
                      <a:pt x="3251" y="3760"/>
                      <a:pt x="3607" y="3404"/>
                    </a:cubicBezTo>
                    <a:cubicBezTo>
                      <a:pt x="4343" y="2667"/>
                      <a:pt x="4343" y="1469"/>
                      <a:pt x="3607" y="732"/>
                    </a:cubicBezTo>
                    <a:cubicBezTo>
                      <a:pt x="3251" y="377"/>
                      <a:pt x="2776" y="181"/>
                      <a:pt x="2271" y="181"/>
                    </a:cubicBezTo>
                    <a:close/>
                    <a:moveTo>
                      <a:pt x="2271" y="4137"/>
                    </a:moveTo>
                    <a:lnTo>
                      <a:pt x="2271" y="4137"/>
                    </a:lnTo>
                    <a:cubicBezTo>
                      <a:pt x="1717" y="4137"/>
                      <a:pt x="1198" y="3922"/>
                      <a:pt x="807" y="3531"/>
                    </a:cubicBezTo>
                    <a:cubicBezTo>
                      <a:pt x="0" y="2724"/>
                      <a:pt x="0" y="1411"/>
                      <a:pt x="807" y="604"/>
                    </a:cubicBezTo>
                    <a:cubicBezTo>
                      <a:pt x="1198" y="214"/>
                      <a:pt x="1717" y="0"/>
                      <a:pt x="2271" y="0"/>
                    </a:cubicBezTo>
                    <a:cubicBezTo>
                      <a:pt x="2824" y="0"/>
                      <a:pt x="3344" y="214"/>
                      <a:pt x="3735" y="604"/>
                    </a:cubicBezTo>
                    <a:cubicBezTo>
                      <a:pt x="4542" y="1411"/>
                      <a:pt x="4542" y="2724"/>
                      <a:pt x="3735" y="3531"/>
                    </a:cubicBezTo>
                    <a:cubicBezTo>
                      <a:pt x="3344" y="3922"/>
                      <a:pt x="2824" y="4137"/>
                      <a:pt x="2271" y="41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0" name="Freeform 5">
                <a:extLst>
                  <a:ext uri="{FF2B5EF4-FFF2-40B4-BE49-F238E27FC236}">
                    <a16:creationId xmlns:a16="http://schemas.microsoft.com/office/drawing/2014/main" id="{0DC097E3-D775-D24B-912C-F4FA6209D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3898900"/>
                <a:ext cx="92075" cy="92075"/>
              </a:xfrm>
              <a:custGeom>
                <a:avLst/>
                <a:gdLst>
                  <a:gd name="T0" fmla="*/ 85241 w 256"/>
                  <a:gd name="T1" fmla="*/ 82004 h 256"/>
                  <a:gd name="T2" fmla="*/ 85241 w 256"/>
                  <a:gd name="T3" fmla="*/ 82004 h 256"/>
                  <a:gd name="T4" fmla="*/ 85241 w 256"/>
                  <a:gd name="T5" fmla="*/ 58986 h 256"/>
                  <a:gd name="T6" fmla="*/ 33809 w 256"/>
                  <a:gd name="T7" fmla="*/ 7553 h 256"/>
                  <a:gd name="T8" fmla="*/ 33809 w 256"/>
                  <a:gd name="T9" fmla="*/ 7553 h 256"/>
                  <a:gd name="T10" fmla="*/ 13308 w 256"/>
                  <a:gd name="T11" fmla="*/ 4676 h 256"/>
                  <a:gd name="T12" fmla="*/ 8992 w 256"/>
                  <a:gd name="T13" fmla="*/ 8632 h 256"/>
                  <a:gd name="T14" fmla="*/ 4676 w 256"/>
                  <a:gd name="T15" fmla="*/ 13308 h 256"/>
                  <a:gd name="T16" fmla="*/ 4676 w 256"/>
                  <a:gd name="T17" fmla="*/ 13308 h 256"/>
                  <a:gd name="T18" fmla="*/ 7553 w 256"/>
                  <a:gd name="T19" fmla="*/ 33809 h 256"/>
                  <a:gd name="T20" fmla="*/ 58986 w 256"/>
                  <a:gd name="T21" fmla="*/ 85241 h 256"/>
                  <a:gd name="T22" fmla="*/ 58986 w 256"/>
                  <a:gd name="T23" fmla="*/ 85241 h 256"/>
                  <a:gd name="T24" fmla="*/ 82004 w 256"/>
                  <a:gd name="T25" fmla="*/ 85241 h 256"/>
                  <a:gd name="T26" fmla="*/ 85241 w 256"/>
                  <a:gd name="T27" fmla="*/ 8200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37" y="228"/>
                    </a:moveTo>
                    <a:lnTo>
                      <a:pt x="237" y="228"/>
                    </a:lnTo>
                    <a:cubicBezTo>
                      <a:pt x="255" y="211"/>
                      <a:pt x="255" y="182"/>
                      <a:pt x="237" y="164"/>
                    </a:cubicBezTo>
                    <a:lnTo>
                      <a:pt x="94" y="21"/>
                    </a:lnTo>
                    <a:cubicBezTo>
                      <a:pt x="76" y="3"/>
                      <a:pt x="51" y="0"/>
                      <a:pt x="37" y="13"/>
                    </a:cubicBezTo>
                    <a:lnTo>
                      <a:pt x="25" y="24"/>
                    </a:lnTo>
                    <a:lnTo>
                      <a:pt x="13" y="37"/>
                    </a:lnTo>
                    <a:cubicBezTo>
                      <a:pt x="0" y="51"/>
                      <a:pt x="4" y="77"/>
                      <a:pt x="21" y="94"/>
                    </a:cubicBezTo>
                    <a:lnTo>
                      <a:pt x="164" y="237"/>
                    </a:lnTo>
                    <a:cubicBezTo>
                      <a:pt x="182" y="255"/>
                      <a:pt x="210" y="255"/>
                      <a:pt x="228" y="237"/>
                    </a:cubicBezTo>
                    <a:lnTo>
                      <a:pt x="237" y="2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1" name="Freeform 6">
                <a:extLst>
                  <a:ext uri="{FF2B5EF4-FFF2-40B4-BE49-F238E27FC236}">
                    <a16:creationId xmlns:a16="http://schemas.microsoft.com/office/drawing/2014/main" id="{5323E2E9-32E8-114E-ADF2-019ED22B5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325" y="4316413"/>
                <a:ext cx="106363" cy="38100"/>
              </a:xfrm>
              <a:custGeom>
                <a:avLst/>
                <a:gdLst>
                  <a:gd name="T0" fmla="*/ 106001 w 294"/>
                  <a:gd name="T1" fmla="*/ 16486 h 104"/>
                  <a:gd name="T2" fmla="*/ 106001 w 294"/>
                  <a:gd name="T3" fmla="*/ 16486 h 104"/>
                  <a:gd name="T4" fmla="*/ 89721 w 294"/>
                  <a:gd name="T5" fmla="*/ 0 h 104"/>
                  <a:gd name="T6" fmla="*/ 17004 w 294"/>
                  <a:gd name="T7" fmla="*/ 0 h 104"/>
                  <a:gd name="T8" fmla="*/ 17004 w 294"/>
                  <a:gd name="T9" fmla="*/ 0 h 104"/>
                  <a:gd name="T10" fmla="*/ 362 w 294"/>
                  <a:gd name="T11" fmla="*/ 12822 h 104"/>
                  <a:gd name="T12" fmla="*/ 362 w 294"/>
                  <a:gd name="T13" fmla="*/ 12822 h 104"/>
                  <a:gd name="T14" fmla="*/ 17004 w 294"/>
                  <a:gd name="T15" fmla="*/ 37734 h 104"/>
                  <a:gd name="T16" fmla="*/ 89721 w 294"/>
                  <a:gd name="T17" fmla="*/ 37734 h 104"/>
                  <a:gd name="T18" fmla="*/ 89721 w 294"/>
                  <a:gd name="T19" fmla="*/ 37734 h 104"/>
                  <a:gd name="T20" fmla="*/ 106001 w 294"/>
                  <a:gd name="T21" fmla="*/ 21248 h 104"/>
                  <a:gd name="T22" fmla="*/ 106001 w 294"/>
                  <a:gd name="T23" fmla="*/ 16486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4">
                    <a:moveTo>
                      <a:pt x="293" y="45"/>
                    </a:moveTo>
                    <a:lnTo>
                      <a:pt x="293" y="45"/>
                    </a:lnTo>
                    <a:cubicBezTo>
                      <a:pt x="293" y="21"/>
                      <a:pt x="273" y="0"/>
                      <a:pt x="248" y="0"/>
                    </a:cubicBezTo>
                    <a:lnTo>
                      <a:pt x="47" y="0"/>
                    </a:lnTo>
                    <a:cubicBezTo>
                      <a:pt x="21" y="0"/>
                      <a:pt x="1" y="15"/>
                      <a:pt x="1" y="35"/>
                    </a:cubicBezTo>
                    <a:cubicBezTo>
                      <a:pt x="0" y="53"/>
                      <a:pt x="21" y="103"/>
                      <a:pt x="47" y="103"/>
                    </a:cubicBezTo>
                    <a:lnTo>
                      <a:pt x="248" y="103"/>
                    </a:lnTo>
                    <a:cubicBezTo>
                      <a:pt x="273" y="103"/>
                      <a:pt x="293" y="83"/>
                      <a:pt x="293" y="58"/>
                    </a:cubicBezTo>
                    <a:lnTo>
                      <a:pt x="293" y="4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2" name="Freeform 7">
                <a:extLst>
                  <a:ext uri="{FF2B5EF4-FFF2-40B4-BE49-F238E27FC236}">
                    <a16:creationId xmlns:a16="http://schemas.microsoft.com/office/drawing/2014/main" id="{C1383110-764C-4A43-8608-5892B8BA6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679950"/>
                <a:ext cx="92075" cy="92075"/>
              </a:xfrm>
              <a:custGeom>
                <a:avLst/>
                <a:gdLst>
                  <a:gd name="T0" fmla="*/ 82004 w 256"/>
                  <a:gd name="T1" fmla="*/ 6114 h 256"/>
                  <a:gd name="T2" fmla="*/ 82004 w 256"/>
                  <a:gd name="T3" fmla="*/ 6114 h 256"/>
                  <a:gd name="T4" fmla="*/ 58986 w 256"/>
                  <a:gd name="T5" fmla="*/ 6114 h 256"/>
                  <a:gd name="T6" fmla="*/ 7553 w 256"/>
                  <a:gd name="T7" fmla="*/ 57907 h 256"/>
                  <a:gd name="T8" fmla="*/ 7553 w 256"/>
                  <a:gd name="T9" fmla="*/ 57907 h 256"/>
                  <a:gd name="T10" fmla="*/ 4676 w 256"/>
                  <a:gd name="T11" fmla="*/ 78408 h 256"/>
                  <a:gd name="T12" fmla="*/ 8992 w 256"/>
                  <a:gd name="T13" fmla="*/ 82724 h 256"/>
                  <a:gd name="T14" fmla="*/ 13308 w 256"/>
                  <a:gd name="T15" fmla="*/ 87399 h 256"/>
                  <a:gd name="T16" fmla="*/ 13308 w 256"/>
                  <a:gd name="T17" fmla="*/ 87399 h 256"/>
                  <a:gd name="T18" fmla="*/ 33809 w 256"/>
                  <a:gd name="T19" fmla="*/ 84162 h 256"/>
                  <a:gd name="T20" fmla="*/ 85241 w 256"/>
                  <a:gd name="T21" fmla="*/ 32370 h 256"/>
                  <a:gd name="T22" fmla="*/ 85241 w 256"/>
                  <a:gd name="T23" fmla="*/ 32370 h 256"/>
                  <a:gd name="T24" fmla="*/ 85241 w 256"/>
                  <a:gd name="T25" fmla="*/ 9711 h 256"/>
                  <a:gd name="T26" fmla="*/ 82004 w 256"/>
                  <a:gd name="T27" fmla="*/ 611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28" y="17"/>
                    </a:moveTo>
                    <a:lnTo>
                      <a:pt x="228" y="17"/>
                    </a:lnTo>
                    <a:cubicBezTo>
                      <a:pt x="210" y="0"/>
                      <a:pt x="182" y="0"/>
                      <a:pt x="164" y="17"/>
                    </a:cubicBezTo>
                    <a:lnTo>
                      <a:pt x="21" y="161"/>
                    </a:lnTo>
                    <a:cubicBezTo>
                      <a:pt x="4" y="178"/>
                      <a:pt x="0" y="204"/>
                      <a:pt x="13" y="218"/>
                    </a:cubicBezTo>
                    <a:lnTo>
                      <a:pt x="25" y="230"/>
                    </a:lnTo>
                    <a:lnTo>
                      <a:pt x="37" y="243"/>
                    </a:lnTo>
                    <a:cubicBezTo>
                      <a:pt x="51" y="255"/>
                      <a:pt x="76" y="251"/>
                      <a:pt x="94" y="234"/>
                    </a:cubicBezTo>
                    <a:lnTo>
                      <a:pt x="237" y="90"/>
                    </a:lnTo>
                    <a:cubicBezTo>
                      <a:pt x="255" y="73"/>
                      <a:pt x="255" y="44"/>
                      <a:pt x="237" y="27"/>
                    </a:cubicBezTo>
                    <a:lnTo>
                      <a:pt x="228" y="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3" name="Freeform 8">
                <a:extLst>
                  <a:ext uri="{FF2B5EF4-FFF2-40B4-BE49-F238E27FC236}">
                    <a16:creationId xmlns:a16="http://schemas.microsoft.com/office/drawing/2014/main" id="{2A0A5002-E92C-CE4F-8E3B-4AB6F0D85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4835525"/>
                <a:ext cx="38100" cy="104775"/>
              </a:xfrm>
              <a:custGeom>
                <a:avLst/>
                <a:gdLst>
                  <a:gd name="T0" fmla="*/ 16329 w 105"/>
                  <a:gd name="T1" fmla="*/ 0 h 293"/>
                  <a:gd name="T2" fmla="*/ 16329 w 105"/>
                  <a:gd name="T3" fmla="*/ 0 h 293"/>
                  <a:gd name="T4" fmla="*/ 0 w 105"/>
                  <a:gd name="T5" fmla="*/ 16092 h 293"/>
                  <a:gd name="T6" fmla="*/ 0 w 105"/>
                  <a:gd name="T7" fmla="*/ 87968 h 293"/>
                  <a:gd name="T8" fmla="*/ 0 w 105"/>
                  <a:gd name="T9" fmla="*/ 87968 h 293"/>
                  <a:gd name="T10" fmla="*/ 12700 w 105"/>
                  <a:gd name="T11" fmla="*/ 104417 h 293"/>
                  <a:gd name="T12" fmla="*/ 12700 w 105"/>
                  <a:gd name="T13" fmla="*/ 104417 h 293"/>
                  <a:gd name="T14" fmla="*/ 37737 w 105"/>
                  <a:gd name="T15" fmla="*/ 87968 h 293"/>
                  <a:gd name="T16" fmla="*/ 37737 w 105"/>
                  <a:gd name="T17" fmla="*/ 16092 h 293"/>
                  <a:gd name="T18" fmla="*/ 37737 w 105"/>
                  <a:gd name="T19" fmla="*/ 16092 h 293"/>
                  <a:gd name="T20" fmla="*/ 21046 w 105"/>
                  <a:gd name="T21" fmla="*/ 0 h 293"/>
                  <a:gd name="T22" fmla="*/ 16329 w 105"/>
                  <a:gd name="T23" fmla="*/ 0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45" y="0"/>
                    </a:moveTo>
                    <a:lnTo>
                      <a:pt x="45" y="0"/>
                    </a:lnTo>
                    <a:cubicBezTo>
                      <a:pt x="20" y="0"/>
                      <a:pt x="0" y="20"/>
                      <a:pt x="0" y="45"/>
                    </a:cubicBezTo>
                    <a:lnTo>
                      <a:pt x="0" y="246"/>
                    </a:lnTo>
                    <a:cubicBezTo>
                      <a:pt x="0" y="271"/>
                      <a:pt x="16" y="292"/>
                      <a:pt x="35" y="292"/>
                    </a:cubicBezTo>
                    <a:cubicBezTo>
                      <a:pt x="54" y="292"/>
                      <a:pt x="104" y="271"/>
                      <a:pt x="104" y="246"/>
                    </a:cubicBezTo>
                    <a:lnTo>
                      <a:pt x="104" y="45"/>
                    </a:lnTo>
                    <a:cubicBezTo>
                      <a:pt x="104" y="20"/>
                      <a:pt x="83" y="0"/>
                      <a:pt x="58" y="0"/>
                    </a:cubicBezTo>
                    <a:lnTo>
                      <a:pt x="4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4" name="Freeform 9">
                <a:extLst>
                  <a:ext uri="{FF2B5EF4-FFF2-40B4-BE49-F238E27FC236}">
                    <a16:creationId xmlns:a16="http://schemas.microsoft.com/office/drawing/2014/main" id="{6F6D28F9-9155-234C-A87E-8993CF018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4679950"/>
                <a:ext cx="92075" cy="92075"/>
              </a:xfrm>
              <a:custGeom>
                <a:avLst/>
                <a:gdLst>
                  <a:gd name="T0" fmla="*/ 6449 w 257"/>
                  <a:gd name="T1" fmla="*/ 9711 h 256"/>
                  <a:gd name="T2" fmla="*/ 6449 w 257"/>
                  <a:gd name="T3" fmla="*/ 9711 h 256"/>
                  <a:gd name="T4" fmla="*/ 6449 w 257"/>
                  <a:gd name="T5" fmla="*/ 32370 h 256"/>
                  <a:gd name="T6" fmla="*/ 57681 w 257"/>
                  <a:gd name="T7" fmla="*/ 84162 h 256"/>
                  <a:gd name="T8" fmla="*/ 57681 w 257"/>
                  <a:gd name="T9" fmla="*/ 84162 h 256"/>
                  <a:gd name="T10" fmla="*/ 78461 w 257"/>
                  <a:gd name="T11" fmla="*/ 87399 h 256"/>
                  <a:gd name="T12" fmla="*/ 82760 w 257"/>
                  <a:gd name="T13" fmla="*/ 82724 h 256"/>
                  <a:gd name="T14" fmla="*/ 87059 w 257"/>
                  <a:gd name="T15" fmla="*/ 78408 h 256"/>
                  <a:gd name="T16" fmla="*/ 87059 w 257"/>
                  <a:gd name="T17" fmla="*/ 78408 h 256"/>
                  <a:gd name="T18" fmla="*/ 83835 w 257"/>
                  <a:gd name="T19" fmla="*/ 57907 h 256"/>
                  <a:gd name="T20" fmla="*/ 32961 w 257"/>
                  <a:gd name="T21" fmla="*/ 6114 h 256"/>
                  <a:gd name="T22" fmla="*/ 32961 w 257"/>
                  <a:gd name="T23" fmla="*/ 6114 h 256"/>
                  <a:gd name="T24" fmla="*/ 10032 w 257"/>
                  <a:gd name="T25" fmla="*/ 6114 h 256"/>
                  <a:gd name="T26" fmla="*/ 6449 w 257"/>
                  <a:gd name="T27" fmla="*/ 971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18" y="27"/>
                    </a:moveTo>
                    <a:lnTo>
                      <a:pt x="18" y="27"/>
                    </a:lnTo>
                    <a:cubicBezTo>
                      <a:pt x="0" y="44"/>
                      <a:pt x="0" y="73"/>
                      <a:pt x="18" y="90"/>
                    </a:cubicBezTo>
                    <a:lnTo>
                      <a:pt x="161" y="234"/>
                    </a:lnTo>
                    <a:cubicBezTo>
                      <a:pt x="179" y="251"/>
                      <a:pt x="205" y="255"/>
                      <a:pt x="219" y="243"/>
                    </a:cubicBezTo>
                    <a:lnTo>
                      <a:pt x="231" y="230"/>
                    </a:lnTo>
                    <a:lnTo>
                      <a:pt x="243" y="218"/>
                    </a:lnTo>
                    <a:cubicBezTo>
                      <a:pt x="256" y="204"/>
                      <a:pt x="252" y="178"/>
                      <a:pt x="234" y="161"/>
                    </a:cubicBezTo>
                    <a:lnTo>
                      <a:pt x="92" y="17"/>
                    </a:lnTo>
                    <a:cubicBezTo>
                      <a:pt x="74" y="0"/>
                      <a:pt x="45" y="0"/>
                      <a:pt x="28" y="17"/>
                    </a:cubicBezTo>
                    <a:lnTo>
                      <a:pt x="18" y="2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5" name="Freeform 10">
                <a:extLst>
                  <a:ext uri="{FF2B5EF4-FFF2-40B4-BE49-F238E27FC236}">
                    <a16:creationId xmlns:a16="http://schemas.microsoft.com/office/drawing/2014/main" id="{D7A4461B-6384-6743-8313-883D38982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4316413"/>
                <a:ext cx="106363" cy="38100"/>
              </a:xfrm>
              <a:custGeom>
                <a:avLst/>
                <a:gdLst>
                  <a:gd name="T0" fmla="*/ 0 w 294"/>
                  <a:gd name="T1" fmla="*/ 21046 h 105"/>
                  <a:gd name="T2" fmla="*/ 0 w 294"/>
                  <a:gd name="T3" fmla="*/ 21046 h 105"/>
                  <a:gd name="T4" fmla="*/ 16642 w 294"/>
                  <a:gd name="T5" fmla="*/ 37374 h 105"/>
                  <a:gd name="T6" fmla="*/ 89721 w 294"/>
                  <a:gd name="T7" fmla="*/ 37737 h 105"/>
                  <a:gd name="T8" fmla="*/ 89721 w 294"/>
                  <a:gd name="T9" fmla="*/ 37737 h 105"/>
                  <a:gd name="T10" fmla="*/ 106001 w 294"/>
                  <a:gd name="T11" fmla="*/ 25037 h 105"/>
                  <a:gd name="T12" fmla="*/ 106001 w 294"/>
                  <a:gd name="T13" fmla="*/ 25037 h 105"/>
                  <a:gd name="T14" fmla="*/ 89721 w 294"/>
                  <a:gd name="T15" fmla="*/ 0 h 105"/>
                  <a:gd name="T16" fmla="*/ 16642 w 294"/>
                  <a:gd name="T17" fmla="*/ 0 h 105"/>
                  <a:gd name="T18" fmla="*/ 16642 w 294"/>
                  <a:gd name="T19" fmla="*/ 0 h 105"/>
                  <a:gd name="T20" fmla="*/ 0 w 294"/>
                  <a:gd name="T21" fmla="*/ 16329 h 105"/>
                  <a:gd name="T22" fmla="*/ 0 w 294"/>
                  <a:gd name="T23" fmla="*/ 21046 h 1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5">
                    <a:moveTo>
                      <a:pt x="0" y="58"/>
                    </a:moveTo>
                    <a:lnTo>
                      <a:pt x="0" y="58"/>
                    </a:lnTo>
                    <a:cubicBezTo>
                      <a:pt x="0" y="83"/>
                      <a:pt x="21" y="103"/>
                      <a:pt x="46" y="103"/>
                    </a:cubicBezTo>
                    <a:lnTo>
                      <a:pt x="248" y="104"/>
                    </a:lnTo>
                    <a:cubicBezTo>
                      <a:pt x="272" y="104"/>
                      <a:pt x="293" y="88"/>
                      <a:pt x="293" y="69"/>
                    </a:cubicBezTo>
                    <a:cubicBezTo>
                      <a:pt x="293" y="50"/>
                      <a:pt x="272" y="0"/>
                      <a:pt x="248" y="0"/>
                    </a:cubicBezTo>
                    <a:lnTo>
                      <a:pt x="46" y="0"/>
                    </a:lnTo>
                    <a:cubicBezTo>
                      <a:pt x="21" y="0"/>
                      <a:pt x="0" y="21"/>
                      <a:pt x="0" y="45"/>
                    </a:cubicBezTo>
                    <a:lnTo>
                      <a:pt x="0" y="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6" name="Freeform 11">
                <a:extLst>
                  <a:ext uri="{FF2B5EF4-FFF2-40B4-BE49-F238E27FC236}">
                    <a16:creationId xmlns:a16="http://schemas.microsoft.com/office/drawing/2014/main" id="{324E832F-BFD4-E445-B620-14458FA60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3898900"/>
                <a:ext cx="92075" cy="92075"/>
              </a:xfrm>
              <a:custGeom>
                <a:avLst/>
                <a:gdLst>
                  <a:gd name="T0" fmla="*/ 10032 w 257"/>
                  <a:gd name="T1" fmla="*/ 85601 h 256"/>
                  <a:gd name="T2" fmla="*/ 10032 w 257"/>
                  <a:gd name="T3" fmla="*/ 85601 h 256"/>
                  <a:gd name="T4" fmla="*/ 32961 w 257"/>
                  <a:gd name="T5" fmla="*/ 85601 h 256"/>
                  <a:gd name="T6" fmla="*/ 84193 w 257"/>
                  <a:gd name="T7" fmla="*/ 33809 h 256"/>
                  <a:gd name="T8" fmla="*/ 84193 w 257"/>
                  <a:gd name="T9" fmla="*/ 33809 h 256"/>
                  <a:gd name="T10" fmla="*/ 87059 w 257"/>
                  <a:gd name="T11" fmla="*/ 13308 h 256"/>
                  <a:gd name="T12" fmla="*/ 82760 w 257"/>
                  <a:gd name="T13" fmla="*/ 8632 h 256"/>
                  <a:gd name="T14" fmla="*/ 78461 w 257"/>
                  <a:gd name="T15" fmla="*/ 4676 h 256"/>
                  <a:gd name="T16" fmla="*/ 78461 w 257"/>
                  <a:gd name="T17" fmla="*/ 4676 h 256"/>
                  <a:gd name="T18" fmla="*/ 57681 w 257"/>
                  <a:gd name="T19" fmla="*/ 7553 h 256"/>
                  <a:gd name="T20" fmla="*/ 6449 w 257"/>
                  <a:gd name="T21" fmla="*/ 58986 h 256"/>
                  <a:gd name="T22" fmla="*/ 6449 w 257"/>
                  <a:gd name="T23" fmla="*/ 58986 h 256"/>
                  <a:gd name="T24" fmla="*/ 6449 w 257"/>
                  <a:gd name="T25" fmla="*/ 82004 h 256"/>
                  <a:gd name="T26" fmla="*/ 10032 w 257"/>
                  <a:gd name="T27" fmla="*/ 8560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28" y="238"/>
                    </a:moveTo>
                    <a:lnTo>
                      <a:pt x="28" y="238"/>
                    </a:lnTo>
                    <a:cubicBezTo>
                      <a:pt x="45" y="255"/>
                      <a:pt x="74" y="255"/>
                      <a:pt x="92" y="238"/>
                    </a:cubicBezTo>
                    <a:lnTo>
                      <a:pt x="235" y="94"/>
                    </a:lnTo>
                    <a:cubicBezTo>
                      <a:pt x="252" y="77"/>
                      <a:pt x="256" y="51"/>
                      <a:pt x="243" y="37"/>
                    </a:cubicBezTo>
                    <a:lnTo>
                      <a:pt x="231" y="24"/>
                    </a:lnTo>
                    <a:lnTo>
                      <a:pt x="219" y="13"/>
                    </a:lnTo>
                    <a:cubicBezTo>
                      <a:pt x="205" y="0"/>
                      <a:pt x="179" y="3"/>
                      <a:pt x="161" y="21"/>
                    </a:cubicBezTo>
                    <a:lnTo>
                      <a:pt x="18" y="164"/>
                    </a:lnTo>
                    <a:cubicBezTo>
                      <a:pt x="0" y="182"/>
                      <a:pt x="0" y="211"/>
                      <a:pt x="18" y="228"/>
                    </a:cubicBezTo>
                    <a:lnTo>
                      <a:pt x="28" y="23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7" name="Freeform 12">
                <a:extLst>
                  <a:ext uri="{FF2B5EF4-FFF2-40B4-BE49-F238E27FC236}">
                    <a16:creationId xmlns:a16="http://schemas.microsoft.com/office/drawing/2014/main" id="{0033EB64-CE3E-4840-9C7D-71826F983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730625"/>
                <a:ext cx="38100" cy="104775"/>
              </a:xfrm>
              <a:custGeom>
                <a:avLst/>
                <a:gdLst>
                  <a:gd name="T0" fmla="*/ 21046 w 105"/>
                  <a:gd name="T1" fmla="*/ 104417 h 293"/>
                  <a:gd name="T2" fmla="*/ 21046 w 105"/>
                  <a:gd name="T3" fmla="*/ 104417 h 293"/>
                  <a:gd name="T4" fmla="*/ 37737 w 105"/>
                  <a:gd name="T5" fmla="*/ 88326 h 293"/>
                  <a:gd name="T6" fmla="*/ 37737 w 105"/>
                  <a:gd name="T7" fmla="*/ 16449 h 293"/>
                  <a:gd name="T8" fmla="*/ 37737 w 105"/>
                  <a:gd name="T9" fmla="*/ 16449 h 293"/>
                  <a:gd name="T10" fmla="*/ 25037 w 105"/>
                  <a:gd name="T11" fmla="*/ 0 h 293"/>
                  <a:gd name="T12" fmla="*/ 25037 w 105"/>
                  <a:gd name="T13" fmla="*/ 0 h 293"/>
                  <a:gd name="T14" fmla="*/ 0 w 105"/>
                  <a:gd name="T15" fmla="*/ 16449 h 293"/>
                  <a:gd name="T16" fmla="*/ 0 w 105"/>
                  <a:gd name="T17" fmla="*/ 88326 h 293"/>
                  <a:gd name="T18" fmla="*/ 0 w 105"/>
                  <a:gd name="T19" fmla="*/ 88326 h 293"/>
                  <a:gd name="T20" fmla="*/ 16329 w 105"/>
                  <a:gd name="T21" fmla="*/ 104417 h 293"/>
                  <a:gd name="T22" fmla="*/ 21046 w 105"/>
                  <a:gd name="T23" fmla="*/ 104417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58" y="292"/>
                    </a:moveTo>
                    <a:lnTo>
                      <a:pt x="58" y="292"/>
                    </a:lnTo>
                    <a:cubicBezTo>
                      <a:pt x="83" y="292"/>
                      <a:pt x="104" y="272"/>
                      <a:pt x="104" y="247"/>
                    </a:cubicBezTo>
                    <a:lnTo>
                      <a:pt x="104" y="46"/>
                    </a:lnTo>
                    <a:cubicBezTo>
                      <a:pt x="104" y="21"/>
                      <a:pt x="88" y="1"/>
                      <a:pt x="69" y="0"/>
                    </a:cubicBezTo>
                    <a:cubicBezTo>
                      <a:pt x="50" y="0"/>
                      <a:pt x="0" y="21"/>
                      <a:pt x="0" y="46"/>
                    </a:cubicBezTo>
                    <a:lnTo>
                      <a:pt x="0" y="247"/>
                    </a:lnTo>
                    <a:cubicBezTo>
                      <a:pt x="0" y="272"/>
                      <a:pt x="20" y="292"/>
                      <a:pt x="45" y="292"/>
                    </a:cubicBezTo>
                    <a:lnTo>
                      <a:pt x="58" y="2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8" name="Freeform 13">
                <a:extLst>
                  <a:ext uri="{FF2B5EF4-FFF2-40B4-BE49-F238E27FC236}">
                    <a16:creationId xmlns:a16="http://schemas.microsoft.com/office/drawing/2014/main" id="{5CA1DEEE-CAFC-284B-A089-7527D528E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663" y="4143375"/>
                <a:ext cx="250825" cy="250825"/>
              </a:xfrm>
              <a:custGeom>
                <a:avLst/>
                <a:gdLst>
                  <a:gd name="T0" fmla="*/ 237529 w 698"/>
                  <a:gd name="T1" fmla="*/ 185064 h 698"/>
                  <a:gd name="T2" fmla="*/ 237529 w 698"/>
                  <a:gd name="T3" fmla="*/ 185064 h 698"/>
                  <a:gd name="T4" fmla="*/ 237529 w 698"/>
                  <a:gd name="T5" fmla="*/ 231420 h 698"/>
                  <a:gd name="T6" fmla="*/ 230702 w 698"/>
                  <a:gd name="T7" fmla="*/ 237888 h 698"/>
                  <a:gd name="T8" fmla="*/ 230702 w 698"/>
                  <a:gd name="T9" fmla="*/ 237888 h 698"/>
                  <a:gd name="T10" fmla="*/ 185064 w 698"/>
                  <a:gd name="T11" fmla="*/ 237888 h 698"/>
                  <a:gd name="T12" fmla="*/ 23717 w 698"/>
                  <a:gd name="T13" fmla="*/ 76901 h 698"/>
                  <a:gd name="T14" fmla="*/ 23717 w 698"/>
                  <a:gd name="T15" fmla="*/ 76901 h 698"/>
                  <a:gd name="T16" fmla="*/ 0 w 698"/>
                  <a:gd name="T17" fmla="*/ 26951 h 698"/>
                  <a:gd name="T18" fmla="*/ 0 w 698"/>
                  <a:gd name="T19" fmla="*/ 26951 h 698"/>
                  <a:gd name="T20" fmla="*/ 26592 w 698"/>
                  <a:gd name="T21" fmla="*/ 719 h 698"/>
                  <a:gd name="T22" fmla="*/ 26592 w 698"/>
                  <a:gd name="T23" fmla="*/ 719 h 698"/>
                  <a:gd name="T24" fmla="*/ 76182 w 698"/>
                  <a:gd name="T25" fmla="*/ 24076 h 698"/>
                  <a:gd name="T26" fmla="*/ 237529 w 698"/>
                  <a:gd name="T27" fmla="*/ 185064 h 6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98" h="698">
                    <a:moveTo>
                      <a:pt x="661" y="515"/>
                    </a:moveTo>
                    <a:lnTo>
                      <a:pt x="661" y="515"/>
                    </a:lnTo>
                    <a:cubicBezTo>
                      <a:pt x="697" y="551"/>
                      <a:pt x="697" y="608"/>
                      <a:pt x="661" y="644"/>
                    </a:cubicBezTo>
                    <a:lnTo>
                      <a:pt x="642" y="662"/>
                    </a:lnTo>
                    <a:cubicBezTo>
                      <a:pt x="608" y="697"/>
                      <a:pt x="550" y="697"/>
                      <a:pt x="515" y="662"/>
                    </a:cubicBezTo>
                    <a:lnTo>
                      <a:pt x="66" y="214"/>
                    </a:lnTo>
                    <a:cubicBezTo>
                      <a:pt x="31" y="178"/>
                      <a:pt x="2" y="116"/>
                      <a:pt x="0" y="75"/>
                    </a:cubicBezTo>
                    <a:cubicBezTo>
                      <a:pt x="0" y="34"/>
                      <a:pt x="33" y="0"/>
                      <a:pt x="74" y="2"/>
                    </a:cubicBezTo>
                    <a:cubicBezTo>
                      <a:pt x="115" y="2"/>
                      <a:pt x="177" y="32"/>
                      <a:pt x="212" y="67"/>
                    </a:cubicBezTo>
                    <a:lnTo>
                      <a:pt x="661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9" name="Freeform 14">
                <a:extLst>
                  <a:ext uri="{FF2B5EF4-FFF2-40B4-BE49-F238E27FC236}">
                    <a16:creationId xmlns:a16="http://schemas.microsoft.com/office/drawing/2014/main" id="{F1AA0A04-CDD9-6B4F-A141-5381CDCD4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4049713"/>
                <a:ext cx="349250" cy="349250"/>
              </a:xfrm>
              <a:custGeom>
                <a:avLst/>
                <a:gdLst>
                  <a:gd name="T0" fmla="*/ 52154 w 971"/>
                  <a:gd name="T1" fmla="*/ 334518 h 972"/>
                  <a:gd name="T2" fmla="*/ 52154 w 971"/>
                  <a:gd name="T3" fmla="*/ 334518 h 972"/>
                  <a:gd name="T4" fmla="*/ 10071 w 971"/>
                  <a:gd name="T5" fmla="*/ 338471 h 972"/>
                  <a:gd name="T6" fmla="*/ 10071 w 971"/>
                  <a:gd name="T7" fmla="*/ 338471 h 972"/>
                  <a:gd name="T8" fmla="*/ 14387 w 971"/>
                  <a:gd name="T9" fmla="*/ 296431 h 972"/>
                  <a:gd name="T10" fmla="*/ 287745 w 971"/>
                  <a:gd name="T11" fmla="*/ 23715 h 972"/>
                  <a:gd name="T12" fmla="*/ 287745 w 971"/>
                  <a:gd name="T13" fmla="*/ 23715 h 972"/>
                  <a:gd name="T14" fmla="*/ 329827 w 971"/>
                  <a:gd name="T15" fmla="*/ 359 h 972"/>
                  <a:gd name="T16" fmla="*/ 329827 w 971"/>
                  <a:gd name="T17" fmla="*/ 359 h 972"/>
                  <a:gd name="T18" fmla="*/ 348890 w 971"/>
                  <a:gd name="T19" fmla="*/ 19403 h 972"/>
                  <a:gd name="T20" fmla="*/ 348890 w 971"/>
                  <a:gd name="T21" fmla="*/ 19403 h 972"/>
                  <a:gd name="T22" fmla="*/ 325511 w 971"/>
                  <a:gd name="T23" fmla="*/ 61801 h 972"/>
                  <a:gd name="T24" fmla="*/ 52154 w 971"/>
                  <a:gd name="T25" fmla="*/ 334518 h 9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71" h="972">
                    <a:moveTo>
                      <a:pt x="145" y="931"/>
                    </a:moveTo>
                    <a:lnTo>
                      <a:pt x="145" y="931"/>
                    </a:lnTo>
                    <a:cubicBezTo>
                      <a:pt x="110" y="966"/>
                      <a:pt x="58" y="971"/>
                      <a:pt x="28" y="942"/>
                    </a:cubicBezTo>
                    <a:cubicBezTo>
                      <a:pt x="0" y="913"/>
                      <a:pt x="4" y="861"/>
                      <a:pt x="40" y="825"/>
                    </a:cubicBezTo>
                    <a:lnTo>
                      <a:pt x="800" y="66"/>
                    </a:lnTo>
                    <a:cubicBezTo>
                      <a:pt x="834" y="31"/>
                      <a:pt x="888" y="1"/>
                      <a:pt x="917" y="1"/>
                    </a:cubicBezTo>
                    <a:cubicBezTo>
                      <a:pt x="947" y="0"/>
                      <a:pt x="970" y="24"/>
                      <a:pt x="970" y="54"/>
                    </a:cubicBezTo>
                    <a:cubicBezTo>
                      <a:pt x="969" y="84"/>
                      <a:pt x="940" y="136"/>
                      <a:pt x="905" y="172"/>
                    </a:cubicBezTo>
                    <a:lnTo>
                      <a:pt x="145" y="9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id="{BC47F14E-CC3C-F74E-8931-1AF4D00A1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0106" y="797571"/>
              <a:ext cx="1657884" cy="914329"/>
              <a:chOff x="5265738" y="5084763"/>
              <a:chExt cx="2481262" cy="136842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9947B3EB-3414-864E-9B10-D76EC85D8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3913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7" name="Freeform 25">
                <a:extLst>
                  <a:ext uri="{FF2B5EF4-FFF2-40B4-BE49-F238E27FC236}">
                    <a16:creationId xmlns:a16="http://schemas.microsoft.com/office/drawing/2014/main" id="{F3BCE109-51BA-A245-B3E7-D8D1AB968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230813"/>
                <a:ext cx="180975" cy="180975"/>
              </a:xfrm>
              <a:custGeom>
                <a:avLst/>
                <a:gdLst>
                  <a:gd name="T0" fmla="*/ 0 w 501"/>
                  <a:gd name="T1" fmla="*/ 180614 h 501"/>
                  <a:gd name="T2" fmla="*/ 180614 w 501"/>
                  <a:gd name="T3" fmla="*/ 0 h 501"/>
                  <a:gd name="T4" fmla="*/ 0 w 501"/>
                  <a:gd name="T5" fmla="*/ 0 h 501"/>
                  <a:gd name="T6" fmla="*/ 0 w 501"/>
                  <a:gd name="T7" fmla="*/ 180614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1">
                    <a:moveTo>
                      <a:pt x="0" y="500"/>
                    </a:moveTo>
                    <a:lnTo>
                      <a:pt x="500" y="0"/>
                    </a:lnTo>
                    <a:lnTo>
                      <a:pt x="0" y="0"/>
                    </a:lnTo>
                    <a:lnTo>
                      <a:pt x="0" y="5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8" name="Freeform 26">
                <a:extLst>
                  <a:ext uri="{FF2B5EF4-FFF2-40B4-BE49-F238E27FC236}">
                    <a16:creationId xmlns:a16="http://schemas.microsoft.com/office/drawing/2014/main" id="{17049DEF-9FC0-B949-B9FD-4F7D544D7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884863"/>
                <a:ext cx="180975" cy="180975"/>
              </a:xfrm>
              <a:custGeom>
                <a:avLst/>
                <a:gdLst>
                  <a:gd name="T0" fmla="*/ 180614 w 501"/>
                  <a:gd name="T1" fmla="*/ 180614 h 502"/>
                  <a:gd name="T2" fmla="*/ 0 w 501"/>
                  <a:gd name="T3" fmla="*/ 0 h 502"/>
                  <a:gd name="T4" fmla="*/ 0 w 501"/>
                  <a:gd name="T5" fmla="*/ 180614 h 502"/>
                  <a:gd name="T6" fmla="*/ 180614 w 501"/>
                  <a:gd name="T7" fmla="*/ 180614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2">
                    <a:moveTo>
                      <a:pt x="500" y="501"/>
                    </a:moveTo>
                    <a:lnTo>
                      <a:pt x="0" y="0"/>
                    </a:lnTo>
                    <a:lnTo>
                      <a:pt x="0" y="501"/>
                    </a:lnTo>
                    <a:lnTo>
                      <a:pt x="500" y="50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9" name="Freeform 27">
                <a:extLst>
                  <a:ext uri="{FF2B5EF4-FFF2-40B4-BE49-F238E27FC236}">
                    <a16:creationId xmlns:a16="http://schemas.microsoft.com/office/drawing/2014/main" id="{1F7697BE-27A0-2943-B751-BF89F7EB0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884863"/>
                <a:ext cx="180975" cy="180975"/>
              </a:xfrm>
              <a:custGeom>
                <a:avLst/>
                <a:gdLst>
                  <a:gd name="T0" fmla="*/ 180614 w 502"/>
                  <a:gd name="T1" fmla="*/ 0 h 502"/>
                  <a:gd name="T2" fmla="*/ 0 w 502"/>
                  <a:gd name="T3" fmla="*/ 180614 h 502"/>
                  <a:gd name="T4" fmla="*/ 180614 w 502"/>
                  <a:gd name="T5" fmla="*/ 180614 h 502"/>
                  <a:gd name="T6" fmla="*/ 180614 w 502"/>
                  <a:gd name="T7" fmla="*/ 0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2">
                    <a:moveTo>
                      <a:pt x="501" y="0"/>
                    </a:moveTo>
                    <a:lnTo>
                      <a:pt x="0" y="501"/>
                    </a:lnTo>
                    <a:lnTo>
                      <a:pt x="501" y="501"/>
                    </a:lnTo>
                    <a:lnTo>
                      <a:pt x="50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0" name="Freeform 15">
                <a:extLst>
                  <a:ext uri="{FF2B5EF4-FFF2-40B4-BE49-F238E27FC236}">
                    <a16:creationId xmlns:a16="http://schemas.microsoft.com/office/drawing/2014/main" id="{0D2D425F-A700-044C-BEC1-3B848AC67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5738" y="5329238"/>
                <a:ext cx="2252662" cy="1123950"/>
              </a:xfrm>
              <a:custGeom>
                <a:avLst/>
                <a:gdLst>
                  <a:gd name="T0" fmla="*/ 2219905 w 6258"/>
                  <a:gd name="T1" fmla="*/ 1123590 h 3124"/>
                  <a:gd name="T2" fmla="*/ 64794 w 6258"/>
                  <a:gd name="T3" fmla="*/ 1123590 h 3124"/>
                  <a:gd name="T4" fmla="*/ 64794 w 6258"/>
                  <a:gd name="T5" fmla="*/ 1123590 h 3124"/>
                  <a:gd name="T6" fmla="*/ 0 w 6258"/>
                  <a:gd name="T7" fmla="*/ 1058470 h 3124"/>
                  <a:gd name="T8" fmla="*/ 0 w 6258"/>
                  <a:gd name="T9" fmla="*/ 32380 h 3124"/>
                  <a:gd name="T10" fmla="*/ 0 w 6258"/>
                  <a:gd name="T11" fmla="*/ 32380 h 3124"/>
                  <a:gd name="T12" fmla="*/ 32397 w 6258"/>
                  <a:gd name="T13" fmla="*/ 0 h 3124"/>
                  <a:gd name="T14" fmla="*/ 32397 w 6258"/>
                  <a:gd name="T15" fmla="*/ 0 h 3124"/>
                  <a:gd name="T16" fmla="*/ 64794 w 6258"/>
                  <a:gd name="T17" fmla="*/ 32380 h 3124"/>
                  <a:gd name="T18" fmla="*/ 64794 w 6258"/>
                  <a:gd name="T19" fmla="*/ 1058470 h 3124"/>
                  <a:gd name="T20" fmla="*/ 2219905 w 6258"/>
                  <a:gd name="T21" fmla="*/ 1058470 h 3124"/>
                  <a:gd name="T22" fmla="*/ 2219905 w 6258"/>
                  <a:gd name="T23" fmla="*/ 1058470 h 3124"/>
                  <a:gd name="T24" fmla="*/ 2252302 w 6258"/>
                  <a:gd name="T25" fmla="*/ 1090850 h 3124"/>
                  <a:gd name="T26" fmla="*/ 2252302 w 6258"/>
                  <a:gd name="T27" fmla="*/ 1090850 h 3124"/>
                  <a:gd name="T28" fmla="*/ 2219905 w 6258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58" h="3124">
                    <a:moveTo>
                      <a:pt x="6167" y="3123"/>
                    </a:moveTo>
                    <a:lnTo>
                      <a:pt x="180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0"/>
                    </a:lnTo>
                    <a:cubicBezTo>
                      <a:pt x="0" y="40"/>
                      <a:pt x="40" y="0"/>
                      <a:pt x="90" y="0"/>
                    </a:cubicBezTo>
                    <a:cubicBezTo>
                      <a:pt x="140" y="0"/>
                      <a:pt x="180" y="40"/>
                      <a:pt x="180" y="90"/>
                    </a:cubicBezTo>
                    <a:lnTo>
                      <a:pt x="180" y="2942"/>
                    </a:lnTo>
                    <a:lnTo>
                      <a:pt x="6167" y="2942"/>
                    </a:lnTo>
                    <a:cubicBezTo>
                      <a:pt x="6217" y="2942"/>
                      <a:pt x="6257" y="2982"/>
                      <a:pt x="6257" y="3032"/>
                    </a:cubicBezTo>
                    <a:cubicBezTo>
                      <a:pt x="6257" y="3082"/>
                      <a:pt x="6217" y="3123"/>
                      <a:pt x="6167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1" name="Freeform 16">
                <a:extLst>
                  <a:ext uri="{FF2B5EF4-FFF2-40B4-BE49-F238E27FC236}">
                    <a16:creationId xmlns:a16="http://schemas.microsoft.com/office/drawing/2014/main" id="{ED7D62FA-5456-E14D-AC10-F8EEC722D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0038" y="5214938"/>
                <a:ext cx="2254250" cy="1123950"/>
              </a:xfrm>
              <a:custGeom>
                <a:avLst/>
                <a:gdLst>
                  <a:gd name="T0" fmla="*/ 2221120 w 6260"/>
                  <a:gd name="T1" fmla="*/ 1123590 h 3124"/>
                  <a:gd name="T2" fmla="*/ 65179 w 6260"/>
                  <a:gd name="T3" fmla="*/ 1123590 h 3124"/>
                  <a:gd name="T4" fmla="*/ 65179 w 6260"/>
                  <a:gd name="T5" fmla="*/ 1123590 h 3124"/>
                  <a:gd name="T6" fmla="*/ 0 w 6260"/>
                  <a:gd name="T7" fmla="*/ 1058470 h 3124"/>
                  <a:gd name="T8" fmla="*/ 0 w 6260"/>
                  <a:gd name="T9" fmla="*/ 32740 h 3124"/>
                  <a:gd name="T10" fmla="*/ 0 w 6260"/>
                  <a:gd name="T11" fmla="*/ 32740 h 3124"/>
                  <a:gd name="T12" fmla="*/ 32769 w 6260"/>
                  <a:gd name="T13" fmla="*/ 0 h 3124"/>
                  <a:gd name="T14" fmla="*/ 32769 w 6260"/>
                  <a:gd name="T15" fmla="*/ 0 h 3124"/>
                  <a:gd name="T16" fmla="*/ 65179 w 6260"/>
                  <a:gd name="T17" fmla="*/ 32740 h 3124"/>
                  <a:gd name="T18" fmla="*/ 65179 w 6260"/>
                  <a:gd name="T19" fmla="*/ 1058470 h 3124"/>
                  <a:gd name="T20" fmla="*/ 2221120 w 6260"/>
                  <a:gd name="T21" fmla="*/ 1058470 h 3124"/>
                  <a:gd name="T22" fmla="*/ 2221120 w 6260"/>
                  <a:gd name="T23" fmla="*/ 1058470 h 3124"/>
                  <a:gd name="T24" fmla="*/ 2253890 w 6260"/>
                  <a:gd name="T25" fmla="*/ 1091210 h 3124"/>
                  <a:gd name="T26" fmla="*/ 2253890 w 6260"/>
                  <a:gd name="T27" fmla="*/ 1091210 h 3124"/>
                  <a:gd name="T28" fmla="*/ 2221120 w 6260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60" h="3124">
                    <a:moveTo>
                      <a:pt x="6168" y="3123"/>
                    </a:moveTo>
                    <a:lnTo>
                      <a:pt x="181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1"/>
                    </a:cubicBezTo>
                    <a:lnTo>
                      <a:pt x="181" y="2942"/>
                    </a:lnTo>
                    <a:lnTo>
                      <a:pt x="6168" y="2942"/>
                    </a:lnTo>
                    <a:cubicBezTo>
                      <a:pt x="6218" y="2942"/>
                      <a:pt x="6259" y="2983"/>
                      <a:pt x="6259" y="3033"/>
                    </a:cubicBezTo>
                    <a:cubicBezTo>
                      <a:pt x="6259" y="3083"/>
                      <a:pt x="6218" y="3123"/>
                      <a:pt x="6168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2" name="Freeform 17">
                <a:extLst>
                  <a:ext uri="{FF2B5EF4-FFF2-40B4-BE49-F238E27FC236}">
                    <a16:creationId xmlns:a16="http://schemas.microsoft.com/office/drawing/2014/main" id="{9E924041-98DE-1B46-90CD-7B8C787A2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4350" y="5195888"/>
                <a:ext cx="2051050" cy="903287"/>
              </a:xfrm>
              <a:custGeom>
                <a:avLst/>
                <a:gdLst>
                  <a:gd name="T0" fmla="*/ 65141 w 5699"/>
                  <a:gd name="T1" fmla="*/ 65215 h 2507"/>
                  <a:gd name="T2" fmla="*/ 65141 w 5699"/>
                  <a:gd name="T3" fmla="*/ 837711 h 2507"/>
                  <a:gd name="T4" fmla="*/ 1985549 w 5699"/>
                  <a:gd name="T5" fmla="*/ 837711 h 2507"/>
                  <a:gd name="T6" fmla="*/ 1985549 w 5699"/>
                  <a:gd name="T7" fmla="*/ 65215 h 2507"/>
                  <a:gd name="T8" fmla="*/ 65141 w 5699"/>
                  <a:gd name="T9" fmla="*/ 65215 h 2507"/>
                  <a:gd name="T10" fmla="*/ 1985549 w 5699"/>
                  <a:gd name="T11" fmla="*/ 837711 h 2507"/>
                  <a:gd name="T12" fmla="*/ 1985549 w 5699"/>
                  <a:gd name="T13" fmla="*/ 870499 h 2507"/>
                  <a:gd name="T14" fmla="*/ 1985549 w 5699"/>
                  <a:gd name="T15" fmla="*/ 837711 h 2507"/>
                  <a:gd name="T16" fmla="*/ 1985549 w 5699"/>
                  <a:gd name="T17" fmla="*/ 902927 h 2507"/>
                  <a:gd name="T18" fmla="*/ 65141 w 5699"/>
                  <a:gd name="T19" fmla="*/ 902927 h 2507"/>
                  <a:gd name="T20" fmla="*/ 65141 w 5699"/>
                  <a:gd name="T21" fmla="*/ 902927 h 2507"/>
                  <a:gd name="T22" fmla="*/ 0 w 5699"/>
                  <a:gd name="T23" fmla="*/ 837711 h 2507"/>
                  <a:gd name="T24" fmla="*/ 0 w 5699"/>
                  <a:gd name="T25" fmla="*/ 65215 h 2507"/>
                  <a:gd name="T26" fmla="*/ 0 w 5699"/>
                  <a:gd name="T27" fmla="*/ 65215 h 2507"/>
                  <a:gd name="T28" fmla="*/ 65141 w 5699"/>
                  <a:gd name="T29" fmla="*/ 0 h 2507"/>
                  <a:gd name="T30" fmla="*/ 1985549 w 5699"/>
                  <a:gd name="T31" fmla="*/ 0 h 2507"/>
                  <a:gd name="T32" fmla="*/ 1985549 w 5699"/>
                  <a:gd name="T33" fmla="*/ 0 h 2507"/>
                  <a:gd name="T34" fmla="*/ 2050690 w 5699"/>
                  <a:gd name="T35" fmla="*/ 65215 h 2507"/>
                  <a:gd name="T36" fmla="*/ 2050690 w 5699"/>
                  <a:gd name="T37" fmla="*/ 837711 h 2507"/>
                  <a:gd name="T38" fmla="*/ 2050690 w 5699"/>
                  <a:gd name="T39" fmla="*/ 837711 h 2507"/>
                  <a:gd name="T40" fmla="*/ 1985549 w 5699"/>
                  <a:gd name="T41" fmla="*/ 902927 h 25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699" h="2507">
                    <a:moveTo>
                      <a:pt x="181" y="181"/>
                    </a:moveTo>
                    <a:lnTo>
                      <a:pt x="181" y="2325"/>
                    </a:lnTo>
                    <a:lnTo>
                      <a:pt x="5517" y="2325"/>
                    </a:lnTo>
                    <a:lnTo>
                      <a:pt x="5517" y="181"/>
                    </a:lnTo>
                    <a:lnTo>
                      <a:pt x="181" y="181"/>
                    </a:lnTo>
                    <a:close/>
                    <a:moveTo>
                      <a:pt x="5517" y="2325"/>
                    </a:moveTo>
                    <a:lnTo>
                      <a:pt x="5517" y="2416"/>
                    </a:lnTo>
                    <a:lnTo>
                      <a:pt x="5517" y="2325"/>
                    </a:lnTo>
                    <a:close/>
                    <a:moveTo>
                      <a:pt x="5517" y="2506"/>
                    </a:moveTo>
                    <a:lnTo>
                      <a:pt x="181" y="2506"/>
                    </a:lnTo>
                    <a:cubicBezTo>
                      <a:pt x="81" y="2506"/>
                      <a:pt x="0" y="2425"/>
                      <a:pt x="0" y="2325"/>
                    </a:cubicBezTo>
                    <a:lnTo>
                      <a:pt x="0" y="181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5517" y="0"/>
                    </a:lnTo>
                    <a:cubicBezTo>
                      <a:pt x="5617" y="0"/>
                      <a:pt x="5698" y="81"/>
                      <a:pt x="5698" y="181"/>
                    </a:cubicBezTo>
                    <a:lnTo>
                      <a:pt x="5698" y="2325"/>
                    </a:lnTo>
                    <a:cubicBezTo>
                      <a:pt x="5698" y="2425"/>
                      <a:pt x="5617" y="2506"/>
                      <a:pt x="5517" y="25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3" name="Freeform 18">
                <a:extLst>
                  <a:ext uri="{FF2B5EF4-FFF2-40B4-BE49-F238E27FC236}">
                    <a16:creationId xmlns:a16="http://schemas.microsoft.com/office/drawing/2014/main" id="{A0F1F36C-2292-C347-A82B-55583868F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4338" y="5084763"/>
                <a:ext cx="2252662" cy="1123950"/>
              </a:xfrm>
              <a:custGeom>
                <a:avLst/>
                <a:gdLst>
                  <a:gd name="T0" fmla="*/ 65143 w 6259"/>
                  <a:gd name="T1" fmla="*/ 64781 h 3123"/>
                  <a:gd name="T2" fmla="*/ 65143 w 6259"/>
                  <a:gd name="T3" fmla="*/ 1058809 h 3123"/>
                  <a:gd name="T4" fmla="*/ 2187519 w 6259"/>
                  <a:gd name="T5" fmla="*/ 1058809 h 3123"/>
                  <a:gd name="T6" fmla="*/ 2187519 w 6259"/>
                  <a:gd name="T7" fmla="*/ 64781 h 3123"/>
                  <a:gd name="T8" fmla="*/ 65143 w 6259"/>
                  <a:gd name="T9" fmla="*/ 64781 h 3123"/>
                  <a:gd name="T10" fmla="*/ 2187519 w 6259"/>
                  <a:gd name="T11" fmla="*/ 1058809 h 3123"/>
                  <a:gd name="T12" fmla="*/ 2187519 w 6259"/>
                  <a:gd name="T13" fmla="*/ 1091200 h 3123"/>
                  <a:gd name="T14" fmla="*/ 2187519 w 6259"/>
                  <a:gd name="T15" fmla="*/ 1058809 h 3123"/>
                  <a:gd name="T16" fmla="*/ 2187519 w 6259"/>
                  <a:gd name="T17" fmla="*/ 1123590 h 3123"/>
                  <a:gd name="T18" fmla="*/ 65143 w 6259"/>
                  <a:gd name="T19" fmla="*/ 1123590 h 3123"/>
                  <a:gd name="T20" fmla="*/ 65143 w 6259"/>
                  <a:gd name="T21" fmla="*/ 1123590 h 3123"/>
                  <a:gd name="T22" fmla="*/ 0 w 6259"/>
                  <a:gd name="T23" fmla="*/ 1058809 h 3123"/>
                  <a:gd name="T24" fmla="*/ 0 w 6259"/>
                  <a:gd name="T25" fmla="*/ 64781 h 3123"/>
                  <a:gd name="T26" fmla="*/ 0 w 6259"/>
                  <a:gd name="T27" fmla="*/ 64781 h 3123"/>
                  <a:gd name="T28" fmla="*/ 65143 w 6259"/>
                  <a:gd name="T29" fmla="*/ 0 h 3123"/>
                  <a:gd name="T30" fmla="*/ 2187519 w 6259"/>
                  <a:gd name="T31" fmla="*/ 0 h 3123"/>
                  <a:gd name="T32" fmla="*/ 2187519 w 6259"/>
                  <a:gd name="T33" fmla="*/ 0 h 3123"/>
                  <a:gd name="T34" fmla="*/ 2252302 w 6259"/>
                  <a:gd name="T35" fmla="*/ 64781 h 3123"/>
                  <a:gd name="T36" fmla="*/ 2252302 w 6259"/>
                  <a:gd name="T37" fmla="*/ 1058809 h 3123"/>
                  <a:gd name="T38" fmla="*/ 2252302 w 6259"/>
                  <a:gd name="T39" fmla="*/ 1058809 h 3123"/>
                  <a:gd name="T40" fmla="*/ 2187519 w 6259"/>
                  <a:gd name="T41" fmla="*/ 1123590 h 3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259" h="3123">
                    <a:moveTo>
                      <a:pt x="181" y="180"/>
                    </a:moveTo>
                    <a:lnTo>
                      <a:pt x="181" y="2942"/>
                    </a:lnTo>
                    <a:lnTo>
                      <a:pt x="6078" y="2942"/>
                    </a:lnTo>
                    <a:lnTo>
                      <a:pt x="6078" y="180"/>
                    </a:lnTo>
                    <a:lnTo>
                      <a:pt x="181" y="180"/>
                    </a:lnTo>
                    <a:close/>
                    <a:moveTo>
                      <a:pt x="6078" y="2942"/>
                    </a:moveTo>
                    <a:lnTo>
                      <a:pt x="6078" y="3032"/>
                    </a:lnTo>
                    <a:lnTo>
                      <a:pt x="6078" y="2942"/>
                    </a:lnTo>
                    <a:close/>
                    <a:moveTo>
                      <a:pt x="6078" y="3122"/>
                    </a:moveTo>
                    <a:lnTo>
                      <a:pt x="181" y="3122"/>
                    </a:lnTo>
                    <a:cubicBezTo>
                      <a:pt x="81" y="3122"/>
                      <a:pt x="0" y="3041"/>
                      <a:pt x="0" y="2942"/>
                    </a:cubicBezTo>
                    <a:lnTo>
                      <a:pt x="0" y="180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6078" y="0"/>
                    </a:lnTo>
                    <a:cubicBezTo>
                      <a:pt x="6177" y="0"/>
                      <a:pt x="6258" y="81"/>
                      <a:pt x="6258" y="180"/>
                    </a:cubicBezTo>
                    <a:lnTo>
                      <a:pt x="6258" y="2942"/>
                    </a:lnTo>
                    <a:cubicBezTo>
                      <a:pt x="6258" y="3041"/>
                      <a:pt x="6177" y="3122"/>
                      <a:pt x="6078" y="312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4" name="Freeform 19">
                <a:extLst>
                  <a:ext uri="{FF2B5EF4-FFF2-40B4-BE49-F238E27FC236}">
                    <a16:creationId xmlns:a16="http://schemas.microsoft.com/office/drawing/2014/main" id="{BBE2C37A-23A5-F643-B0EE-56514D05A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788" y="5273675"/>
                <a:ext cx="639762" cy="747713"/>
              </a:xfrm>
              <a:custGeom>
                <a:avLst/>
                <a:gdLst>
                  <a:gd name="T0" fmla="*/ 319521 w 1778"/>
                  <a:gd name="T1" fmla="*/ 65159 h 2077"/>
                  <a:gd name="T2" fmla="*/ 319521 w 1778"/>
                  <a:gd name="T3" fmla="*/ 65159 h 2077"/>
                  <a:gd name="T4" fmla="*/ 64768 w 1778"/>
                  <a:gd name="T5" fmla="*/ 373677 h 2077"/>
                  <a:gd name="T6" fmla="*/ 64768 w 1778"/>
                  <a:gd name="T7" fmla="*/ 373677 h 2077"/>
                  <a:gd name="T8" fmla="*/ 319521 w 1778"/>
                  <a:gd name="T9" fmla="*/ 682194 h 2077"/>
                  <a:gd name="T10" fmla="*/ 319521 w 1778"/>
                  <a:gd name="T11" fmla="*/ 682194 h 2077"/>
                  <a:gd name="T12" fmla="*/ 574275 w 1778"/>
                  <a:gd name="T13" fmla="*/ 373677 h 2077"/>
                  <a:gd name="T14" fmla="*/ 574275 w 1778"/>
                  <a:gd name="T15" fmla="*/ 373677 h 2077"/>
                  <a:gd name="T16" fmla="*/ 319521 w 1778"/>
                  <a:gd name="T17" fmla="*/ 65159 h 2077"/>
                  <a:gd name="T18" fmla="*/ 319521 w 1778"/>
                  <a:gd name="T19" fmla="*/ 747353 h 2077"/>
                  <a:gd name="T20" fmla="*/ 319521 w 1778"/>
                  <a:gd name="T21" fmla="*/ 747353 h 2077"/>
                  <a:gd name="T22" fmla="*/ 0 w 1778"/>
                  <a:gd name="T23" fmla="*/ 373677 h 2077"/>
                  <a:gd name="T24" fmla="*/ 0 w 1778"/>
                  <a:gd name="T25" fmla="*/ 373677 h 2077"/>
                  <a:gd name="T26" fmla="*/ 319521 w 1778"/>
                  <a:gd name="T27" fmla="*/ 0 h 2077"/>
                  <a:gd name="T28" fmla="*/ 319521 w 1778"/>
                  <a:gd name="T29" fmla="*/ 0 h 2077"/>
                  <a:gd name="T30" fmla="*/ 639402 w 1778"/>
                  <a:gd name="T31" fmla="*/ 373677 h 2077"/>
                  <a:gd name="T32" fmla="*/ 639402 w 1778"/>
                  <a:gd name="T33" fmla="*/ 373677 h 2077"/>
                  <a:gd name="T34" fmla="*/ 319521 w 1778"/>
                  <a:gd name="T35" fmla="*/ 747353 h 20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78" h="2077">
                    <a:moveTo>
                      <a:pt x="888" y="181"/>
                    </a:moveTo>
                    <a:lnTo>
                      <a:pt x="888" y="181"/>
                    </a:lnTo>
                    <a:cubicBezTo>
                      <a:pt x="498" y="181"/>
                      <a:pt x="180" y="565"/>
                      <a:pt x="180" y="1038"/>
                    </a:cubicBezTo>
                    <a:cubicBezTo>
                      <a:pt x="180" y="1510"/>
                      <a:pt x="498" y="1895"/>
                      <a:pt x="888" y="1895"/>
                    </a:cubicBezTo>
                    <a:cubicBezTo>
                      <a:pt x="1279" y="1895"/>
                      <a:pt x="1596" y="1510"/>
                      <a:pt x="1596" y="1038"/>
                    </a:cubicBezTo>
                    <a:cubicBezTo>
                      <a:pt x="1596" y="565"/>
                      <a:pt x="1279" y="181"/>
                      <a:pt x="888" y="181"/>
                    </a:cubicBezTo>
                    <a:close/>
                    <a:moveTo>
                      <a:pt x="888" y="2076"/>
                    </a:moveTo>
                    <a:lnTo>
                      <a:pt x="888" y="2076"/>
                    </a:lnTo>
                    <a:cubicBezTo>
                      <a:pt x="398" y="2076"/>
                      <a:pt x="0" y="1610"/>
                      <a:pt x="0" y="1038"/>
                    </a:cubicBezTo>
                    <a:cubicBezTo>
                      <a:pt x="0" y="466"/>
                      <a:pt x="398" y="0"/>
                      <a:pt x="888" y="0"/>
                    </a:cubicBezTo>
                    <a:cubicBezTo>
                      <a:pt x="1379" y="0"/>
                      <a:pt x="1777" y="466"/>
                      <a:pt x="1777" y="1038"/>
                    </a:cubicBezTo>
                    <a:cubicBezTo>
                      <a:pt x="1777" y="1610"/>
                      <a:pt x="1379" y="2076"/>
                      <a:pt x="888" y="207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5" name="Freeform 21">
                <a:extLst>
                  <a:ext uri="{FF2B5EF4-FFF2-40B4-BE49-F238E27FC236}">
                    <a16:creationId xmlns:a16="http://schemas.microsoft.com/office/drawing/2014/main" id="{33F97725-862D-AA4D-AD69-49C74E83F0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50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6" name="Freeform 22">
                <a:extLst>
                  <a:ext uri="{FF2B5EF4-FFF2-40B4-BE49-F238E27FC236}">
                    <a16:creationId xmlns:a16="http://schemas.microsoft.com/office/drawing/2014/main" id="{2F08B630-5614-234D-AA82-2A536B38D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0000" y="5665788"/>
                <a:ext cx="541338" cy="322262"/>
              </a:xfrm>
              <a:custGeom>
                <a:avLst/>
                <a:gdLst>
                  <a:gd name="T0" fmla="*/ 270489 w 1503"/>
                  <a:gd name="T1" fmla="*/ 0 h 895"/>
                  <a:gd name="T2" fmla="*/ 270489 w 1503"/>
                  <a:gd name="T3" fmla="*/ 0 h 895"/>
                  <a:gd name="T4" fmla="*/ 0 w 1503"/>
                  <a:gd name="T5" fmla="*/ 97219 h 895"/>
                  <a:gd name="T6" fmla="*/ 0 w 1503"/>
                  <a:gd name="T7" fmla="*/ 97219 h 895"/>
                  <a:gd name="T8" fmla="*/ 270489 w 1503"/>
                  <a:gd name="T9" fmla="*/ 321902 h 895"/>
                  <a:gd name="T10" fmla="*/ 270489 w 1503"/>
                  <a:gd name="T11" fmla="*/ 321902 h 895"/>
                  <a:gd name="T12" fmla="*/ 540978 w 1503"/>
                  <a:gd name="T13" fmla="*/ 97219 h 895"/>
                  <a:gd name="T14" fmla="*/ 540978 w 1503"/>
                  <a:gd name="T15" fmla="*/ 97219 h 895"/>
                  <a:gd name="T16" fmla="*/ 270489 w 1503"/>
                  <a:gd name="T17" fmla="*/ 0 h 8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03" h="895">
                    <a:moveTo>
                      <a:pt x="751" y="0"/>
                    </a:moveTo>
                    <a:lnTo>
                      <a:pt x="751" y="0"/>
                    </a:lnTo>
                    <a:cubicBezTo>
                      <a:pt x="466" y="0"/>
                      <a:pt x="204" y="102"/>
                      <a:pt x="0" y="270"/>
                    </a:cubicBezTo>
                    <a:cubicBezTo>
                      <a:pt x="112" y="634"/>
                      <a:pt x="406" y="894"/>
                      <a:pt x="751" y="894"/>
                    </a:cubicBezTo>
                    <a:cubicBezTo>
                      <a:pt x="1097" y="894"/>
                      <a:pt x="1391" y="634"/>
                      <a:pt x="1502" y="270"/>
                    </a:cubicBezTo>
                    <a:cubicBezTo>
                      <a:pt x="1298" y="102"/>
                      <a:pt x="1037" y="0"/>
                      <a:pt x="75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7" name="Freeform 24">
                <a:extLst>
                  <a:ext uri="{FF2B5EF4-FFF2-40B4-BE49-F238E27FC236}">
                    <a16:creationId xmlns:a16="http://schemas.microsoft.com/office/drawing/2014/main" id="{508586A5-598F-D24D-8057-F6A597DF6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875" y="5381625"/>
                <a:ext cx="255588" cy="255588"/>
              </a:xfrm>
              <a:custGeom>
                <a:avLst/>
                <a:gdLst>
                  <a:gd name="T0" fmla="*/ 255229 w 711"/>
                  <a:gd name="T1" fmla="*/ 127614 h 711"/>
                  <a:gd name="T2" fmla="*/ 255229 w 711"/>
                  <a:gd name="T3" fmla="*/ 127614 h 711"/>
                  <a:gd name="T4" fmla="*/ 127614 w 711"/>
                  <a:gd name="T5" fmla="*/ 255229 h 711"/>
                  <a:gd name="T6" fmla="*/ 127614 w 711"/>
                  <a:gd name="T7" fmla="*/ 255229 h 711"/>
                  <a:gd name="T8" fmla="*/ 0 w 711"/>
                  <a:gd name="T9" fmla="*/ 127614 h 711"/>
                  <a:gd name="T10" fmla="*/ 0 w 711"/>
                  <a:gd name="T11" fmla="*/ 127614 h 711"/>
                  <a:gd name="T12" fmla="*/ 127614 w 711"/>
                  <a:gd name="T13" fmla="*/ 0 h 711"/>
                  <a:gd name="T14" fmla="*/ 127614 w 711"/>
                  <a:gd name="T15" fmla="*/ 0 h 711"/>
                  <a:gd name="T16" fmla="*/ 255229 w 711"/>
                  <a:gd name="T17" fmla="*/ 127614 h 7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1" h="711">
                    <a:moveTo>
                      <a:pt x="710" y="355"/>
                    </a:moveTo>
                    <a:lnTo>
                      <a:pt x="710" y="355"/>
                    </a:lnTo>
                    <a:cubicBezTo>
                      <a:pt x="710" y="552"/>
                      <a:pt x="551" y="710"/>
                      <a:pt x="355" y="710"/>
                    </a:cubicBezTo>
                    <a:cubicBezTo>
                      <a:pt x="159" y="710"/>
                      <a:pt x="0" y="552"/>
                      <a:pt x="0" y="355"/>
                    </a:cubicBezTo>
                    <a:cubicBezTo>
                      <a:pt x="0" y="159"/>
                      <a:pt x="159" y="0"/>
                      <a:pt x="355" y="0"/>
                    </a:cubicBezTo>
                    <a:cubicBezTo>
                      <a:pt x="551" y="0"/>
                      <a:pt x="710" y="159"/>
                      <a:pt x="710" y="3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8" name="Freeform 28">
                <a:extLst>
                  <a:ext uri="{FF2B5EF4-FFF2-40B4-BE49-F238E27FC236}">
                    <a16:creationId xmlns:a16="http://schemas.microsoft.com/office/drawing/2014/main" id="{1C7BA107-DDF2-4D4D-AEF7-E6A40FE7C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230813"/>
                <a:ext cx="180975" cy="180975"/>
              </a:xfrm>
              <a:custGeom>
                <a:avLst/>
                <a:gdLst>
                  <a:gd name="T0" fmla="*/ 0 w 502"/>
                  <a:gd name="T1" fmla="*/ 0 h 501"/>
                  <a:gd name="T2" fmla="*/ 180614 w 502"/>
                  <a:gd name="T3" fmla="*/ 180614 h 501"/>
                  <a:gd name="T4" fmla="*/ 180614 w 502"/>
                  <a:gd name="T5" fmla="*/ 0 h 501"/>
                  <a:gd name="T6" fmla="*/ 0 w 502"/>
                  <a:gd name="T7" fmla="*/ 0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1">
                    <a:moveTo>
                      <a:pt x="0" y="0"/>
                    </a:moveTo>
                    <a:lnTo>
                      <a:pt x="501" y="500"/>
                    </a:lnTo>
                    <a:lnTo>
                      <a:pt x="50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80CF75EA-44C9-5341-B65D-AC2F606B8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2331" y="-56272"/>
              <a:ext cx="731887" cy="740373"/>
            </a:xfrm>
            <a:custGeom>
              <a:avLst/>
              <a:gdLst>
                <a:gd name="T0" fmla="*/ 403066 w 3041"/>
                <a:gd name="T1" fmla="*/ 553858 h 3079"/>
                <a:gd name="T2" fmla="*/ 551470 w 3041"/>
                <a:gd name="T3" fmla="*/ 702848 h 3079"/>
                <a:gd name="T4" fmla="*/ 551470 w 3041"/>
                <a:gd name="T5" fmla="*/ 405227 h 3079"/>
                <a:gd name="T6" fmla="*/ 337870 w 3041"/>
                <a:gd name="T7" fmla="*/ 553858 h 3079"/>
                <a:gd name="T8" fmla="*/ 551470 w 3041"/>
                <a:gd name="T9" fmla="*/ 340088 h 3079"/>
                <a:gd name="T10" fmla="*/ 551470 w 3041"/>
                <a:gd name="T11" fmla="*/ 767987 h 3079"/>
                <a:gd name="T12" fmla="*/ 320580 w 3041"/>
                <a:gd name="T13" fmla="*/ 843562 h 3079"/>
                <a:gd name="T14" fmla="*/ 416394 w 3041"/>
                <a:gd name="T15" fmla="*/ 898984 h 3079"/>
                <a:gd name="T16" fmla="*/ 436925 w 3041"/>
                <a:gd name="T17" fmla="*/ 1026742 h 3079"/>
                <a:gd name="T18" fmla="*/ 650525 w 3041"/>
                <a:gd name="T19" fmla="*/ 1042577 h 3079"/>
                <a:gd name="T20" fmla="*/ 666374 w 3041"/>
                <a:gd name="T21" fmla="*/ 929214 h 3079"/>
                <a:gd name="T22" fmla="*/ 782719 w 3041"/>
                <a:gd name="T23" fmla="*/ 843562 h 3079"/>
                <a:gd name="T24" fmla="*/ 904108 w 3041"/>
                <a:gd name="T25" fmla="*/ 889987 h 3079"/>
                <a:gd name="T26" fmla="*/ 912032 w 3041"/>
                <a:gd name="T27" fmla="*/ 892146 h 3079"/>
                <a:gd name="T28" fmla="*/ 1024775 w 3041"/>
                <a:gd name="T29" fmla="*/ 712925 h 3079"/>
                <a:gd name="T30" fmla="*/ 1019012 w 3041"/>
                <a:gd name="T31" fmla="*/ 691332 h 3079"/>
                <a:gd name="T32" fmla="*/ 918516 w 3041"/>
                <a:gd name="T33" fmla="*/ 609279 h 3079"/>
                <a:gd name="T34" fmla="*/ 922478 w 3041"/>
                <a:gd name="T35" fmla="*/ 553858 h 3079"/>
                <a:gd name="T36" fmla="*/ 934365 w 3041"/>
                <a:gd name="T37" fmla="*/ 466046 h 3079"/>
                <a:gd name="T38" fmla="*/ 1026216 w 3041"/>
                <a:gd name="T39" fmla="*/ 407386 h 3079"/>
                <a:gd name="T40" fmla="*/ 925720 w 3041"/>
                <a:gd name="T41" fmla="*/ 224206 h 3079"/>
                <a:gd name="T42" fmla="*/ 912032 w 3041"/>
                <a:gd name="T43" fmla="*/ 216289 h 3079"/>
                <a:gd name="T44" fmla="*/ 819460 w 3041"/>
                <a:gd name="T45" fmla="*/ 267032 h 3079"/>
                <a:gd name="T46" fmla="*/ 687266 w 3041"/>
                <a:gd name="T47" fmla="*/ 209091 h 3079"/>
                <a:gd name="T48" fmla="*/ 666374 w 3041"/>
                <a:gd name="T49" fmla="*/ 80973 h 3079"/>
                <a:gd name="T50" fmla="*/ 452774 w 3041"/>
                <a:gd name="T51" fmla="*/ 65139 h 3079"/>
                <a:gd name="T52" fmla="*/ 436925 w 3041"/>
                <a:gd name="T53" fmla="*/ 178861 h 3079"/>
                <a:gd name="T54" fmla="*/ 416394 w 3041"/>
                <a:gd name="T55" fmla="*/ 209091 h 3079"/>
                <a:gd name="T56" fmla="*/ 283839 w 3041"/>
                <a:gd name="T57" fmla="*/ 267032 h 3079"/>
                <a:gd name="T58" fmla="*/ 191267 w 3041"/>
                <a:gd name="T59" fmla="*/ 216289 h 3079"/>
                <a:gd name="T60" fmla="*/ 78524 w 3041"/>
                <a:gd name="T61" fmla="*/ 395150 h 3079"/>
                <a:gd name="T62" fmla="*/ 77083 w 3041"/>
                <a:gd name="T63" fmla="*/ 407386 h 3079"/>
                <a:gd name="T64" fmla="*/ 169295 w 3041"/>
                <a:gd name="T65" fmla="*/ 465687 h 3079"/>
                <a:gd name="T66" fmla="*/ 180822 w 3041"/>
                <a:gd name="T67" fmla="*/ 553858 h 3079"/>
                <a:gd name="T68" fmla="*/ 184784 w 3041"/>
                <a:gd name="T69" fmla="*/ 609279 h 3079"/>
                <a:gd name="T70" fmla="*/ 84287 w 3041"/>
                <a:gd name="T71" fmla="*/ 691332 h 3079"/>
                <a:gd name="T72" fmla="*/ 177580 w 3041"/>
                <a:gd name="T73" fmla="*/ 883869 h 3079"/>
                <a:gd name="T74" fmla="*/ 199192 w 3041"/>
                <a:gd name="T75" fmla="*/ 889987 h 3079"/>
                <a:gd name="T76" fmla="*/ 300409 w 3041"/>
                <a:gd name="T77" fmla="*/ 836724 h 3079"/>
                <a:gd name="T78" fmla="*/ 452774 w 3041"/>
                <a:gd name="T79" fmla="*/ 1107715 h 3079"/>
                <a:gd name="T80" fmla="*/ 371729 w 3041"/>
                <a:gd name="T81" fmla="*/ 950807 h 3079"/>
                <a:gd name="T82" fmla="*/ 231610 w 3041"/>
                <a:gd name="T83" fmla="*/ 946128 h 3079"/>
                <a:gd name="T84" fmla="*/ 121028 w 3041"/>
                <a:gd name="T85" fmla="*/ 916618 h 3079"/>
                <a:gd name="T86" fmla="*/ 51869 w 3041"/>
                <a:gd name="T87" fmla="*/ 634831 h 3079"/>
                <a:gd name="T88" fmla="*/ 115625 w 3041"/>
                <a:gd name="T89" fmla="*/ 553858 h 3079"/>
                <a:gd name="T90" fmla="*/ 51869 w 3041"/>
                <a:gd name="T91" fmla="*/ 473244 h 3079"/>
                <a:gd name="T92" fmla="*/ 14048 w 3041"/>
                <a:gd name="T93" fmla="*/ 424300 h 3079"/>
                <a:gd name="T94" fmla="*/ 121028 w 3041"/>
                <a:gd name="T95" fmla="*/ 191457 h 3079"/>
                <a:gd name="T96" fmla="*/ 231610 w 3041"/>
                <a:gd name="T97" fmla="*/ 161947 h 3079"/>
                <a:gd name="T98" fmla="*/ 371729 w 3041"/>
                <a:gd name="T99" fmla="*/ 157268 h 3079"/>
                <a:gd name="T100" fmla="*/ 452774 w 3041"/>
                <a:gd name="T101" fmla="*/ 0 h 3079"/>
                <a:gd name="T102" fmla="*/ 731571 w 3041"/>
                <a:gd name="T103" fmla="*/ 80973 h 3079"/>
                <a:gd name="T104" fmla="*/ 805412 w 3041"/>
                <a:gd name="T105" fmla="*/ 200094 h 3079"/>
                <a:gd name="T106" fmla="*/ 912032 w 3041"/>
                <a:gd name="T107" fmla="*/ 151150 h 3079"/>
                <a:gd name="T108" fmla="*/ 1080967 w 3041"/>
                <a:gd name="T109" fmla="*/ 362761 h 3079"/>
                <a:gd name="T110" fmla="*/ 1089252 w 3041"/>
                <a:gd name="T111" fmla="*/ 424300 h 3079"/>
                <a:gd name="T112" fmla="*/ 985513 w 3041"/>
                <a:gd name="T113" fmla="*/ 511392 h 3079"/>
                <a:gd name="T114" fmla="*/ 985513 w 3041"/>
                <a:gd name="T115" fmla="*/ 596683 h 3079"/>
                <a:gd name="T116" fmla="*/ 1089252 w 3041"/>
                <a:gd name="T117" fmla="*/ 684135 h 3079"/>
                <a:gd name="T118" fmla="*/ 982271 w 3041"/>
                <a:gd name="T119" fmla="*/ 916618 h 3079"/>
                <a:gd name="T120" fmla="*/ 912032 w 3041"/>
                <a:gd name="T121" fmla="*/ 956925 h 3079"/>
                <a:gd name="T122" fmla="*/ 805412 w 3041"/>
                <a:gd name="T123" fmla="*/ 907981 h 3079"/>
                <a:gd name="T124" fmla="*/ 731571 w 3041"/>
                <a:gd name="T125" fmla="*/ 1026742 h 30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41" h="3079">
                  <a:moveTo>
                    <a:pt x="1531" y="1126"/>
                  </a:moveTo>
                  <a:lnTo>
                    <a:pt x="1531" y="1126"/>
                  </a:lnTo>
                  <a:cubicBezTo>
                    <a:pt x="1303" y="1126"/>
                    <a:pt x="1119" y="1312"/>
                    <a:pt x="1119" y="1539"/>
                  </a:cubicBezTo>
                  <a:cubicBezTo>
                    <a:pt x="1119" y="1767"/>
                    <a:pt x="1303" y="1953"/>
                    <a:pt x="1531" y="1953"/>
                  </a:cubicBezTo>
                  <a:cubicBezTo>
                    <a:pt x="1759" y="1953"/>
                    <a:pt x="1945" y="1767"/>
                    <a:pt x="1945" y="1539"/>
                  </a:cubicBezTo>
                  <a:cubicBezTo>
                    <a:pt x="1945" y="1312"/>
                    <a:pt x="1759" y="1126"/>
                    <a:pt x="1531" y="1126"/>
                  </a:cubicBezTo>
                  <a:close/>
                  <a:moveTo>
                    <a:pt x="1531" y="2134"/>
                  </a:moveTo>
                  <a:lnTo>
                    <a:pt x="1531" y="2134"/>
                  </a:lnTo>
                  <a:cubicBezTo>
                    <a:pt x="1204" y="2134"/>
                    <a:pt x="938" y="1867"/>
                    <a:pt x="938" y="1539"/>
                  </a:cubicBezTo>
                  <a:cubicBezTo>
                    <a:pt x="938" y="1212"/>
                    <a:pt x="1204" y="945"/>
                    <a:pt x="1531" y="945"/>
                  </a:cubicBezTo>
                  <a:cubicBezTo>
                    <a:pt x="1859" y="945"/>
                    <a:pt x="2126" y="1212"/>
                    <a:pt x="2126" y="1539"/>
                  </a:cubicBezTo>
                  <a:cubicBezTo>
                    <a:pt x="2126" y="1867"/>
                    <a:pt x="1859" y="2134"/>
                    <a:pt x="1531" y="2134"/>
                  </a:cubicBezTo>
                  <a:close/>
                  <a:moveTo>
                    <a:pt x="834" y="2325"/>
                  </a:moveTo>
                  <a:lnTo>
                    <a:pt x="834" y="2325"/>
                  </a:lnTo>
                  <a:cubicBezTo>
                    <a:pt x="854" y="2325"/>
                    <a:pt x="874" y="2331"/>
                    <a:pt x="890" y="2344"/>
                  </a:cubicBezTo>
                  <a:cubicBezTo>
                    <a:pt x="970" y="2409"/>
                    <a:pt x="1060" y="2460"/>
                    <a:pt x="1156" y="2498"/>
                  </a:cubicBezTo>
                  <a:cubicBezTo>
                    <a:pt x="1190" y="2511"/>
                    <a:pt x="1213" y="2545"/>
                    <a:pt x="1213" y="2582"/>
                  </a:cubicBezTo>
                  <a:lnTo>
                    <a:pt x="1213" y="2853"/>
                  </a:lnTo>
                  <a:cubicBezTo>
                    <a:pt x="1213" y="2877"/>
                    <a:pt x="1233" y="2897"/>
                    <a:pt x="1257" y="2897"/>
                  </a:cubicBezTo>
                  <a:lnTo>
                    <a:pt x="1806" y="2897"/>
                  </a:lnTo>
                  <a:cubicBezTo>
                    <a:pt x="1830" y="2897"/>
                    <a:pt x="1850" y="2877"/>
                    <a:pt x="1850" y="2853"/>
                  </a:cubicBezTo>
                  <a:lnTo>
                    <a:pt x="1850" y="2582"/>
                  </a:lnTo>
                  <a:cubicBezTo>
                    <a:pt x="1850" y="2545"/>
                    <a:pt x="1873" y="2511"/>
                    <a:pt x="1908" y="2498"/>
                  </a:cubicBezTo>
                  <a:cubicBezTo>
                    <a:pt x="2003" y="2460"/>
                    <a:pt x="2093" y="2409"/>
                    <a:pt x="2173" y="2344"/>
                  </a:cubicBezTo>
                  <a:cubicBezTo>
                    <a:pt x="2202" y="2321"/>
                    <a:pt x="2243" y="2318"/>
                    <a:pt x="2275" y="2337"/>
                  </a:cubicBezTo>
                  <a:lnTo>
                    <a:pt x="2510" y="2473"/>
                  </a:lnTo>
                  <a:cubicBezTo>
                    <a:pt x="2517" y="2476"/>
                    <a:pt x="2524" y="2479"/>
                    <a:pt x="2532" y="2479"/>
                  </a:cubicBezTo>
                  <a:cubicBezTo>
                    <a:pt x="2545" y="2479"/>
                    <a:pt x="2561" y="2473"/>
                    <a:pt x="2570" y="2456"/>
                  </a:cubicBezTo>
                  <a:lnTo>
                    <a:pt x="2845" y="1981"/>
                  </a:lnTo>
                  <a:cubicBezTo>
                    <a:pt x="2853" y="1967"/>
                    <a:pt x="2851" y="1954"/>
                    <a:pt x="2849" y="1947"/>
                  </a:cubicBezTo>
                  <a:cubicBezTo>
                    <a:pt x="2848" y="1941"/>
                    <a:pt x="2842" y="1928"/>
                    <a:pt x="2829" y="1921"/>
                  </a:cubicBezTo>
                  <a:lnTo>
                    <a:pt x="2594" y="1785"/>
                  </a:lnTo>
                  <a:cubicBezTo>
                    <a:pt x="2561" y="1766"/>
                    <a:pt x="2544" y="1730"/>
                    <a:pt x="2550" y="1693"/>
                  </a:cubicBezTo>
                  <a:cubicBezTo>
                    <a:pt x="2557" y="1642"/>
                    <a:pt x="2561" y="1590"/>
                    <a:pt x="2561" y="1539"/>
                  </a:cubicBezTo>
                  <a:cubicBezTo>
                    <a:pt x="2561" y="1488"/>
                    <a:pt x="2557" y="1437"/>
                    <a:pt x="2550" y="1386"/>
                  </a:cubicBezTo>
                  <a:cubicBezTo>
                    <a:pt x="2544" y="1349"/>
                    <a:pt x="2561" y="1313"/>
                    <a:pt x="2594" y="1295"/>
                  </a:cubicBezTo>
                  <a:lnTo>
                    <a:pt x="2829" y="1158"/>
                  </a:lnTo>
                  <a:cubicBezTo>
                    <a:pt x="2842" y="1151"/>
                    <a:pt x="2848" y="1138"/>
                    <a:pt x="2849" y="1132"/>
                  </a:cubicBezTo>
                  <a:cubicBezTo>
                    <a:pt x="2851" y="1125"/>
                    <a:pt x="2853" y="1112"/>
                    <a:pt x="2845" y="1098"/>
                  </a:cubicBezTo>
                  <a:lnTo>
                    <a:pt x="2570" y="623"/>
                  </a:lnTo>
                  <a:cubicBezTo>
                    <a:pt x="2561" y="607"/>
                    <a:pt x="2545" y="601"/>
                    <a:pt x="2532" y="601"/>
                  </a:cubicBezTo>
                  <a:cubicBezTo>
                    <a:pt x="2524" y="601"/>
                    <a:pt x="2517" y="603"/>
                    <a:pt x="2510" y="607"/>
                  </a:cubicBezTo>
                  <a:lnTo>
                    <a:pt x="2275" y="742"/>
                  </a:lnTo>
                  <a:cubicBezTo>
                    <a:pt x="2243" y="760"/>
                    <a:pt x="2202" y="758"/>
                    <a:pt x="2173" y="735"/>
                  </a:cubicBezTo>
                  <a:cubicBezTo>
                    <a:pt x="2092" y="670"/>
                    <a:pt x="2003" y="618"/>
                    <a:pt x="1908" y="581"/>
                  </a:cubicBezTo>
                  <a:cubicBezTo>
                    <a:pt x="1873" y="567"/>
                    <a:pt x="1850" y="535"/>
                    <a:pt x="1850" y="497"/>
                  </a:cubicBezTo>
                  <a:lnTo>
                    <a:pt x="1850" y="225"/>
                  </a:lnTo>
                  <a:cubicBezTo>
                    <a:pt x="1850" y="201"/>
                    <a:pt x="1830" y="181"/>
                    <a:pt x="1806" y="181"/>
                  </a:cubicBezTo>
                  <a:lnTo>
                    <a:pt x="1257" y="181"/>
                  </a:lnTo>
                  <a:cubicBezTo>
                    <a:pt x="1233" y="181"/>
                    <a:pt x="1213" y="201"/>
                    <a:pt x="1213" y="225"/>
                  </a:cubicBezTo>
                  <a:lnTo>
                    <a:pt x="1213" y="497"/>
                  </a:lnTo>
                  <a:cubicBezTo>
                    <a:pt x="1213" y="535"/>
                    <a:pt x="1190" y="567"/>
                    <a:pt x="1156" y="581"/>
                  </a:cubicBezTo>
                  <a:cubicBezTo>
                    <a:pt x="1060" y="618"/>
                    <a:pt x="970" y="670"/>
                    <a:pt x="890" y="735"/>
                  </a:cubicBezTo>
                  <a:cubicBezTo>
                    <a:pt x="861" y="758"/>
                    <a:pt x="821" y="760"/>
                    <a:pt x="788" y="742"/>
                  </a:cubicBezTo>
                  <a:lnTo>
                    <a:pt x="553" y="607"/>
                  </a:lnTo>
                  <a:cubicBezTo>
                    <a:pt x="546" y="603"/>
                    <a:pt x="539" y="601"/>
                    <a:pt x="531" y="601"/>
                  </a:cubicBezTo>
                  <a:cubicBezTo>
                    <a:pt x="519" y="601"/>
                    <a:pt x="502" y="607"/>
                    <a:pt x="493" y="623"/>
                  </a:cubicBezTo>
                  <a:lnTo>
                    <a:pt x="218" y="1098"/>
                  </a:lnTo>
                  <a:cubicBezTo>
                    <a:pt x="210" y="1112"/>
                    <a:pt x="212" y="1125"/>
                    <a:pt x="214" y="1132"/>
                  </a:cubicBezTo>
                  <a:cubicBezTo>
                    <a:pt x="216" y="1138"/>
                    <a:pt x="220" y="1151"/>
                    <a:pt x="234" y="1158"/>
                  </a:cubicBezTo>
                  <a:lnTo>
                    <a:pt x="470" y="1294"/>
                  </a:lnTo>
                  <a:cubicBezTo>
                    <a:pt x="502" y="1313"/>
                    <a:pt x="519" y="1349"/>
                    <a:pt x="513" y="1386"/>
                  </a:cubicBezTo>
                  <a:cubicBezTo>
                    <a:pt x="506" y="1437"/>
                    <a:pt x="502" y="1488"/>
                    <a:pt x="502" y="1539"/>
                  </a:cubicBezTo>
                  <a:cubicBezTo>
                    <a:pt x="502" y="1590"/>
                    <a:pt x="506" y="1642"/>
                    <a:pt x="513" y="1693"/>
                  </a:cubicBezTo>
                  <a:cubicBezTo>
                    <a:pt x="519" y="1730"/>
                    <a:pt x="501" y="1766"/>
                    <a:pt x="470" y="1785"/>
                  </a:cubicBezTo>
                  <a:lnTo>
                    <a:pt x="234" y="1921"/>
                  </a:lnTo>
                  <a:cubicBezTo>
                    <a:pt x="213" y="1932"/>
                    <a:pt x="206" y="1960"/>
                    <a:pt x="218" y="1981"/>
                  </a:cubicBezTo>
                  <a:lnTo>
                    <a:pt x="493" y="2456"/>
                  </a:lnTo>
                  <a:cubicBezTo>
                    <a:pt x="502" y="2473"/>
                    <a:pt x="519" y="2479"/>
                    <a:pt x="531" y="2479"/>
                  </a:cubicBezTo>
                  <a:cubicBezTo>
                    <a:pt x="539" y="2479"/>
                    <a:pt x="546" y="2476"/>
                    <a:pt x="553" y="2473"/>
                  </a:cubicBezTo>
                  <a:lnTo>
                    <a:pt x="788" y="2337"/>
                  </a:lnTo>
                  <a:cubicBezTo>
                    <a:pt x="803" y="2328"/>
                    <a:pt x="818" y="2325"/>
                    <a:pt x="834" y="2325"/>
                  </a:cubicBezTo>
                  <a:close/>
                  <a:moveTo>
                    <a:pt x="1806" y="3078"/>
                  </a:moveTo>
                  <a:lnTo>
                    <a:pt x="1257" y="3078"/>
                  </a:lnTo>
                  <a:cubicBezTo>
                    <a:pt x="1133" y="3078"/>
                    <a:pt x="1032" y="2978"/>
                    <a:pt x="1032" y="2853"/>
                  </a:cubicBezTo>
                  <a:lnTo>
                    <a:pt x="1032" y="2642"/>
                  </a:lnTo>
                  <a:cubicBezTo>
                    <a:pt x="960" y="2609"/>
                    <a:pt x="891" y="2570"/>
                    <a:pt x="827" y="2523"/>
                  </a:cubicBezTo>
                  <a:lnTo>
                    <a:pt x="643" y="2629"/>
                  </a:lnTo>
                  <a:cubicBezTo>
                    <a:pt x="609" y="2649"/>
                    <a:pt x="571" y="2659"/>
                    <a:pt x="531" y="2659"/>
                  </a:cubicBezTo>
                  <a:cubicBezTo>
                    <a:pt x="451" y="2659"/>
                    <a:pt x="376" y="2616"/>
                    <a:pt x="336" y="2547"/>
                  </a:cubicBezTo>
                  <a:lnTo>
                    <a:pt x="61" y="2071"/>
                  </a:lnTo>
                  <a:cubicBezTo>
                    <a:pt x="0" y="1963"/>
                    <a:pt x="37" y="1826"/>
                    <a:pt x="144" y="1764"/>
                  </a:cubicBezTo>
                  <a:lnTo>
                    <a:pt x="327" y="1658"/>
                  </a:lnTo>
                  <a:cubicBezTo>
                    <a:pt x="323" y="1619"/>
                    <a:pt x="321" y="1579"/>
                    <a:pt x="321" y="1539"/>
                  </a:cubicBezTo>
                  <a:cubicBezTo>
                    <a:pt x="321" y="1500"/>
                    <a:pt x="323" y="1460"/>
                    <a:pt x="327" y="1421"/>
                  </a:cubicBezTo>
                  <a:lnTo>
                    <a:pt x="144" y="1315"/>
                  </a:lnTo>
                  <a:cubicBezTo>
                    <a:pt x="92" y="1285"/>
                    <a:pt x="55" y="1237"/>
                    <a:pt x="39" y="1179"/>
                  </a:cubicBezTo>
                  <a:cubicBezTo>
                    <a:pt x="24" y="1121"/>
                    <a:pt x="32" y="1060"/>
                    <a:pt x="62" y="1008"/>
                  </a:cubicBezTo>
                  <a:lnTo>
                    <a:pt x="336" y="532"/>
                  </a:lnTo>
                  <a:cubicBezTo>
                    <a:pt x="376" y="463"/>
                    <a:pt x="451" y="420"/>
                    <a:pt x="531" y="420"/>
                  </a:cubicBezTo>
                  <a:cubicBezTo>
                    <a:pt x="571" y="420"/>
                    <a:pt x="609" y="431"/>
                    <a:pt x="643" y="450"/>
                  </a:cubicBezTo>
                  <a:lnTo>
                    <a:pt x="827" y="556"/>
                  </a:lnTo>
                  <a:cubicBezTo>
                    <a:pt x="891" y="509"/>
                    <a:pt x="960" y="470"/>
                    <a:pt x="1032" y="437"/>
                  </a:cubicBezTo>
                  <a:lnTo>
                    <a:pt x="1032" y="225"/>
                  </a:lnTo>
                  <a:cubicBezTo>
                    <a:pt x="1032" y="102"/>
                    <a:pt x="1133" y="0"/>
                    <a:pt x="1257" y="0"/>
                  </a:cubicBezTo>
                  <a:lnTo>
                    <a:pt x="1806" y="0"/>
                  </a:lnTo>
                  <a:cubicBezTo>
                    <a:pt x="1930" y="0"/>
                    <a:pt x="2031" y="102"/>
                    <a:pt x="2031" y="225"/>
                  </a:cubicBezTo>
                  <a:lnTo>
                    <a:pt x="2031" y="437"/>
                  </a:lnTo>
                  <a:cubicBezTo>
                    <a:pt x="2103" y="470"/>
                    <a:pt x="2172" y="510"/>
                    <a:pt x="2236" y="556"/>
                  </a:cubicBezTo>
                  <a:lnTo>
                    <a:pt x="2420" y="450"/>
                  </a:lnTo>
                  <a:cubicBezTo>
                    <a:pt x="2454" y="431"/>
                    <a:pt x="2493" y="420"/>
                    <a:pt x="2532" y="420"/>
                  </a:cubicBezTo>
                  <a:cubicBezTo>
                    <a:pt x="2612" y="420"/>
                    <a:pt x="2687" y="463"/>
                    <a:pt x="2727" y="532"/>
                  </a:cubicBezTo>
                  <a:lnTo>
                    <a:pt x="3001" y="1008"/>
                  </a:lnTo>
                  <a:cubicBezTo>
                    <a:pt x="3031" y="1060"/>
                    <a:pt x="3040" y="1121"/>
                    <a:pt x="3024" y="1179"/>
                  </a:cubicBezTo>
                  <a:cubicBezTo>
                    <a:pt x="3009" y="1236"/>
                    <a:pt x="2971" y="1285"/>
                    <a:pt x="2919" y="1315"/>
                  </a:cubicBezTo>
                  <a:lnTo>
                    <a:pt x="2736" y="1421"/>
                  </a:lnTo>
                  <a:cubicBezTo>
                    <a:pt x="2740" y="1460"/>
                    <a:pt x="2742" y="1500"/>
                    <a:pt x="2742" y="1539"/>
                  </a:cubicBezTo>
                  <a:cubicBezTo>
                    <a:pt x="2742" y="1579"/>
                    <a:pt x="2740" y="1619"/>
                    <a:pt x="2736" y="1658"/>
                  </a:cubicBezTo>
                  <a:lnTo>
                    <a:pt x="2919" y="1764"/>
                  </a:lnTo>
                  <a:cubicBezTo>
                    <a:pt x="2971" y="1794"/>
                    <a:pt x="3009" y="1842"/>
                    <a:pt x="3024" y="1901"/>
                  </a:cubicBezTo>
                  <a:cubicBezTo>
                    <a:pt x="3040" y="1959"/>
                    <a:pt x="3031" y="2019"/>
                    <a:pt x="3001" y="2071"/>
                  </a:cubicBezTo>
                  <a:lnTo>
                    <a:pt x="2727" y="2547"/>
                  </a:lnTo>
                  <a:cubicBezTo>
                    <a:pt x="2687" y="2616"/>
                    <a:pt x="2612" y="2659"/>
                    <a:pt x="2532" y="2659"/>
                  </a:cubicBezTo>
                  <a:cubicBezTo>
                    <a:pt x="2493" y="2659"/>
                    <a:pt x="2454" y="2649"/>
                    <a:pt x="2420" y="2629"/>
                  </a:cubicBezTo>
                  <a:lnTo>
                    <a:pt x="2236" y="2523"/>
                  </a:lnTo>
                  <a:cubicBezTo>
                    <a:pt x="2172" y="2570"/>
                    <a:pt x="2103" y="2609"/>
                    <a:pt x="2031" y="2642"/>
                  </a:cubicBezTo>
                  <a:lnTo>
                    <a:pt x="2031" y="2853"/>
                  </a:lnTo>
                  <a:cubicBezTo>
                    <a:pt x="2031" y="2978"/>
                    <a:pt x="1930" y="3078"/>
                    <a:pt x="1806" y="307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87BB6271-09DC-CE4E-A991-A14AB167CA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42237">
              <a:off x="4615955" y="-288783"/>
              <a:ext cx="1289819" cy="1259059"/>
            </a:xfrm>
            <a:custGeom>
              <a:avLst/>
              <a:gdLst>
                <a:gd name="T0" fmla="*/ 1748198 w 5361"/>
                <a:gd name="T1" fmla="*/ 1076676 h 5233"/>
                <a:gd name="T2" fmla="*/ 1662139 w 5361"/>
                <a:gd name="T3" fmla="*/ 1002857 h 5233"/>
                <a:gd name="T4" fmla="*/ 1669701 w 5361"/>
                <a:gd name="T5" fmla="*/ 897710 h 5233"/>
                <a:gd name="T6" fmla="*/ 1677982 w 5361"/>
                <a:gd name="T7" fmla="*/ 759435 h 5233"/>
                <a:gd name="T8" fmla="*/ 1858744 w 5361"/>
                <a:gd name="T9" fmla="*/ 636283 h 5233"/>
                <a:gd name="T10" fmla="*/ 1785647 w 5361"/>
                <a:gd name="T11" fmla="*/ 476762 h 5233"/>
                <a:gd name="T12" fmla="*/ 1797530 w 5361"/>
                <a:gd name="T13" fmla="*/ 432471 h 5233"/>
                <a:gd name="T14" fmla="*/ 1909515 w 5361"/>
                <a:gd name="T15" fmla="*/ 561384 h 5233"/>
                <a:gd name="T16" fmla="*/ 1865225 w 5361"/>
                <a:gd name="T17" fmla="*/ 726306 h 5233"/>
                <a:gd name="T18" fmla="*/ 1734875 w 5361"/>
                <a:gd name="T19" fmla="*/ 897710 h 5233"/>
                <a:gd name="T20" fmla="*/ 1780966 w 5361"/>
                <a:gd name="T21" fmla="*/ 1020141 h 5233"/>
                <a:gd name="T22" fmla="*/ 1792489 w 5361"/>
                <a:gd name="T23" fmla="*/ 1064433 h 5233"/>
                <a:gd name="T24" fmla="*/ 965020 w 5361"/>
                <a:gd name="T25" fmla="*/ 598473 h 5233"/>
                <a:gd name="T26" fmla="*/ 965020 w 5361"/>
                <a:gd name="T27" fmla="*/ 1196587 h 5233"/>
                <a:gd name="T28" fmla="*/ 1263888 w 5361"/>
                <a:gd name="T29" fmla="*/ 897710 h 5233"/>
                <a:gd name="T30" fmla="*/ 965020 w 5361"/>
                <a:gd name="T31" fmla="*/ 1261763 h 5233"/>
                <a:gd name="T32" fmla="*/ 965020 w 5361"/>
                <a:gd name="T33" fmla="*/ 533297 h 5233"/>
                <a:gd name="T34" fmla="*/ 1329063 w 5361"/>
                <a:gd name="T35" fmla="*/ 897710 h 5233"/>
                <a:gd name="T36" fmla="*/ 784259 w 5361"/>
                <a:gd name="T37" fmla="*/ 1884003 h 5233"/>
                <a:gd name="T38" fmla="*/ 662911 w 5361"/>
                <a:gd name="T39" fmla="*/ 1606012 h 5233"/>
                <a:gd name="T40" fmla="*/ 366564 w 5361"/>
                <a:gd name="T41" fmla="*/ 1591968 h 5233"/>
                <a:gd name="T42" fmla="*/ 275103 w 5361"/>
                <a:gd name="T43" fmla="*/ 1603851 h 5233"/>
                <a:gd name="T44" fmla="*/ 20165 w 5361"/>
                <a:gd name="T45" fmla="*/ 1234396 h 5233"/>
                <a:gd name="T46" fmla="*/ 64455 w 5361"/>
                <a:gd name="T47" fmla="*/ 1068754 h 5233"/>
                <a:gd name="T48" fmla="*/ 194804 w 5361"/>
                <a:gd name="T49" fmla="*/ 897710 h 5233"/>
                <a:gd name="T50" fmla="*/ 64815 w 5361"/>
                <a:gd name="T51" fmla="*/ 726306 h 5233"/>
                <a:gd name="T52" fmla="*/ 8642 w 5361"/>
                <a:gd name="T53" fmla="*/ 652847 h 5233"/>
                <a:gd name="T54" fmla="*/ 201286 w 5361"/>
                <a:gd name="T55" fmla="*/ 247744 h 5233"/>
                <a:gd name="T56" fmla="*/ 366564 w 5361"/>
                <a:gd name="T57" fmla="*/ 203452 h 5233"/>
                <a:gd name="T58" fmla="*/ 662911 w 5361"/>
                <a:gd name="T59" fmla="*/ 189409 h 5233"/>
                <a:gd name="T60" fmla="*/ 695679 w 5361"/>
                <a:gd name="T61" fmla="*/ 0 h 5233"/>
                <a:gd name="T62" fmla="*/ 728086 w 5361"/>
                <a:gd name="T63" fmla="*/ 211014 h 5233"/>
                <a:gd name="T64" fmla="*/ 707561 w 5361"/>
                <a:gd name="T65" fmla="*/ 241262 h 5233"/>
                <a:gd name="T66" fmla="*/ 488991 w 5361"/>
                <a:gd name="T67" fmla="*/ 349290 h 5233"/>
                <a:gd name="T68" fmla="*/ 291666 w 5361"/>
                <a:gd name="T69" fmla="*/ 254225 h 5233"/>
                <a:gd name="T70" fmla="*/ 76697 w 5361"/>
                <a:gd name="T71" fmla="*/ 593792 h 5233"/>
                <a:gd name="T72" fmla="*/ 71296 w 5361"/>
                <a:gd name="T73" fmla="*/ 636283 h 5233"/>
                <a:gd name="T74" fmla="*/ 252057 w 5361"/>
                <a:gd name="T75" fmla="*/ 759435 h 5233"/>
                <a:gd name="T76" fmla="*/ 259979 w 5361"/>
                <a:gd name="T77" fmla="*/ 897710 h 5233"/>
                <a:gd name="T78" fmla="*/ 267901 w 5361"/>
                <a:gd name="T79" fmla="*/ 1002857 h 5233"/>
                <a:gd name="T80" fmla="*/ 96862 w 5361"/>
                <a:gd name="T81" fmla="*/ 1125288 h 5233"/>
                <a:gd name="T82" fmla="*/ 76697 w 5361"/>
                <a:gd name="T83" fmla="*/ 1201628 h 5233"/>
                <a:gd name="T84" fmla="*/ 291666 w 5361"/>
                <a:gd name="T85" fmla="*/ 1540835 h 5233"/>
                <a:gd name="T86" fmla="*/ 488991 w 5361"/>
                <a:gd name="T87" fmla="*/ 1445771 h 5233"/>
                <a:gd name="T88" fmla="*/ 525720 w 5361"/>
                <a:gd name="T89" fmla="*/ 1448651 h 5233"/>
                <a:gd name="T90" fmla="*/ 728086 w 5361"/>
                <a:gd name="T91" fmla="*/ 1584406 h 5233"/>
                <a:gd name="T92" fmla="*/ 784259 w 5361"/>
                <a:gd name="T93" fmla="*/ 1818826 h 5233"/>
                <a:gd name="T94" fmla="*/ 1201954 w 5361"/>
                <a:gd name="T95" fmla="*/ 1763012 h 5233"/>
                <a:gd name="T96" fmla="*/ 1222479 w 5361"/>
                <a:gd name="T97" fmla="*/ 1553798 h 5233"/>
                <a:gd name="T98" fmla="*/ 1404320 w 5361"/>
                <a:gd name="T99" fmla="*/ 1448651 h 5233"/>
                <a:gd name="T100" fmla="*/ 1595884 w 5361"/>
                <a:gd name="T101" fmla="*/ 1535434 h 5233"/>
                <a:gd name="T102" fmla="*/ 1744238 w 5361"/>
                <a:gd name="T103" fmla="*/ 1391037 h 5233"/>
                <a:gd name="T104" fmla="*/ 1800410 w 5361"/>
                <a:gd name="T105" fmla="*/ 1423085 h 5233"/>
                <a:gd name="T106" fmla="*/ 1563116 w 5361"/>
                <a:gd name="T107" fmla="*/ 1591968 h 5233"/>
                <a:gd name="T108" fmla="*/ 1266769 w 5361"/>
                <a:gd name="T109" fmla="*/ 1606012 h 5233"/>
                <a:gd name="T110" fmla="*/ 1145781 w 5361"/>
                <a:gd name="T111" fmla="*/ 1884003 h 52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361" h="5233">
                  <a:moveTo>
                    <a:pt x="4901" y="3002"/>
                  </a:moveTo>
                  <a:lnTo>
                    <a:pt x="4901" y="3002"/>
                  </a:lnTo>
                  <a:cubicBezTo>
                    <a:pt x="4885" y="3002"/>
                    <a:pt x="4869" y="2998"/>
                    <a:pt x="4855" y="2990"/>
                  </a:cubicBezTo>
                  <a:lnTo>
                    <a:pt x="4660" y="2876"/>
                  </a:lnTo>
                  <a:cubicBezTo>
                    <a:pt x="4627" y="2858"/>
                    <a:pt x="4610" y="2822"/>
                    <a:pt x="4616" y="2785"/>
                  </a:cubicBezTo>
                  <a:cubicBezTo>
                    <a:pt x="4630" y="2689"/>
                    <a:pt x="4637" y="2591"/>
                    <a:pt x="4637" y="2493"/>
                  </a:cubicBezTo>
                  <a:cubicBezTo>
                    <a:pt x="4637" y="2396"/>
                    <a:pt x="4630" y="2297"/>
                    <a:pt x="4616" y="2201"/>
                  </a:cubicBezTo>
                  <a:cubicBezTo>
                    <a:pt x="4610" y="2164"/>
                    <a:pt x="4627" y="2128"/>
                    <a:pt x="4660" y="2109"/>
                  </a:cubicBezTo>
                  <a:lnTo>
                    <a:pt x="5089" y="1861"/>
                  </a:lnTo>
                  <a:cubicBezTo>
                    <a:pt x="5126" y="1841"/>
                    <a:pt x="5151" y="1807"/>
                    <a:pt x="5162" y="1767"/>
                  </a:cubicBezTo>
                  <a:cubicBezTo>
                    <a:pt x="5172" y="1727"/>
                    <a:pt x="5167" y="1684"/>
                    <a:pt x="5147" y="1649"/>
                  </a:cubicBezTo>
                  <a:lnTo>
                    <a:pt x="4959" y="1324"/>
                  </a:lnTo>
                  <a:cubicBezTo>
                    <a:pt x="4934" y="1281"/>
                    <a:pt x="4949" y="1225"/>
                    <a:pt x="4992" y="1201"/>
                  </a:cubicBezTo>
                  <a:cubicBezTo>
                    <a:pt x="5036" y="1176"/>
                    <a:pt x="5091" y="1190"/>
                    <a:pt x="5116" y="1234"/>
                  </a:cubicBezTo>
                  <a:lnTo>
                    <a:pt x="5303" y="1559"/>
                  </a:lnTo>
                  <a:cubicBezTo>
                    <a:pt x="5348" y="1636"/>
                    <a:pt x="5360" y="1727"/>
                    <a:pt x="5336" y="1813"/>
                  </a:cubicBezTo>
                  <a:cubicBezTo>
                    <a:pt x="5313" y="1900"/>
                    <a:pt x="5258" y="1973"/>
                    <a:pt x="5180" y="2017"/>
                  </a:cubicBezTo>
                  <a:lnTo>
                    <a:pt x="4802" y="2236"/>
                  </a:lnTo>
                  <a:cubicBezTo>
                    <a:pt x="4813" y="2321"/>
                    <a:pt x="4818" y="2407"/>
                    <a:pt x="4818" y="2493"/>
                  </a:cubicBezTo>
                  <a:cubicBezTo>
                    <a:pt x="4818" y="2579"/>
                    <a:pt x="4813" y="2665"/>
                    <a:pt x="4802" y="2750"/>
                  </a:cubicBezTo>
                  <a:lnTo>
                    <a:pt x="4946" y="2833"/>
                  </a:lnTo>
                  <a:cubicBezTo>
                    <a:pt x="4989" y="2858"/>
                    <a:pt x="5004" y="2914"/>
                    <a:pt x="4978" y="2956"/>
                  </a:cubicBezTo>
                  <a:cubicBezTo>
                    <a:pt x="4962" y="2986"/>
                    <a:pt x="4932" y="3002"/>
                    <a:pt x="4901" y="3002"/>
                  </a:cubicBezTo>
                  <a:close/>
                  <a:moveTo>
                    <a:pt x="2680" y="1662"/>
                  </a:moveTo>
                  <a:lnTo>
                    <a:pt x="2680" y="1662"/>
                  </a:lnTo>
                  <a:cubicBezTo>
                    <a:pt x="2222" y="1662"/>
                    <a:pt x="1849" y="2035"/>
                    <a:pt x="1849" y="2493"/>
                  </a:cubicBezTo>
                  <a:cubicBezTo>
                    <a:pt x="1849" y="2951"/>
                    <a:pt x="2222" y="3323"/>
                    <a:pt x="2680" y="3323"/>
                  </a:cubicBezTo>
                  <a:cubicBezTo>
                    <a:pt x="3138" y="3323"/>
                    <a:pt x="3510" y="2951"/>
                    <a:pt x="3510" y="2493"/>
                  </a:cubicBezTo>
                  <a:cubicBezTo>
                    <a:pt x="3510" y="2035"/>
                    <a:pt x="3138" y="1662"/>
                    <a:pt x="2680" y="1662"/>
                  </a:cubicBezTo>
                  <a:close/>
                  <a:moveTo>
                    <a:pt x="2680" y="3504"/>
                  </a:moveTo>
                  <a:lnTo>
                    <a:pt x="2680" y="3504"/>
                  </a:lnTo>
                  <a:cubicBezTo>
                    <a:pt x="2122" y="3504"/>
                    <a:pt x="1668" y="3051"/>
                    <a:pt x="1668" y="2493"/>
                  </a:cubicBezTo>
                  <a:cubicBezTo>
                    <a:pt x="1668" y="1935"/>
                    <a:pt x="2122" y="1481"/>
                    <a:pt x="2680" y="1481"/>
                  </a:cubicBezTo>
                  <a:cubicBezTo>
                    <a:pt x="3237" y="1481"/>
                    <a:pt x="3691" y="1935"/>
                    <a:pt x="3691" y="2493"/>
                  </a:cubicBezTo>
                  <a:cubicBezTo>
                    <a:pt x="3691" y="3051"/>
                    <a:pt x="3237" y="3504"/>
                    <a:pt x="2680" y="3504"/>
                  </a:cubicBezTo>
                  <a:close/>
                  <a:moveTo>
                    <a:pt x="3182" y="5232"/>
                  </a:moveTo>
                  <a:lnTo>
                    <a:pt x="2178" y="5232"/>
                  </a:lnTo>
                  <a:cubicBezTo>
                    <a:pt x="1992" y="5232"/>
                    <a:pt x="1841" y="5081"/>
                    <a:pt x="1841" y="4896"/>
                  </a:cubicBezTo>
                  <a:lnTo>
                    <a:pt x="1841" y="4460"/>
                  </a:lnTo>
                  <a:cubicBezTo>
                    <a:pt x="1683" y="4393"/>
                    <a:pt x="1533" y="4306"/>
                    <a:pt x="1395" y="4203"/>
                  </a:cubicBezTo>
                  <a:lnTo>
                    <a:pt x="1018" y="4421"/>
                  </a:lnTo>
                  <a:cubicBezTo>
                    <a:pt x="941" y="4465"/>
                    <a:pt x="850" y="4477"/>
                    <a:pt x="764" y="4454"/>
                  </a:cubicBezTo>
                  <a:cubicBezTo>
                    <a:pt x="676" y="4431"/>
                    <a:pt x="604" y="4375"/>
                    <a:pt x="559" y="4298"/>
                  </a:cubicBezTo>
                  <a:lnTo>
                    <a:pt x="56" y="3428"/>
                  </a:lnTo>
                  <a:cubicBezTo>
                    <a:pt x="12" y="3350"/>
                    <a:pt x="0" y="3259"/>
                    <a:pt x="23" y="3173"/>
                  </a:cubicBezTo>
                  <a:cubicBezTo>
                    <a:pt x="46" y="3086"/>
                    <a:pt x="102" y="3013"/>
                    <a:pt x="179" y="2968"/>
                  </a:cubicBezTo>
                  <a:lnTo>
                    <a:pt x="557" y="2750"/>
                  </a:lnTo>
                  <a:cubicBezTo>
                    <a:pt x="547" y="2664"/>
                    <a:pt x="541" y="2578"/>
                    <a:pt x="541" y="2493"/>
                  </a:cubicBezTo>
                  <a:cubicBezTo>
                    <a:pt x="541" y="2407"/>
                    <a:pt x="547" y="2321"/>
                    <a:pt x="557" y="2236"/>
                  </a:cubicBezTo>
                  <a:lnTo>
                    <a:pt x="180" y="2017"/>
                  </a:lnTo>
                  <a:cubicBezTo>
                    <a:pt x="102" y="1973"/>
                    <a:pt x="46" y="1900"/>
                    <a:pt x="24" y="1813"/>
                  </a:cubicBezTo>
                  <a:cubicBezTo>
                    <a:pt x="0" y="1727"/>
                    <a:pt x="12" y="1636"/>
                    <a:pt x="56" y="1559"/>
                  </a:cubicBezTo>
                  <a:lnTo>
                    <a:pt x="559" y="688"/>
                  </a:lnTo>
                  <a:cubicBezTo>
                    <a:pt x="604" y="611"/>
                    <a:pt x="676" y="555"/>
                    <a:pt x="763" y="532"/>
                  </a:cubicBezTo>
                  <a:cubicBezTo>
                    <a:pt x="850" y="508"/>
                    <a:pt x="940" y="521"/>
                    <a:pt x="1018" y="565"/>
                  </a:cubicBezTo>
                  <a:lnTo>
                    <a:pt x="1396" y="783"/>
                  </a:lnTo>
                  <a:cubicBezTo>
                    <a:pt x="1533" y="679"/>
                    <a:pt x="1683" y="593"/>
                    <a:pt x="1841" y="526"/>
                  </a:cubicBezTo>
                  <a:lnTo>
                    <a:pt x="1841" y="90"/>
                  </a:lnTo>
                  <a:cubicBezTo>
                    <a:pt x="1841" y="40"/>
                    <a:pt x="1882" y="0"/>
                    <a:pt x="1932" y="0"/>
                  </a:cubicBezTo>
                  <a:cubicBezTo>
                    <a:pt x="1981" y="0"/>
                    <a:pt x="2022" y="40"/>
                    <a:pt x="2022" y="90"/>
                  </a:cubicBezTo>
                  <a:lnTo>
                    <a:pt x="2022" y="586"/>
                  </a:lnTo>
                  <a:cubicBezTo>
                    <a:pt x="2022" y="624"/>
                    <a:pt x="1999" y="657"/>
                    <a:pt x="1965" y="670"/>
                  </a:cubicBezTo>
                  <a:cubicBezTo>
                    <a:pt x="1783" y="742"/>
                    <a:pt x="1613" y="840"/>
                    <a:pt x="1460" y="962"/>
                  </a:cubicBezTo>
                  <a:cubicBezTo>
                    <a:pt x="1431" y="986"/>
                    <a:pt x="1390" y="989"/>
                    <a:pt x="1358" y="970"/>
                  </a:cubicBezTo>
                  <a:lnTo>
                    <a:pt x="927" y="722"/>
                  </a:lnTo>
                  <a:cubicBezTo>
                    <a:pt x="892" y="701"/>
                    <a:pt x="850" y="696"/>
                    <a:pt x="810" y="706"/>
                  </a:cubicBezTo>
                  <a:cubicBezTo>
                    <a:pt x="769" y="717"/>
                    <a:pt x="736" y="743"/>
                    <a:pt x="715" y="779"/>
                  </a:cubicBezTo>
                  <a:lnTo>
                    <a:pt x="213" y="1649"/>
                  </a:lnTo>
                  <a:cubicBezTo>
                    <a:pt x="193" y="1685"/>
                    <a:pt x="187" y="1727"/>
                    <a:pt x="198" y="1767"/>
                  </a:cubicBezTo>
                  <a:cubicBezTo>
                    <a:pt x="208" y="1807"/>
                    <a:pt x="234" y="1841"/>
                    <a:pt x="270" y="1861"/>
                  </a:cubicBezTo>
                  <a:lnTo>
                    <a:pt x="700" y="2109"/>
                  </a:lnTo>
                  <a:cubicBezTo>
                    <a:pt x="732" y="2128"/>
                    <a:pt x="749" y="2164"/>
                    <a:pt x="744" y="2201"/>
                  </a:cubicBezTo>
                  <a:cubicBezTo>
                    <a:pt x="729" y="2298"/>
                    <a:pt x="722" y="2396"/>
                    <a:pt x="722" y="2493"/>
                  </a:cubicBezTo>
                  <a:cubicBezTo>
                    <a:pt x="722" y="2590"/>
                    <a:pt x="729" y="2688"/>
                    <a:pt x="744" y="2785"/>
                  </a:cubicBezTo>
                  <a:cubicBezTo>
                    <a:pt x="749" y="2822"/>
                    <a:pt x="732" y="2858"/>
                    <a:pt x="700" y="2876"/>
                  </a:cubicBezTo>
                  <a:lnTo>
                    <a:pt x="269" y="3125"/>
                  </a:lnTo>
                  <a:cubicBezTo>
                    <a:pt x="234" y="3146"/>
                    <a:pt x="208" y="3179"/>
                    <a:pt x="198" y="3219"/>
                  </a:cubicBezTo>
                  <a:cubicBezTo>
                    <a:pt x="187" y="3259"/>
                    <a:pt x="193" y="3301"/>
                    <a:pt x="213" y="3337"/>
                  </a:cubicBezTo>
                  <a:lnTo>
                    <a:pt x="715" y="4208"/>
                  </a:lnTo>
                  <a:cubicBezTo>
                    <a:pt x="736" y="4243"/>
                    <a:pt x="769" y="4269"/>
                    <a:pt x="810" y="4279"/>
                  </a:cubicBezTo>
                  <a:cubicBezTo>
                    <a:pt x="850" y="4290"/>
                    <a:pt x="892" y="4284"/>
                    <a:pt x="927" y="4264"/>
                  </a:cubicBezTo>
                  <a:lnTo>
                    <a:pt x="1358" y="4015"/>
                  </a:lnTo>
                  <a:cubicBezTo>
                    <a:pt x="1390" y="3997"/>
                    <a:pt x="1431" y="4000"/>
                    <a:pt x="1460" y="4023"/>
                  </a:cubicBezTo>
                  <a:cubicBezTo>
                    <a:pt x="1612" y="4145"/>
                    <a:pt x="1782" y="4244"/>
                    <a:pt x="1965" y="4315"/>
                  </a:cubicBezTo>
                  <a:cubicBezTo>
                    <a:pt x="1999" y="4329"/>
                    <a:pt x="2022" y="4362"/>
                    <a:pt x="2022" y="4400"/>
                  </a:cubicBezTo>
                  <a:lnTo>
                    <a:pt x="2022" y="4896"/>
                  </a:lnTo>
                  <a:cubicBezTo>
                    <a:pt x="2022" y="4982"/>
                    <a:pt x="2092" y="5051"/>
                    <a:pt x="2178" y="5051"/>
                  </a:cubicBezTo>
                  <a:lnTo>
                    <a:pt x="3182" y="5051"/>
                  </a:lnTo>
                  <a:cubicBezTo>
                    <a:pt x="3268" y="5051"/>
                    <a:pt x="3338" y="4982"/>
                    <a:pt x="3338" y="4896"/>
                  </a:cubicBezTo>
                  <a:lnTo>
                    <a:pt x="3338" y="4400"/>
                  </a:lnTo>
                  <a:cubicBezTo>
                    <a:pt x="3338" y="4362"/>
                    <a:pt x="3360" y="4329"/>
                    <a:pt x="3395" y="4315"/>
                  </a:cubicBezTo>
                  <a:cubicBezTo>
                    <a:pt x="3577" y="4244"/>
                    <a:pt x="3747" y="4146"/>
                    <a:pt x="3900" y="4023"/>
                  </a:cubicBezTo>
                  <a:cubicBezTo>
                    <a:pt x="3929" y="4000"/>
                    <a:pt x="3970" y="3997"/>
                    <a:pt x="4001" y="4015"/>
                  </a:cubicBezTo>
                  <a:lnTo>
                    <a:pt x="4432" y="4264"/>
                  </a:lnTo>
                  <a:cubicBezTo>
                    <a:pt x="4506" y="4307"/>
                    <a:pt x="4602" y="4282"/>
                    <a:pt x="4644" y="4207"/>
                  </a:cubicBezTo>
                  <a:lnTo>
                    <a:pt x="4844" y="3863"/>
                  </a:lnTo>
                  <a:cubicBezTo>
                    <a:pt x="4868" y="3819"/>
                    <a:pt x="4923" y="3805"/>
                    <a:pt x="4967" y="3829"/>
                  </a:cubicBezTo>
                  <a:cubicBezTo>
                    <a:pt x="5010" y="3855"/>
                    <a:pt x="5025" y="3910"/>
                    <a:pt x="5000" y="3952"/>
                  </a:cubicBezTo>
                  <a:lnTo>
                    <a:pt x="4801" y="4298"/>
                  </a:lnTo>
                  <a:cubicBezTo>
                    <a:pt x="4708" y="4458"/>
                    <a:pt x="4502" y="4514"/>
                    <a:pt x="4341" y="4421"/>
                  </a:cubicBezTo>
                  <a:lnTo>
                    <a:pt x="3964" y="4203"/>
                  </a:lnTo>
                  <a:cubicBezTo>
                    <a:pt x="3826" y="4306"/>
                    <a:pt x="3677" y="4393"/>
                    <a:pt x="3518" y="4460"/>
                  </a:cubicBezTo>
                  <a:lnTo>
                    <a:pt x="3518" y="4896"/>
                  </a:lnTo>
                  <a:cubicBezTo>
                    <a:pt x="3518" y="5081"/>
                    <a:pt x="3368" y="5232"/>
                    <a:pt x="3182" y="523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36" name="Group 6">
              <a:extLst>
                <a:ext uri="{FF2B5EF4-FFF2-40B4-BE49-F238E27FC236}">
                  <a16:creationId xmlns:a16="http://schemas.microsoft.com/office/drawing/2014/main" id="{E1E130F5-2810-C14C-AF27-11DA7927F7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12830" y="221160"/>
              <a:ext cx="1227236" cy="1584695"/>
              <a:chOff x="3309938" y="4121150"/>
              <a:chExt cx="1836737" cy="2371725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72" name="Freeform 1">
                <a:extLst>
                  <a:ext uri="{FF2B5EF4-FFF2-40B4-BE49-F238E27FC236}">
                    <a16:creationId xmlns:a16="http://schemas.microsoft.com/office/drawing/2014/main" id="{DF3A35C8-5E73-6542-A684-6D42B0C0C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450" y="5248275"/>
                <a:ext cx="290513" cy="741363"/>
              </a:xfrm>
              <a:custGeom>
                <a:avLst/>
                <a:gdLst>
                  <a:gd name="T0" fmla="*/ 175099 w 808"/>
                  <a:gd name="T1" fmla="*/ 51798 h 2061"/>
                  <a:gd name="T2" fmla="*/ 175099 w 808"/>
                  <a:gd name="T3" fmla="*/ 51798 h 2061"/>
                  <a:gd name="T4" fmla="*/ 289075 w 808"/>
                  <a:gd name="T5" fmla="*/ 210431 h 2061"/>
                  <a:gd name="T6" fmla="*/ 289075 w 808"/>
                  <a:gd name="T7" fmla="*/ 227697 h 2061"/>
                  <a:gd name="T8" fmla="*/ 221840 w 808"/>
                  <a:gd name="T9" fmla="*/ 227697 h 2061"/>
                  <a:gd name="T10" fmla="*/ 221840 w 808"/>
                  <a:gd name="T11" fmla="*/ 205754 h 2061"/>
                  <a:gd name="T12" fmla="*/ 221840 w 808"/>
                  <a:gd name="T13" fmla="*/ 205754 h 2061"/>
                  <a:gd name="T14" fmla="*/ 147414 w 808"/>
                  <a:gd name="T15" fmla="*/ 113668 h 2061"/>
                  <a:gd name="T16" fmla="*/ 147414 w 808"/>
                  <a:gd name="T17" fmla="*/ 113668 h 2061"/>
                  <a:gd name="T18" fmla="*/ 73707 w 808"/>
                  <a:gd name="T19" fmla="*/ 205754 h 2061"/>
                  <a:gd name="T20" fmla="*/ 73707 w 808"/>
                  <a:gd name="T21" fmla="*/ 205754 h 2061"/>
                  <a:gd name="T22" fmla="*/ 290153 w 808"/>
                  <a:gd name="T23" fmla="*/ 532731 h 2061"/>
                  <a:gd name="T24" fmla="*/ 290153 w 808"/>
                  <a:gd name="T25" fmla="*/ 532731 h 2061"/>
                  <a:gd name="T26" fmla="*/ 175099 w 808"/>
                  <a:gd name="T27" fmla="*/ 692083 h 2061"/>
                  <a:gd name="T28" fmla="*/ 175099 w 808"/>
                  <a:gd name="T29" fmla="*/ 741003 h 2061"/>
                  <a:gd name="T30" fmla="*/ 116133 w 808"/>
                  <a:gd name="T31" fmla="*/ 741003 h 2061"/>
                  <a:gd name="T32" fmla="*/ 116133 w 808"/>
                  <a:gd name="T33" fmla="*/ 692083 h 2061"/>
                  <a:gd name="T34" fmla="*/ 116133 w 808"/>
                  <a:gd name="T35" fmla="*/ 692083 h 2061"/>
                  <a:gd name="T36" fmla="*/ 0 w 808"/>
                  <a:gd name="T37" fmla="*/ 532731 h 2061"/>
                  <a:gd name="T38" fmla="*/ 0 w 808"/>
                  <a:gd name="T39" fmla="*/ 493163 h 2061"/>
                  <a:gd name="T40" fmla="*/ 67235 w 808"/>
                  <a:gd name="T41" fmla="*/ 493163 h 2061"/>
                  <a:gd name="T42" fmla="*/ 67235 w 808"/>
                  <a:gd name="T43" fmla="*/ 537407 h 2061"/>
                  <a:gd name="T44" fmla="*/ 67235 w 808"/>
                  <a:gd name="T45" fmla="*/ 537407 h 2061"/>
                  <a:gd name="T46" fmla="*/ 142740 w 808"/>
                  <a:gd name="T47" fmla="*/ 628774 h 2061"/>
                  <a:gd name="T48" fmla="*/ 142740 w 808"/>
                  <a:gd name="T49" fmla="*/ 628774 h 2061"/>
                  <a:gd name="T50" fmla="*/ 218244 w 808"/>
                  <a:gd name="T51" fmla="*/ 537407 h 2061"/>
                  <a:gd name="T52" fmla="*/ 218244 w 808"/>
                  <a:gd name="T53" fmla="*/ 537407 h 2061"/>
                  <a:gd name="T54" fmla="*/ 2876 w 808"/>
                  <a:gd name="T55" fmla="*/ 210431 h 2061"/>
                  <a:gd name="T56" fmla="*/ 2876 w 808"/>
                  <a:gd name="T57" fmla="*/ 210431 h 2061"/>
                  <a:gd name="T58" fmla="*/ 116133 w 808"/>
                  <a:gd name="T59" fmla="*/ 51798 h 2061"/>
                  <a:gd name="T60" fmla="*/ 116133 w 808"/>
                  <a:gd name="T61" fmla="*/ 0 h 2061"/>
                  <a:gd name="T62" fmla="*/ 175099 w 808"/>
                  <a:gd name="T63" fmla="*/ 0 h 2061"/>
                  <a:gd name="T64" fmla="*/ 175099 w 808"/>
                  <a:gd name="T65" fmla="*/ 51798 h 20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8" h="2061">
                    <a:moveTo>
                      <a:pt x="487" y="144"/>
                    </a:moveTo>
                    <a:lnTo>
                      <a:pt x="487" y="144"/>
                    </a:lnTo>
                    <a:cubicBezTo>
                      <a:pt x="705" y="175"/>
                      <a:pt x="804" y="344"/>
                      <a:pt x="804" y="585"/>
                    </a:cubicBezTo>
                    <a:lnTo>
                      <a:pt x="804" y="633"/>
                    </a:lnTo>
                    <a:lnTo>
                      <a:pt x="617" y="633"/>
                    </a:lnTo>
                    <a:lnTo>
                      <a:pt x="617" y="572"/>
                    </a:lnTo>
                    <a:cubicBezTo>
                      <a:pt x="617" y="413"/>
                      <a:pt x="553" y="316"/>
                      <a:pt x="410" y="316"/>
                    </a:cubicBezTo>
                    <a:cubicBezTo>
                      <a:pt x="269" y="316"/>
                      <a:pt x="205" y="413"/>
                      <a:pt x="205" y="572"/>
                    </a:cubicBezTo>
                    <a:cubicBezTo>
                      <a:pt x="205" y="974"/>
                      <a:pt x="807" y="977"/>
                      <a:pt x="807" y="1481"/>
                    </a:cubicBezTo>
                    <a:cubicBezTo>
                      <a:pt x="807" y="1722"/>
                      <a:pt x="705" y="1893"/>
                      <a:pt x="487" y="1924"/>
                    </a:cubicBezTo>
                    <a:lnTo>
                      <a:pt x="487" y="2060"/>
                    </a:lnTo>
                    <a:lnTo>
                      <a:pt x="323" y="2060"/>
                    </a:lnTo>
                    <a:lnTo>
                      <a:pt x="323" y="1924"/>
                    </a:lnTo>
                    <a:cubicBezTo>
                      <a:pt x="100" y="1893"/>
                      <a:pt x="0" y="1724"/>
                      <a:pt x="0" y="1481"/>
                    </a:cubicBezTo>
                    <a:lnTo>
                      <a:pt x="0" y="1371"/>
                    </a:lnTo>
                    <a:lnTo>
                      <a:pt x="187" y="1371"/>
                    </a:lnTo>
                    <a:lnTo>
                      <a:pt x="187" y="1494"/>
                    </a:lnTo>
                    <a:cubicBezTo>
                      <a:pt x="187" y="1656"/>
                      <a:pt x="254" y="1748"/>
                      <a:pt x="397" y="1748"/>
                    </a:cubicBezTo>
                    <a:cubicBezTo>
                      <a:pt x="543" y="1748"/>
                      <a:pt x="607" y="1656"/>
                      <a:pt x="607" y="1494"/>
                    </a:cubicBezTo>
                    <a:cubicBezTo>
                      <a:pt x="607" y="1095"/>
                      <a:pt x="8" y="1089"/>
                      <a:pt x="8" y="585"/>
                    </a:cubicBezTo>
                    <a:cubicBezTo>
                      <a:pt x="8" y="339"/>
                      <a:pt x="107" y="177"/>
                      <a:pt x="323" y="144"/>
                    </a:cubicBezTo>
                    <a:lnTo>
                      <a:pt x="323" y="0"/>
                    </a:lnTo>
                    <a:lnTo>
                      <a:pt x="487" y="0"/>
                    </a:lnTo>
                    <a:lnTo>
                      <a:pt x="487" y="14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2955572C-8D64-DD46-8AF9-8F58D8AD7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9938" y="4754563"/>
                <a:ext cx="1836737" cy="1738312"/>
              </a:xfrm>
              <a:custGeom>
                <a:avLst/>
                <a:gdLst>
                  <a:gd name="T0" fmla="*/ 918008 w 5102"/>
                  <a:gd name="T1" fmla="*/ 64782 h 4830"/>
                  <a:gd name="T2" fmla="*/ 918008 w 5102"/>
                  <a:gd name="T3" fmla="*/ 64782 h 4830"/>
                  <a:gd name="T4" fmla="*/ 317163 w 5102"/>
                  <a:gd name="T5" fmla="*/ 396609 h 4830"/>
                  <a:gd name="T6" fmla="*/ 317163 w 5102"/>
                  <a:gd name="T7" fmla="*/ 396609 h 4830"/>
                  <a:gd name="T8" fmla="*/ 64801 w 5102"/>
                  <a:gd name="T9" fmla="*/ 1044787 h 4830"/>
                  <a:gd name="T10" fmla="*/ 64801 w 5102"/>
                  <a:gd name="T11" fmla="*/ 1044787 h 4830"/>
                  <a:gd name="T12" fmla="*/ 918008 w 5102"/>
                  <a:gd name="T13" fmla="*/ 1672810 h 4830"/>
                  <a:gd name="T14" fmla="*/ 918008 w 5102"/>
                  <a:gd name="T15" fmla="*/ 1672810 h 4830"/>
                  <a:gd name="T16" fmla="*/ 1771216 w 5102"/>
                  <a:gd name="T17" fmla="*/ 1044787 h 4830"/>
                  <a:gd name="T18" fmla="*/ 1771216 w 5102"/>
                  <a:gd name="T19" fmla="*/ 1044787 h 4830"/>
                  <a:gd name="T20" fmla="*/ 1518854 w 5102"/>
                  <a:gd name="T21" fmla="*/ 396609 h 4830"/>
                  <a:gd name="T22" fmla="*/ 1518854 w 5102"/>
                  <a:gd name="T23" fmla="*/ 396609 h 4830"/>
                  <a:gd name="T24" fmla="*/ 918008 w 5102"/>
                  <a:gd name="T25" fmla="*/ 64782 h 4830"/>
                  <a:gd name="T26" fmla="*/ 918008 w 5102"/>
                  <a:gd name="T27" fmla="*/ 1737952 h 4830"/>
                  <a:gd name="T28" fmla="*/ 918008 w 5102"/>
                  <a:gd name="T29" fmla="*/ 1737952 h 4830"/>
                  <a:gd name="T30" fmla="*/ 0 w 5102"/>
                  <a:gd name="T31" fmla="*/ 1044787 h 4830"/>
                  <a:gd name="T32" fmla="*/ 0 w 5102"/>
                  <a:gd name="T33" fmla="*/ 1044787 h 4830"/>
                  <a:gd name="T34" fmla="*/ 918008 w 5102"/>
                  <a:gd name="T35" fmla="*/ 0 h 4830"/>
                  <a:gd name="T36" fmla="*/ 918008 w 5102"/>
                  <a:gd name="T37" fmla="*/ 0 h 4830"/>
                  <a:gd name="T38" fmla="*/ 1569615 w 5102"/>
                  <a:gd name="T39" fmla="*/ 355940 h 4830"/>
                  <a:gd name="T40" fmla="*/ 1569615 w 5102"/>
                  <a:gd name="T41" fmla="*/ 355940 h 4830"/>
                  <a:gd name="T42" fmla="*/ 1836377 w 5102"/>
                  <a:gd name="T43" fmla="*/ 1044787 h 4830"/>
                  <a:gd name="T44" fmla="*/ 1836377 w 5102"/>
                  <a:gd name="T45" fmla="*/ 1044787 h 4830"/>
                  <a:gd name="T46" fmla="*/ 918008 w 5102"/>
                  <a:gd name="T47" fmla="*/ 1737952 h 48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102" h="4830">
                    <a:moveTo>
                      <a:pt x="2550" y="180"/>
                    </a:moveTo>
                    <a:lnTo>
                      <a:pt x="2550" y="180"/>
                    </a:lnTo>
                    <a:cubicBezTo>
                      <a:pt x="1952" y="180"/>
                      <a:pt x="1360" y="507"/>
                      <a:pt x="881" y="1102"/>
                    </a:cubicBezTo>
                    <a:cubicBezTo>
                      <a:pt x="449" y="1638"/>
                      <a:pt x="180" y="2329"/>
                      <a:pt x="180" y="2903"/>
                    </a:cubicBezTo>
                    <a:cubicBezTo>
                      <a:pt x="180" y="3963"/>
                      <a:pt x="1111" y="4648"/>
                      <a:pt x="2550" y="4648"/>
                    </a:cubicBezTo>
                    <a:cubicBezTo>
                      <a:pt x="3989" y="4648"/>
                      <a:pt x="4920" y="3963"/>
                      <a:pt x="4920" y="2903"/>
                    </a:cubicBezTo>
                    <a:cubicBezTo>
                      <a:pt x="4920" y="2329"/>
                      <a:pt x="4651" y="1638"/>
                      <a:pt x="4219" y="1102"/>
                    </a:cubicBezTo>
                    <a:cubicBezTo>
                      <a:pt x="3741" y="507"/>
                      <a:pt x="3149" y="180"/>
                      <a:pt x="2550" y="180"/>
                    </a:cubicBezTo>
                    <a:close/>
                    <a:moveTo>
                      <a:pt x="2550" y="4829"/>
                    </a:moveTo>
                    <a:lnTo>
                      <a:pt x="2550" y="4829"/>
                    </a:lnTo>
                    <a:cubicBezTo>
                      <a:pt x="1001" y="4829"/>
                      <a:pt x="0" y="4072"/>
                      <a:pt x="0" y="2903"/>
                    </a:cubicBezTo>
                    <a:cubicBezTo>
                      <a:pt x="0" y="1596"/>
                      <a:pt x="1176" y="0"/>
                      <a:pt x="2550" y="0"/>
                    </a:cubicBezTo>
                    <a:cubicBezTo>
                      <a:pt x="3204" y="0"/>
                      <a:pt x="3846" y="351"/>
                      <a:pt x="4360" y="989"/>
                    </a:cubicBezTo>
                    <a:cubicBezTo>
                      <a:pt x="4823" y="1564"/>
                      <a:pt x="5101" y="2280"/>
                      <a:pt x="5101" y="2903"/>
                    </a:cubicBezTo>
                    <a:cubicBezTo>
                      <a:pt x="5101" y="4072"/>
                      <a:pt x="4099" y="4829"/>
                      <a:pt x="2550" y="482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C311DBAC-D812-7740-9DAC-1F4D7D4B2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4121150"/>
                <a:ext cx="769937" cy="534988"/>
              </a:xfrm>
              <a:custGeom>
                <a:avLst/>
                <a:gdLst>
                  <a:gd name="T0" fmla="*/ 80705 w 2137"/>
                  <a:gd name="T1" fmla="*/ 65076 h 1488"/>
                  <a:gd name="T2" fmla="*/ 381546 w 2137"/>
                  <a:gd name="T3" fmla="*/ 466676 h 1488"/>
                  <a:gd name="T4" fmla="*/ 381546 w 2137"/>
                  <a:gd name="T5" fmla="*/ 466676 h 1488"/>
                  <a:gd name="T6" fmla="*/ 384788 w 2137"/>
                  <a:gd name="T7" fmla="*/ 469553 h 1488"/>
                  <a:gd name="T8" fmla="*/ 384788 w 2137"/>
                  <a:gd name="T9" fmla="*/ 469553 h 1488"/>
                  <a:gd name="T10" fmla="*/ 388031 w 2137"/>
                  <a:gd name="T11" fmla="*/ 466676 h 1488"/>
                  <a:gd name="T12" fmla="*/ 688872 w 2137"/>
                  <a:gd name="T13" fmla="*/ 65076 h 1488"/>
                  <a:gd name="T14" fmla="*/ 80705 w 2137"/>
                  <a:gd name="T15" fmla="*/ 65076 h 1488"/>
                  <a:gd name="T16" fmla="*/ 384788 w 2137"/>
                  <a:gd name="T17" fmla="*/ 534628 h 1488"/>
                  <a:gd name="T18" fmla="*/ 384788 w 2137"/>
                  <a:gd name="T19" fmla="*/ 534628 h 1488"/>
                  <a:gd name="T20" fmla="*/ 329664 w 2137"/>
                  <a:gd name="T21" fmla="*/ 505506 h 1488"/>
                  <a:gd name="T22" fmla="*/ 19095 w 2137"/>
                  <a:gd name="T23" fmla="*/ 90962 h 1488"/>
                  <a:gd name="T24" fmla="*/ 19095 w 2137"/>
                  <a:gd name="T25" fmla="*/ 90962 h 1488"/>
                  <a:gd name="T26" fmla="*/ 9728 w 2137"/>
                  <a:gd name="T27" fmla="*/ 29482 h 1488"/>
                  <a:gd name="T28" fmla="*/ 9728 w 2137"/>
                  <a:gd name="T29" fmla="*/ 29482 h 1488"/>
                  <a:gd name="T30" fmla="*/ 64852 w 2137"/>
                  <a:gd name="T31" fmla="*/ 0 h 1488"/>
                  <a:gd name="T32" fmla="*/ 705085 w 2137"/>
                  <a:gd name="T33" fmla="*/ 0 h 1488"/>
                  <a:gd name="T34" fmla="*/ 705085 w 2137"/>
                  <a:gd name="T35" fmla="*/ 0 h 1488"/>
                  <a:gd name="T36" fmla="*/ 760209 w 2137"/>
                  <a:gd name="T37" fmla="*/ 29482 h 1488"/>
                  <a:gd name="T38" fmla="*/ 760209 w 2137"/>
                  <a:gd name="T39" fmla="*/ 29482 h 1488"/>
                  <a:gd name="T40" fmla="*/ 750842 w 2137"/>
                  <a:gd name="T41" fmla="*/ 90962 h 1488"/>
                  <a:gd name="T42" fmla="*/ 440273 w 2137"/>
                  <a:gd name="T43" fmla="*/ 505506 h 1488"/>
                  <a:gd name="T44" fmla="*/ 440273 w 2137"/>
                  <a:gd name="T45" fmla="*/ 505506 h 1488"/>
                  <a:gd name="T46" fmla="*/ 384788 w 2137"/>
                  <a:gd name="T47" fmla="*/ 534628 h 14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37" h="1488">
                    <a:moveTo>
                      <a:pt x="224" y="181"/>
                    </a:moveTo>
                    <a:lnTo>
                      <a:pt x="1059" y="1298"/>
                    </a:lnTo>
                    <a:cubicBezTo>
                      <a:pt x="1063" y="1303"/>
                      <a:pt x="1067" y="1305"/>
                      <a:pt x="1068" y="1306"/>
                    </a:cubicBezTo>
                    <a:cubicBezTo>
                      <a:pt x="1070" y="1305"/>
                      <a:pt x="1073" y="1303"/>
                      <a:pt x="1077" y="1298"/>
                    </a:cubicBezTo>
                    <a:lnTo>
                      <a:pt x="1912" y="181"/>
                    </a:lnTo>
                    <a:lnTo>
                      <a:pt x="224" y="181"/>
                    </a:lnTo>
                    <a:close/>
                    <a:moveTo>
                      <a:pt x="1068" y="1487"/>
                    </a:moveTo>
                    <a:lnTo>
                      <a:pt x="1068" y="1487"/>
                    </a:lnTo>
                    <a:cubicBezTo>
                      <a:pt x="1009" y="1487"/>
                      <a:pt x="953" y="1457"/>
                      <a:pt x="915" y="1406"/>
                    </a:cubicBezTo>
                    <a:lnTo>
                      <a:pt x="53" y="253"/>
                    </a:lnTo>
                    <a:cubicBezTo>
                      <a:pt x="10" y="197"/>
                      <a:pt x="0" y="134"/>
                      <a:pt x="27" y="82"/>
                    </a:cubicBezTo>
                    <a:cubicBezTo>
                      <a:pt x="53" y="30"/>
                      <a:pt x="108" y="0"/>
                      <a:pt x="180" y="0"/>
                    </a:cubicBezTo>
                    <a:lnTo>
                      <a:pt x="1957" y="0"/>
                    </a:lnTo>
                    <a:cubicBezTo>
                      <a:pt x="2028" y="0"/>
                      <a:pt x="2084" y="30"/>
                      <a:pt x="2110" y="82"/>
                    </a:cubicBezTo>
                    <a:cubicBezTo>
                      <a:pt x="2136" y="134"/>
                      <a:pt x="2126" y="197"/>
                      <a:pt x="2084" y="253"/>
                    </a:cubicBezTo>
                    <a:lnTo>
                      <a:pt x="1222" y="1406"/>
                    </a:lnTo>
                    <a:cubicBezTo>
                      <a:pt x="1183" y="1457"/>
                      <a:pt x="1128" y="1487"/>
                      <a:pt x="1068" y="148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B24EBAD6-42F1-D94B-898D-821FB9483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4313" y="4597400"/>
                <a:ext cx="407987" cy="222250"/>
              </a:xfrm>
              <a:custGeom>
                <a:avLst/>
                <a:gdLst>
                  <a:gd name="T0" fmla="*/ 111007 w 1132"/>
                  <a:gd name="T1" fmla="*/ 64987 h 619"/>
                  <a:gd name="T2" fmla="*/ 111007 w 1132"/>
                  <a:gd name="T3" fmla="*/ 64987 h 619"/>
                  <a:gd name="T4" fmla="*/ 64874 w 1132"/>
                  <a:gd name="T5" fmla="*/ 110945 h 619"/>
                  <a:gd name="T6" fmla="*/ 64874 w 1132"/>
                  <a:gd name="T7" fmla="*/ 110945 h 619"/>
                  <a:gd name="T8" fmla="*/ 111007 w 1132"/>
                  <a:gd name="T9" fmla="*/ 157263 h 619"/>
                  <a:gd name="T10" fmla="*/ 296259 w 1132"/>
                  <a:gd name="T11" fmla="*/ 157263 h 619"/>
                  <a:gd name="T12" fmla="*/ 296259 w 1132"/>
                  <a:gd name="T13" fmla="*/ 157263 h 619"/>
                  <a:gd name="T14" fmla="*/ 342392 w 1132"/>
                  <a:gd name="T15" fmla="*/ 110945 h 619"/>
                  <a:gd name="T16" fmla="*/ 342392 w 1132"/>
                  <a:gd name="T17" fmla="*/ 110945 h 619"/>
                  <a:gd name="T18" fmla="*/ 296259 w 1132"/>
                  <a:gd name="T19" fmla="*/ 64987 h 619"/>
                  <a:gd name="T20" fmla="*/ 111007 w 1132"/>
                  <a:gd name="T21" fmla="*/ 64987 h 619"/>
                  <a:gd name="T22" fmla="*/ 296259 w 1132"/>
                  <a:gd name="T23" fmla="*/ 221891 h 619"/>
                  <a:gd name="T24" fmla="*/ 111007 w 1132"/>
                  <a:gd name="T25" fmla="*/ 221891 h 619"/>
                  <a:gd name="T26" fmla="*/ 111007 w 1132"/>
                  <a:gd name="T27" fmla="*/ 221891 h 619"/>
                  <a:gd name="T28" fmla="*/ 0 w 1132"/>
                  <a:gd name="T29" fmla="*/ 110945 h 619"/>
                  <a:gd name="T30" fmla="*/ 0 w 1132"/>
                  <a:gd name="T31" fmla="*/ 110945 h 619"/>
                  <a:gd name="T32" fmla="*/ 111007 w 1132"/>
                  <a:gd name="T33" fmla="*/ 0 h 619"/>
                  <a:gd name="T34" fmla="*/ 296259 w 1132"/>
                  <a:gd name="T35" fmla="*/ 0 h 619"/>
                  <a:gd name="T36" fmla="*/ 296259 w 1132"/>
                  <a:gd name="T37" fmla="*/ 0 h 619"/>
                  <a:gd name="T38" fmla="*/ 407627 w 1132"/>
                  <a:gd name="T39" fmla="*/ 110945 h 619"/>
                  <a:gd name="T40" fmla="*/ 407627 w 1132"/>
                  <a:gd name="T41" fmla="*/ 110945 h 619"/>
                  <a:gd name="T42" fmla="*/ 296259 w 1132"/>
                  <a:gd name="T43" fmla="*/ 221891 h 6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2" h="619">
                    <a:moveTo>
                      <a:pt x="308" y="181"/>
                    </a:moveTo>
                    <a:lnTo>
                      <a:pt x="308" y="181"/>
                    </a:lnTo>
                    <a:cubicBezTo>
                      <a:pt x="237" y="181"/>
                      <a:pt x="180" y="239"/>
                      <a:pt x="180" y="309"/>
                    </a:cubicBezTo>
                    <a:cubicBezTo>
                      <a:pt x="180" y="380"/>
                      <a:pt x="237" y="438"/>
                      <a:pt x="308" y="438"/>
                    </a:cubicBezTo>
                    <a:lnTo>
                      <a:pt x="822" y="438"/>
                    </a:lnTo>
                    <a:cubicBezTo>
                      <a:pt x="893" y="438"/>
                      <a:pt x="950" y="380"/>
                      <a:pt x="950" y="309"/>
                    </a:cubicBezTo>
                    <a:cubicBezTo>
                      <a:pt x="950" y="239"/>
                      <a:pt x="893" y="181"/>
                      <a:pt x="822" y="181"/>
                    </a:cubicBezTo>
                    <a:lnTo>
                      <a:pt x="308" y="181"/>
                    </a:lnTo>
                    <a:close/>
                    <a:moveTo>
                      <a:pt x="822" y="618"/>
                    </a:moveTo>
                    <a:lnTo>
                      <a:pt x="308" y="618"/>
                    </a:lnTo>
                    <a:cubicBezTo>
                      <a:pt x="138" y="618"/>
                      <a:pt x="0" y="480"/>
                      <a:pt x="0" y="309"/>
                    </a:cubicBezTo>
                    <a:cubicBezTo>
                      <a:pt x="0" y="139"/>
                      <a:pt x="138" y="0"/>
                      <a:pt x="308" y="0"/>
                    </a:cubicBezTo>
                    <a:lnTo>
                      <a:pt x="822" y="0"/>
                    </a:lnTo>
                    <a:cubicBezTo>
                      <a:pt x="993" y="0"/>
                      <a:pt x="1131" y="139"/>
                      <a:pt x="1131" y="309"/>
                    </a:cubicBezTo>
                    <a:cubicBezTo>
                      <a:pt x="1131" y="480"/>
                      <a:pt x="993" y="618"/>
                      <a:pt x="822" y="6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37" name="Group 9">
              <a:extLst>
                <a:ext uri="{FF2B5EF4-FFF2-40B4-BE49-F238E27FC236}">
                  <a16:creationId xmlns:a16="http://schemas.microsoft.com/office/drawing/2014/main" id="{C2BD1CED-AEA2-944D-B446-168DEC8F8E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6092" y="808244"/>
              <a:ext cx="1245270" cy="711734"/>
              <a:chOff x="5507038" y="1647825"/>
              <a:chExt cx="1863725" cy="1065213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70" name="Freeform 34">
                <a:extLst>
                  <a:ext uri="{FF2B5EF4-FFF2-40B4-BE49-F238E27FC236}">
                    <a16:creationId xmlns:a16="http://schemas.microsoft.com/office/drawing/2014/main" id="{CFE99A1A-A9F2-D54E-921F-34643919B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2950" y="1647825"/>
                <a:ext cx="277813" cy="246063"/>
              </a:xfrm>
              <a:custGeom>
                <a:avLst/>
                <a:gdLst>
                  <a:gd name="T0" fmla="*/ 15474 w 772"/>
                  <a:gd name="T1" fmla="*/ 110764 h 682"/>
                  <a:gd name="T2" fmla="*/ 15474 w 772"/>
                  <a:gd name="T3" fmla="*/ 110764 h 682"/>
                  <a:gd name="T4" fmla="*/ 17273 w 772"/>
                  <a:gd name="T5" fmla="*/ 139989 h 682"/>
                  <a:gd name="T6" fmla="*/ 250823 w 772"/>
                  <a:gd name="T7" fmla="*/ 238486 h 682"/>
                  <a:gd name="T8" fmla="*/ 250823 w 772"/>
                  <a:gd name="T9" fmla="*/ 238486 h 682"/>
                  <a:gd name="T10" fmla="*/ 272775 w 772"/>
                  <a:gd name="T11" fmla="*/ 219725 h 682"/>
                  <a:gd name="T12" fmla="*/ 224554 w 772"/>
                  <a:gd name="T13" fmla="*/ 24173 h 682"/>
                  <a:gd name="T14" fmla="*/ 224554 w 772"/>
                  <a:gd name="T15" fmla="*/ 24173 h 682"/>
                  <a:gd name="T16" fmla="*/ 188927 w 772"/>
                  <a:gd name="T17" fmla="*/ 9020 h 682"/>
                  <a:gd name="T18" fmla="*/ 15474 w 772"/>
                  <a:gd name="T19" fmla="*/ 110764 h 6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2" h="682">
                    <a:moveTo>
                      <a:pt x="43" y="307"/>
                    </a:moveTo>
                    <a:lnTo>
                      <a:pt x="43" y="307"/>
                    </a:lnTo>
                    <a:cubicBezTo>
                      <a:pt x="0" y="332"/>
                      <a:pt x="2" y="368"/>
                      <a:pt x="48" y="388"/>
                    </a:cubicBezTo>
                    <a:lnTo>
                      <a:pt x="697" y="661"/>
                    </a:lnTo>
                    <a:cubicBezTo>
                      <a:pt x="743" y="681"/>
                      <a:pt x="771" y="657"/>
                      <a:pt x="758" y="609"/>
                    </a:cubicBezTo>
                    <a:lnTo>
                      <a:pt x="624" y="67"/>
                    </a:lnTo>
                    <a:cubicBezTo>
                      <a:pt x="612" y="19"/>
                      <a:pt x="567" y="0"/>
                      <a:pt x="525" y="25"/>
                    </a:cubicBezTo>
                    <a:lnTo>
                      <a:pt x="43" y="30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1" name="Freeform 35">
                <a:extLst>
                  <a:ext uri="{FF2B5EF4-FFF2-40B4-BE49-F238E27FC236}">
                    <a16:creationId xmlns:a16="http://schemas.microsoft.com/office/drawing/2014/main" id="{6DCCDDA1-99E9-ED4F-92D5-B94703CA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7038" y="1752600"/>
                <a:ext cx="1771650" cy="960438"/>
              </a:xfrm>
              <a:custGeom>
                <a:avLst/>
                <a:gdLst>
                  <a:gd name="T0" fmla="*/ 37067 w 4923"/>
                  <a:gd name="T1" fmla="*/ 960078 h 2666"/>
                  <a:gd name="T2" fmla="*/ 37067 w 4923"/>
                  <a:gd name="T3" fmla="*/ 960078 h 2666"/>
                  <a:gd name="T4" fmla="*/ 20873 w 4923"/>
                  <a:gd name="T5" fmla="*/ 955755 h 2666"/>
                  <a:gd name="T6" fmla="*/ 20873 w 4923"/>
                  <a:gd name="T7" fmla="*/ 955755 h 2666"/>
                  <a:gd name="T8" fmla="*/ 8637 w 4923"/>
                  <a:gd name="T9" fmla="*/ 911443 h 2666"/>
                  <a:gd name="T10" fmla="*/ 393340 w 4923"/>
                  <a:gd name="T11" fmla="*/ 235967 h 2666"/>
                  <a:gd name="T12" fmla="*/ 393340 w 4923"/>
                  <a:gd name="T13" fmla="*/ 235967 h 2666"/>
                  <a:gd name="T14" fmla="*/ 445522 w 4923"/>
                  <a:gd name="T15" fmla="*/ 201742 h 2666"/>
                  <a:gd name="T16" fmla="*/ 445522 w 4923"/>
                  <a:gd name="T17" fmla="*/ 201742 h 2666"/>
                  <a:gd name="T18" fmla="*/ 499143 w 4923"/>
                  <a:gd name="T19" fmla="*/ 233805 h 2666"/>
                  <a:gd name="T20" fmla="*/ 747814 w 4923"/>
                  <a:gd name="T21" fmla="*/ 631526 h 2666"/>
                  <a:gd name="T22" fmla="*/ 987129 w 4923"/>
                  <a:gd name="T23" fmla="*/ 284241 h 2666"/>
                  <a:gd name="T24" fmla="*/ 987129 w 4923"/>
                  <a:gd name="T25" fmla="*/ 284241 h 2666"/>
                  <a:gd name="T26" fmla="*/ 1040390 w 4923"/>
                  <a:gd name="T27" fmla="*/ 253979 h 2666"/>
                  <a:gd name="T28" fmla="*/ 1040390 w 4923"/>
                  <a:gd name="T29" fmla="*/ 253979 h 2666"/>
                  <a:gd name="T30" fmla="*/ 1041830 w 4923"/>
                  <a:gd name="T31" fmla="*/ 253979 h 2666"/>
                  <a:gd name="T32" fmla="*/ 1041830 w 4923"/>
                  <a:gd name="T33" fmla="*/ 253979 h 2666"/>
                  <a:gd name="T34" fmla="*/ 1095091 w 4923"/>
                  <a:gd name="T35" fmla="*/ 286402 h 2666"/>
                  <a:gd name="T36" fmla="*/ 1373991 w 4923"/>
                  <a:gd name="T37" fmla="*/ 730956 h 2666"/>
                  <a:gd name="T38" fmla="*/ 1704714 w 4923"/>
                  <a:gd name="T39" fmla="*/ 23056 h 2666"/>
                  <a:gd name="T40" fmla="*/ 1704714 w 4923"/>
                  <a:gd name="T41" fmla="*/ 23056 h 2666"/>
                  <a:gd name="T42" fmla="*/ 1747898 w 4923"/>
                  <a:gd name="T43" fmla="*/ 7565 h 2666"/>
                  <a:gd name="T44" fmla="*/ 1747898 w 4923"/>
                  <a:gd name="T45" fmla="*/ 7565 h 2666"/>
                  <a:gd name="T46" fmla="*/ 1763733 w 4923"/>
                  <a:gd name="T47" fmla="*/ 50796 h 2666"/>
                  <a:gd name="T48" fmla="*/ 1428332 w 4923"/>
                  <a:gd name="T49" fmla="*/ 768422 h 2666"/>
                  <a:gd name="T50" fmla="*/ 1428332 w 4923"/>
                  <a:gd name="T51" fmla="*/ 768422 h 2666"/>
                  <a:gd name="T52" fmla="*/ 1378670 w 4923"/>
                  <a:gd name="T53" fmla="*/ 806249 h 2666"/>
                  <a:gd name="T54" fmla="*/ 1378670 w 4923"/>
                  <a:gd name="T55" fmla="*/ 806249 h 2666"/>
                  <a:gd name="T56" fmla="*/ 1324329 w 4923"/>
                  <a:gd name="T57" fmla="*/ 774907 h 2666"/>
                  <a:gd name="T58" fmla="*/ 1040390 w 4923"/>
                  <a:gd name="T59" fmla="*/ 321707 h 2666"/>
                  <a:gd name="T60" fmla="*/ 801075 w 4923"/>
                  <a:gd name="T61" fmla="*/ 668992 h 2666"/>
                  <a:gd name="T62" fmla="*/ 801075 w 4923"/>
                  <a:gd name="T63" fmla="*/ 668992 h 2666"/>
                  <a:gd name="T64" fmla="*/ 746015 w 4923"/>
                  <a:gd name="T65" fmla="*/ 698893 h 2666"/>
                  <a:gd name="T66" fmla="*/ 746015 w 4923"/>
                  <a:gd name="T67" fmla="*/ 698893 h 2666"/>
                  <a:gd name="T68" fmla="*/ 692754 w 4923"/>
                  <a:gd name="T69" fmla="*/ 666470 h 2666"/>
                  <a:gd name="T70" fmla="*/ 446961 w 4923"/>
                  <a:gd name="T71" fmla="*/ 273073 h 2666"/>
                  <a:gd name="T72" fmla="*/ 65497 w 4923"/>
                  <a:gd name="T73" fmla="*/ 943506 h 2666"/>
                  <a:gd name="T74" fmla="*/ 65497 w 4923"/>
                  <a:gd name="T75" fmla="*/ 943506 h 2666"/>
                  <a:gd name="T76" fmla="*/ 37067 w 4923"/>
                  <a:gd name="T77" fmla="*/ 960078 h 26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923" h="2666">
                    <a:moveTo>
                      <a:pt x="103" y="2665"/>
                    </a:moveTo>
                    <a:lnTo>
                      <a:pt x="103" y="2665"/>
                    </a:lnTo>
                    <a:cubicBezTo>
                      <a:pt x="88" y="2665"/>
                      <a:pt x="73" y="2661"/>
                      <a:pt x="58" y="2653"/>
                    </a:cubicBezTo>
                    <a:cubicBezTo>
                      <a:pt x="15" y="2628"/>
                      <a:pt x="0" y="2573"/>
                      <a:pt x="24" y="2530"/>
                    </a:cubicBezTo>
                    <a:lnTo>
                      <a:pt x="1093" y="655"/>
                    </a:lnTo>
                    <a:cubicBezTo>
                      <a:pt x="1127" y="596"/>
                      <a:pt x="1179" y="561"/>
                      <a:pt x="1238" y="560"/>
                    </a:cubicBezTo>
                    <a:cubicBezTo>
                      <a:pt x="1297" y="560"/>
                      <a:pt x="1351" y="591"/>
                      <a:pt x="1387" y="649"/>
                    </a:cubicBezTo>
                    <a:lnTo>
                      <a:pt x="2078" y="1753"/>
                    </a:lnTo>
                    <a:lnTo>
                      <a:pt x="2743" y="789"/>
                    </a:lnTo>
                    <a:cubicBezTo>
                      <a:pt x="2780" y="735"/>
                      <a:pt x="2834" y="705"/>
                      <a:pt x="2891" y="705"/>
                    </a:cubicBezTo>
                    <a:cubicBezTo>
                      <a:pt x="2893" y="705"/>
                      <a:pt x="2894" y="705"/>
                      <a:pt x="2895" y="705"/>
                    </a:cubicBezTo>
                    <a:cubicBezTo>
                      <a:pt x="2954" y="706"/>
                      <a:pt x="3008" y="739"/>
                      <a:pt x="3043" y="795"/>
                    </a:cubicBezTo>
                    <a:lnTo>
                      <a:pt x="3818" y="2029"/>
                    </a:lnTo>
                    <a:lnTo>
                      <a:pt x="4737" y="64"/>
                    </a:lnTo>
                    <a:cubicBezTo>
                      <a:pt x="4758" y="19"/>
                      <a:pt x="4812" y="0"/>
                      <a:pt x="4857" y="21"/>
                    </a:cubicBezTo>
                    <a:cubicBezTo>
                      <a:pt x="4903" y="42"/>
                      <a:pt x="4922" y="95"/>
                      <a:pt x="4901" y="141"/>
                    </a:cubicBezTo>
                    <a:lnTo>
                      <a:pt x="3969" y="2133"/>
                    </a:lnTo>
                    <a:cubicBezTo>
                      <a:pt x="3939" y="2197"/>
                      <a:pt x="3889" y="2235"/>
                      <a:pt x="3831" y="2238"/>
                    </a:cubicBezTo>
                    <a:cubicBezTo>
                      <a:pt x="3771" y="2242"/>
                      <a:pt x="3717" y="2210"/>
                      <a:pt x="3680" y="2151"/>
                    </a:cubicBezTo>
                    <a:lnTo>
                      <a:pt x="2891" y="893"/>
                    </a:lnTo>
                    <a:lnTo>
                      <a:pt x="2226" y="1857"/>
                    </a:lnTo>
                    <a:cubicBezTo>
                      <a:pt x="2188" y="1912"/>
                      <a:pt x="2134" y="1942"/>
                      <a:pt x="2073" y="1940"/>
                    </a:cubicBezTo>
                    <a:cubicBezTo>
                      <a:pt x="2015" y="1939"/>
                      <a:pt x="1961" y="1906"/>
                      <a:pt x="1925" y="1850"/>
                    </a:cubicBezTo>
                    <a:lnTo>
                      <a:pt x="1242" y="758"/>
                    </a:lnTo>
                    <a:lnTo>
                      <a:pt x="182" y="2619"/>
                    </a:lnTo>
                    <a:cubicBezTo>
                      <a:pt x="165" y="2648"/>
                      <a:pt x="134" y="2665"/>
                      <a:pt x="103" y="26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D6A1F12F-90FA-8B4E-975F-35529FA241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32332" y="563343"/>
              <a:ext cx="1086163" cy="999185"/>
              <a:chOff x="4892675" y="3322638"/>
              <a:chExt cx="1625600" cy="149542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67" name="Freeform 2">
                <a:extLst>
                  <a:ext uri="{FF2B5EF4-FFF2-40B4-BE49-F238E27FC236}">
                    <a16:creationId xmlns:a16="http://schemas.microsoft.com/office/drawing/2014/main" id="{722B3D4E-A46B-124E-B0D4-A748EB00B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5788" y="3751263"/>
                <a:ext cx="252412" cy="642937"/>
              </a:xfrm>
              <a:custGeom>
                <a:avLst/>
                <a:gdLst>
                  <a:gd name="T0" fmla="*/ 152311 w 701"/>
                  <a:gd name="T1" fmla="*/ 44229 h 1788"/>
                  <a:gd name="T2" fmla="*/ 152311 w 701"/>
                  <a:gd name="T3" fmla="*/ 44229 h 1788"/>
                  <a:gd name="T4" fmla="*/ 251332 w 701"/>
                  <a:gd name="T5" fmla="*/ 181950 h 1788"/>
                  <a:gd name="T6" fmla="*/ 251332 w 701"/>
                  <a:gd name="T7" fmla="*/ 197052 h 1788"/>
                  <a:gd name="T8" fmla="*/ 193000 w 701"/>
                  <a:gd name="T9" fmla="*/ 197052 h 1788"/>
                  <a:gd name="T10" fmla="*/ 193000 w 701"/>
                  <a:gd name="T11" fmla="*/ 177994 h 1788"/>
                  <a:gd name="T12" fmla="*/ 193000 w 701"/>
                  <a:gd name="T13" fmla="*/ 177994 h 1788"/>
                  <a:gd name="T14" fmla="*/ 128186 w 701"/>
                  <a:gd name="T15" fmla="*/ 97807 h 1788"/>
                  <a:gd name="T16" fmla="*/ 128186 w 701"/>
                  <a:gd name="T17" fmla="*/ 97807 h 1788"/>
                  <a:gd name="T18" fmla="*/ 64093 w 701"/>
                  <a:gd name="T19" fmla="*/ 177994 h 1788"/>
                  <a:gd name="T20" fmla="*/ 64093 w 701"/>
                  <a:gd name="T21" fmla="*/ 177994 h 1788"/>
                  <a:gd name="T22" fmla="*/ 252052 w 701"/>
                  <a:gd name="T23" fmla="*/ 461706 h 1788"/>
                  <a:gd name="T24" fmla="*/ 252052 w 701"/>
                  <a:gd name="T25" fmla="*/ 461706 h 1788"/>
                  <a:gd name="T26" fmla="*/ 152311 w 701"/>
                  <a:gd name="T27" fmla="*/ 600146 h 1788"/>
                  <a:gd name="T28" fmla="*/ 152311 w 701"/>
                  <a:gd name="T29" fmla="*/ 642577 h 1788"/>
                  <a:gd name="T30" fmla="*/ 100821 w 701"/>
                  <a:gd name="T31" fmla="*/ 642577 h 1788"/>
                  <a:gd name="T32" fmla="*/ 100821 w 701"/>
                  <a:gd name="T33" fmla="*/ 600146 h 1788"/>
                  <a:gd name="T34" fmla="*/ 100821 w 701"/>
                  <a:gd name="T35" fmla="*/ 600146 h 1788"/>
                  <a:gd name="T36" fmla="*/ 0 w 701"/>
                  <a:gd name="T37" fmla="*/ 461706 h 1788"/>
                  <a:gd name="T38" fmla="*/ 0 w 701"/>
                  <a:gd name="T39" fmla="*/ 427186 h 1788"/>
                  <a:gd name="T40" fmla="*/ 58332 w 701"/>
                  <a:gd name="T41" fmla="*/ 427186 h 1788"/>
                  <a:gd name="T42" fmla="*/ 58332 w 701"/>
                  <a:gd name="T43" fmla="*/ 465662 h 1788"/>
                  <a:gd name="T44" fmla="*/ 58332 w 701"/>
                  <a:gd name="T45" fmla="*/ 465662 h 1788"/>
                  <a:gd name="T46" fmla="*/ 124226 w 701"/>
                  <a:gd name="T47" fmla="*/ 545130 h 1788"/>
                  <a:gd name="T48" fmla="*/ 124226 w 701"/>
                  <a:gd name="T49" fmla="*/ 545130 h 1788"/>
                  <a:gd name="T50" fmla="*/ 189759 w 701"/>
                  <a:gd name="T51" fmla="*/ 465662 h 1788"/>
                  <a:gd name="T52" fmla="*/ 189759 w 701"/>
                  <a:gd name="T53" fmla="*/ 465662 h 1788"/>
                  <a:gd name="T54" fmla="*/ 2521 w 701"/>
                  <a:gd name="T55" fmla="*/ 181950 h 1788"/>
                  <a:gd name="T56" fmla="*/ 2521 w 701"/>
                  <a:gd name="T57" fmla="*/ 181950 h 1788"/>
                  <a:gd name="T58" fmla="*/ 100821 w 701"/>
                  <a:gd name="T59" fmla="*/ 44229 h 1788"/>
                  <a:gd name="T60" fmla="*/ 100821 w 701"/>
                  <a:gd name="T61" fmla="*/ 0 h 1788"/>
                  <a:gd name="T62" fmla="*/ 152311 w 701"/>
                  <a:gd name="T63" fmla="*/ 0 h 1788"/>
                  <a:gd name="T64" fmla="*/ 152311 w 701"/>
                  <a:gd name="T65" fmla="*/ 44229 h 1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01" h="1788">
                    <a:moveTo>
                      <a:pt x="423" y="123"/>
                    </a:moveTo>
                    <a:lnTo>
                      <a:pt x="423" y="123"/>
                    </a:lnTo>
                    <a:cubicBezTo>
                      <a:pt x="612" y="150"/>
                      <a:pt x="698" y="297"/>
                      <a:pt x="698" y="506"/>
                    </a:cubicBezTo>
                    <a:lnTo>
                      <a:pt x="698" y="548"/>
                    </a:lnTo>
                    <a:lnTo>
                      <a:pt x="536" y="548"/>
                    </a:lnTo>
                    <a:lnTo>
                      <a:pt x="536" y="495"/>
                    </a:lnTo>
                    <a:cubicBezTo>
                      <a:pt x="536" y="357"/>
                      <a:pt x="481" y="272"/>
                      <a:pt x="356" y="272"/>
                    </a:cubicBezTo>
                    <a:cubicBezTo>
                      <a:pt x="233" y="272"/>
                      <a:pt x="178" y="357"/>
                      <a:pt x="178" y="495"/>
                    </a:cubicBezTo>
                    <a:cubicBezTo>
                      <a:pt x="178" y="844"/>
                      <a:pt x="700" y="846"/>
                      <a:pt x="700" y="1284"/>
                    </a:cubicBezTo>
                    <a:cubicBezTo>
                      <a:pt x="700" y="1493"/>
                      <a:pt x="612" y="1642"/>
                      <a:pt x="423" y="1669"/>
                    </a:cubicBezTo>
                    <a:lnTo>
                      <a:pt x="423" y="1787"/>
                    </a:lnTo>
                    <a:lnTo>
                      <a:pt x="280" y="1787"/>
                    </a:lnTo>
                    <a:lnTo>
                      <a:pt x="280" y="1669"/>
                    </a:lnTo>
                    <a:cubicBezTo>
                      <a:pt x="87" y="1642"/>
                      <a:pt x="0" y="1496"/>
                      <a:pt x="0" y="1284"/>
                    </a:cubicBezTo>
                    <a:lnTo>
                      <a:pt x="0" y="1188"/>
                    </a:lnTo>
                    <a:lnTo>
                      <a:pt x="162" y="1188"/>
                    </a:lnTo>
                    <a:lnTo>
                      <a:pt x="162" y="1295"/>
                    </a:lnTo>
                    <a:cubicBezTo>
                      <a:pt x="162" y="1435"/>
                      <a:pt x="221" y="1516"/>
                      <a:pt x="345" y="1516"/>
                    </a:cubicBezTo>
                    <a:cubicBezTo>
                      <a:pt x="471" y="1516"/>
                      <a:pt x="527" y="1435"/>
                      <a:pt x="527" y="1295"/>
                    </a:cubicBezTo>
                    <a:cubicBezTo>
                      <a:pt x="527" y="948"/>
                      <a:pt x="7" y="944"/>
                      <a:pt x="7" y="506"/>
                    </a:cubicBezTo>
                    <a:cubicBezTo>
                      <a:pt x="7" y="292"/>
                      <a:pt x="94" y="152"/>
                      <a:pt x="280" y="123"/>
                    </a:cubicBezTo>
                    <a:lnTo>
                      <a:pt x="280" y="0"/>
                    </a:lnTo>
                    <a:lnTo>
                      <a:pt x="423" y="0"/>
                    </a:lnTo>
                    <a:lnTo>
                      <a:pt x="423" y="12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03D9B0B9-AE42-164F-87A8-EC79B875D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2850" y="3322638"/>
                <a:ext cx="1495425" cy="1495425"/>
              </a:xfrm>
              <a:custGeom>
                <a:avLst/>
                <a:gdLst>
                  <a:gd name="T0" fmla="*/ 747353 w 4154"/>
                  <a:gd name="T1" fmla="*/ 65175 h 4153"/>
                  <a:gd name="T2" fmla="*/ 747353 w 4154"/>
                  <a:gd name="T3" fmla="*/ 65175 h 4153"/>
                  <a:gd name="T4" fmla="*/ 65159 w 4154"/>
                  <a:gd name="T5" fmla="*/ 747172 h 4153"/>
                  <a:gd name="T6" fmla="*/ 65159 w 4154"/>
                  <a:gd name="T7" fmla="*/ 747172 h 4153"/>
                  <a:gd name="T8" fmla="*/ 747353 w 4154"/>
                  <a:gd name="T9" fmla="*/ 1429890 h 4153"/>
                  <a:gd name="T10" fmla="*/ 747353 w 4154"/>
                  <a:gd name="T11" fmla="*/ 1429890 h 4153"/>
                  <a:gd name="T12" fmla="*/ 1429906 w 4154"/>
                  <a:gd name="T13" fmla="*/ 747172 h 4153"/>
                  <a:gd name="T14" fmla="*/ 1429906 w 4154"/>
                  <a:gd name="T15" fmla="*/ 747172 h 4153"/>
                  <a:gd name="T16" fmla="*/ 747353 w 4154"/>
                  <a:gd name="T17" fmla="*/ 65175 h 4153"/>
                  <a:gd name="T18" fmla="*/ 747353 w 4154"/>
                  <a:gd name="T19" fmla="*/ 1495065 h 4153"/>
                  <a:gd name="T20" fmla="*/ 747353 w 4154"/>
                  <a:gd name="T21" fmla="*/ 1495065 h 4153"/>
                  <a:gd name="T22" fmla="*/ 0 w 4154"/>
                  <a:gd name="T23" fmla="*/ 747172 h 4153"/>
                  <a:gd name="T24" fmla="*/ 0 w 4154"/>
                  <a:gd name="T25" fmla="*/ 747172 h 4153"/>
                  <a:gd name="T26" fmla="*/ 747353 w 4154"/>
                  <a:gd name="T27" fmla="*/ 0 h 4153"/>
                  <a:gd name="T28" fmla="*/ 747353 w 4154"/>
                  <a:gd name="T29" fmla="*/ 0 h 4153"/>
                  <a:gd name="T30" fmla="*/ 1495065 w 4154"/>
                  <a:gd name="T31" fmla="*/ 747172 h 4153"/>
                  <a:gd name="T32" fmla="*/ 1495065 w 4154"/>
                  <a:gd name="T33" fmla="*/ 747172 h 4153"/>
                  <a:gd name="T34" fmla="*/ 747353 w 4154"/>
                  <a:gd name="T35" fmla="*/ 1495065 h 41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54" h="4153">
                    <a:moveTo>
                      <a:pt x="2076" y="181"/>
                    </a:moveTo>
                    <a:lnTo>
                      <a:pt x="2076" y="181"/>
                    </a:lnTo>
                    <a:cubicBezTo>
                      <a:pt x="1031" y="181"/>
                      <a:pt x="181" y="1032"/>
                      <a:pt x="181" y="2075"/>
                    </a:cubicBezTo>
                    <a:cubicBezTo>
                      <a:pt x="181" y="3121"/>
                      <a:pt x="1031" y="3971"/>
                      <a:pt x="2076" y="3971"/>
                    </a:cubicBezTo>
                    <a:cubicBezTo>
                      <a:pt x="3121" y="3971"/>
                      <a:pt x="3972" y="3121"/>
                      <a:pt x="3972" y="2075"/>
                    </a:cubicBezTo>
                    <a:cubicBezTo>
                      <a:pt x="3972" y="1032"/>
                      <a:pt x="3121" y="181"/>
                      <a:pt x="2076" y="181"/>
                    </a:cubicBezTo>
                    <a:close/>
                    <a:moveTo>
                      <a:pt x="2076" y="4152"/>
                    </a:moveTo>
                    <a:lnTo>
                      <a:pt x="2076" y="4152"/>
                    </a:lnTo>
                    <a:cubicBezTo>
                      <a:pt x="931" y="4152"/>
                      <a:pt x="0" y="3220"/>
                      <a:pt x="0" y="2075"/>
                    </a:cubicBezTo>
                    <a:cubicBezTo>
                      <a:pt x="0" y="932"/>
                      <a:pt x="931" y="0"/>
                      <a:pt x="2076" y="0"/>
                    </a:cubicBezTo>
                    <a:cubicBezTo>
                      <a:pt x="3221" y="0"/>
                      <a:pt x="4153" y="932"/>
                      <a:pt x="4153" y="2075"/>
                    </a:cubicBezTo>
                    <a:cubicBezTo>
                      <a:pt x="4153" y="3220"/>
                      <a:pt x="3221" y="4152"/>
                      <a:pt x="2076" y="415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CB627C51-183E-224E-88C1-81B8A8B68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2675" y="3322638"/>
                <a:ext cx="909638" cy="1495425"/>
              </a:xfrm>
              <a:custGeom>
                <a:avLst/>
                <a:gdLst>
                  <a:gd name="T0" fmla="*/ 876534 w 2528"/>
                  <a:gd name="T1" fmla="*/ 1495065 h 4153"/>
                  <a:gd name="T2" fmla="*/ 746997 w 2528"/>
                  <a:gd name="T3" fmla="*/ 1495065 h 4153"/>
                  <a:gd name="T4" fmla="*/ 746997 w 2528"/>
                  <a:gd name="T5" fmla="*/ 1495065 h 4153"/>
                  <a:gd name="T6" fmla="*/ 0 w 2528"/>
                  <a:gd name="T7" fmla="*/ 747172 h 4153"/>
                  <a:gd name="T8" fmla="*/ 0 w 2528"/>
                  <a:gd name="T9" fmla="*/ 747172 h 4153"/>
                  <a:gd name="T10" fmla="*/ 746997 w 2528"/>
                  <a:gd name="T11" fmla="*/ 0 h 4153"/>
                  <a:gd name="T12" fmla="*/ 876534 w 2528"/>
                  <a:gd name="T13" fmla="*/ 0 h 4153"/>
                  <a:gd name="T14" fmla="*/ 876534 w 2528"/>
                  <a:gd name="T15" fmla="*/ 0 h 4153"/>
                  <a:gd name="T16" fmla="*/ 909278 w 2528"/>
                  <a:gd name="T17" fmla="*/ 32768 h 4153"/>
                  <a:gd name="T18" fmla="*/ 909278 w 2528"/>
                  <a:gd name="T19" fmla="*/ 32768 h 4153"/>
                  <a:gd name="T20" fmla="*/ 876534 w 2528"/>
                  <a:gd name="T21" fmla="*/ 65175 h 4153"/>
                  <a:gd name="T22" fmla="*/ 746997 w 2528"/>
                  <a:gd name="T23" fmla="*/ 65175 h 4153"/>
                  <a:gd name="T24" fmla="*/ 746997 w 2528"/>
                  <a:gd name="T25" fmla="*/ 65175 h 4153"/>
                  <a:gd name="T26" fmla="*/ 64769 w 2528"/>
                  <a:gd name="T27" fmla="*/ 747172 h 4153"/>
                  <a:gd name="T28" fmla="*/ 64769 w 2528"/>
                  <a:gd name="T29" fmla="*/ 747172 h 4153"/>
                  <a:gd name="T30" fmla="*/ 746997 w 2528"/>
                  <a:gd name="T31" fmla="*/ 1429890 h 4153"/>
                  <a:gd name="T32" fmla="*/ 876534 w 2528"/>
                  <a:gd name="T33" fmla="*/ 1429890 h 4153"/>
                  <a:gd name="T34" fmla="*/ 876534 w 2528"/>
                  <a:gd name="T35" fmla="*/ 1429890 h 4153"/>
                  <a:gd name="T36" fmla="*/ 909278 w 2528"/>
                  <a:gd name="T37" fmla="*/ 1462297 h 4153"/>
                  <a:gd name="T38" fmla="*/ 909278 w 2528"/>
                  <a:gd name="T39" fmla="*/ 1462297 h 4153"/>
                  <a:gd name="T40" fmla="*/ 876534 w 2528"/>
                  <a:gd name="T41" fmla="*/ 1495065 h 41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28" h="4153">
                    <a:moveTo>
                      <a:pt x="2436" y="4152"/>
                    </a:moveTo>
                    <a:lnTo>
                      <a:pt x="2076" y="4152"/>
                    </a:lnTo>
                    <a:cubicBezTo>
                      <a:pt x="930" y="4152"/>
                      <a:pt x="0" y="3221"/>
                      <a:pt x="0" y="2075"/>
                    </a:cubicBezTo>
                    <a:cubicBezTo>
                      <a:pt x="0" y="932"/>
                      <a:pt x="930" y="0"/>
                      <a:pt x="2076" y="0"/>
                    </a:cubicBezTo>
                    <a:lnTo>
                      <a:pt x="2436" y="0"/>
                    </a:lnTo>
                    <a:cubicBezTo>
                      <a:pt x="2486" y="0"/>
                      <a:pt x="2527" y="41"/>
                      <a:pt x="2527" y="91"/>
                    </a:cubicBezTo>
                    <a:cubicBezTo>
                      <a:pt x="2527" y="141"/>
                      <a:pt x="2486" y="181"/>
                      <a:pt x="2436" y="181"/>
                    </a:cubicBezTo>
                    <a:lnTo>
                      <a:pt x="2076" y="181"/>
                    </a:lnTo>
                    <a:cubicBezTo>
                      <a:pt x="1030" y="181"/>
                      <a:pt x="180" y="1032"/>
                      <a:pt x="180" y="2075"/>
                    </a:cubicBezTo>
                    <a:cubicBezTo>
                      <a:pt x="180" y="3121"/>
                      <a:pt x="1030" y="3971"/>
                      <a:pt x="2076" y="3971"/>
                    </a:cubicBezTo>
                    <a:lnTo>
                      <a:pt x="2436" y="3971"/>
                    </a:lnTo>
                    <a:cubicBezTo>
                      <a:pt x="2486" y="3971"/>
                      <a:pt x="2527" y="4011"/>
                      <a:pt x="2527" y="4061"/>
                    </a:cubicBezTo>
                    <a:cubicBezTo>
                      <a:pt x="2527" y="4111"/>
                      <a:pt x="2486" y="4152"/>
                      <a:pt x="2436" y="415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39" name="Group 11">
              <a:extLst>
                <a:ext uri="{FF2B5EF4-FFF2-40B4-BE49-F238E27FC236}">
                  <a16:creationId xmlns:a16="http://schemas.microsoft.com/office/drawing/2014/main" id="{370714CA-2933-B147-BDA0-11139615A2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26951" y="422846"/>
              <a:ext cx="1300426" cy="1221934"/>
              <a:chOff x="3332163" y="2060575"/>
              <a:chExt cx="1946275" cy="18288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60" name="Freeform 43">
                <a:extLst>
                  <a:ext uri="{FF2B5EF4-FFF2-40B4-BE49-F238E27FC236}">
                    <a16:creationId xmlns:a16="http://schemas.microsoft.com/office/drawing/2014/main" id="{31D8668D-5B41-614F-B9FF-5C217ACB6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1663" y="2060575"/>
                <a:ext cx="273050" cy="481013"/>
              </a:xfrm>
              <a:custGeom>
                <a:avLst/>
                <a:gdLst>
                  <a:gd name="T0" fmla="*/ 65115 w 759"/>
                  <a:gd name="T1" fmla="*/ 415584 h 1338"/>
                  <a:gd name="T2" fmla="*/ 207935 w 759"/>
                  <a:gd name="T3" fmla="*/ 415584 h 1338"/>
                  <a:gd name="T4" fmla="*/ 207935 w 759"/>
                  <a:gd name="T5" fmla="*/ 68305 h 1338"/>
                  <a:gd name="T6" fmla="*/ 207935 w 759"/>
                  <a:gd name="T7" fmla="*/ 68305 h 1338"/>
                  <a:gd name="T8" fmla="*/ 65115 w 759"/>
                  <a:gd name="T9" fmla="*/ 240507 h 1338"/>
                  <a:gd name="T10" fmla="*/ 65115 w 759"/>
                  <a:gd name="T11" fmla="*/ 415584 h 1338"/>
                  <a:gd name="T12" fmla="*/ 240313 w 759"/>
                  <a:gd name="T13" fmla="*/ 480653 h 1338"/>
                  <a:gd name="T14" fmla="*/ 32377 w 759"/>
                  <a:gd name="T15" fmla="*/ 480653 h 1338"/>
                  <a:gd name="T16" fmla="*/ 32377 w 759"/>
                  <a:gd name="T17" fmla="*/ 480653 h 1338"/>
                  <a:gd name="T18" fmla="*/ 0 w 759"/>
                  <a:gd name="T19" fmla="*/ 448298 h 1338"/>
                  <a:gd name="T20" fmla="*/ 0 w 759"/>
                  <a:gd name="T21" fmla="*/ 240507 h 1338"/>
                  <a:gd name="T22" fmla="*/ 0 w 759"/>
                  <a:gd name="T23" fmla="*/ 240507 h 1338"/>
                  <a:gd name="T24" fmla="*/ 240313 w 759"/>
                  <a:gd name="T25" fmla="*/ 0 h 1338"/>
                  <a:gd name="T26" fmla="*/ 240313 w 759"/>
                  <a:gd name="T27" fmla="*/ 0 h 1338"/>
                  <a:gd name="T28" fmla="*/ 272690 w 759"/>
                  <a:gd name="T29" fmla="*/ 32715 h 1338"/>
                  <a:gd name="T30" fmla="*/ 272690 w 759"/>
                  <a:gd name="T31" fmla="*/ 448298 h 1338"/>
                  <a:gd name="T32" fmla="*/ 272690 w 759"/>
                  <a:gd name="T33" fmla="*/ 448298 h 1338"/>
                  <a:gd name="T34" fmla="*/ 240313 w 759"/>
                  <a:gd name="T35" fmla="*/ 480653 h 13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59" h="1338">
                    <a:moveTo>
                      <a:pt x="181" y="1156"/>
                    </a:moveTo>
                    <a:lnTo>
                      <a:pt x="578" y="1156"/>
                    </a:lnTo>
                    <a:lnTo>
                      <a:pt x="578" y="190"/>
                    </a:lnTo>
                    <a:cubicBezTo>
                      <a:pt x="352" y="232"/>
                      <a:pt x="181" y="431"/>
                      <a:pt x="181" y="669"/>
                    </a:cubicBezTo>
                    <a:lnTo>
                      <a:pt x="181" y="1156"/>
                    </a:lnTo>
                    <a:close/>
                    <a:moveTo>
                      <a:pt x="668" y="1337"/>
                    </a:moveTo>
                    <a:lnTo>
                      <a:pt x="90" y="1337"/>
                    </a:lnTo>
                    <a:cubicBezTo>
                      <a:pt x="40" y="1337"/>
                      <a:pt x="0" y="1297"/>
                      <a:pt x="0" y="1247"/>
                    </a:cubicBezTo>
                    <a:lnTo>
                      <a:pt x="0" y="669"/>
                    </a:lnTo>
                    <a:cubicBezTo>
                      <a:pt x="0" y="300"/>
                      <a:pt x="300" y="0"/>
                      <a:pt x="668" y="0"/>
                    </a:cubicBezTo>
                    <a:cubicBezTo>
                      <a:pt x="717" y="0"/>
                      <a:pt x="758" y="41"/>
                      <a:pt x="758" y="91"/>
                    </a:cubicBezTo>
                    <a:lnTo>
                      <a:pt x="758" y="1247"/>
                    </a:lnTo>
                    <a:cubicBezTo>
                      <a:pt x="758" y="1297"/>
                      <a:pt x="717" y="1337"/>
                      <a:pt x="668" y="13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1" name="Freeform 38">
                <a:extLst>
                  <a:ext uri="{FF2B5EF4-FFF2-40B4-BE49-F238E27FC236}">
                    <a16:creationId xmlns:a16="http://schemas.microsoft.com/office/drawing/2014/main" id="{AEEC24B3-0D01-9F47-B78D-8F511F37F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100" y="2716213"/>
                <a:ext cx="287338" cy="500062"/>
              </a:xfrm>
              <a:custGeom>
                <a:avLst/>
                <a:gdLst>
                  <a:gd name="T0" fmla="*/ 254530 w 797"/>
                  <a:gd name="T1" fmla="*/ 499702 h 1390"/>
                  <a:gd name="T2" fmla="*/ 32087 w 797"/>
                  <a:gd name="T3" fmla="*/ 499702 h 1390"/>
                  <a:gd name="T4" fmla="*/ 32087 w 797"/>
                  <a:gd name="T5" fmla="*/ 499702 h 1390"/>
                  <a:gd name="T6" fmla="*/ 0 w 797"/>
                  <a:gd name="T7" fmla="*/ 466964 h 1390"/>
                  <a:gd name="T8" fmla="*/ 0 w 797"/>
                  <a:gd name="T9" fmla="*/ 466964 h 1390"/>
                  <a:gd name="T10" fmla="*/ 32087 w 797"/>
                  <a:gd name="T11" fmla="*/ 434586 h 1390"/>
                  <a:gd name="T12" fmla="*/ 221723 w 797"/>
                  <a:gd name="T13" fmla="*/ 434586 h 1390"/>
                  <a:gd name="T14" fmla="*/ 221723 w 797"/>
                  <a:gd name="T15" fmla="*/ 64756 h 1390"/>
                  <a:gd name="T16" fmla="*/ 32087 w 797"/>
                  <a:gd name="T17" fmla="*/ 64756 h 1390"/>
                  <a:gd name="T18" fmla="*/ 32087 w 797"/>
                  <a:gd name="T19" fmla="*/ 64756 h 1390"/>
                  <a:gd name="T20" fmla="*/ 0 w 797"/>
                  <a:gd name="T21" fmla="*/ 32378 h 1390"/>
                  <a:gd name="T22" fmla="*/ 0 w 797"/>
                  <a:gd name="T23" fmla="*/ 32378 h 1390"/>
                  <a:gd name="T24" fmla="*/ 32087 w 797"/>
                  <a:gd name="T25" fmla="*/ 0 h 1390"/>
                  <a:gd name="T26" fmla="*/ 254530 w 797"/>
                  <a:gd name="T27" fmla="*/ 0 h 1390"/>
                  <a:gd name="T28" fmla="*/ 254530 w 797"/>
                  <a:gd name="T29" fmla="*/ 0 h 1390"/>
                  <a:gd name="T30" fmla="*/ 286977 w 797"/>
                  <a:gd name="T31" fmla="*/ 32378 h 1390"/>
                  <a:gd name="T32" fmla="*/ 286977 w 797"/>
                  <a:gd name="T33" fmla="*/ 466964 h 1390"/>
                  <a:gd name="T34" fmla="*/ 286977 w 797"/>
                  <a:gd name="T35" fmla="*/ 466964 h 1390"/>
                  <a:gd name="T36" fmla="*/ 254530 w 797"/>
                  <a:gd name="T37" fmla="*/ 499702 h 13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97" h="1390">
                    <a:moveTo>
                      <a:pt x="706" y="1389"/>
                    </a:moveTo>
                    <a:lnTo>
                      <a:pt x="89" y="1389"/>
                    </a:lnTo>
                    <a:cubicBezTo>
                      <a:pt x="40" y="1389"/>
                      <a:pt x="0" y="1348"/>
                      <a:pt x="0" y="1298"/>
                    </a:cubicBezTo>
                    <a:cubicBezTo>
                      <a:pt x="0" y="1248"/>
                      <a:pt x="40" y="1208"/>
                      <a:pt x="89" y="1208"/>
                    </a:cubicBezTo>
                    <a:lnTo>
                      <a:pt x="615" y="1208"/>
                    </a:lnTo>
                    <a:lnTo>
                      <a:pt x="615" y="180"/>
                    </a:lnTo>
                    <a:lnTo>
                      <a:pt x="89" y="180"/>
                    </a:lnTo>
                    <a:cubicBezTo>
                      <a:pt x="40" y="180"/>
                      <a:pt x="0" y="140"/>
                      <a:pt x="0" y="90"/>
                    </a:cubicBezTo>
                    <a:cubicBezTo>
                      <a:pt x="0" y="40"/>
                      <a:pt x="40" y="0"/>
                      <a:pt x="89" y="0"/>
                    </a:cubicBezTo>
                    <a:lnTo>
                      <a:pt x="706" y="0"/>
                    </a:lnTo>
                    <a:cubicBezTo>
                      <a:pt x="756" y="0"/>
                      <a:pt x="796" y="40"/>
                      <a:pt x="796" y="90"/>
                    </a:cubicBezTo>
                    <a:lnTo>
                      <a:pt x="796" y="1298"/>
                    </a:lnTo>
                    <a:cubicBezTo>
                      <a:pt x="796" y="1348"/>
                      <a:pt x="756" y="1389"/>
                      <a:pt x="706" y="138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2" name="Freeform 39">
                <a:extLst>
                  <a:ext uri="{FF2B5EF4-FFF2-40B4-BE49-F238E27FC236}">
                    <a16:creationId xmlns:a16="http://schemas.microsoft.com/office/drawing/2014/main" id="{25670B2F-C53B-8E42-AEEC-45BEFE468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8363" y="2614613"/>
                <a:ext cx="153987" cy="153987"/>
              </a:xfrm>
              <a:custGeom>
                <a:avLst/>
                <a:gdLst>
                  <a:gd name="T0" fmla="*/ 153628 w 429"/>
                  <a:gd name="T1" fmla="*/ 76994 h 428"/>
                  <a:gd name="T2" fmla="*/ 153628 w 429"/>
                  <a:gd name="T3" fmla="*/ 76994 h 428"/>
                  <a:gd name="T4" fmla="*/ 76814 w 429"/>
                  <a:gd name="T5" fmla="*/ 153627 h 428"/>
                  <a:gd name="T6" fmla="*/ 76814 w 429"/>
                  <a:gd name="T7" fmla="*/ 153627 h 428"/>
                  <a:gd name="T8" fmla="*/ 0 w 429"/>
                  <a:gd name="T9" fmla="*/ 76994 h 428"/>
                  <a:gd name="T10" fmla="*/ 0 w 429"/>
                  <a:gd name="T11" fmla="*/ 76994 h 428"/>
                  <a:gd name="T12" fmla="*/ 76814 w 429"/>
                  <a:gd name="T13" fmla="*/ 0 h 428"/>
                  <a:gd name="T14" fmla="*/ 76814 w 429"/>
                  <a:gd name="T15" fmla="*/ 0 h 428"/>
                  <a:gd name="T16" fmla="*/ 153628 w 429"/>
                  <a:gd name="T17" fmla="*/ 76994 h 4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9" h="428">
                    <a:moveTo>
                      <a:pt x="428" y="214"/>
                    </a:moveTo>
                    <a:lnTo>
                      <a:pt x="428" y="214"/>
                    </a:lnTo>
                    <a:cubicBezTo>
                      <a:pt x="428" y="332"/>
                      <a:pt x="332" y="427"/>
                      <a:pt x="214" y="427"/>
                    </a:cubicBezTo>
                    <a:cubicBezTo>
                      <a:pt x="96" y="427"/>
                      <a:pt x="0" y="332"/>
                      <a:pt x="0" y="214"/>
                    </a:cubicBezTo>
                    <a:cubicBezTo>
                      <a:pt x="0" y="96"/>
                      <a:pt x="96" y="0"/>
                      <a:pt x="214" y="0"/>
                    </a:cubicBezTo>
                    <a:cubicBezTo>
                      <a:pt x="332" y="0"/>
                      <a:pt x="428" y="96"/>
                      <a:pt x="428" y="21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3" name="Freeform 40">
                <a:extLst>
                  <a:ext uri="{FF2B5EF4-FFF2-40B4-BE49-F238E27FC236}">
                    <a16:creationId xmlns:a16="http://schemas.microsoft.com/office/drawing/2014/main" id="{AD8E7E2C-6F91-2E40-9659-1EF28FF89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575" y="3552825"/>
                <a:ext cx="355600" cy="336550"/>
              </a:xfrm>
              <a:custGeom>
                <a:avLst/>
                <a:gdLst>
                  <a:gd name="T0" fmla="*/ 322847 w 988"/>
                  <a:gd name="T1" fmla="*/ 336190 h 936"/>
                  <a:gd name="T2" fmla="*/ 32393 w 988"/>
                  <a:gd name="T3" fmla="*/ 336190 h 936"/>
                  <a:gd name="T4" fmla="*/ 32393 w 988"/>
                  <a:gd name="T5" fmla="*/ 336190 h 936"/>
                  <a:gd name="T6" fmla="*/ 0 w 988"/>
                  <a:gd name="T7" fmla="*/ 303830 h 936"/>
                  <a:gd name="T8" fmla="*/ 0 w 988"/>
                  <a:gd name="T9" fmla="*/ 32720 h 936"/>
                  <a:gd name="T10" fmla="*/ 0 w 988"/>
                  <a:gd name="T11" fmla="*/ 32720 h 936"/>
                  <a:gd name="T12" fmla="*/ 32393 w 988"/>
                  <a:gd name="T13" fmla="*/ 0 h 936"/>
                  <a:gd name="T14" fmla="*/ 32393 w 988"/>
                  <a:gd name="T15" fmla="*/ 0 h 936"/>
                  <a:gd name="T16" fmla="*/ 65145 w 988"/>
                  <a:gd name="T17" fmla="*/ 32720 h 936"/>
                  <a:gd name="T18" fmla="*/ 65145 w 988"/>
                  <a:gd name="T19" fmla="*/ 271469 h 936"/>
                  <a:gd name="T20" fmla="*/ 290095 w 988"/>
                  <a:gd name="T21" fmla="*/ 271469 h 936"/>
                  <a:gd name="T22" fmla="*/ 290095 w 988"/>
                  <a:gd name="T23" fmla="*/ 154612 h 936"/>
                  <a:gd name="T24" fmla="*/ 290095 w 988"/>
                  <a:gd name="T25" fmla="*/ 154612 h 936"/>
                  <a:gd name="T26" fmla="*/ 322847 w 988"/>
                  <a:gd name="T27" fmla="*/ 121892 h 936"/>
                  <a:gd name="T28" fmla="*/ 322847 w 988"/>
                  <a:gd name="T29" fmla="*/ 121892 h 936"/>
                  <a:gd name="T30" fmla="*/ 355240 w 988"/>
                  <a:gd name="T31" fmla="*/ 154612 h 936"/>
                  <a:gd name="T32" fmla="*/ 355240 w 988"/>
                  <a:gd name="T33" fmla="*/ 303830 h 936"/>
                  <a:gd name="T34" fmla="*/ 355240 w 988"/>
                  <a:gd name="T35" fmla="*/ 303830 h 936"/>
                  <a:gd name="T36" fmla="*/ 322847 w 988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8" h="936">
                    <a:moveTo>
                      <a:pt x="897" y="935"/>
                    </a:moveTo>
                    <a:lnTo>
                      <a:pt x="90" y="935"/>
                    </a:lnTo>
                    <a:cubicBezTo>
                      <a:pt x="41" y="935"/>
                      <a:pt x="0" y="894"/>
                      <a:pt x="0" y="845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0" y="0"/>
                    </a:cubicBezTo>
                    <a:cubicBezTo>
                      <a:pt x="140" y="0"/>
                      <a:pt x="181" y="41"/>
                      <a:pt x="181" y="91"/>
                    </a:cubicBezTo>
                    <a:lnTo>
                      <a:pt x="181" y="755"/>
                    </a:lnTo>
                    <a:lnTo>
                      <a:pt x="806" y="755"/>
                    </a:lnTo>
                    <a:lnTo>
                      <a:pt x="806" y="430"/>
                    </a:lnTo>
                    <a:cubicBezTo>
                      <a:pt x="806" y="380"/>
                      <a:pt x="847" y="339"/>
                      <a:pt x="897" y="339"/>
                    </a:cubicBezTo>
                    <a:cubicBezTo>
                      <a:pt x="947" y="339"/>
                      <a:pt x="987" y="380"/>
                      <a:pt x="987" y="430"/>
                    </a:cubicBezTo>
                    <a:lnTo>
                      <a:pt x="987" y="845"/>
                    </a:lnTo>
                    <a:cubicBezTo>
                      <a:pt x="987" y="894"/>
                      <a:pt x="947" y="935"/>
                      <a:pt x="897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4" name="Freeform 41">
                <a:extLst>
                  <a:ext uri="{FF2B5EF4-FFF2-40B4-BE49-F238E27FC236}">
                    <a16:creationId xmlns:a16="http://schemas.microsoft.com/office/drawing/2014/main" id="{754DB619-BEE1-E74A-A8A6-F8EB9D429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8488" y="3552825"/>
                <a:ext cx="355600" cy="336550"/>
              </a:xfrm>
              <a:custGeom>
                <a:avLst/>
                <a:gdLst>
                  <a:gd name="T0" fmla="*/ 322814 w 987"/>
                  <a:gd name="T1" fmla="*/ 336190 h 936"/>
                  <a:gd name="T2" fmla="*/ 32426 w 987"/>
                  <a:gd name="T3" fmla="*/ 336190 h 936"/>
                  <a:gd name="T4" fmla="*/ 32426 w 987"/>
                  <a:gd name="T5" fmla="*/ 336190 h 936"/>
                  <a:gd name="T6" fmla="*/ 0 w 987"/>
                  <a:gd name="T7" fmla="*/ 303830 h 936"/>
                  <a:gd name="T8" fmla="*/ 0 w 987"/>
                  <a:gd name="T9" fmla="*/ 154612 h 936"/>
                  <a:gd name="T10" fmla="*/ 0 w 987"/>
                  <a:gd name="T11" fmla="*/ 154612 h 936"/>
                  <a:gd name="T12" fmla="*/ 32426 w 987"/>
                  <a:gd name="T13" fmla="*/ 121892 h 936"/>
                  <a:gd name="T14" fmla="*/ 32426 w 987"/>
                  <a:gd name="T15" fmla="*/ 121892 h 936"/>
                  <a:gd name="T16" fmla="*/ 65211 w 987"/>
                  <a:gd name="T17" fmla="*/ 154612 h 936"/>
                  <a:gd name="T18" fmla="*/ 65211 w 987"/>
                  <a:gd name="T19" fmla="*/ 271469 h 936"/>
                  <a:gd name="T20" fmla="*/ 290028 w 987"/>
                  <a:gd name="T21" fmla="*/ 271469 h 936"/>
                  <a:gd name="T22" fmla="*/ 290028 w 987"/>
                  <a:gd name="T23" fmla="*/ 32720 h 936"/>
                  <a:gd name="T24" fmla="*/ 290028 w 987"/>
                  <a:gd name="T25" fmla="*/ 32720 h 936"/>
                  <a:gd name="T26" fmla="*/ 322814 w 987"/>
                  <a:gd name="T27" fmla="*/ 0 h 936"/>
                  <a:gd name="T28" fmla="*/ 322814 w 987"/>
                  <a:gd name="T29" fmla="*/ 0 h 936"/>
                  <a:gd name="T30" fmla="*/ 355240 w 987"/>
                  <a:gd name="T31" fmla="*/ 32720 h 936"/>
                  <a:gd name="T32" fmla="*/ 355240 w 987"/>
                  <a:gd name="T33" fmla="*/ 303830 h 936"/>
                  <a:gd name="T34" fmla="*/ 355240 w 987"/>
                  <a:gd name="T35" fmla="*/ 303830 h 936"/>
                  <a:gd name="T36" fmla="*/ 322814 w 987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7" h="936">
                    <a:moveTo>
                      <a:pt x="896" y="935"/>
                    </a:moveTo>
                    <a:lnTo>
                      <a:pt x="90" y="935"/>
                    </a:lnTo>
                    <a:cubicBezTo>
                      <a:pt x="40" y="935"/>
                      <a:pt x="0" y="894"/>
                      <a:pt x="0" y="845"/>
                    </a:cubicBezTo>
                    <a:lnTo>
                      <a:pt x="0" y="430"/>
                    </a:lnTo>
                    <a:cubicBezTo>
                      <a:pt x="0" y="380"/>
                      <a:pt x="40" y="339"/>
                      <a:pt x="90" y="339"/>
                    </a:cubicBezTo>
                    <a:cubicBezTo>
                      <a:pt x="140" y="339"/>
                      <a:pt x="181" y="380"/>
                      <a:pt x="181" y="430"/>
                    </a:cubicBezTo>
                    <a:lnTo>
                      <a:pt x="181" y="755"/>
                    </a:lnTo>
                    <a:lnTo>
                      <a:pt x="805" y="755"/>
                    </a:lnTo>
                    <a:lnTo>
                      <a:pt x="805" y="91"/>
                    </a:lnTo>
                    <a:cubicBezTo>
                      <a:pt x="805" y="41"/>
                      <a:pt x="846" y="0"/>
                      <a:pt x="896" y="0"/>
                    </a:cubicBezTo>
                    <a:cubicBezTo>
                      <a:pt x="946" y="0"/>
                      <a:pt x="986" y="41"/>
                      <a:pt x="986" y="91"/>
                    </a:cubicBezTo>
                    <a:lnTo>
                      <a:pt x="986" y="845"/>
                    </a:lnTo>
                    <a:cubicBezTo>
                      <a:pt x="986" y="894"/>
                      <a:pt x="946" y="935"/>
                      <a:pt x="896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5" name="Freeform 42">
                <a:extLst>
                  <a:ext uri="{FF2B5EF4-FFF2-40B4-BE49-F238E27FC236}">
                    <a16:creationId xmlns:a16="http://schemas.microsoft.com/office/drawing/2014/main" id="{68199F2F-9987-2F43-9B24-C1AD4D444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163" y="2924175"/>
                <a:ext cx="236537" cy="65088"/>
              </a:xfrm>
              <a:custGeom>
                <a:avLst/>
                <a:gdLst>
                  <a:gd name="T0" fmla="*/ 203775 w 657"/>
                  <a:gd name="T1" fmla="*/ 64730 h 182"/>
                  <a:gd name="T2" fmla="*/ 32402 w 657"/>
                  <a:gd name="T3" fmla="*/ 64730 h 182"/>
                  <a:gd name="T4" fmla="*/ 32402 w 657"/>
                  <a:gd name="T5" fmla="*/ 64730 h 182"/>
                  <a:gd name="T6" fmla="*/ 0 w 657"/>
                  <a:gd name="T7" fmla="*/ 32544 h 182"/>
                  <a:gd name="T8" fmla="*/ 0 w 657"/>
                  <a:gd name="T9" fmla="*/ 32544 h 182"/>
                  <a:gd name="T10" fmla="*/ 32402 w 657"/>
                  <a:gd name="T11" fmla="*/ 0 h 182"/>
                  <a:gd name="T12" fmla="*/ 203775 w 657"/>
                  <a:gd name="T13" fmla="*/ 0 h 182"/>
                  <a:gd name="T14" fmla="*/ 203775 w 657"/>
                  <a:gd name="T15" fmla="*/ 0 h 182"/>
                  <a:gd name="T16" fmla="*/ 236177 w 657"/>
                  <a:gd name="T17" fmla="*/ 32544 h 182"/>
                  <a:gd name="T18" fmla="*/ 236177 w 657"/>
                  <a:gd name="T19" fmla="*/ 32544 h 182"/>
                  <a:gd name="T20" fmla="*/ 203775 w 657"/>
                  <a:gd name="T21" fmla="*/ 64730 h 1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7" h="182">
                    <a:moveTo>
                      <a:pt x="566" y="181"/>
                    </a:moveTo>
                    <a:lnTo>
                      <a:pt x="90" y="181"/>
                    </a:lnTo>
                    <a:cubicBezTo>
                      <a:pt x="40" y="181"/>
                      <a:pt x="0" y="141"/>
                      <a:pt x="0" y="91"/>
                    </a:cubicBezTo>
                    <a:cubicBezTo>
                      <a:pt x="0" y="41"/>
                      <a:pt x="40" y="0"/>
                      <a:pt x="90" y="0"/>
                    </a:cubicBezTo>
                    <a:lnTo>
                      <a:pt x="566" y="0"/>
                    </a:lnTo>
                    <a:cubicBezTo>
                      <a:pt x="616" y="0"/>
                      <a:pt x="656" y="41"/>
                      <a:pt x="656" y="91"/>
                    </a:cubicBezTo>
                    <a:cubicBezTo>
                      <a:pt x="656" y="141"/>
                      <a:pt x="616" y="181"/>
                      <a:pt x="566" y="18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6" name="Freeform 44">
                <a:extLst>
                  <a:ext uri="{FF2B5EF4-FFF2-40B4-BE49-F238E27FC236}">
                    <a16:creationId xmlns:a16="http://schemas.microsoft.com/office/drawing/2014/main" id="{724DFFEC-6FBE-EE4C-888F-03F62B0D7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3613" y="2165350"/>
                <a:ext cx="1581150" cy="1581150"/>
              </a:xfrm>
              <a:custGeom>
                <a:avLst/>
                <a:gdLst>
                  <a:gd name="T0" fmla="*/ 790395 w 4393"/>
                  <a:gd name="T1" fmla="*/ 1580790 h 4394"/>
                  <a:gd name="T2" fmla="*/ 790395 w 4393"/>
                  <a:gd name="T3" fmla="*/ 1580790 h 4394"/>
                  <a:gd name="T4" fmla="*/ 0 w 4393"/>
                  <a:gd name="T5" fmla="*/ 790575 h 4394"/>
                  <a:gd name="T6" fmla="*/ 0 w 4393"/>
                  <a:gd name="T7" fmla="*/ 790575 h 4394"/>
                  <a:gd name="T8" fmla="*/ 790395 w 4393"/>
                  <a:gd name="T9" fmla="*/ 0 h 4394"/>
                  <a:gd name="T10" fmla="*/ 790395 w 4393"/>
                  <a:gd name="T11" fmla="*/ 0 h 4394"/>
                  <a:gd name="T12" fmla="*/ 965678 w 4393"/>
                  <a:gd name="T13" fmla="*/ 19432 h 4394"/>
                  <a:gd name="T14" fmla="*/ 965678 w 4393"/>
                  <a:gd name="T15" fmla="*/ 19432 h 4394"/>
                  <a:gd name="T16" fmla="*/ 990513 w 4393"/>
                  <a:gd name="T17" fmla="*/ 58295 h 4394"/>
                  <a:gd name="T18" fmla="*/ 990513 w 4393"/>
                  <a:gd name="T19" fmla="*/ 58295 h 4394"/>
                  <a:gd name="T20" fmla="*/ 951281 w 4393"/>
                  <a:gd name="T21" fmla="*/ 82764 h 4394"/>
                  <a:gd name="T22" fmla="*/ 951281 w 4393"/>
                  <a:gd name="T23" fmla="*/ 82764 h 4394"/>
                  <a:gd name="T24" fmla="*/ 790395 w 4393"/>
                  <a:gd name="T25" fmla="*/ 65132 h 4394"/>
                  <a:gd name="T26" fmla="*/ 790395 w 4393"/>
                  <a:gd name="T27" fmla="*/ 65132 h 4394"/>
                  <a:gd name="T28" fmla="*/ 65146 w 4393"/>
                  <a:gd name="T29" fmla="*/ 790575 h 4394"/>
                  <a:gd name="T30" fmla="*/ 65146 w 4393"/>
                  <a:gd name="T31" fmla="*/ 790575 h 4394"/>
                  <a:gd name="T32" fmla="*/ 790395 w 4393"/>
                  <a:gd name="T33" fmla="*/ 1515659 h 4394"/>
                  <a:gd name="T34" fmla="*/ 790395 w 4393"/>
                  <a:gd name="T35" fmla="*/ 1515659 h 4394"/>
                  <a:gd name="T36" fmla="*/ 1515644 w 4393"/>
                  <a:gd name="T37" fmla="*/ 790575 h 4394"/>
                  <a:gd name="T38" fmla="*/ 1515644 w 4393"/>
                  <a:gd name="T39" fmla="*/ 790575 h 4394"/>
                  <a:gd name="T40" fmla="*/ 1133403 w 4393"/>
                  <a:gd name="T41" fmla="*/ 150774 h 4394"/>
                  <a:gd name="T42" fmla="*/ 1133403 w 4393"/>
                  <a:gd name="T43" fmla="*/ 150774 h 4394"/>
                  <a:gd name="T44" fmla="*/ 1120086 w 4393"/>
                  <a:gd name="T45" fmla="*/ 106873 h 4394"/>
                  <a:gd name="T46" fmla="*/ 1120086 w 4393"/>
                  <a:gd name="T47" fmla="*/ 106873 h 4394"/>
                  <a:gd name="T48" fmla="*/ 1163637 w 4393"/>
                  <a:gd name="T49" fmla="*/ 93559 h 4394"/>
                  <a:gd name="T50" fmla="*/ 1163637 w 4393"/>
                  <a:gd name="T51" fmla="*/ 93559 h 4394"/>
                  <a:gd name="T52" fmla="*/ 1580790 w 4393"/>
                  <a:gd name="T53" fmla="*/ 790575 h 4394"/>
                  <a:gd name="T54" fmla="*/ 1580790 w 4393"/>
                  <a:gd name="T55" fmla="*/ 790575 h 4394"/>
                  <a:gd name="T56" fmla="*/ 790395 w 4393"/>
                  <a:gd name="T57" fmla="*/ 1580790 h 43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393" h="4394">
                    <a:moveTo>
                      <a:pt x="2196" y="4393"/>
                    </a:moveTo>
                    <a:lnTo>
                      <a:pt x="2196" y="4393"/>
                    </a:lnTo>
                    <a:cubicBezTo>
                      <a:pt x="985" y="4393"/>
                      <a:pt x="0" y="3408"/>
                      <a:pt x="0" y="2197"/>
                    </a:cubicBezTo>
                    <a:cubicBezTo>
                      <a:pt x="0" y="985"/>
                      <a:pt x="985" y="0"/>
                      <a:pt x="2196" y="0"/>
                    </a:cubicBezTo>
                    <a:cubicBezTo>
                      <a:pt x="2361" y="0"/>
                      <a:pt x="2525" y="18"/>
                      <a:pt x="2683" y="54"/>
                    </a:cubicBezTo>
                    <a:cubicBezTo>
                      <a:pt x="2732" y="65"/>
                      <a:pt x="2763" y="113"/>
                      <a:pt x="2752" y="162"/>
                    </a:cubicBezTo>
                    <a:cubicBezTo>
                      <a:pt x="2740" y="211"/>
                      <a:pt x="2692" y="241"/>
                      <a:pt x="2643" y="230"/>
                    </a:cubicBezTo>
                    <a:cubicBezTo>
                      <a:pt x="2498" y="197"/>
                      <a:pt x="2347" y="181"/>
                      <a:pt x="2196" y="181"/>
                    </a:cubicBezTo>
                    <a:cubicBezTo>
                      <a:pt x="1085" y="181"/>
                      <a:pt x="181" y="1085"/>
                      <a:pt x="181" y="2197"/>
                    </a:cubicBezTo>
                    <a:cubicBezTo>
                      <a:pt x="181" y="3308"/>
                      <a:pt x="1085" y="4212"/>
                      <a:pt x="2196" y="4212"/>
                    </a:cubicBezTo>
                    <a:cubicBezTo>
                      <a:pt x="3307" y="4212"/>
                      <a:pt x="4211" y="3308"/>
                      <a:pt x="4211" y="2197"/>
                    </a:cubicBezTo>
                    <a:cubicBezTo>
                      <a:pt x="4211" y="1452"/>
                      <a:pt x="3804" y="772"/>
                      <a:pt x="3149" y="419"/>
                    </a:cubicBezTo>
                    <a:cubicBezTo>
                      <a:pt x="3105" y="396"/>
                      <a:pt x="3088" y="341"/>
                      <a:pt x="3112" y="297"/>
                    </a:cubicBezTo>
                    <a:cubicBezTo>
                      <a:pt x="3136" y="253"/>
                      <a:pt x="3190" y="236"/>
                      <a:pt x="3233" y="260"/>
                    </a:cubicBezTo>
                    <a:cubicBezTo>
                      <a:pt x="3948" y="644"/>
                      <a:pt x="4392" y="1386"/>
                      <a:pt x="4392" y="2197"/>
                    </a:cubicBezTo>
                    <a:cubicBezTo>
                      <a:pt x="4392" y="3408"/>
                      <a:pt x="3406" y="4393"/>
                      <a:pt x="2196" y="43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40" name="Group 13">
              <a:extLst>
                <a:ext uri="{FF2B5EF4-FFF2-40B4-BE49-F238E27FC236}">
                  <a16:creationId xmlns:a16="http://schemas.microsoft.com/office/drawing/2014/main" id="{789649E8-4B23-2340-96CA-33C85C7359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61073" y="138675"/>
              <a:ext cx="1183748" cy="596117"/>
              <a:chOff x="5826125" y="2760663"/>
              <a:chExt cx="1771650" cy="892175"/>
            </a:xfrm>
            <a:solidFill>
              <a:schemeClr val="accent5"/>
            </a:solidFill>
          </p:grpSpPr>
          <p:sp>
            <p:nvSpPr>
              <p:cNvPr id="51" name="Freeform 45">
                <a:extLst>
                  <a:ext uri="{FF2B5EF4-FFF2-40B4-BE49-F238E27FC236}">
                    <a16:creationId xmlns:a16="http://schemas.microsoft.com/office/drawing/2014/main" id="{04480C54-B324-6644-893A-F437F5EFF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6125" y="2760663"/>
                <a:ext cx="1771650" cy="892175"/>
              </a:xfrm>
              <a:custGeom>
                <a:avLst/>
                <a:gdLst>
                  <a:gd name="T0" fmla="*/ 1706153 w 4923"/>
                  <a:gd name="T1" fmla="*/ 891815 h 2477"/>
                  <a:gd name="T2" fmla="*/ 647770 w 4923"/>
                  <a:gd name="T3" fmla="*/ 891815 h 2477"/>
                  <a:gd name="T4" fmla="*/ 647770 w 4923"/>
                  <a:gd name="T5" fmla="*/ 891815 h 2477"/>
                  <a:gd name="T6" fmla="*/ 615381 w 4923"/>
                  <a:gd name="T7" fmla="*/ 859398 h 2477"/>
                  <a:gd name="T8" fmla="*/ 615381 w 4923"/>
                  <a:gd name="T9" fmla="*/ 859398 h 2477"/>
                  <a:gd name="T10" fmla="*/ 647770 w 4923"/>
                  <a:gd name="T11" fmla="*/ 826622 h 2477"/>
                  <a:gd name="T12" fmla="*/ 1706153 w 4923"/>
                  <a:gd name="T13" fmla="*/ 826622 h 2477"/>
                  <a:gd name="T14" fmla="*/ 1706153 w 4923"/>
                  <a:gd name="T15" fmla="*/ 65193 h 2477"/>
                  <a:gd name="T16" fmla="*/ 65137 w 4923"/>
                  <a:gd name="T17" fmla="*/ 65193 h 2477"/>
                  <a:gd name="T18" fmla="*/ 65137 w 4923"/>
                  <a:gd name="T19" fmla="*/ 497774 h 2477"/>
                  <a:gd name="T20" fmla="*/ 65137 w 4923"/>
                  <a:gd name="T21" fmla="*/ 497774 h 2477"/>
                  <a:gd name="T22" fmla="*/ 32748 w 4923"/>
                  <a:gd name="T23" fmla="*/ 530190 h 2477"/>
                  <a:gd name="T24" fmla="*/ 32748 w 4923"/>
                  <a:gd name="T25" fmla="*/ 530190 h 2477"/>
                  <a:gd name="T26" fmla="*/ 0 w 4923"/>
                  <a:gd name="T27" fmla="*/ 497774 h 2477"/>
                  <a:gd name="T28" fmla="*/ 0 w 4923"/>
                  <a:gd name="T29" fmla="*/ 65193 h 2477"/>
                  <a:gd name="T30" fmla="*/ 0 w 4923"/>
                  <a:gd name="T31" fmla="*/ 65193 h 2477"/>
                  <a:gd name="T32" fmla="*/ 65137 w 4923"/>
                  <a:gd name="T33" fmla="*/ 0 h 2477"/>
                  <a:gd name="T34" fmla="*/ 1706153 w 4923"/>
                  <a:gd name="T35" fmla="*/ 0 h 2477"/>
                  <a:gd name="T36" fmla="*/ 1706153 w 4923"/>
                  <a:gd name="T37" fmla="*/ 0 h 2477"/>
                  <a:gd name="T38" fmla="*/ 1771290 w 4923"/>
                  <a:gd name="T39" fmla="*/ 65193 h 2477"/>
                  <a:gd name="T40" fmla="*/ 1771290 w 4923"/>
                  <a:gd name="T41" fmla="*/ 826622 h 2477"/>
                  <a:gd name="T42" fmla="*/ 1771290 w 4923"/>
                  <a:gd name="T43" fmla="*/ 826622 h 2477"/>
                  <a:gd name="T44" fmla="*/ 1706153 w 4923"/>
                  <a:gd name="T45" fmla="*/ 891815 h 24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923" h="2477">
                    <a:moveTo>
                      <a:pt x="4741" y="2476"/>
                    </a:moveTo>
                    <a:lnTo>
                      <a:pt x="1800" y="2476"/>
                    </a:lnTo>
                    <a:cubicBezTo>
                      <a:pt x="1751" y="2476"/>
                      <a:pt x="1710" y="2436"/>
                      <a:pt x="1710" y="2386"/>
                    </a:cubicBezTo>
                    <a:cubicBezTo>
                      <a:pt x="1710" y="2336"/>
                      <a:pt x="1751" y="2295"/>
                      <a:pt x="1800" y="2295"/>
                    </a:cubicBezTo>
                    <a:lnTo>
                      <a:pt x="4741" y="2295"/>
                    </a:lnTo>
                    <a:lnTo>
                      <a:pt x="4741" y="181"/>
                    </a:lnTo>
                    <a:lnTo>
                      <a:pt x="181" y="181"/>
                    </a:lnTo>
                    <a:lnTo>
                      <a:pt x="181" y="1382"/>
                    </a:lnTo>
                    <a:cubicBezTo>
                      <a:pt x="181" y="1432"/>
                      <a:pt x="141" y="1472"/>
                      <a:pt x="91" y="1472"/>
                    </a:cubicBezTo>
                    <a:cubicBezTo>
                      <a:pt x="41" y="1472"/>
                      <a:pt x="0" y="1432"/>
                      <a:pt x="0" y="1382"/>
                    </a:cubicBezTo>
                    <a:lnTo>
                      <a:pt x="0" y="181"/>
                    </a:lnTo>
                    <a:cubicBezTo>
                      <a:pt x="0" y="82"/>
                      <a:pt x="81" y="0"/>
                      <a:pt x="181" y="0"/>
                    </a:cubicBezTo>
                    <a:lnTo>
                      <a:pt x="4741" y="0"/>
                    </a:lnTo>
                    <a:cubicBezTo>
                      <a:pt x="4841" y="0"/>
                      <a:pt x="4922" y="82"/>
                      <a:pt x="4922" y="181"/>
                    </a:cubicBezTo>
                    <a:lnTo>
                      <a:pt x="4922" y="2295"/>
                    </a:lnTo>
                    <a:cubicBezTo>
                      <a:pt x="4922" y="2395"/>
                      <a:pt x="4841" y="2476"/>
                      <a:pt x="4741" y="247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2" name="Freeform 46">
                <a:extLst>
                  <a:ext uri="{FF2B5EF4-FFF2-40B4-BE49-F238E27FC236}">
                    <a16:creationId xmlns:a16="http://schemas.microsoft.com/office/drawing/2014/main" id="{B9AEF83A-C86F-884A-99BE-27DA36941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7588" y="2955925"/>
                <a:ext cx="923925" cy="85725"/>
              </a:xfrm>
              <a:custGeom>
                <a:avLst/>
                <a:gdLst>
                  <a:gd name="T0" fmla="*/ 923565 w 2565"/>
                  <a:gd name="T1" fmla="*/ 69156 h 238"/>
                  <a:gd name="T2" fmla="*/ 923565 w 2565"/>
                  <a:gd name="T3" fmla="*/ 69156 h 238"/>
                  <a:gd name="T4" fmla="*/ 907356 w 2565"/>
                  <a:gd name="T5" fmla="*/ 85365 h 238"/>
                  <a:gd name="T6" fmla="*/ 16209 w 2565"/>
                  <a:gd name="T7" fmla="*/ 85365 h 238"/>
                  <a:gd name="T8" fmla="*/ 16209 w 2565"/>
                  <a:gd name="T9" fmla="*/ 85365 h 238"/>
                  <a:gd name="T10" fmla="*/ 0 w 2565"/>
                  <a:gd name="T11" fmla="*/ 69156 h 238"/>
                  <a:gd name="T12" fmla="*/ 0 w 2565"/>
                  <a:gd name="T13" fmla="*/ 16209 h 238"/>
                  <a:gd name="T14" fmla="*/ 0 w 2565"/>
                  <a:gd name="T15" fmla="*/ 16209 h 238"/>
                  <a:gd name="T16" fmla="*/ 16209 w 2565"/>
                  <a:gd name="T17" fmla="*/ 0 h 238"/>
                  <a:gd name="T18" fmla="*/ 907356 w 2565"/>
                  <a:gd name="T19" fmla="*/ 0 h 238"/>
                  <a:gd name="T20" fmla="*/ 907356 w 2565"/>
                  <a:gd name="T21" fmla="*/ 0 h 238"/>
                  <a:gd name="T22" fmla="*/ 923565 w 2565"/>
                  <a:gd name="T23" fmla="*/ 16209 h 238"/>
                  <a:gd name="T24" fmla="*/ 923565 w 2565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65" h="238">
                    <a:moveTo>
                      <a:pt x="2564" y="192"/>
                    </a:moveTo>
                    <a:lnTo>
                      <a:pt x="2564" y="192"/>
                    </a:lnTo>
                    <a:cubicBezTo>
                      <a:pt x="2564" y="216"/>
                      <a:pt x="2543" y="237"/>
                      <a:pt x="2519" y="237"/>
                    </a:cubicBezTo>
                    <a:lnTo>
                      <a:pt x="45" y="237"/>
                    </a:lnTo>
                    <a:cubicBezTo>
                      <a:pt x="21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1" y="0"/>
                      <a:pt x="45" y="0"/>
                    </a:cubicBezTo>
                    <a:lnTo>
                      <a:pt x="2519" y="0"/>
                    </a:lnTo>
                    <a:cubicBezTo>
                      <a:pt x="2543" y="0"/>
                      <a:pt x="2564" y="21"/>
                      <a:pt x="2564" y="45"/>
                    </a:cubicBezTo>
                    <a:lnTo>
                      <a:pt x="2564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3" name="Freeform 47">
                <a:extLst>
                  <a:ext uri="{FF2B5EF4-FFF2-40B4-BE49-F238E27FC236}">
                    <a16:creationId xmlns:a16="http://schemas.microsoft.com/office/drawing/2014/main" id="{A2DAC785-9143-144E-9591-AB2FB950E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0725" y="2955925"/>
                <a:ext cx="257175" cy="85725"/>
              </a:xfrm>
              <a:custGeom>
                <a:avLst/>
                <a:gdLst>
                  <a:gd name="T0" fmla="*/ 256815 w 714"/>
                  <a:gd name="T1" fmla="*/ 69156 h 238"/>
                  <a:gd name="T2" fmla="*/ 256815 w 714"/>
                  <a:gd name="T3" fmla="*/ 69156 h 238"/>
                  <a:gd name="T4" fmla="*/ 240606 w 714"/>
                  <a:gd name="T5" fmla="*/ 85365 h 238"/>
                  <a:gd name="T6" fmla="*/ 16209 w 714"/>
                  <a:gd name="T7" fmla="*/ 85365 h 238"/>
                  <a:gd name="T8" fmla="*/ 16209 w 714"/>
                  <a:gd name="T9" fmla="*/ 85365 h 238"/>
                  <a:gd name="T10" fmla="*/ 0 w 714"/>
                  <a:gd name="T11" fmla="*/ 69156 h 238"/>
                  <a:gd name="T12" fmla="*/ 0 w 714"/>
                  <a:gd name="T13" fmla="*/ 16209 h 238"/>
                  <a:gd name="T14" fmla="*/ 0 w 714"/>
                  <a:gd name="T15" fmla="*/ 16209 h 238"/>
                  <a:gd name="T16" fmla="*/ 16209 w 714"/>
                  <a:gd name="T17" fmla="*/ 0 h 238"/>
                  <a:gd name="T18" fmla="*/ 240606 w 714"/>
                  <a:gd name="T19" fmla="*/ 0 h 238"/>
                  <a:gd name="T20" fmla="*/ 240606 w 714"/>
                  <a:gd name="T21" fmla="*/ 0 h 238"/>
                  <a:gd name="T22" fmla="*/ 256815 w 714"/>
                  <a:gd name="T23" fmla="*/ 16209 h 238"/>
                  <a:gd name="T24" fmla="*/ 256815 w 714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14" h="238">
                    <a:moveTo>
                      <a:pt x="713" y="192"/>
                    </a:moveTo>
                    <a:lnTo>
                      <a:pt x="713" y="192"/>
                    </a:lnTo>
                    <a:cubicBezTo>
                      <a:pt x="713" y="216"/>
                      <a:pt x="693" y="237"/>
                      <a:pt x="668" y="237"/>
                    </a:cubicBezTo>
                    <a:lnTo>
                      <a:pt x="45" y="237"/>
                    </a:lnTo>
                    <a:cubicBezTo>
                      <a:pt x="20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0" y="0"/>
                      <a:pt x="45" y="0"/>
                    </a:cubicBezTo>
                    <a:lnTo>
                      <a:pt x="668" y="0"/>
                    </a:lnTo>
                    <a:cubicBezTo>
                      <a:pt x="693" y="0"/>
                      <a:pt x="713" y="21"/>
                      <a:pt x="713" y="45"/>
                    </a:cubicBezTo>
                    <a:lnTo>
                      <a:pt x="713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4" name="Freeform 48">
                <a:extLst>
                  <a:ext uri="{FF2B5EF4-FFF2-40B4-BE49-F238E27FC236}">
                    <a16:creationId xmlns:a16="http://schemas.microsoft.com/office/drawing/2014/main" id="{AA6979DB-A7D9-2C41-979B-7A1C6F11A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217863"/>
                <a:ext cx="1219200" cy="34925"/>
              </a:xfrm>
              <a:custGeom>
                <a:avLst/>
                <a:gdLst>
                  <a:gd name="T0" fmla="*/ 1218840 w 3388"/>
                  <a:gd name="T1" fmla="*/ 18190 h 96"/>
                  <a:gd name="T2" fmla="*/ 1218840 w 3388"/>
                  <a:gd name="T3" fmla="*/ 18190 h 96"/>
                  <a:gd name="T4" fmla="*/ 1202647 w 3388"/>
                  <a:gd name="T5" fmla="*/ 34561 h 96"/>
                  <a:gd name="T6" fmla="*/ 16194 w 3388"/>
                  <a:gd name="T7" fmla="*/ 34561 h 96"/>
                  <a:gd name="T8" fmla="*/ 16194 w 3388"/>
                  <a:gd name="T9" fmla="*/ 34561 h 96"/>
                  <a:gd name="T10" fmla="*/ 0 w 3388"/>
                  <a:gd name="T11" fmla="*/ 18190 h 96"/>
                  <a:gd name="T12" fmla="*/ 0 w 3388"/>
                  <a:gd name="T13" fmla="*/ 16371 h 96"/>
                  <a:gd name="T14" fmla="*/ 0 w 3388"/>
                  <a:gd name="T15" fmla="*/ 16371 h 96"/>
                  <a:gd name="T16" fmla="*/ 16194 w 3388"/>
                  <a:gd name="T17" fmla="*/ 0 h 96"/>
                  <a:gd name="T18" fmla="*/ 1202647 w 3388"/>
                  <a:gd name="T19" fmla="*/ 0 h 96"/>
                  <a:gd name="T20" fmla="*/ 1202647 w 3388"/>
                  <a:gd name="T21" fmla="*/ 0 h 96"/>
                  <a:gd name="T22" fmla="*/ 1218840 w 3388"/>
                  <a:gd name="T23" fmla="*/ 16371 h 96"/>
                  <a:gd name="T24" fmla="*/ 1218840 w 3388"/>
                  <a:gd name="T25" fmla="*/ 18190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6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5"/>
                      <a:pt x="3367" y="95"/>
                      <a:pt x="3342" y="95"/>
                    </a:cubicBezTo>
                    <a:lnTo>
                      <a:pt x="45" y="95"/>
                    </a:lnTo>
                    <a:cubicBezTo>
                      <a:pt x="20" y="95"/>
                      <a:pt x="0" y="75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5" name="Freeform 49">
                <a:extLst>
                  <a:ext uri="{FF2B5EF4-FFF2-40B4-BE49-F238E27FC236}">
                    <a16:creationId xmlns:a16="http://schemas.microsoft.com/office/drawing/2014/main" id="{F663B348-770A-904A-B5E7-5D6A33711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144838"/>
                <a:ext cx="1219200" cy="34925"/>
              </a:xfrm>
              <a:custGeom>
                <a:avLst/>
                <a:gdLst>
                  <a:gd name="T0" fmla="*/ 1218840 w 3388"/>
                  <a:gd name="T1" fmla="*/ 18003 h 97"/>
                  <a:gd name="T2" fmla="*/ 1218840 w 3388"/>
                  <a:gd name="T3" fmla="*/ 18003 h 97"/>
                  <a:gd name="T4" fmla="*/ 1202647 w 3388"/>
                  <a:gd name="T5" fmla="*/ 34565 h 97"/>
                  <a:gd name="T6" fmla="*/ 16194 w 3388"/>
                  <a:gd name="T7" fmla="*/ 34565 h 97"/>
                  <a:gd name="T8" fmla="*/ 16194 w 3388"/>
                  <a:gd name="T9" fmla="*/ 34565 h 97"/>
                  <a:gd name="T10" fmla="*/ 0 w 3388"/>
                  <a:gd name="T11" fmla="*/ 18003 h 97"/>
                  <a:gd name="T12" fmla="*/ 0 w 3388"/>
                  <a:gd name="T13" fmla="*/ 16202 h 97"/>
                  <a:gd name="T14" fmla="*/ 0 w 3388"/>
                  <a:gd name="T15" fmla="*/ 16202 h 97"/>
                  <a:gd name="T16" fmla="*/ 16194 w 3388"/>
                  <a:gd name="T17" fmla="*/ 0 h 97"/>
                  <a:gd name="T18" fmla="*/ 1202647 w 3388"/>
                  <a:gd name="T19" fmla="*/ 0 h 97"/>
                  <a:gd name="T20" fmla="*/ 1202647 w 3388"/>
                  <a:gd name="T21" fmla="*/ 0 h 97"/>
                  <a:gd name="T22" fmla="*/ 1218840 w 3388"/>
                  <a:gd name="T23" fmla="*/ 16202 h 97"/>
                  <a:gd name="T24" fmla="*/ 1218840 w 3388"/>
                  <a:gd name="T25" fmla="*/ 18003 h 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7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6"/>
                      <a:pt x="3367" y="96"/>
                      <a:pt x="3342" y="96"/>
                    </a:cubicBezTo>
                    <a:lnTo>
                      <a:pt x="45" y="96"/>
                    </a:lnTo>
                    <a:cubicBezTo>
                      <a:pt x="20" y="96"/>
                      <a:pt x="0" y="76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6" name="Freeform 50">
                <a:extLst>
                  <a:ext uri="{FF2B5EF4-FFF2-40B4-BE49-F238E27FC236}">
                    <a16:creationId xmlns:a16="http://schemas.microsoft.com/office/drawing/2014/main" id="{2F647E7E-77A5-4045-843C-442E8CC4A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5150" y="3471863"/>
                <a:ext cx="504825" cy="33337"/>
              </a:xfrm>
              <a:custGeom>
                <a:avLst/>
                <a:gdLst>
                  <a:gd name="T0" fmla="*/ 488273 w 1403"/>
                  <a:gd name="T1" fmla="*/ 32975 h 92"/>
                  <a:gd name="T2" fmla="*/ 15832 w 1403"/>
                  <a:gd name="T3" fmla="*/ 32975 h 92"/>
                  <a:gd name="T4" fmla="*/ 15832 w 1403"/>
                  <a:gd name="T5" fmla="*/ 32975 h 92"/>
                  <a:gd name="T6" fmla="*/ 0 w 1403"/>
                  <a:gd name="T7" fmla="*/ 16669 h 92"/>
                  <a:gd name="T8" fmla="*/ 0 w 1403"/>
                  <a:gd name="T9" fmla="*/ 16669 h 92"/>
                  <a:gd name="T10" fmla="*/ 15832 w 1403"/>
                  <a:gd name="T11" fmla="*/ 0 h 92"/>
                  <a:gd name="T12" fmla="*/ 488273 w 1403"/>
                  <a:gd name="T13" fmla="*/ 0 h 92"/>
                  <a:gd name="T14" fmla="*/ 488273 w 1403"/>
                  <a:gd name="T15" fmla="*/ 0 h 92"/>
                  <a:gd name="T16" fmla="*/ 504465 w 1403"/>
                  <a:gd name="T17" fmla="*/ 16669 h 92"/>
                  <a:gd name="T18" fmla="*/ 504465 w 1403"/>
                  <a:gd name="T19" fmla="*/ 16669 h 92"/>
                  <a:gd name="T20" fmla="*/ 488273 w 1403"/>
                  <a:gd name="T21" fmla="*/ 32975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3" h="92">
                    <a:moveTo>
                      <a:pt x="1357" y="91"/>
                    </a:moveTo>
                    <a:lnTo>
                      <a:pt x="44" y="91"/>
                    </a:lnTo>
                    <a:cubicBezTo>
                      <a:pt x="20" y="91"/>
                      <a:pt x="0" y="70"/>
                      <a:pt x="0" y="46"/>
                    </a:cubicBezTo>
                    <a:cubicBezTo>
                      <a:pt x="0" y="20"/>
                      <a:pt x="20" y="0"/>
                      <a:pt x="44" y="0"/>
                    </a:cubicBezTo>
                    <a:lnTo>
                      <a:pt x="1357" y="0"/>
                    </a:lnTo>
                    <a:cubicBezTo>
                      <a:pt x="1382" y="0"/>
                      <a:pt x="1402" y="20"/>
                      <a:pt x="1402" y="46"/>
                    </a:cubicBezTo>
                    <a:cubicBezTo>
                      <a:pt x="1402" y="70"/>
                      <a:pt x="1382" y="91"/>
                      <a:pt x="1357" y="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41" name="Freeform 52">
              <a:extLst>
                <a:ext uri="{FF2B5EF4-FFF2-40B4-BE49-F238E27FC236}">
                  <a16:creationId xmlns:a16="http://schemas.microsoft.com/office/drawing/2014/main" id="{2288DDE4-1EA1-044B-8551-AF67C0144B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72385">
              <a:off x="9814219" y="-64103"/>
              <a:ext cx="985397" cy="866597"/>
            </a:xfrm>
            <a:custGeom>
              <a:avLst/>
              <a:gdLst>
                <a:gd name="T0" fmla="*/ 519327 w 4095"/>
                <a:gd name="T1" fmla="*/ 752916 h 3602"/>
                <a:gd name="T2" fmla="*/ 737214 w 4095"/>
                <a:gd name="T3" fmla="*/ 971121 h 3602"/>
                <a:gd name="T4" fmla="*/ 737214 w 4095"/>
                <a:gd name="T5" fmla="*/ 535071 h 3602"/>
                <a:gd name="T6" fmla="*/ 454141 w 4095"/>
                <a:gd name="T7" fmla="*/ 752916 h 3602"/>
                <a:gd name="T8" fmla="*/ 737214 w 4095"/>
                <a:gd name="T9" fmla="*/ 469897 h 3602"/>
                <a:gd name="T10" fmla="*/ 737214 w 4095"/>
                <a:gd name="T11" fmla="*/ 1035934 h 3602"/>
                <a:gd name="T12" fmla="*/ 1212603 w 4095"/>
                <a:gd name="T13" fmla="*/ 1268902 h 3602"/>
                <a:gd name="T14" fmla="*/ 1240335 w 4095"/>
                <a:gd name="T15" fmla="*/ 1232175 h 3602"/>
                <a:gd name="T16" fmla="*/ 1401319 w 4095"/>
                <a:gd name="T17" fmla="*/ 978322 h 3602"/>
                <a:gd name="T18" fmla="*/ 1388714 w 4095"/>
                <a:gd name="T19" fmla="*/ 931512 h 3602"/>
                <a:gd name="T20" fmla="*/ 1255821 w 4095"/>
                <a:gd name="T21" fmla="*/ 831052 h 3602"/>
                <a:gd name="T22" fmla="*/ 1261943 w 4095"/>
                <a:gd name="T23" fmla="*/ 752916 h 3602"/>
                <a:gd name="T24" fmla="*/ 1272027 w 4095"/>
                <a:gd name="T25" fmla="*/ 641653 h 3602"/>
                <a:gd name="T26" fmla="*/ 1404560 w 4095"/>
                <a:gd name="T27" fmla="*/ 553434 h 3602"/>
                <a:gd name="T28" fmla="*/ 1264824 w 4095"/>
                <a:gd name="T29" fmla="*/ 290580 h 3602"/>
                <a:gd name="T30" fmla="*/ 1100599 w 4095"/>
                <a:gd name="T31" fmla="*/ 345671 h 3602"/>
                <a:gd name="T32" fmla="*/ 1064224 w 4095"/>
                <a:gd name="T33" fmla="*/ 342791 h 3602"/>
                <a:gd name="T34" fmla="*/ 908282 w 4095"/>
                <a:gd name="T35" fmla="*/ 234408 h 3602"/>
                <a:gd name="T36" fmla="*/ 873708 w 4095"/>
                <a:gd name="T37" fmla="*/ 65173 h 3602"/>
                <a:gd name="T38" fmla="*/ 566146 w 4095"/>
                <a:gd name="T39" fmla="*/ 99381 h 3602"/>
                <a:gd name="T40" fmla="*/ 545618 w 4095"/>
                <a:gd name="T41" fmla="*/ 264655 h 3602"/>
                <a:gd name="T42" fmla="*/ 410204 w 4095"/>
                <a:gd name="T43" fmla="*/ 342791 h 3602"/>
                <a:gd name="T44" fmla="*/ 256422 w 4095"/>
                <a:gd name="T45" fmla="*/ 277977 h 3602"/>
                <a:gd name="T46" fmla="*/ 73109 w 4095"/>
                <a:gd name="T47" fmla="*/ 527509 h 3602"/>
                <a:gd name="T48" fmla="*/ 85714 w 4095"/>
                <a:gd name="T49" fmla="*/ 573959 h 3602"/>
                <a:gd name="T50" fmla="*/ 218607 w 4095"/>
                <a:gd name="T51" fmla="*/ 674419 h 3602"/>
                <a:gd name="T52" fmla="*/ 212485 w 4095"/>
                <a:gd name="T53" fmla="*/ 752916 h 3602"/>
                <a:gd name="T54" fmla="*/ 202761 w 4095"/>
                <a:gd name="T55" fmla="*/ 864179 h 3602"/>
                <a:gd name="T56" fmla="*/ 69868 w 4095"/>
                <a:gd name="T57" fmla="*/ 952397 h 3602"/>
                <a:gd name="T58" fmla="*/ 145858 w 4095"/>
                <a:gd name="T59" fmla="*/ 1104708 h 3602"/>
                <a:gd name="T60" fmla="*/ 133973 w 4095"/>
                <a:gd name="T61" fmla="*/ 1148997 h 3602"/>
                <a:gd name="T62" fmla="*/ 16567 w 4095"/>
                <a:gd name="T63" fmla="*/ 1011089 h 3602"/>
                <a:gd name="T64" fmla="*/ 52941 w 4095"/>
                <a:gd name="T65" fmla="*/ 875341 h 3602"/>
                <a:gd name="T66" fmla="*/ 147659 w 4095"/>
                <a:gd name="T67" fmla="*/ 752916 h 3602"/>
                <a:gd name="T68" fmla="*/ 52941 w 4095"/>
                <a:gd name="T69" fmla="*/ 630490 h 3602"/>
                <a:gd name="T70" fmla="*/ 6843 w 4095"/>
                <a:gd name="T71" fmla="*/ 569998 h 3602"/>
                <a:gd name="T72" fmla="*/ 153421 w 4095"/>
                <a:gd name="T73" fmla="*/ 258173 h 3602"/>
                <a:gd name="T74" fmla="*/ 387154 w 4095"/>
                <a:gd name="T75" fmla="*/ 278338 h 3602"/>
                <a:gd name="T76" fmla="*/ 500960 w 4095"/>
                <a:gd name="T77" fmla="*/ 99381 h 3602"/>
                <a:gd name="T78" fmla="*/ 873708 w 4095"/>
                <a:gd name="T79" fmla="*/ 0 h 3602"/>
                <a:gd name="T80" fmla="*/ 973468 w 4095"/>
                <a:gd name="T81" fmla="*/ 212444 h 3602"/>
                <a:gd name="T82" fmla="*/ 1185233 w 4095"/>
                <a:gd name="T83" fmla="*/ 221806 h 3602"/>
                <a:gd name="T84" fmla="*/ 1457861 w 4095"/>
                <a:gd name="T85" fmla="*/ 494742 h 3602"/>
                <a:gd name="T86" fmla="*/ 1421487 w 4095"/>
                <a:gd name="T87" fmla="*/ 630490 h 3602"/>
                <a:gd name="T88" fmla="*/ 1326769 w 4095"/>
                <a:gd name="T89" fmla="*/ 752916 h 3602"/>
                <a:gd name="T90" fmla="*/ 1421487 w 4095"/>
                <a:gd name="T91" fmla="*/ 875341 h 3602"/>
                <a:gd name="T92" fmla="*/ 1467585 w 4095"/>
                <a:gd name="T93" fmla="*/ 935833 h 3602"/>
                <a:gd name="T94" fmla="*/ 1321007 w 4095"/>
                <a:gd name="T95" fmla="*/ 1248018 h 3602"/>
                <a:gd name="T96" fmla="*/ 1244656 w 4095"/>
                <a:gd name="T97" fmla="*/ 1296628 h 36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95" h="3602">
                  <a:moveTo>
                    <a:pt x="2047" y="1486"/>
                  </a:moveTo>
                  <a:lnTo>
                    <a:pt x="2047" y="1486"/>
                  </a:lnTo>
                  <a:cubicBezTo>
                    <a:pt x="1713" y="1486"/>
                    <a:pt x="1442" y="1757"/>
                    <a:pt x="1442" y="2091"/>
                  </a:cubicBezTo>
                  <a:cubicBezTo>
                    <a:pt x="1442" y="2425"/>
                    <a:pt x="1713" y="2697"/>
                    <a:pt x="2047" y="2697"/>
                  </a:cubicBezTo>
                  <a:cubicBezTo>
                    <a:pt x="2381" y="2697"/>
                    <a:pt x="2653" y="2425"/>
                    <a:pt x="2653" y="2091"/>
                  </a:cubicBezTo>
                  <a:cubicBezTo>
                    <a:pt x="2653" y="1757"/>
                    <a:pt x="2381" y="1486"/>
                    <a:pt x="2047" y="1486"/>
                  </a:cubicBezTo>
                  <a:close/>
                  <a:moveTo>
                    <a:pt x="2047" y="2877"/>
                  </a:moveTo>
                  <a:lnTo>
                    <a:pt x="2047" y="2877"/>
                  </a:lnTo>
                  <a:cubicBezTo>
                    <a:pt x="1613" y="2877"/>
                    <a:pt x="1261" y="2525"/>
                    <a:pt x="1261" y="2091"/>
                  </a:cubicBezTo>
                  <a:cubicBezTo>
                    <a:pt x="1261" y="1657"/>
                    <a:pt x="1613" y="1305"/>
                    <a:pt x="2047" y="1305"/>
                  </a:cubicBezTo>
                  <a:cubicBezTo>
                    <a:pt x="2481" y="1305"/>
                    <a:pt x="2833" y="1657"/>
                    <a:pt x="2833" y="2091"/>
                  </a:cubicBezTo>
                  <a:cubicBezTo>
                    <a:pt x="2833" y="2525"/>
                    <a:pt x="2481" y="2877"/>
                    <a:pt x="2047" y="2877"/>
                  </a:cubicBezTo>
                  <a:close/>
                  <a:moveTo>
                    <a:pt x="3456" y="3601"/>
                  </a:moveTo>
                  <a:lnTo>
                    <a:pt x="3456" y="3601"/>
                  </a:lnTo>
                  <a:cubicBezTo>
                    <a:pt x="3412" y="3601"/>
                    <a:pt x="3374" y="3569"/>
                    <a:pt x="3367" y="3524"/>
                  </a:cubicBezTo>
                  <a:cubicBezTo>
                    <a:pt x="3360" y="3475"/>
                    <a:pt x="3394" y="3429"/>
                    <a:pt x="3444" y="3422"/>
                  </a:cubicBezTo>
                  <a:cubicBezTo>
                    <a:pt x="3472" y="3417"/>
                    <a:pt x="3497" y="3400"/>
                    <a:pt x="3512" y="3375"/>
                  </a:cubicBezTo>
                  <a:lnTo>
                    <a:pt x="3891" y="2717"/>
                  </a:lnTo>
                  <a:cubicBezTo>
                    <a:pt x="3904" y="2696"/>
                    <a:pt x="3908" y="2670"/>
                    <a:pt x="3900" y="2645"/>
                  </a:cubicBezTo>
                  <a:cubicBezTo>
                    <a:pt x="3894" y="2620"/>
                    <a:pt x="3879" y="2600"/>
                    <a:pt x="3856" y="2587"/>
                  </a:cubicBezTo>
                  <a:lnTo>
                    <a:pt x="3532" y="2400"/>
                  </a:lnTo>
                  <a:cubicBezTo>
                    <a:pt x="3499" y="2381"/>
                    <a:pt x="3482" y="2345"/>
                    <a:pt x="3487" y="2308"/>
                  </a:cubicBezTo>
                  <a:cubicBezTo>
                    <a:pt x="3498" y="2237"/>
                    <a:pt x="3504" y="2163"/>
                    <a:pt x="3504" y="2091"/>
                  </a:cubicBezTo>
                  <a:cubicBezTo>
                    <a:pt x="3504" y="2018"/>
                    <a:pt x="3498" y="1945"/>
                    <a:pt x="3487" y="1874"/>
                  </a:cubicBezTo>
                  <a:cubicBezTo>
                    <a:pt x="3482" y="1837"/>
                    <a:pt x="3499" y="1801"/>
                    <a:pt x="3532" y="1782"/>
                  </a:cubicBezTo>
                  <a:lnTo>
                    <a:pt x="3856" y="1594"/>
                  </a:lnTo>
                  <a:cubicBezTo>
                    <a:pt x="3879" y="1582"/>
                    <a:pt x="3894" y="1561"/>
                    <a:pt x="3900" y="1537"/>
                  </a:cubicBezTo>
                  <a:cubicBezTo>
                    <a:pt x="3908" y="1512"/>
                    <a:pt x="3904" y="1486"/>
                    <a:pt x="3892" y="1465"/>
                  </a:cubicBezTo>
                  <a:lnTo>
                    <a:pt x="3512" y="807"/>
                  </a:lnTo>
                  <a:cubicBezTo>
                    <a:pt x="3486" y="761"/>
                    <a:pt x="3427" y="746"/>
                    <a:pt x="3382" y="772"/>
                  </a:cubicBezTo>
                  <a:lnTo>
                    <a:pt x="3056" y="960"/>
                  </a:lnTo>
                  <a:cubicBezTo>
                    <a:pt x="3024" y="979"/>
                    <a:pt x="2984" y="975"/>
                    <a:pt x="2955" y="952"/>
                  </a:cubicBezTo>
                  <a:cubicBezTo>
                    <a:pt x="2841" y="861"/>
                    <a:pt x="2715" y="788"/>
                    <a:pt x="2579" y="735"/>
                  </a:cubicBezTo>
                  <a:cubicBezTo>
                    <a:pt x="2544" y="721"/>
                    <a:pt x="2522" y="688"/>
                    <a:pt x="2522" y="651"/>
                  </a:cubicBezTo>
                  <a:lnTo>
                    <a:pt x="2522" y="276"/>
                  </a:lnTo>
                  <a:cubicBezTo>
                    <a:pt x="2522" y="223"/>
                    <a:pt x="2479" y="181"/>
                    <a:pt x="2426" y="181"/>
                  </a:cubicBezTo>
                  <a:lnTo>
                    <a:pt x="1667" y="181"/>
                  </a:lnTo>
                  <a:cubicBezTo>
                    <a:pt x="1615" y="181"/>
                    <a:pt x="1572" y="223"/>
                    <a:pt x="1572" y="276"/>
                  </a:cubicBezTo>
                  <a:lnTo>
                    <a:pt x="1572" y="651"/>
                  </a:lnTo>
                  <a:cubicBezTo>
                    <a:pt x="1572" y="688"/>
                    <a:pt x="1549" y="721"/>
                    <a:pt x="1515" y="735"/>
                  </a:cubicBezTo>
                  <a:cubicBezTo>
                    <a:pt x="1380" y="788"/>
                    <a:pt x="1253" y="861"/>
                    <a:pt x="1139" y="952"/>
                  </a:cubicBezTo>
                  <a:cubicBezTo>
                    <a:pt x="1110" y="975"/>
                    <a:pt x="1069" y="979"/>
                    <a:pt x="1038" y="960"/>
                  </a:cubicBezTo>
                  <a:lnTo>
                    <a:pt x="712" y="772"/>
                  </a:lnTo>
                  <a:cubicBezTo>
                    <a:pt x="667" y="746"/>
                    <a:pt x="609" y="761"/>
                    <a:pt x="582" y="807"/>
                  </a:cubicBezTo>
                  <a:lnTo>
                    <a:pt x="203" y="1465"/>
                  </a:lnTo>
                  <a:cubicBezTo>
                    <a:pt x="190" y="1486"/>
                    <a:pt x="187" y="1511"/>
                    <a:pt x="194" y="1537"/>
                  </a:cubicBezTo>
                  <a:cubicBezTo>
                    <a:pt x="200" y="1561"/>
                    <a:pt x="216" y="1582"/>
                    <a:pt x="238" y="1594"/>
                  </a:cubicBezTo>
                  <a:lnTo>
                    <a:pt x="563" y="1782"/>
                  </a:lnTo>
                  <a:cubicBezTo>
                    <a:pt x="594" y="1801"/>
                    <a:pt x="612" y="1837"/>
                    <a:pt x="607" y="1873"/>
                  </a:cubicBezTo>
                  <a:cubicBezTo>
                    <a:pt x="596" y="1946"/>
                    <a:pt x="590" y="2018"/>
                    <a:pt x="590" y="2091"/>
                  </a:cubicBezTo>
                  <a:cubicBezTo>
                    <a:pt x="590" y="2163"/>
                    <a:pt x="596" y="2236"/>
                    <a:pt x="607" y="2309"/>
                  </a:cubicBezTo>
                  <a:cubicBezTo>
                    <a:pt x="612" y="2345"/>
                    <a:pt x="594" y="2381"/>
                    <a:pt x="563" y="2400"/>
                  </a:cubicBezTo>
                  <a:lnTo>
                    <a:pt x="238" y="2587"/>
                  </a:lnTo>
                  <a:cubicBezTo>
                    <a:pt x="216" y="2600"/>
                    <a:pt x="200" y="2620"/>
                    <a:pt x="194" y="2645"/>
                  </a:cubicBezTo>
                  <a:cubicBezTo>
                    <a:pt x="187" y="2670"/>
                    <a:pt x="190" y="2696"/>
                    <a:pt x="203" y="2717"/>
                  </a:cubicBezTo>
                  <a:lnTo>
                    <a:pt x="405" y="3068"/>
                  </a:lnTo>
                  <a:cubicBezTo>
                    <a:pt x="430" y="3111"/>
                    <a:pt x="415" y="3167"/>
                    <a:pt x="372" y="3191"/>
                  </a:cubicBezTo>
                  <a:cubicBezTo>
                    <a:pt x="329" y="3217"/>
                    <a:pt x="274" y="3202"/>
                    <a:pt x="248" y="3159"/>
                  </a:cubicBezTo>
                  <a:lnTo>
                    <a:pt x="46" y="2808"/>
                  </a:lnTo>
                  <a:cubicBezTo>
                    <a:pt x="9" y="2744"/>
                    <a:pt x="0" y="2670"/>
                    <a:pt x="19" y="2599"/>
                  </a:cubicBezTo>
                  <a:cubicBezTo>
                    <a:pt x="38" y="2527"/>
                    <a:pt x="83" y="2468"/>
                    <a:pt x="147" y="2431"/>
                  </a:cubicBezTo>
                  <a:lnTo>
                    <a:pt x="420" y="2273"/>
                  </a:lnTo>
                  <a:cubicBezTo>
                    <a:pt x="413" y="2213"/>
                    <a:pt x="410" y="2152"/>
                    <a:pt x="410" y="2091"/>
                  </a:cubicBezTo>
                  <a:cubicBezTo>
                    <a:pt x="410" y="2030"/>
                    <a:pt x="413" y="1969"/>
                    <a:pt x="420" y="1908"/>
                  </a:cubicBezTo>
                  <a:lnTo>
                    <a:pt x="147" y="1751"/>
                  </a:lnTo>
                  <a:cubicBezTo>
                    <a:pt x="84" y="1714"/>
                    <a:pt x="38" y="1655"/>
                    <a:pt x="19" y="1583"/>
                  </a:cubicBezTo>
                  <a:cubicBezTo>
                    <a:pt x="0" y="1512"/>
                    <a:pt x="9" y="1438"/>
                    <a:pt x="46" y="1374"/>
                  </a:cubicBezTo>
                  <a:lnTo>
                    <a:pt x="426" y="717"/>
                  </a:lnTo>
                  <a:cubicBezTo>
                    <a:pt x="502" y="585"/>
                    <a:pt x="671" y="539"/>
                    <a:pt x="803" y="616"/>
                  </a:cubicBezTo>
                  <a:lnTo>
                    <a:pt x="1075" y="773"/>
                  </a:lnTo>
                  <a:cubicBezTo>
                    <a:pt x="1174" y="700"/>
                    <a:pt x="1280" y="639"/>
                    <a:pt x="1391" y="590"/>
                  </a:cubicBezTo>
                  <a:lnTo>
                    <a:pt x="1391" y="276"/>
                  </a:lnTo>
                  <a:cubicBezTo>
                    <a:pt x="1391" y="124"/>
                    <a:pt x="1515" y="0"/>
                    <a:pt x="1667" y="0"/>
                  </a:cubicBezTo>
                  <a:lnTo>
                    <a:pt x="2426" y="0"/>
                  </a:lnTo>
                  <a:cubicBezTo>
                    <a:pt x="2579" y="0"/>
                    <a:pt x="2703" y="124"/>
                    <a:pt x="2703" y="276"/>
                  </a:cubicBezTo>
                  <a:lnTo>
                    <a:pt x="2703" y="590"/>
                  </a:lnTo>
                  <a:cubicBezTo>
                    <a:pt x="2815" y="639"/>
                    <a:pt x="2920" y="700"/>
                    <a:pt x="3018" y="773"/>
                  </a:cubicBezTo>
                  <a:lnTo>
                    <a:pt x="3291" y="616"/>
                  </a:lnTo>
                  <a:cubicBezTo>
                    <a:pt x="3423" y="539"/>
                    <a:pt x="3592" y="585"/>
                    <a:pt x="3668" y="717"/>
                  </a:cubicBezTo>
                  <a:lnTo>
                    <a:pt x="4048" y="1374"/>
                  </a:lnTo>
                  <a:cubicBezTo>
                    <a:pt x="4085" y="1438"/>
                    <a:pt x="4094" y="1512"/>
                    <a:pt x="4075" y="1583"/>
                  </a:cubicBezTo>
                  <a:cubicBezTo>
                    <a:pt x="4056" y="1655"/>
                    <a:pt x="4011" y="1714"/>
                    <a:pt x="3947" y="1751"/>
                  </a:cubicBezTo>
                  <a:lnTo>
                    <a:pt x="3674" y="1908"/>
                  </a:lnTo>
                  <a:cubicBezTo>
                    <a:pt x="3681" y="1969"/>
                    <a:pt x="3684" y="2030"/>
                    <a:pt x="3684" y="2091"/>
                  </a:cubicBezTo>
                  <a:cubicBezTo>
                    <a:pt x="3684" y="2152"/>
                    <a:pt x="3681" y="2213"/>
                    <a:pt x="3674" y="2273"/>
                  </a:cubicBezTo>
                  <a:lnTo>
                    <a:pt x="3947" y="2431"/>
                  </a:lnTo>
                  <a:cubicBezTo>
                    <a:pt x="4010" y="2468"/>
                    <a:pt x="4056" y="2527"/>
                    <a:pt x="4075" y="2599"/>
                  </a:cubicBezTo>
                  <a:cubicBezTo>
                    <a:pt x="4094" y="2670"/>
                    <a:pt x="4085" y="2744"/>
                    <a:pt x="4048" y="2808"/>
                  </a:cubicBezTo>
                  <a:lnTo>
                    <a:pt x="3668" y="3466"/>
                  </a:lnTo>
                  <a:cubicBezTo>
                    <a:pt x="3626" y="3538"/>
                    <a:pt x="3554" y="3587"/>
                    <a:pt x="3470" y="3600"/>
                  </a:cubicBezTo>
                  <a:cubicBezTo>
                    <a:pt x="3466" y="3601"/>
                    <a:pt x="3461" y="3601"/>
                    <a:pt x="3456" y="360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42" name="Group 12">
              <a:extLst>
                <a:ext uri="{FF2B5EF4-FFF2-40B4-BE49-F238E27FC236}">
                  <a16:creationId xmlns:a16="http://schemas.microsoft.com/office/drawing/2014/main" id="{D2FD404D-869A-F546-9F61-ABC1156C97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0275" y="-331649"/>
              <a:ext cx="1143441" cy="885690"/>
              <a:chOff x="3065463" y="1036638"/>
              <a:chExt cx="1711325" cy="1325562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43" name="Freeform 3">
                <a:extLst>
                  <a:ext uri="{FF2B5EF4-FFF2-40B4-BE49-F238E27FC236}">
                    <a16:creationId xmlns:a16="http://schemas.microsoft.com/office/drawing/2014/main" id="{2D4D6F24-58E9-B049-8F3F-0A81B8AA4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1706563"/>
                <a:ext cx="166687" cy="422275"/>
              </a:xfrm>
              <a:custGeom>
                <a:avLst/>
                <a:gdLst>
                  <a:gd name="T0" fmla="*/ 100518 w 461"/>
                  <a:gd name="T1" fmla="*/ 29469 h 1175"/>
                  <a:gd name="T2" fmla="*/ 100518 w 461"/>
                  <a:gd name="T3" fmla="*/ 29469 h 1175"/>
                  <a:gd name="T4" fmla="*/ 165964 w 461"/>
                  <a:gd name="T5" fmla="*/ 119675 h 1175"/>
                  <a:gd name="T6" fmla="*/ 165964 w 461"/>
                  <a:gd name="T7" fmla="*/ 129737 h 1175"/>
                  <a:gd name="T8" fmla="*/ 127275 w 461"/>
                  <a:gd name="T9" fmla="*/ 129737 h 1175"/>
                  <a:gd name="T10" fmla="*/ 127275 w 461"/>
                  <a:gd name="T11" fmla="*/ 117159 h 1175"/>
                  <a:gd name="T12" fmla="*/ 127275 w 461"/>
                  <a:gd name="T13" fmla="*/ 117159 h 1175"/>
                  <a:gd name="T14" fmla="*/ 84609 w 461"/>
                  <a:gd name="T15" fmla="*/ 64689 h 1175"/>
                  <a:gd name="T16" fmla="*/ 84609 w 461"/>
                  <a:gd name="T17" fmla="*/ 64689 h 1175"/>
                  <a:gd name="T18" fmla="*/ 42305 w 461"/>
                  <a:gd name="T19" fmla="*/ 117159 h 1175"/>
                  <a:gd name="T20" fmla="*/ 42305 w 461"/>
                  <a:gd name="T21" fmla="*/ 117159 h 1175"/>
                  <a:gd name="T22" fmla="*/ 166325 w 461"/>
                  <a:gd name="T23" fmla="*/ 303319 h 1175"/>
                  <a:gd name="T24" fmla="*/ 166325 w 461"/>
                  <a:gd name="T25" fmla="*/ 303319 h 1175"/>
                  <a:gd name="T26" fmla="*/ 100518 w 461"/>
                  <a:gd name="T27" fmla="*/ 394243 h 1175"/>
                  <a:gd name="T28" fmla="*/ 100518 w 461"/>
                  <a:gd name="T29" fmla="*/ 421916 h 1175"/>
                  <a:gd name="T30" fmla="*/ 66530 w 461"/>
                  <a:gd name="T31" fmla="*/ 421916 h 1175"/>
                  <a:gd name="T32" fmla="*/ 66530 w 461"/>
                  <a:gd name="T33" fmla="*/ 394243 h 1175"/>
                  <a:gd name="T34" fmla="*/ 66530 w 461"/>
                  <a:gd name="T35" fmla="*/ 394243 h 1175"/>
                  <a:gd name="T36" fmla="*/ 0 w 461"/>
                  <a:gd name="T37" fmla="*/ 303319 h 1175"/>
                  <a:gd name="T38" fmla="*/ 0 w 461"/>
                  <a:gd name="T39" fmla="*/ 280678 h 1175"/>
                  <a:gd name="T40" fmla="*/ 38689 w 461"/>
                  <a:gd name="T41" fmla="*/ 280678 h 1175"/>
                  <a:gd name="T42" fmla="*/ 38689 w 461"/>
                  <a:gd name="T43" fmla="*/ 306194 h 1175"/>
                  <a:gd name="T44" fmla="*/ 38689 w 461"/>
                  <a:gd name="T45" fmla="*/ 306194 h 1175"/>
                  <a:gd name="T46" fmla="*/ 82078 w 461"/>
                  <a:gd name="T47" fmla="*/ 357945 h 1175"/>
                  <a:gd name="T48" fmla="*/ 82078 w 461"/>
                  <a:gd name="T49" fmla="*/ 357945 h 1175"/>
                  <a:gd name="T50" fmla="*/ 125106 w 461"/>
                  <a:gd name="T51" fmla="*/ 306194 h 1175"/>
                  <a:gd name="T52" fmla="*/ 125106 w 461"/>
                  <a:gd name="T53" fmla="*/ 306194 h 1175"/>
                  <a:gd name="T54" fmla="*/ 1808 w 461"/>
                  <a:gd name="T55" fmla="*/ 119675 h 1175"/>
                  <a:gd name="T56" fmla="*/ 1808 w 461"/>
                  <a:gd name="T57" fmla="*/ 119675 h 1175"/>
                  <a:gd name="T58" fmla="*/ 66530 w 461"/>
                  <a:gd name="T59" fmla="*/ 29469 h 1175"/>
                  <a:gd name="T60" fmla="*/ 66530 w 461"/>
                  <a:gd name="T61" fmla="*/ 0 h 1175"/>
                  <a:gd name="T62" fmla="*/ 100518 w 461"/>
                  <a:gd name="T63" fmla="*/ 0 h 1175"/>
                  <a:gd name="T64" fmla="*/ 100518 w 461"/>
                  <a:gd name="T65" fmla="*/ 29469 h 11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1" h="1175">
                    <a:moveTo>
                      <a:pt x="278" y="82"/>
                    </a:moveTo>
                    <a:lnTo>
                      <a:pt x="278" y="82"/>
                    </a:lnTo>
                    <a:cubicBezTo>
                      <a:pt x="402" y="100"/>
                      <a:pt x="459" y="196"/>
                      <a:pt x="459" y="333"/>
                    </a:cubicBezTo>
                    <a:lnTo>
                      <a:pt x="459" y="361"/>
                    </a:lnTo>
                    <a:lnTo>
                      <a:pt x="352" y="361"/>
                    </a:lnTo>
                    <a:lnTo>
                      <a:pt x="352" y="326"/>
                    </a:lnTo>
                    <a:cubicBezTo>
                      <a:pt x="352" y="235"/>
                      <a:pt x="316" y="180"/>
                      <a:pt x="234" y="180"/>
                    </a:cubicBezTo>
                    <a:cubicBezTo>
                      <a:pt x="154" y="180"/>
                      <a:pt x="117" y="235"/>
                      <a:pt x="117" y="326"/>
                    </a:cubicBezTo>
                    <a:cubicBezTo>
                      <a:pt x="117" y="555"/>
                      <a:pt x="460" y="557"/>
                      <a:pt x="460" y="844"/>
                    </a:cubicBezTo>
                    <a:cubicBezTo>
                      <a:pt x="460" y="982"/>
                      <a:pt x="402" y="1080"/>
                      <a:pt x="278" y="1097"/>
                    </a:cubicBezTo>
                    <a:lnTo>
                      <a:pt x="278" y="1174"/>
                    </a:lnTo>
                    <a:lnTo>
                      <a:pt x="184" y="1174"/>
                    </a:lnTo>
                    <a:lnTo>
                      <a:pt x="184" y="1097"/>
                    </a:lnTo>
                    <a:cubicBezTo>
                      <a:pt x="58" y="1080"/>
                      <a:pt x="0" y="983"/>
                      <a:pt x="0" y="844"/>
                    </a:cubicBezTo>
                    <a:lnTo>
                      <a:pt x="0" y="781"/>
                    </a:lnTo>
                    <a:lnTo>
                      <a:pt x="107" y="781"/>
                    </a:lnTo>
                    <a:lnTo>
                      <a:pt x="107" y="852"/>
                    </a:lnTo>
                    <a:cubicBezTo>
                      <a:pt x="107" y="944"/>
                      <a:pt x="145" y="996"/>
                      <a:pt x="227" y="996"/>
                    </a:cubicBezTo>
                    <a:cubicBezTo>
                      <a:pt x="310" y="996"/>
                      <a:pt x="346" y="944"/>
                      <a:pt x="346" y="852"/>
                    </a:cubicBezTo>
                    <a:cubicBezTo>
                      <a:pt x="346" y="624"/>
                      <a:pt x="5" y="621"/>
                      <a:pt x="5" y="333"/>
                    </a:cubicBezTo>
                    <a:cubicBezTo>
                      <a:pt x="5" y="193"/>
                      <a:pt x="62" y="101"/>
                      <a:pt x="184" y="82"/>
                    </a:cubicBezTo>
                    <a:lnTo>
                      <a:pt x="184" y="0"/>
                    </a:lnTo>
                    <a:lnTo>
                      <a:pt x="278" y="0"/>
                    </a:lnTo>
                    <a:lnTo>
                      <a:pt x="278" y="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4" name="Freeform 51">
                <a:extLst>
                  <a:ext uri="{FF2B5EF4-FFF2-40B4-BE49-F238E27FC236}">
                    <a16:creationId xmlns:a16="http://schemas.microsoft.com/office/drawing/2014/main" id="{4CDC8D9A-3B3E-3B4C-8805-F774BF843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950" y="1414463"/>
                <a:ext cx="1004888" cy="947737"/>
              </a:xfrm>
              <a:custGeom>
                <a:avLst/>
                <a:gdLst>
                  <a:gd name="T0" fmla="*/ 278315 w 2791"/>
                  <a:gd name="T1" fmla="*/ 947377 h 2634"/>
                  <a:gd name="T2" fmla="*/ 278315 w 2791"/>
                  <a:gd name="T3" fmla="*/ 947377 h 2634"/>
                  <a:gd name="T4" fmla="*/ 262833 w 2791"/>
                  <a:gd name="T5" fmla="*/ 943419 h 2634"/>
                  <a:gd name="T6" fmla="*/ 262833 w 2791"/>
                  <a:gd name="T7" fmla="*/ 943419 h 2634"/>
                  <a:gd name="T8" fmla="*/ 85691 w 2791"/>
                  <a:gd name="T9" fmla="*/ 782585 h 2634"/>
                  <a:gd name="T10" fmla="*/ 85691 w 2791"/>
                  <a:gd name="T11" fmla="*/ 782585 h 2634"/>
                  <a:gd name="T12" fmla="*/ 0 w 2791"/>
                  <a:gd name="T13" fmla="*/ 501934 h 2634"/>
                  <a:gd name="T14" fmla="*/ 0 w 2791"/>
                  <a:gd name="T15" fmla="*/ 501934 h 2634"/>
                  <a:gd name="T16" fmla="*/ 502264 w 2791"/>
                  <a:gd name="T17" fmla="*/ 0 h 2634"/>
                  <a:gd name="T18" fmla="*/ 502264 w 2791"/>
                  <a:gd name="T19" fmla="*/ 0 h 2634"/>
                  <a:gd name="T20" fmla="*/ 1004528 w 2791"/>
                  <a:gd name="T21" fmla="*/ 501934 h 2634"/>
                  <a:gd name="T22" fmla="*/ 1004528 w 2791"/>
                  <a:gd name="T23" fmla="*/ 501934 h 2634"/>
                  <a:gd name="T24" fmla="*/ 964923 w 2791"/>
                  <a:gd name="T25" fmla="*/ 697310 h 2634"/>
                  <a:gd name="T26" fmla="*/ 964923 w 2791"/>
                  <a:gd name="T27" fmla="*/ 697310 h 2634"/>
                  <a:gd name="T28" fmla="*/ 922437 w 2791"/>
                  <a:gd name="T29" fmla="*/ 714581 h 2634"/>
                  <a:gd name="T30" fmla="*/ 922437 w 2791"/>
                  <a:gd name="T31" fmla="*/ 714581 h 2634"/>
                  <a:gd name="T32" fmla="*/ 905155 w 2791"/>
                  <a:gd name="T33" fmla="*/ 672123 h 2634"/>
                  <a:gd name="T34" fmla="*/ 905155 w 2791"/>
                  <a:gd name="T35" fmla="*/ 672123 h 2634"/>
                  <a:gd name="T36" fmla="*/ 939360 w 2791"/>
                  <a:gd name="T37" fmla="*/ 501934 h 2634"/>
                  <a:gd name="T38" fmla="*/ 939360 w 2791"/>
                  <a:gd name="T39" fmla="*/ 501934 h 2634"/>
                  <a:gd name="T40" fmla="*/ 502264 w 2791"/>
                  <a:gd name="T41" fmla="*/ 65125 h 2634"/>
                  <a:gd name="T42" fmla="*/ 502264 w 2791"/>
                  <a:gd name="T43" fmla="*/ 65125 h 2634"/>
                  <a:gd name="T44" fmla="*/ 65168 w 2791"/>
                  <a:gd name="T45" fmla="*/ 501934 h 2634"/>
                  <a:gd name="T46" fmla="*/ 65168 w 2791"/>
                  <a:gd name="T47" fmla="*/ 501934 h 2634"/>
                  <a:gd name="T48" fmla="*/ 139698 w 2791"/>
                  <a:gd name="T49" fmla="*/ 746244 h 2634"/>
                  <a:gd name="T50" fmla="*/ 139698 w 2791"/>
                  <a:gd name="T51" fmla="*/ 746244 h 2634"/>
                  <a:gd name="T52" fmla="*/ 293797 w 2791"/>
                  <a:gd name="T53" fmla="*/ 886210 h 2634"/>
                  <a:gd name="T54" fmla="*/ 293797 w 2791"/>
                  <a:gd name="T55" fmla="*/ 886210 h 2634"/>
                  <a:gd name="T56" fmla="*/ 307119 w 2791"/>
                  <a:gd name="T57" fmla="*/ 930466 h 2634"/>
                  <a:gd name="T58" fmla="*/ 307119 w 2791"/>
                  <a:gd name="T59" fmla="*/ 930466 h 2634"/>
                  <a:gd name="T60" fmla="*/ 278315 w 2791"/>
                  <a:gd name="T61" fmla="*/ 947377 h 26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791" h="2634">
                    <a:moveTo>
                      <a:pt x="773" y="2633"/>
                    </a:moveTo>
                    <a:lnTo>
                      <a:pt x="773" y="2633"/>
                    </a:lnTo>
                    <a:cubicBezTo>
                      <a:pt x="759" y="2633"/>
                      <a:pt x="743" y="2629"/>
                      <a:pt x="730" y="2622"/>
                    </a:cubicBezTo>
                    <a:cubicBezTo>
                      <a:pt x="534" y="2515"/>
                      <a:pt x="363" y="2361"/>
                      <a:pt x="238" y="2175"/>
                    </a:cubicBezTo>
                    <a:cubicBezTo>
                      <a:pt x="82" y="1945"/>
                      <a:pt x="0" y="1675"/>
                      <a:pt x="0" y="1395"/>
                    </a:cubicBezTo>
                    <a:cubicBezTo>
                      <a:pt x="0" y="626"/>
                      <a:pt x="626" y="0"/>
                      <a:pt x="1395" y="0"/>
                    </a:cubicBezTo>
                    <a:cubicBezTo>
                      <a:pt x="2164" y="0"/>
                      <a:pt x="2790" y="626"/>
                      <a:pt x="2790" y="1395"/>
                    </a:cubicBezTo>
                    <a:cubicBezTo>
                      <a:pt x="2790" y="1584"/>
                      <a:pt x="2753" y="1766"/>
                      <a:pt x="2680" y="1938"/>
                    </a:cubicBezTo>
                    <a:cubicBezTo>
                      <a:pt x="2660" y="1984"/>
                      <a:pt x="2608" y="2006"/>
                      <a:pt x="2562" y="1986"/>
                    </a:cubicBezTo>
                    <a:cubicBezTo>
                      <a:pt x="2515" y="1967"/>
                      <a:pt x="2494" y="1914"/>
                      <a:pt x="2514" y="1868"/>
                    </a:cubicBezTo>
                    <a:cubicBezTo>
                      <a:pt x="2577" y="1718"/>
                      <a:pt x="2609" y="1559"/>
                      <a:pt x="2609" y="1395"/>
                    </a:cubicBezTo>
                    <a:cubicBezTo>
                      <a:pt x="2609" y="726"/>
                      <a:pt x="2064" y="181"/>
                      <a:pt x="1395" y="181"/>
                    </a:cubicBezTo>
                    <a:cubicBezTo>
                      <a:pt x="725" y="181"/>
                      <a:pt x="181" y="726"/>
                      <a:pt x="181" y="1395"/>
                    </a:cubicBezTo>
                    <a:cubicBezTo>
                      <a:pt x="181" y="1638"/>
                      <a:pt x="252" y="1873"/>
                      <a:pt x="388" y="2074"/>
                    </a:cubicBezTo>
                    <a:cubicBezTo>
                      <a:pt x="497" y="2236"/>
                      <a:pt x="645" y="2370"/>
                      <a:pt x="816" y="2463"/>
                    </a:cubicBezTo>
                    <a:cubicBezTo>
                      <a:pt x="860" y="2487"/>
                      <a:pt x="876" y="2542"/>
                      <a:pt x="853" y="2586"/>
                    </a:cubicBezTo>
                    <a:cubicBezTo>
                      <a:pt x="836" y="2616"/>
                      <a:pt x="805" y="2633"/>
                      <a:pt x="773" y="263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5" name="Freeform 53">
                <a:extLst>
                  <a:ext uri="{FF2B5EF4-FFF2-40B4-BE49-F238E27FC236}">
                    <a16:creationId xmlns:a16="http://schemas.microsoft.com/office/drawing/2014/main" id="{C92F1AD3-34E3-5C42-AB45-324596CB3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263" y="1036638"/>
                <a:ext cx="65087" cy="288925"/>
              </a:xfrm>
              <a:custGeom>
                <a:avLst/>
                <a:gdLst>
                  <a:gd name="T0" fmla="*/ 32544 w 182"/>
                  <a:gd name="T1" fmla="*/ 288566 h 804"/>
                  <a:gd name="T2" fmla="*/ 32544 w 182"/>
                  <a:gd name="T3" fmla="*/ 288566 h 804"/>
                  <a:gd name="T4" fmla="*/ 0 w 182"/>
                  <a:gd name="T5" fmla="*/ 256223 h 804"/>
                  <a:gd name="T6" fmla="*/ 0 w 182"/>
                  <a:gd name="T7" fmla="*/ 32342 h 804"/>
                  <a:gd name="T8" fmla="*/ 0 w 182"/>
                  <a:gd name="T9" fmla="*/ 32342 h 804"/>
                  <a:gd name="T10" fmla="*/ 32544 w 182"/>
                  <a:gd name="T11" fmla="*/ 0 h 804"/>
                  <a:gd name="T12" fmla="*/ 32544 w 182"/>
                  <a:gd name="T13" fmla="*/ 0 h 804"/>
                  <a:gd name="T14" fmla="*/ 64729 w 182"/>
                  <a:gd name="T15" fmla="*/ 32342 h 804"/>
                  <a:gd name="T16" fmla="*/ 64729 w 182"/>
                  <a:gd name="T17" fmla="*/ 256223 h 804"/>
                  <a:gd name="T18" fmla="*/ 64729 w 182"/>
                  <a:gd name="T19" fmla="*/ 256223 h 804"/>
                  <a:gd name="T20" fmla="*/ 32544 w 182"/>
                  <a:gd name="T21" fmla="*/ 288566 h 8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2" h="804">
                    <a:moveTo>
                      <a:pt x="91" y="803"/>
                    </a:moveTo>
                    <a:lnTo>
                      <a:pt x="91" y="803"/>
                    </a:lnTo>
                    <a:cubicBezTo>
                      <a:pt x="41" y="803"/>
                      <a:pt x="0" y="763"/>
                      <a:pt x="0" y="713"/>
                    </a:cubicBezTo>
                    <a:lnTo>
                      <a:pt x="0" y="90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0"/>
                    </a:cubicBezTo>
                    <a:lnTo>
                      <a:pt x="181" y="713"/>
                    </a:lnTo>
                    <a:cubicBezTo>
                      <a:pt x="181" y="763"/>
                      <a:pt x="141" y="803"/>
                      <a:pt x="91" y="8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6" name="Freeform 54">
                <a:extLst>
                  <a:ext uri="{FF2B5EF4-FFF2-40B4-BE49-F238E27FC236}">
                    <a16:creationId xmlns:a16="http://schemas.microsoft.com/office/drawing/2014/main" id="{F7539223-14B0-A44F-960B-BBFE6A6B0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0263" y="1204913"/>
                <a:ext cx="206375" cy="250825"/>
              </a:xfrm>
              <a:custGeom>
                <a:avLst/>
                <a:gdLst>
                  <a:gd name="T0" fmla="*/ 168852 w 572"/>
                  <a:gd name="T1" fmla="*/ 250465 h 697"/>
                  <a:gd name="T2" fmla="*/ 168852 w 572"/>
                  <a:gd name="T3" fmla="*/ 250465 h 697"/>
                  <a:gd name="T4" fmla="*/ 142514 w 572"/>
                  <a:gd name="T5" fmla="*/ 237150 h 697"/>
                  <a:gd name="T6" fmla="*/ 10824 w 572"/>
                  <a:gd name="T7" fmla="*/ 56139 h 697"/>
                  <a:gd name="T8" fmla="*/ 10824 w 572"/>
                  <a:gd name="T9" fmla="*/ 56139 h 697"/>
                  <a:gd name="T10" fmla="*/ 17679 w 572"/>
                  <a:gd name="T11" fmla="*/ 10796 h 697"/>
                  <a:gd name="T12" fmla="*/ 17679 w 572"/>
                  <a:gd name="T13" fmla="*/ 10796 h 697"/>
                  <a:gd name="T14" fmla="*/ 63500 w 572"/>
                  <a:gd name="T15" fmla="*/ 17993 h 697"/>
                  <a:gd name="T16" fmla="*/ 195551 w 572"/>
                  <a:gd name="T17" fmla="*/ 198645 h 697"/>
                  <a:gd name="T18" fmla="*/ 195551 w 572"/>
                  <a:gd name="T19" fmla="*/ 198645 h 697"/>
                  <a:gd name="T20" fmla="*/ 188335 w 572"/>
                  <a:gd name="T21" fmla="*/ 244347 h 697"/>
                  <a:gd name="T22" fmla="*/ 188335 w 572"/>
                  <a:gd name="T23" fmla="*/ 244347 h 697"/>
                  <a:gd name="T24" fmla="*/ 168852 w 572"/>
                  <a:gd name="T25" fmla="*/ 250465 h 6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7">
                    <a:moveTo>
                      <a:pt x="468" y="696"/>
                    </a:moveTo>
                    <a:lnTo>
                      <a:pt x="468" y="696"/>
                    </a:lnTo>
                    <a:cubicBezTo>
                      <a:pt x="441" y="696"/>
                      <a:pt x="413" y="683"/>
                      <a:pt x="395" y="659"/>
                    </a:cubicBezTo>
                    <a:lnTo>
                      <a:pt x="30" y="156"/>
                    </a:lnTo>
                    <a:cubicBezTo>
                      <a:pt x="0" y="115"/>
                      <a:pt x="10" y="59"/>
                      <a:pt x="49" y="30"/>
                    </a:cubicBezTo>
                    <a:cubicBezTo>
                      <a:pt x="90" y="0"/>
                      <a:pt x="147" y="9"/>
                      <a:pt x="176" y="50"/>
                    </a:cubicBezTo>
                    <a:lnTo>
                      <a:pt x="542" y="552"/>
                    </a:lnTo>
                    <a:cubicBezTo>
                      <a:pt x="571" y="593"/>
                      <a:pt x="562" y="649"/>
                      <a:pt x="522" y="679"/>
                    </a:cubicBezTo>
                    <a:cubicBezTo>
                      <a:pt x="505" y="690"/>
                      <a:pt x="487" y="696"/>
                      <a:pt x="468" y="69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7" name="Freeform 55">
                <a:extLst>
                  <a:ext uri="{FF2B5EF4-FFF2-40B4-BE49-F238E27FC236}">
                    <a16:creationId xmlns:a16="http://schemas.microsoft.com/office/drawing/2014/main" id="{5B168847-86FD-7D4F-8CCB-E7321A5DA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5463" y="1641475"/>
                <a:ext cx="285750" cy="138113"/>
              </a:xfrm>
              <a:custGeom>
                <a:avLst/>
                <a:gdLst>
                  <a:gd name="T0" fmla="*/ 248728 w 795"/>
                  <a:gd name="T1" fmla="*/ 137754 h 385"/>
                  <a:gd name="T2" fmla="*/ 248728 w 795"/>
                  <a:gd name="T3" fmla="*/ 137754 h 385"/>
                  <a:gd name="T4" fmla="*/ 239024 w 795"/>
                  <a:gd name="T5" fmla="*/ 136319 h 385"/>
                  <a:gd name="T6" fmla="*/ 26239 w 795"/>
                  <a:gd name="T7" fmla="*/ 67442 h 385"/>
                  <a:gd name="T8" fmla="*/ 26239 w 795"/>
                  <a:gd name="T9" fmla="*/ 67442 h 385"/>
                  <a:gd name="T10" fmla="*/ 5392 w 795"/>
                  <a:gd name="T11" fmla="*/ 26546 h 385"/>
                  <a:gd name="T12" fmla="*/ 5392 w 795"/>
                  <a:gd name="T13" fmla="*/ 26546 h 385"/>
                  <a:gd name="T14" fmla="*/ 46367 w 795"/>
                  <a:gd name="T15" fmla="*/ 5740 h 385"/>
                  <a:gd name="T16" fmla="*/ 258792 w 795"/>
                  <a:gd name="T17" fmla="*/ 74617 h 385"/>
                  <a:gd name="T18" fmla="*/ 258792 w 795"/>
                  <a:gd name="T19" fmla="*/ 74617 h 385"/>
                  <a:gd name="T20" fmla="*/ 279999 w 795"/>
                  <a:gd name="T21" fmla="*/ 115513 h 385"/>
                  <a:gd name="T22" fmla="*/ 279999 w 795"/>
                  <a:gd name="T23" fmla="*/ 115513 h 385"/>
                  <a:gd name="T24" fmla="*/ 248728 w 795"/>
                  <a:gd name="T25" fmla="*/ 137754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692" y="384"/>
                    </a:moveTo>
                    <a:lnTo>
                      <a:pt x="692" y="384"/>
                    </a:lnTo>
                    <a:cubicBezTo>
                      <a:pt x="683" y="384"/>
                      <a:pt x="673" y="383"/>
                      <a:pt x="665" y="380"/>
                    </a:cubicBezTo>
                    <a:lnTo>
                      <a:pt x="73" y="188"/>
                    </a:lnTo>
                    <a:cubicBezTo>
                      <a:pt x="25" y="172"/>
                      <a:pt x="0" y="121"/>
                      <a:pt x="15" y="74"/>
                    </a:cubicBezTo>
                    <a:cubicBezTo>
                      <a:pt x="31" y="26"/>
                      <a:pt x="81" y="0"/>
                      <a:pt x="129" y="16"/>
                    </a:cubicBezTo>
                    <a:lnTo>
                      <a:pt x="720" y="208"/>
                    </a:lnTo>
                    <a:cubicBezTo>
                      <a:pt x="768" y="223"/>
                      <a:pt x="794" y="274"/>
                      <a:pt x="779" y="322"/>
                    </a:cubicBezTo>
                    <a:cubicBezTo>
                      <a:pt x="766" y="360"/>
                      <a:pt x="730" y="384"/>
                      <a:pt x="692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8" name="Freeform 56">
                <a:extLst>
                  <a:ext uri="{FF2B5EF4-FFF2-40B4-BE49-F238E27FC236}">
                    <a16:creationId xmlns:a16="http://schemas.microsoft.com/office/drawing/2014/main" id="{5E49D531-A281-5A46-85A0-328CA0BBC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988" y="2103438"/>
                <a:ext cx="285750" cy="138112"/>
              </a:xfrm>
              <a:custGeom>
                <a:avLst/>
                <a:gdLst>
                  <a:gd name="T0" fmla="*/ 36303 w 795"/>
                  <a:gd name="T1" fmla="*/ 137753 h 385"/>
                  <a:gd name="T2" fmla="*/ 36303 w 795"/>
                  <a:gd name="T3" fmla="*/ 137753 h 385"/>
                  <a:gd name="T4" fmla="*/ 5751 w 795"/>
                  <a:gd name="T5" fmla="*/ 115153 h 385"/>
                  <a:gd name="T6" fmla="*/ 5751 w 795"/>
                  <a:gd name="T7" fmla="*/ 115153 h 385"/>
                  <a:gd name="T8" fmla="*/ 26598 w 795"/>
                  <a:gd name="T9" fmla="*/ 74258 h 385"/>
                  <a:gd name="T10" fmla="*/ 239024 w 795"/>
                  <a:gd name="T11" fmla="*/ 5381 h 385"/>
                  <a:gd name="T12" fmla="*/ 239024 w 795"/>
                  <a:gd name="T13" fmla="*/ 5381 h 385"/>
                  <a:gd name="T14" fmla="*/ 279640 w 795"/>
                  <a:gd name="T15" fmla="*/ 26187 h 385"/>
                  <a:gd name="T16" fmla="*/ 279640 w 795"/>
                  <a:gd name="T17" fmla="*/ 26187 h 385"/>
                  <a:gd name="T18" fmla="*/ 258792 w 795"/>
                  <a:gd name="T19" fmla="*/ 67083 h 385"/>
                  <a:gd name="T20" fmla="*/ 46726 w 795"/>
                  <a:gd name="T21" fmla="*/ 135960 h 385"/>
                  <a:gd name="T22" fmla="*/ 46726 w 795"/>
                  <a:gd name="T23" fmla="*/ 135960 h 385"/>
                  <a:gd name="T24" fmla="*/ 36303 w 795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6" y="321"/>
                    </a:cubicBezTo>
                    <a:cubicBezTo>
                      <a:pt x="0" y="274"/>
                      <a:pt x="26" y="223"/>
                      <a:pt x="74" y="207"/>
                    </a:cubicBezTo>
                    <a:lnTo>
                      <a:pt x="665" y="15"/>
                    </a:lnTo>
                    <a:cubicBezTo>
                      <a:pt x="712" y="0"/>
                      <a:pt x="763" y="26"/>
                      <a:pt x="778" y="73"/>
                    </a:cubicBezTo>
                    <a:cubicBezTo>
                      <a:pt x="794" y="121"/>
                      <a:pt x="768" y="172"/>
                      <a:pt x="720" y="187"/>
                    </a:cubicBezTo>
                    <a:lnTo>
                      <a:pt x="130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9" name="Freeform 57">
                <a:extLst>
                  <a:ext uri="{FF2B5EF4-FFF2-40B4-BE49-F238E27FC236}">
                    <a16:creationId xmlns:a16="http://schemas.microsoft.com/office/drawing/2014/main" id="{40C6C203-1230-614B-9BFA-F993A937C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038" y="1614488"/>
                <a:ext cx="285750" cy="138112"/>
              </a:xfrm>
              <a:custGeom>
                <a:avLst/>
                <a:gdLst>
                  <a:gd name="T0" fmla="*/ 36394 w 793"/>
                  <a:gd name="T1" fmla="*/ 137753 h 385"/>
                  <a:gd name="T2" fmla="*/ 36394 w 793"/>
                  <a:gd name="T3" fmla="*/ 137753 h 385"/>
                  <a:gd name="T4" fmla="*/ 5405 w 793"/>
                  <a:gd name="T5" fmla="*/ 115153 h 385"/>
                  <a:gd name="T6" fmla="*/ 5405 w 793"/>
                  <a:gd name="T7" fmla="*/ 115153 h 385"/>
                  <a:gd name="T8" fmla="*/ 26305 w 793"/>
                  <a:gd name="T9" fmla="*/ 74258 h 385"/>
                  <a:gd name="T10" fmla="*/ 238906 w 793"/>
                  <a:gd name="T11" fmla="*/ 5381 h 385"/>
                  <a:gd name="T12" fmla="*/ 238906 w 793"/>
                  <a:gd name="T13" fmla="*/ 5381 h 385"/>
                  <a:gd name="T14" fmla="*/ 279985 w 793"/>
                  <a:gd name="T15" fmla="*/ 26546 h 385"/>
                  <a:gd name="T16" fmla="*/ 279985 w 793"/>
                  <a:gd name="T17" fmla="*/ 26546 h 385"/>
                  <a:gd name="T18" fmla="*/ 259085 w 793"/>
                  <a:gd name="T19" fmla="*/ 67083 h 385"/>
                  <a:gd name="T20" fmla="*/ 46484 w 793"/>
                  <a:gd name="T21" fmla="*/ 135960 h 385"/>
                  <a:gd name="T22" fmla="*/ 46484 w 793"/>
                  <a:gd name="T23" fmla="*/ 135960 h 385"/>
                  <a:gd name="T24" fmla="*/ 36394 w 793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3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5" y="321"/>
                    </a:cubicBezTo>
                    <a:cubicBezTo>
                      <a:pt x="0" y="274"/>
                      <a:pt x="26" y="223"/>
                      <a:pt x="73" y="207"/>
                    </a:cubicBezTo>
                    <a:lnTo>
                      <a:pt x="663" y="15"/>
                    </a:lnTo>
                    <a:cubicBezTo>
                      <a:pt x="711" y="0"/>
                      <a:pt x="762" y="26"/>
                      <a:pt x="777" y="74"/>
                    </a:cubicBezTo>
                    <a:cubicBezTo>
                      <a:pt x="792" y="121"/>
                      <a:pt x="767" y="172"/>
                      <a:pt x="719" y="187"/>
                    </a:cubicBezTo>
                    <a:lnTo>
                      <a:pt x="129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0" name="Freeform 58">
                <a:extLst>
                  <a:ext uri="{FF2B5EF4-FFF2-40B4-BE49-F238E27FC236}">
                    <a16:creationId xmlns:a16="http://schemas.microsoft.com/office/drawing/2014/main" id="{A355036F-2451-F345-851F-25583910E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325" y="1189038"/>
                <a:ext cx="206375" cy="250825"/>
              </a:xfrm>
              <a:custGeom>
                <a:avLst/>
                <a:gdLst>
                  <a:gd name="T0" fmla="*/ 36801 w 572"/>
                  <a:gd name="T1" fmla="*/ 250465 h 696"/>
                  <a:gd name="T2" fmla="*/ 36801 w 572"/>
                  <a:gd name="T3" fmla="*/ 250465 h 696"/>
                  <a:gd name="T4" fmla="*/ 18040 w 572"/>
                  <a:gd name="T5" fmla="*/ 244338 h 696"/>
                  <a:gd name="T6" fmla="*/ 18040 w 572"/>
                  <a:gd name="T7" fmla="*/ 244338 h 696"/>
                  <a:gd name="T8" fmla="*/ 10824 w 572"/>
                  <a:gd name="T9" fmla="*/ 198930 h 696"/>
                  <a:gd name="T10" fmla="*/ 142153 w 572"/>
                  <a:gd name="T11" fmla="*/ 17659 h 696"/>
                  <a:gd name="T12" fmla="*/ 142153 w 572"/>
                  <a:gd name="T13" fmla="*/ 17659 h 696"/>
                  <a:gd name="T14" fmla="*/ 187974 w 572"/>
                  <a:gd name="T15" fmla="*/ 10451 h 696"/>
                  <a:gd name="T16" fmla="*/ 187974 w 572"/>
                  <a:gd name="T17" fmla="*/ 10451 h 696"/>
                  <a:gd name="T18" fmla="*/ 195190 w 572"/>
                  <a:gd name="T19" fmla="*/ 55859 h 696"/>
                  <a:gd name="T20" fmla="*/ 63500 w 572"/>
                  <a:gd name="T21" fmla="*/ 237131 h 696"/>
                  <a:gd name="T22" fmla="*/ 63500 w 572"/>
                  <a:gd name="T23" fmla="*/ 237131 h 696"/>
                  <a:gd name="T24" fmla="*/ 36801 w 572"/>
                  <a:gd name="T25" fmla="*/ 250465 h 6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6">
                    <a:moveTo>
                      <a:pt x="102" y="695"/>
                    </a:moveTo>
                    <a:lnTo>
                      <a:pt x="102" y="695"/>
                    </a:lnTo>
                    <a:cubicBezTo>
                      <a:pt x="84" y="695"/>
                      <a:pt x="66" y="690"/>
                      <a:pt x="50" y="678"/>
                    </a:cubicBezTo>
                    <a:cubicBezTo>
                      <a:pt x="9" y="649"/>
                      <a:pt x="0" y="592"/>
                      <a:pt x="30" y="552"/>
                    </a:cubicBezTo>
                    <a:lnTo>
                      <a:pt x="394" y="49"/>
                    </a:lnTo>
                    <a:cubicBezTo>
                      <a:pt x="424" y="9"/>
                      <a:pt x="481" y="0"/>
                      <a:pt x="521" y="29"/>
                    </a:cubicBezTo>
                    <a:cubicBezTo>
                      <a:pt x="561" y="59"/>
                      <a:pt x="571" y="115"/>
                      <a:pt x="541" y="155"/>
                    </a:cubicBezTo>
                    <a:lnTo>
                      <a:pt x="176" y="658"/>
                    </a:lnTo>
                    <a:cubicBezTo>
                      <a:pt x="158" y="682"/>
                      <a:pt x="131" y="695"/>
                      <a:pt x="102" y="6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66" y="1731589"/>
            <a:ext cx="9486841" cy="3478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0025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yadev nair financial products and gdp">
            <a:extLst>
              <a:ext uri="{FF2B5EF4-FFF2-40B4-BE49-F238E27FC236}">
                <a16:creationId xmlns:a16="http://schemas.microsoft.com/office/drawing/2014/main" id="{02AC5475-7BCF-422A-8491-7C20772E7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05756"/>
            <a:ext cx="11673278" cy="598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826898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62764" y="3030199"/>
            <a:ext cx="68114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tx2"/>
                </a:solidFill>
                <a:latin typeface="Quicksand" panose="02070303000000060000" pitchFamily="18" charset="77"/>
                <a:ea typeface="Nunito Bold" charset="0"/>
                <a:cs typeface="Nunito Bold" charset="0"/>
              </a:rPr>
              <a:t>Thank You !!</a:t>
            </a:r>
          </a:p>
        </p:txBody>
      </p:sp>
      <p:sp>
        <p:nvSpPr>
          <p:cNvPr id="7" name="Shape 2546"/>
          <p:cNvSpPr/>
          <p:nvPr/>
        </p:nvSpPr>
        <p:spPr>
          <a:xfrm>
            <a:off x="7046005" y="1844775"/>
            <a:ext cx="1420597" cy="1162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4797F1-0BED-D843-A486-4B3220D870F1}"/>
              </a:ext>
            </a:extLst>
          </p:cNvPr>
          <p:cNvGrpSpPr/>
          <p:nvPr/>
        </p:nvGrpSpPr>
        <p:grpSpPr>
          <a:xfrm>
            <a:off x="-1245861" y="-15985"/>
            <a:ext cx="5363952" cy="6909988"/>
            <a:chOff x="-1371198" y="-51988"/>
            <a:chExt cx="5363952" cy="690998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8D96E-71C0-2442-B8DA-0D85D913F5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944" y="4214227"/>
              <a:ext cx="1483356" cy="1350862"/>
              <a:chOff x="2135188" y="3590925"/>
              <a:chExt cx="1635125" cy="1489075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64" name="Freeform 4">
                <a:extLst>
                  <a:ext uri="{FF2B5EF4-FFF2-40B4-BE49-F238E27FC236}">
                    <a16:creationId xmlns:a16="http://schemas.microsoft.com/office/drawing/2014/main" id="{4EF006C2-E697-AC47-99DC-E9CD59EE0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5188" y="3590925"/>
                <a:ext cx="1635125" cy="1489075"/>
              </a:xfrm>
              <a:custGeom>
                <a:avLst/>
                <a:gdLst>
                  <a:gd name="T0" fmla="*/ 817383 w 4543"/>
                  <a:gd name="T1" fmla="*/ 172010 h 4138"/>
                  <a:gd name="T2" fmla="*/ 817383 w 4543"/>
                  <a:gd name="T3" fmla="*/ 172010 h 4138"/>
                  <a:gd name="T4" fmla="*/ 412470 w 4543"/>
                  <a:gd name="T5" fmla="*/ 338982 h 4138"/>
                  <a:gd name="T6" fmla="*/ 412470 w 4543"/>
                  <a:gd name="T7" fmla="*/ 338982 h 4138"/>
                  <a:gd name="T8" fmla="*/ 412470 w 4543"/>
                  <a:gd name="T9" fmla="*/ 1149013 h 4138"/>
                  <a:gd name="T10" fmla="*/ 412470 w 4543"/>
                  <a:gd name="T11" fmla="*/ 1149013 h 4138"/>
                  <a:gd name="T12" fmla="*/ 817383 w 4543"/>
                  <a:gd name="T13" fmla="*/ 1316345 h 4138"/>
                  <a:gd name="T14" fmla="*/ 817383 w 4543"/>
                  <a:gd name="T15" fmla="*/ 1316345 h 4138"/>
                  <a:gd name="T16" fmla="*/ 817383 w 4543"/>
                  <a:gd name="T17" fmla="*/ 1316345 h 4138"/>
                  <a:gd name="T18" fmla="*/ 1222295 w 4543"/>
                  <a:gd name="T19" fmla="*/ 1149013 h 4138"/>
                  <a:gd name="T20" fmla="*/ 1222295 w 4543"/>
                  <a:gd name="T21" fmla="*/ 1149013 h 4138"/>
                  <a:gd name="T22" fmla="*/ 1222655 w 4543"/>
                  <a:gd name="T23" fmla="*/ 338982 h 4138"/>
                  <a:gd name="T24" fmla="*/ 1222655 w 4543"/>
                  <a:gd name="T25" fmla="*/ 338982 h 4138"/>
                  <a:gd name="T26" fmla="*/ 817383 w 4543"/>
                  <a:gd name="T27" fmla="*/ 172010 h 4138"/>
                  <a:gd name="T28" fmla="*/ 817383 w 4543"/>
                  <a:gd name="T29" fmla="*/ 1381479 h 4138"/>
                  <a:gd name="T30" fmla="*/ 817383 w 4543"/>
                  <a:gd name="T31" fmla="*/ 1381479 h 4138"/>
                  <a:gd name="T32" fmla="*/ 817383 w 4543"/>
                  <a:gd name="T33" fmla="*/ 1381479 h 4138"/>
                  <a:gd name="T34" fmla="*/ 366400 w 4543"/>
                  <a:gd name="T35" fmla="*/ 1195074 h 4138"/>
                  <a:gd name="T36" fmla="*/ 366400 w 4543"/>
                  <a:gd name="T37" fmla="*/ 1195074 h 4138"/>
                  <a:gd name="T38" fmla="*/ 366400 w 4543"/>
                  <a:gd name="T39" fmla="*/ 293281 h 4138"/>
                  <a:gd name="T40" fmla="*/ 366400 w 4543"/>
                  <a:gd name="T41" fmla="*/ 293281 h 4138"/>
                  <a:gd name="T42" fmla="*/ 817383 w 4543"/>
                  <a:gd name="T43" fmla="*/ 106877 h 4138"/>
                  <a:gd name="T44" fmla="*/ 817383 w 4543"/>
                  <a:gd name="T45" fmla="*/ 106877 h 4138"/>
                  <a:gd name="T46" fmla="*/ 1268365 w 4543"/>
                  <a:gd name="T47" fmla="*/ 293281 h 4138"/>
                  <a:gd name="T48" fmla="*/ 1268365 w 4543"/>
                  <a:gd name="T49" fmla="*/ 293281 h 4138"/>
                  <a:gd name="T50" fmla="*/ 1268365 w 4543"/>
                  <a:gd name="T51" fmla="*/ 1195074 h 4138"/>
                  <a:gd name="T52" fmla="*/ 1268365 w 4543"/>
                  <a:gd name="T53" fmla="*/ 1195074 h 4138"/>
                  <a:gd name="T54" fmla="*/ 817383 w 4543"/>
                  <a:gd name="T55" fmla="*/ 1381479 h 4138"/>
                  <a:gd name="T56" fmla="*/ 817383 w 4543"/>
                  <a:gd name="T57" fmla="*/ 65134 h 4138"/>
                  <a:gd name="T58" fmla="*/ 817383 w 4543"/>
                  <a:gd name="T59" fmla="*/ 65134 h 4138"/>
                  <a:gd name="T60" fmla="*/ 336527 w 4543"/>
                  <a:gd name="T61" fmla="*/ 263413 h 4138"/>
                  <a:gd name="T62" fmla="*/ 336527 w 4543"/>
                  <a:gd name="T63" fmla="*/ 263413 h 4138"/>
                  <a:gd name="T64" fmla="*/ 336527 w 4543"/>
                  <a:gd name="T65" fmla="*/ 1224942 h 4138"/>
                  <a:gd name="T66" fmla="*/ 336527 w 4543"/>
                  <a:gd name="T67" fmla="*/ 1224942 h 4138"/>
                  <a:gd name="T68" fmla="*/ 817383 w 4543"/>
                  <a:gd name="T69" fmla="*/ 1423582 h 4138"/>
                  <a:gd name="T70" fmla="*/ 817383 w 4543"/>
                  <a:gd name="T71" fmla="*/ 1423582 h 4138"/>
                  <a:gd name="T72" fmla="*/ 1298238 w 4543"/>
                  <a:gd name="T73" fmla="*/ 1224942 h 4138"/>
                  <a:gd name="T74" fmla="*/ 1298238 w 4543"/>
                  <a:gd name="T75" fmla="*/ 1224942 h 4138"/>
                  <a:gd name="T76" fmla="*/ 1298238 w 4543"/>
                  <a:gd name="T77" fmla="*/ 263413 h 4138"/>
                  <a:gd name="T78" fmla="*/ 1298238 w 4543"/>
                  <a:gd name="T79" fmla="*/ 263413 h 4138"/>
                  <a:gd name="T80" fmla="*/ 817383 w 4543"/>
                  <a:gd name="T81" fmla="*/ 65134 h 4138"/>
                  <a:gd name="T82" fmla="*/ 817383 w 4543"/>
                  <a:gd name="T83" fmla="*/ 1488715 h 4138"/>
                  <a:gd name="T84" fmla="*/ 817383 w 4543"/>
                  <a:gd name="T85" fmla="*/ 1488715 h 4138"/>
                  <a:gd name="T86" fmla="*/ 290457 w 4543"/>
                  <a:gd name="T87" fmla="*/ 1270644 h 4138"/>
                  <a:gd name="T88" fmla="*/ 290457 w 4543"/>
                  <a:gd name="T89" fmla="*/ 1270644 h 4138"/>
                  <a:gd name="T90" fmla="*/ 290457 w 4543"/>
                  <a:gd name="T91" fmla="*/ 217352 h 4138"/>
                  <a:gd name="T92" fmla="*/ 290457 w 4543"/>
                  <a:gd name="T93" fmla="*/ 217352 h 4138"/>
                  <a:gd name="T94" fmla="*/ 817383 w 4543"/>
                  <a:gd name="T95" fmla="*/ 0 h 4138"/>
                  <a:gd name="T96" fmla="*/ 817383 w 4543"/>
                  <a:gd name="T97" fmla="*/ 0 h 4138"/>
                  <a:gd name="T98" fmla="*/ 1344308 w 4543"/>
                  <a:gd name="T99" fmla="*/ 217352 h 4138"/>
                  <a:gd name="T100" fmla="*/ 1344308 w 4543"/>
                  <a:gd name="T101" fmla="*/ 217352 h 4138"/>
                  <a:gd name="T102" fmla="*/ 1344308 w 4543"/>
                  <a:gd name="T103" fmla="*/ 1270644 h 4138"/>
                  <a:gd name="T104" fmla="*/ 1344308 w 4543"/>
                  <a:gd name="T105" fmla="*/ 1270644 h 4138"/>
                  <a:gd name="T106" fmla="*/ 817383 w 4543"/>
                  <a:gd name="T107" fmla="*/ 1488715 h 41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543" h="4138">
                    <a:moveTo>
                      <a:pt x="2271" y="478"/>
                    </a:moveTo>
                    <a:lnTo>
                      <a:pt x="2271" y="478"/>
                    </a:lnTo>
                    <a:cubicBezTo>
                      <a:pt x="1845" y="478"/>
                      <a:pt x="1446" y="642"/>
                      <a:pt x="1146" y="942"/>
                    </a:cubicBezTo>
                    <a:cubicBezTo>
                      <a:pt x="525" y="1563"/>
                      <a:pt x="525" y="2573"/>
                      <a:pt x="1146" y="3193"/>
                    </a:cubicBezTo>
                    <a:cubicBezTo>
                      <a:pt x="1445" y="3493"/>
                      <a:pt x="1845" y="3658"/>
                      <a:pt x="2271" y="3658"/>
                    </a:cubicBezTo>
                    <a:cubicBezTo>
                      <a:pt x="2696" y="3658"/>
                      <a:pt x="3096" y="3493"/>
                      <a:pt x="3396" y="3193"/>
                    </a:cubicBezTo>
                    <a:cubicBezTo>
                      <a:pt x="4017" y="2573"/>
                      <a:pt x="4017" y="1563"/>
                      <a:pt x="3397" y="942"/>
                    </a:cubicBezTo>
                    <a:cubicBezTo>
                      <a:pt x="3096" y="642"/>
                      <a:pt x="2696" y="478"/>
                      <a:pt x="2271" y="478"/>
                    </a:cubicBezTo>
                    <a:close/>
                    <a:moveTo>
                      <a:pt x="2271" y="3839"/>
                    </a:moveTo>
                    <a:lnTo>
                      <a:pt x="2271" y="3839"/>
                    </a:lnTo>
                    <a:cubicBezTo>
                      <a:pt x="1797" y="3839"/>
                      <a:pt x="1352" y="3655"/>
                      <a:pt x="1018" y="3321"/>
                    </a:cubicBezTo>
                    <a:cubicBezTo>
                      <a:pt x="327" y="2630"/>
                      <a:pt x="327" y="1506"/>
                      <a:pt x="1018" y="815"/>
                    </a:cubicBezTo>
                    <a:cubicBezTo>
                      <a:pt x="1352" y="481"/>
                      <a:pt x="1797" y="297"/>
                      <a:pt x="2271" y="297"/>
                    </a:cubicBezTo>
                    <a:cubicBezTo>
                      <a:pt x="2744" y="297"/>
                      <a:pt x="3190" y="481"/>
                      <a:pt x="3524" y="815"/>
                    </a:cubicBezTo>
                    <a:cubicBezTo>
                      <a:pt x="4215" y="1506"/>
                      <a:pt x="4215" y="2630"/>
                      <a:pt x="3524" y="3321"/>
                    </a:cubicBezTo>
                    <a:cubicBezTo>
                      <a:pt x="3190" y="3655"/>
                      <a:pt x="2744" y="3839"/>
                      <a:pt x="2271" y="3839"/>
                    </a:cubicBezTo>
                    <a:close/>
                    <a:moveTo>
                      <a:pt x="2271" y="181"/>
                    </a:moveTo>
                    <a:lnTo>
                      <a:pt x="2271" y="181"/>
                    </a:lnTo>
                    <a:cubicBezTo>
                      <a:pt x="1766" y="181"/>
                      <a:pt x="1292" y="377"/>
                      <a:pt x="935" y="732"/>
                    </a:cubicBezTo>
                    <a:cubicBezTo>
                      <a:pt x="199" y="1469"/>
                      <a:pt x="199" y="2667"/>
                      <a:pt x="935" y="3404"/>
                    </a:cubicBezTo>
                    <a:cubicBezTo>
                      <a:pt x="1292" y="3760"/>
                      <a:pt x="1766" y="3956"/>
                      <a:pt x="2271" y="3956"/>
                    </a:cubicBezTo>
                    <a:cubicBezTo>
                      <a:pt x="2776" y="3956"/>
                      <a:pt x="3251" y="3760"/>
                      <a:pt x="3607" y="3404"/>
                    </a:cubicBezTo>
                    <a:cubicBezTo>
                      <a:pt x="4343" y="2667"/>
                      <a:pt x="4343" y="1469"/>
                      <a:pt x="3607" y="732"/>
                    </a:cubicBezTo>
                    <a:cubicBezTo>
                      <a:pt x="3251" y="377"/>
                      <a:pt x="2776" y="181"/>
                      <a:pt x="2271" y="181"/>
                    </a:cubicBezTo>
                    <a:close/>
                    <a:moveTo>
                      <a:pt x="2271" y="4137"/>
                    </a:moveTo>
                    <a:lnTo>
                      <a:pt x="2271" y="4137"/>
                    </a:lnTo>
                    <a:cubicBezTo>
                      <a:pt x="1717" y="4137"/>
                      <a:pt x="1198" y="3922"/>
                      <a:pt x="807" y="3531"/>
                    </a:cubicBezTo>
                    <a:cubicBezTo>
                      <a:pt x="0" y="2724"/>
                      <a:pt x="0" y="1411"/>
                      <a:pt x="807" y="604"/>
                    </a:cubicBezTo>
                    <a:cubicBezTo>
                      <a:pt x="1198" y="214"/>
                      <a:pt x="1717" y="0"/>
                      <a:pt x="2271" y="0"/>
                    </a:cubicBezTo>
                    <a:cubicBezTo>
                      <a:pt x="2824" y="0"/>
                      <a:pt x="3344" y="214"/>
                      <a:pt x="3735" y="604"/>
                    </a:cubicBezTo>
                    <a:cubicBezTo>
                      <a:pt x="4542" y="1411"/>
                      <a:pt x="4542" y="2724"/>
                      <a:pt x="3735" y="3531"/>
                    </a:cubicBezTo>
                    <a:cubicBezTo>
                      <a:pt x="3344" y="3922"/>
                      <a:pt x="2824" y="4137"/>
                      <a:pt x="2271" y="41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5615E148-B012-0040-9991-FBE6AAA12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3898900"/>
                <a:ext cx="92075" cy="92075"/>
              </a:xfrm>
              <a:custGeom>
                <a:avLst/>
                <a:gdLst>
                  <a:gd name="T0" fmla="*/ 85241 w 256"/>
                  <a:gd name="T1" fmla="*/ 82004 h 256"/>
                  <a:gd name="T2" fmla="*/ 85241 w 256"/>
                  <a:gd name="T3" fmla="*/ 82004 h 256"/>
                  <a:gd name="T4" fmla="*/ 85241 w 256"/>
                  <a:gd name="T5" fmla="*/ 58986 h 256"/>
                  <a:gd name="T6" fmla="*/ 33809 w 256"/>
                  <a:gd name="T7" fmla="*/ 7553 h 256"/>
                  <a:gd name="T8" fmla="*/ 33809 w 256"/>
                  <a:gd name="T9" fmla="*/ 7553 h 256"/>
                  <a:gd name="T10" fmla="*/ 13308 w 256"/>
                  <a:gd name="T11" fmla="*/ 4676 h 256"/>
                  <a:gd name="T12" fmla="*/ 8992 w 256"/>
                  <a:gd name="T13" fmla="*/ 8632 h 256"/>
                  <a:gd name="T14" fmla="*/ 4676 w 256"/>
                  <a:gd name="T15" fmla="*/ 13308 h 256"/>
                  <a:gd name="T16" fmla="*/ 4676 w 256"/>
                  <a:gd name="T17" fmla="*/ 13308 h 256"/>
                  <a:gd name="T18" fmla="*/ 7553 w 256"/>
                  <a:gd name="T19" fmla="*/ 33809 h 256"/>
                  <a:gd name="T20" fmla="*/ 58986 w 256"/>
                  <a:gd name="T21" fmla="*/ 85241 h 256"/>
                  <a:gd name="T22" fmla="*/ 58986 w 256"/>
                  <a:gd name="T23" fmla="*/ 85241 h 256"/>
                  <a:gd name="T24" fmla="*/ 82004 w 256"/>
                  <a:gd name="T25" fmla="*/ 85241 h 256"/>
                  <a:gd name="T26" fmla="*/ 85241 w 256"/>
                  <a:gd name="T27" fmla="*/ 8200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37" y="228"/>
                    </a:moveTo>
                    <a:lnTo>
                      <a:pt x="237" y="228"/>
                    </a:lnTo>
                    <a:cubicBezTo>
                      <a:pt x="255" y="211"/>
                      <a:pt x="255" y="182"/>
                      <a:pt x="237" y="164"/>
                    </a:cubicBezTo>
                    <a:lnTo>
                      <a:pt x="94" y="21"/>
                    </a:lnTo>
                    <a:cubicBezTo>
                      <a:pt x="76" y="3"/>
                      <a:pt x="51" y="0"/>
                      <a:pt x="37" y="13"/>
                    </a:cubicBezTo>
                    <a:lnTo>
                      <a:pt x="25" y="24"/>
                    </a:lnTo>
                    <a:lnTo>
                      <a:pt x="13" y="37"/>
                    </a:lnTo>
                    <a:cubicBezTo>
                      <a:pt x="0" y="51"/>
                      <a:pt x="4" y="77"/>
                      <a:pt x="21" y="94"/>
                    </a:cubicBezTo>
                    <a:lnTo>
                      <a:pt x="164" y="237"/>
                    </a:lnTo>
                    <a:cubicBezTo>
                      <a:pt x="182" y="255"/>
                      <a:pt x="210" y="255"/>
                      <a:pt x="228" y="237"/>
                    </a:cubicBezTo>
                    <a:lnTo>
                      <a:pt x="237" y="2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C1D480F4-9714-6049-A8C1-BDAAB07D1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325" y="4316413"/>
                <a:ext cx="106363" cy="38100"/>
              </a:xfrm>
              <a:custGeom>
                <a:avLst/>
                <a:gdLst>
                  <a:gd name="T0" fmla="*/ 106001 w 294"/>
                  <a:gd name="T1" fmla="*/ 16486 h 104"/>
                  <a:gd name="T2" fmla="*/ 106001 w 294"/>
                  <a:gd name="T3" fmla="*/ 16486 h 104"/>
                  <a:gd name="T4" fmla="*/ 89721 w 294"/>
                  <a:gd name="T5" fmla="*/ 0 h 104"/>
                  <a:gd name="T6" fmla="*/ 17004 w 294"/>
                  <a:gd name="T7" fmla="*/ 0 h 104"/>
                  <a:gd name="T8" fmla="*/ 17004 w 294"/>
                  <a:gd name="T9" fmla="*/ 0 h 104"/>
                  <a:gd name="T10" fmla="*/ 362 w 294"/>
                  <a:gd name="T11" fmla="*/ 12822 h 104"/>
                  <a:gd name="T12" fmla="*/ 362 w 294"/>
                  <a:gd name="T13" fmla="*/ 12822 h 104"/>
                  <a:gd name="T14" fmla="*/ 17004 w 294"/>
                  <a:gd name="T15" fmla="*/ 37734 h 104"/>
                  <a:gd name="T16" fmla="*/ 89721 w 294"/>
                  <a:gd name="T17" fmla="*/ 37734 h 104"/>
                  <a:gd name="T18" fmla="*/ 89721 w 294"/>
                  <a:gd name="T19" fmla="*/ 37734 h 104"/>
                  <a:gd name="T20" fmla="*/ 106001 w 294"/>
                  <a:gd name="T21" fmla="*/ 21248 h 104"/>
                  <a:gd name="T22" fmla="*/ 106001 w 294"/>
                  <a:gd name="T23" fmla="*/ 16486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4">
                    <a:moveTo>
                      <a:pt x="293" y="45"/>
                    </a:moveTo>
                    <a:lnTo>
                      <a:pt x="293" y="45"/>
                    </a:lnTo>
                    <a:cubicBezTo>
                      <a:pt x="293" y="21"/>
                      <a:pt x="273" y="0"/>
                      <a:pt x="248" y="0"/>
                    </a:cubicBezTo>
                    <a:lnTo>
                      <a:pt x="47" y="0"/>
                    </a:lnTo>
                    <a:cubicBezTo>
                      <a:pt x="21" y="0"/>
                      <a:pt x="1" y="15"/>
                      <a:pt x="1" y="35"/>
                    </a:cubicBezTo>
                    <a:cubicBezTo>
                      <a:pt x="0" y="53"/>
                      <a:pt x="21" y="103"/>
                      <a:pt x="47" y="103"/>
                    </a:cubicBezTo>
                    <a:lnTo>
                      <a:pt x="248" y="103"/>
                    </a:lnTo>
                    <a:cubicBezTo>
                      <a:pt x="273" y="103"/>
                      <a:pt x="293" y="83"/>
                      <a:pt x="293" y="58"/>
                    </a:cubicBezTo>
                    <a:lnTo>
                      <a:pt x="293" y="4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266E5503-2434-8046-BBF6-99C702EEA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679950"/>
                <a:ext cx="92075" cy="92075"/>
              </a:xfrm>
              <a:custGeom>
                <a:avLst/>
                <a:gdLst>
                  <a:gd name="T0" fmla="*/ 82004 w 256"/>
                  <a:gd name="T1" fmla="*/ 6114 h 256"/>
                  <a:gd name="T2" fmla="*/ 82004 w 256"/>
                  <a:gd name="T3" fmla="*/ 6114 h 256"/>
                  <a:gd name="T4" fmla="*/ 58986 w 256"/>
                  <a:gd name="T5" fmla="*/ 6114 h 256"/>
                  <a:gd name="T6" fmla="*/ 7553 w 256"/>
                  <a:gd name="T7" fmla="*/ 57907 h 256"/>
                  <a:gd name="T8" fmla="*/ 7553 w 256"/>
                  <a:gd name="T9" fmla="*/ 57907 h 256"/>
                  <a:gd name="T10" fmla="*/ 4676 w 256"/>
                  <a:gd name="T11" fmla="*/ 78408 h 256"/>
                  <a:gd name="T12" fmla="*/ 8992 w 256"/>
                  <a:gd name="T13" fmla="*/ 82724 h 256"/>
                  <a:gd name="T14" fmla="*/ 13308 w 256"/>
                  <a:gd name="T15" fmla="*/ 87399 h 256"/>
                  <a:gd name="T16" fmla="*/ 13308 w 256"/>
                  <a:gd name="T17" fmla="*/ 87399 h 256"/>
                  <a:gd name="T18" fmla="*/ 33809 w 256"/>
                  <a:gd name="T19" fmla="*/ 84162 h 256"/>
                  <a:gd name="T20" fmla="*/ 85241 w 256"/>
                  <a:gd name="T21" fmla="*/ 32370 h 256"/>
                  <a:gd name="T22" fmla="*/ 85241 w 256"/>
                  <a:gd name="T23" fmla="*/ 32370 h 256"/>
                  <a:gd name="T24" fmla="*/ 85241 w 256"/>
                  <a:gd name="T25" fmla="*/ 9711 h 256"/>
                  <a:gd name="T26" fmla="*/ 82004 w 256"/>
                  <a:gd name="T27" fmla="*/ 611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28" y="17"/>
                    </a:moveTo>
                    <a:lnTo>
                      <a:pt x="228" y="17"/>
                    </a:lnTo>
                    <a:cubicBezTo>
                      <a:pt x="210" y="0"/>
                      <a:pt x="182" y="0"/>
                      <a:pt x="164" y="17"/>
                    </a:cubicBezTo>
                    <a:lnTo>
                      <a:pt x="21" y="161"/>
                    </a:lnTo>
                    <a:cubicBezTo>
                      <a:pt x="4" y="178"/>
                      <a:pt x="0" y="204"/>
                      <a:pt x="13" y="218"/>
                    </a:cubicBezTo>
                    <a:lnTo>
                      <a:pt x="25" y="230"/>
                    </a:lnTo>
                    <a:lnTo>
                      <a:pt x="37" y="243"/>
                    </a:lnTo>
                    <a:cubicBezTo>
                      <a:pt x="51" y="255"/>
                      <a:pt x="76" y="251"/>
                      <a:pt x="94" y="234"/>
                    </a:cubicBezTo>
                    <a:lnTo>
                      <a:pt x="237" y="90"/>
                    </a:lnTo>
                    <a:cubicBezTo>
                      <a:pt x="255" y="73"/>
                      <a:pt x="255" y="44"/>
                      <a:pt x="237" y="27"/>
                    </a:cubicBezTo>
                    <a:lnTo>
                      <a:pt x="228" y="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8" name="Freeform 8">
                <a:extLst>
                  <a:ext uri="{FF2B5EF4-FFF2-40B4-BE49-F238E27FC236}">
                    <a16:creationId xmlns:a16="http://schemas.microsoft.com/office/drawing/2014/main" id="{CDADDE97-CD4A-6D47-85C0-53507A519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4835525"/>
                <a:ext cx="38100" cy="104775"/>
              </a:xfrm>
              <a:custGeom>
                <a:avLst/>
                <a:gdLst>
                  <a:gd name="T0" fmla="*/ 16329 w 105"/>
                  <a:gd name="T1" fmla="*/ 0 h 293"/>
                  <a:gd name="T2" fmla="*/ 16329 w 105"/>
                  <a:gd name="T3" fmla="*/ 0 h 293"/>
                  <a:gd name="T4" fmla="*/ 0 w 105"/>
                  <a:gd name="T5" fmla="*/ 16092 h 293"/>
                  <a:gd name="T6" fmla="*/ 0 w 105"/>
                  <a:gd name="T7" fmla="*/ 87968 h 293"/>
                  <a:gd name="T8" fmla="*/ 0 w 105"/>
                  <a:gd name="T9" fmla="*/ 87968 h 293"/>
                  <a:gd name="T10" fmla="*/ 12700 w 105"/>
                  <a:gd name="T11" fmla="*/ 104417 h 293"/>
                  <a:gd name="T12" fmla="*/ 12700 w 105"/>
                  <a:gd name="T13" fmla="*/ 104417 h 293"/>
                  <a:gd name="T14" fmla="*/ 37737 w 105"/>
                  <a:gd name="T15" fmla="*/ 87968 h 293"/>
                  <a:gd name="T16" fmla="*/ 37737 w 105"/>
                  <a:gd name="T17" fmla="*/ 16092 h 293"/>
                  <a:gd name="T18" fmla="*/ 37737 w 105"/>
                  <a:gd name="T19" fmla="*/ 16092 h 293"/>
                  <a:gd name="T20" fmla="*/ 21046 w 105"/>
                  <a:gd name="T21" fmla="*/ 0 h 293"/>
                  <a:gd name="T22" fmla="*/ 16329 w 105"/>
                  <a:gd name="T23" fmla="*/ 0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45" y="0"/>
                    </a:moveTo>
                    <a:lnTo>
                      <a:pt x="45" y="0"/>
                    </a:lnTo>
                    <a:cubicBezTo>
                      <a:pt x="20" y="0"/>
                      <a:pt x="0" y="20"/>
                      <a:pt x="0" y="45"/>
                    </a:cubicBezTo>
                    <a:lnTo>
                      <a:pt x="0" y="246"/>
                    </a:lnTo>
                    <a:cubicBezTo>
                      <a:pt x="0" y="271"/>
                      <a:pt x="16" y="292"/>
                      <a:pt x="35" y="292"/>
                    </a:cubicBezTo>
                    <a:cubicBezTo>
                      <a:pt x="54" y="292"/>
                      <a:pt x="104" y="271"/>
                      <a:pt x="104" y="246"/>
                    </a:cubicBezTo>
                    <a:lnTo>
                      <a:pt x="104" y="45"/>
                    </a:lnTo>
                    <a:cubicBezTo>
                      <a:pt x="104" y="20"/>
                      <a:pt x="83" y="0"/>
                      <a:pt x="58" y="0"/>
                    </a:cubicBezTo>
                    <a:lnTo>
                      <a:pt x="4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9" name="Freeform 9">
                <a:extLst>
                  <a:ext uri="{FF2B5EF4-FFF2-40B4-BE49-F238E27FC236}">
                    <a16:creationId xmlns:a16="http://schemas.microsoft.com/office/drawing/2014/main" id="{CC4DE547-63CC-574F-A5D6-C6826EF6C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4679950"/>
                <a:ext cx="92075" cy="92075"/>
              </a:xfrm>
              <a:custGeom>
                <a:avLst/>
                <a:gdLst>
                  <a:gd name="T0" fmla="*/ 6449 w 257"/>
                  <a:gd name="T1" fmla="*/ 9711 h 256"/>
                  <a:gd name="T2" fmla="*/ 6449 w 257"/>
                  <a:gd name="T3" fmla="*/ 9711 h 256"/>
                  <a:gd name="T4" fmla="*/ 6449 w 257"/>
                  <a:gd name="T5" fmla="*/ 32370 h 256"/>
                  <a:gd name="T6" fmla="*/ 57681 w 257"/>
                  <a:gd name="T7" fmla="*/ 84162 h 256"/>
                  <a:gd name="T8" fmla="*/ 57681 w 257"/>
                  <a:gd name="T9" fmla="*/ 84162 h 256"/>
                  <a:gd name="T10" fmla="*/ 78461 w 257"/>
                  <a:gd name="T11" fmla="*/ 87399 h 256"/>
                  <a:gd name="T12" fmla="*/ 82760 w 257"/>
                  <a:gd name="T13" fmla="*/ 82724 h 256"/>
                  <a:gd name="T14" fmla="*/ 87059 w 257"/>
                  <a:gd name="T15" fmla="*/ 78408 h 256"/>
                  <a:gd name="T16" fmla="*/ 87059 w 257"/>
                  <a:gd name="T17" fmla="*/ 78408 h 256"/>
                  <a:gd name="T18" fmla="*/ 83835 w 257"/>
                  <a:gd name="T19" fmla="*/ 57907 h 256"/>
                  <a:gd name="T20" fmla="*/ 32961 w 257"/>
                  <a:gd name="T21" fmla="*/ 6114 h 256"/>
                  <a:gd name="T22" fmla="*/ 32961 w 257"/>
                  <a:gd name="T23" fmla="*/ 6114 h 256"/>
                  <a:gd name="T24" fmla="*/ 10032 w 257"/>
                  <a:gd name="T25" fmla="*/ 6114 h 256"/>
                  <a:gd name="T26" fmla="*/ 6449 w 257"/>
                  <a:gd name="T27" fmla="*/ 971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18" y="27"/>
                    </a:moveTo>
                    <a:lnTo>
                      <a:pt x="18" y="27"/>
                    </a:lnTo>
                    <a:cubicBezTo>
                      <a:pt x="0" y="44"/>
                      <a:pt x="0" y="73"/>
                      <a:pt x="18" y="90"/>
                    </a:cubicBezTo>
                    <a:lnTo>
                      <a:pt x="161" y="234"/>
                    </a:lnTo>
                    <a:cubicBezTo>
                      <a:pt x="179" y="251"/>
                      <a:pt x="205" y="255"/>
                      <a:pt x="219" y="243"/>
                    </a:cubicBezTo>
                    <a:lnTo>
                      <a:pt x="231" y="230"/>
                    </a:lnTo>
                    <a:lnTo>
                      <a:pt x="243" y="218"/>
                    </a:lnTo>
                    <a:cubicBezTo>
                      <a:pt x="256" y="204"/>
                      <a:pt x="252" y="178"/>
                      <a:pt x="234" y="161"/>
                    </a:cubicBezTo>
                    <a:lnTo>
                      <a:pt x="92" y="17"/>
                    </a:lnTo>
                    <a:cubicBezTo>
                      <a:pt x="74" y="0"/>
                      <a:pt x="45" y="0"/>
                      <a:pt x="28" y="17"/>
                    </a:cubicBezTo>
                    <a:lnTo>
                      <a:pt x="18" y="2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0" name="Freeform 10">
                <a:extLst>
                  <a:ext uri="{FF2B5EF4-FFF2-40B4-BE49-F238E27FC236}">
                    <a16:creationId xmlns:a16="http://schemas.microsoft.com/office/drawing/2014/main" id="{9A7B6340-2DFA-3E47-A68C-75F140E2E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4316413"/>
                <a:ext cx="106363" cy="38100"/>
              </a:xfrm>
              <a:custGeom>
                <a:avLst/>
                <a:gdLst>
                  <a:gd name="T0" fmla="*/ 0 w 294"/>
                  <a:gd name="T1" fmla="*/ 21046 h 105"/>
                  <a:gd name="T2" fmla="*/ 0 w 294"/>
                  <a:gd name="T3" fmla="*/ 21046 h 105"/>
                  <a:gd name="T4" fmla="*/ 16642 w 294"/>
                  <a:gd name="T5" fmla="*/ 37374 h 105"/>
                  <a:gd name="T6" fmla="*/ 89721 w 294"/>
                  <a:gd name="T7" fmla="*/ 37737 h 105"/>
                  <a:gd name="T8" fmla="*/ 89721 w 294"/>
                  <a:gd name="T9" fmla="*/ 37737 h 105"/>
                  <a:gd name="T10" fmla="*/ 106001 w 294"/>
                  <a:gd name="T11" fmla="*/ 25037 h 105"/>
                  <a:gd name="T12" fmla="*/ 106001 w 294"/>
                  <a:gd name="T13" fmla="*/ 25037 h 105"/>
                  <a:gd name="T14" fmla="*/ 89721 w 294"/>
                  <a:gd name="T15" fmla="*/ 0 h 105"/>
                  <a:gd name="T16" fmla="*/ 16642 w 294"/>
                  <a:gd name="T17" fmla="*/ 0 h 105"/>
                  <a:gd name="T18" fmla="*/ 16642 w 294"/>
                  <a:gd name="T19" fmla="*/ 0 h 105"/>
                  <a:gd name="T20" fmla="*/ 0 w 294"/>
                  <a:gd name="T21" fmla="*/ 16329 h 105"/>
                  <a:gd name="T22" fmla="*/ 0 w 294"/>
                  <a:gd name="T23" fmla="*/ 21046 h 1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5">
                    <a:moveTo>
                      <a:pt x="0" y="58"/>
                    </a:moveTo>
                    <a:lnTo>
                      <a:pt x="0" y="58"/>
                    </a:lnTo>
                    <a:cubicBezTo>
                      <a:pt x="0" y="83"/>
                      <a:pt x="21" y="103"/>
                      <a:pt x="46" y="103"/>
                    </a:cubicBezTo>
                    <a:lnTo>
                      <a:pt x="248" y="104"/>
                    </a:lnTo>
                    <a:cubicBezTo>
                      <a:pt x="272" y="104"/>
                      <a:pt x="293" y="88"/>
                      <a:pt x="293" y="69"/>
                    </a:cubicBezTo>
                    <a:cubicBezTo>
                      <a:pt x="293" y="50"/>
                      <a:pt x="272" y="0"/>
                      <a:pt x="248" y="0"/>
                    </a:cubicBezTo>
                    <a:lnTo>
                      <a:pt x="46" y="0"/>
                    </a:lnTo>
                    <a:cubicBezTo>
                      <a:pt x="21" y="0"/>
                      <a:pt x="0" y="21"/>
                      <a:pt x="0" y="45"/>
                    </a:cubicBezTo>
                    <a:lnTo>
                      <a:pt x="0" y="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1" name="Freeform 11">
                <a:extLst>
                  <a:ext uri="{FF2B5EF4-FFF2-40B4-BE49-F238E27FC236}">
                    <a16:creationId xmlns:a16="http://schemas.microsoft.com/office/drawing/2014/main" id="{EDD834F6-6DB7-1740-A1FC-086E848C4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3898900"/>
                <a:ext cx="92075" cy="92075"/>
              </a:xfrm>
              <a:custGeom>
                <a:avLst/>
                <a:gdLst>
                  <a:gd name="T0" fmla="*/ 10032 w 257"/>
                  <a:gd name="T1" fmla="*/ 85601 h 256"/>
                  <a:gd name="T2" fmla="*/ 10032 w 257"/>
                  <a:gd name="T3" fmla="*/ 85601 h 256"/>
                  <a:gd name="T4" fmla="*/ 32961 w 257"/>
                  <a:gd name="T5" fmla="*/ 85601 h 256"/>
                  <a:gd name="T6" fmla="*/ 84193 w 257"/>
                  <a:gd name="T7" fmla="*/ 33809 h 256"/>
                  <a:gd name="T8" fmla="*/ 84193 w 257"/>
                  <a:gd name="T9" fmla="*/ 33809 h 256"/>
                  <a:gd name="T10" fmla="*/ 87059 w 257"/>
                  <a:gd name="T11" fmla="*/ 13308 h 256"/>
                  <a:gd name="T12" fmla="*/ 82760 w 257"/>
                  <a:gd name="T13" fmla="*/ 8632 h 256"/>
                  <a:gd name="T14" fmla="*/ 78461 w 257"/>
                  <a:gd name="T15" fmla="*/ 4676 h 256"/>
                  <a:gd name="T16" fmla="*/ 78461 w 257"/>
                  <a:gd name="T17" fmla="*/ 4676 h 256"/>
                  <a:gd name="T18" fmla="*/ 57681 w 257"/>
                  <a:gd name="T19" fmla="*/ 7553 h 256"/>
                  <a:gd name="T20" fmla="*/ 6449 w 257"/>
                  <a:gd name="T21" fmla="*/ 58986 h 256"/>
                  <a:gd name="T22" fmla="*/ 6449 w 257"/>
                  <a:gd name="T23" fmla="*/ 58986 h 256"/>
                  <a:gd name="T24" fmla="*/ 6449 w 257"/>
                  <a:gd name="T25" fmla="*/ 82004 h 256"/>
                  <a:gd name="T26" fmla="*/ 10032 w 257"/>
                  <a:gd name="T27" fmla="*/ 8560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28" y="238"/>
                    </a:moveTo>
                    <a:lnTo>
                      <a:pt x="28" y="238"/>
                    </a:lnTo>
                    <a:cubicBezTo>
                      <a:pt x="45" y="255"/>
                      <a:pt x="74" y="255"/>
                      <a:pt x="92" y="238"/>
                    </a:cubicBezTo>
                    <a:lnTo>
                      <a:pt x="235" y="94"/>
                    </a:lnTo>
                    <a:cubicBezTo>
                      <a:pt x="252" y="77"/>
                      <a:pt x="256" y="51"/>
                      <a:pt x="243" y="37"/>
                    </a:cubicBezTo>
                    <a:lnTo>
                      <a:pt x="231" y="24"/>
                    </a:lnTo>
                    <a:lnTo>
                      <a:pt x="219" y="13"/>
                    </a:lnTo>
                    <a:cubicBezTo>
                      <a:pt x="205" y="0"/>
                      <a:pt x="179" y="3"/>
                      <a:pt x="161" y="21"/>
                    </a:cubicBezTo>
                    <a:lnTo>
                      <a:pt x="18" y="164"/>
                    </a:lnTo>
                    <a:cubicBezTo>
                      <a:pt x="0" y="182"/>
                      <a:pt x="0" y="211"/>
                      <a:pt x="18" y="228"/>
                    </a:cubicBezTo>
                    <a:lnTo>
                      <a:pt x="28" y="23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2" name="Freeform 12">
                <a:extLst>
                  <a:ext uri="{FF2B5EF4-FFF2-40B4-BE49-F238E27FC236}">
                    <a16:creationId xmlns:a16="http://schemas.microsoft.com/office/drawing/2014/main" id="{872ED8C4-1DDC-8945-B066-9764C6C34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730625"/>
                <a:ext cx="38100" cy="104775"/>
              </a:xfrm>
              <a:custGeom>
                <a:avLst/>
                <a:gdLst>
                  <a:gd name="T0" fmla="*/ 21046 w 105"/>
                  <a:gd name="T1" fmla="*/ 104417 h 293"/>
                  <a:gd name="T2" fmla="*/ 21046 w 105"/>
                  <a:gd name="T3" fmla="*/ 104417 h 293"/>
                  <a:gd name="T4" fmla="*/ 37737 w 105"/>
                  <a:gd name="T5" fmla="*/ 88326 h 293"/>
                  <a:gd name="T6" fmla="*/ 37737 w 105"/>
                  <a:gd name="T7" fmla="*/ 16449 h 293"/>
                  <a:gd name="T8" fmla="*/ 37737 w 105"/>
                  <a:gd name="T9" fmla="*/ 16449 h 293"/>
                  <a:gd name="T10" fmla="*/ 25037 w 105"/>
                  <a:gd name="T11" fmla="*/ 0 h 293"/>
                  <a:gd name="T12" fmla="*/ 25037 w 105"/>
                  <a:gd name="T13" fmla="*/ 0 h 293"/>
                  <a:gd name="T14" fmla="*/ 0 w 105"/>
                  <a:gd name="T15" fmla="*/ 16449 h 293"/>
                  <a:gd name="T16" fmla="*/ 0 w 105"/>
                  <a:gd name="T17" fmla="*/ 88326 h 293"/>
                  <a:gd name="T18" fmla="*/ 0 w 105"/>
                  <a:gd name="T19" fmla="*/ 88326 h 293"/>
                  <a:gd name="T20" fmla="*/ 16329 w 105"/>
                  <a:gd name="T21" fmla="*/ 104417 h 293"/>
                  <a:gd name="T22" fmla="*/ 21046 w 105"/>
                  <a:gd name="T23" fmla="*/ 104417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58" y="292"/>
                    </a:moveTo>
                    <a:lnTo>
                      <a:pt x="58" y="292"/>
                    </a:lnTo>
                    <a:cubicBezTo>
                      <a:pt x="83" y="292"/>
                      <a:pt x="104" y="272"/>
                      <a:pt x="104" y="247"/>
                    </a:cubicBezTo>
                    <a:lnTo>
                      <a:pt x="104" y="46"/>
                    </a:lnTo>
                    <a:cubicBezTo>
                      <a:pt x="104" y="21"/>
                      <a:pt x="88" y="1"/>
                      <a:pt x="69" y="0"/>
                    </a:cubicBezTo>
                    <a:cubicBezTo>
                      <a:pt x="50" y="0"/>
                      <a:pt x="0" y="21"/>
                      <a:pt x="0" y="46"/>
                    </a:cubicBezTo>
                    <a:lnTo>
                      <a:pt x="0" y="247"/>
                    </a:lnTo>
                    <a:cubicBezTo>
                      <a:pt x="0" y="272"/>
                      <a:pt x="20" y="292"/>
                      <a:pt x="45" y="292"/>
                    </a:cubicBezTo>
                    <a:lnTo>
                      <a:pt x="58" y="2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3" name="Freeform 13">
                <a:extLst>
                  <a:ext uri="{FF2B5EF4-FFF2-40B4-BE49-F238E27FC236}">
                    <a16:creationId xmlns:a16="http://schemas.microsoft.com/office/drawing/2014/main" id="{6F034ED0-CACB-B544-BE6E-B556EBC65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663" y="4143375"/>
                <a:ext cx="250825" cy="250825"/>
              </a:xfrm>
              <a:custGeom>
                <a:avLst/>
                <a:gdLst>
                  <a:gd name="T0" fmla="*/ 237529 w 698"/>
                  <a:gd name="T1" fmla="*/ 185064 h 698"/>
                  <a:gd name="T2" fmla="*/ 237529 w 698"/>
                  <a:gd name="T3" fmla="*/ 185064 h 698"/>
                  <a:gd name="T4" fmla="*/ 237529 w 698"/>
                  <a:gd name="T5" fmla="*/ 231420 h 698"/>
                  <a:gd name="T6" fmla="*/ 230702 w 698"/>
                  <a:gd name="T7" fmla="*/ 237888 h 698"/>
                  <a:gd name="T8" fmla="*/ 230702 w 698"/>
                  <a:gd name="T9" fmla="*/ 237888 h 698"/>
                  <a:gd name="T10" fmla="*/ 185064 w 698"/>
                  <a:gd name="T11" fmla="*/ 237888 h 698"/>
                  <a:gd name="T12" fmla="*/ 23717 w 698"/>
                  <a:gd name="T13" fmla="*/ 76901 h 698"/>
                  <a:gd name="T14" fmla="*/ 23717 w 698"/>
                  <a:gd name="T15" fmla="*/ 76901 h 698"/>
                  <a:gd name="T16" fmla="*/ 0 w 698"/>
                  <a:gd name="T17" fmla="*/ 26951 h 698"/>
                  <a:gd name="T18" fmla="*/ 0 w 698"/>
                  <a:gd name="T19" fmla="*/ 26951 h 698"/>
                  <a:gd name="T20" fmla="*/ 26592 w 698"/>
                  <a:gd name="T21" fmla="*/ 719 h 698"/>
                  <a:gd name="T22" fmla="*/ 26592 w 698"/>
                  <a:gd name="T23" fmla="*/ 719 h 698"/>
                  <a:gd name="T24" fmla="*/ 76182 w 698"/>
                  <a:gd name="T25" fmla="*/ 24076 h 698"/>
                  <a:gd name="T26" fmla="*/ 237529 w 698"/>
                  <a:gd name="T27" fmla="*/ 185064 h 6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98" h="698">
                    <a:moveTo>
                      <a:pt x="661" y="515"/>
                    </a:moveTo>
                    <a:lnTo>
                      <a:pt x="661" y="515"/>
                    </a:lnTo>
                    <a:cubicBezTo>
                      <a:pt x="697" y="551"/>
                      <a:pt x="697" y="608"/>
                      <a:pt x="661" y="644"/>
                    </a:cubicBezTo>
                    <a:lnTo>
                      <a:pt x="642" y="662"/>
                    </a:lnTo>
                    <a:cubicBezTo>
                      <a:pt x="608" y="697"/>
                      <a:pt x="550" y="697"/>
                      <a:pt x="515" y="662"/>
                    </a:cubicBezTo>
                    <a:lnTo>
                      <a:pt x="66" y="214"/>
                    </a:lnTo>
                    <a:cubicBezTo>
                      <a:pt x="31" y="178"/>
                      <a:pt x="2" y="116"/>
                      <a:pt x="0" y="75"/>
                    </a:cubicBezTo>
                    <a:cubicBezTo>
                      <a:pt x="0" y="34"/>
                      <a:pt x="33" y="0"/>
                      <a:pt x="74" y="2"/>
                    </a:cubicBezTo>
                    <a:cubicBezTo>
                      <a:pt x="115" y="2"/>
                      <a:pt x="177" y="32"/>
                      <a:pt x="212" y="67"/>
                    </a:cubicBezTo>
                    <a:lnTo>
                      <a:pt x="661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4" name="Freeform 14">
                <a:extLst>
                  <a:ext uri="{FF2B5EF4-FFF2-40B4-BE49-F238E27FC236}">
                    <a16:creationId xmlns:a16="http://schemas.microsoft.com/office/drawing/2014/main" id="{839FFBDF-238A-9745-9A97-2986492B4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4049713"/>
                <a:ext cx="349250" cy="349250"/>
              </a:xfrm>
              <a:custGeom>
                <a:avLst/>
                <a:gdLst>
                  <a:gd name="T0" fmla="*/ 52154 w 971"/>
                  <a:gd name="T1" fmla="*/ 334518 h 972"/>
                  <a:gd name="T2" fmla="*/ 52154 w 971"/>
                  <a:gd name="T3" fmla="*/ 334518 h 972"/>
                  <a:gd name="T4" fmla="*/ 10071 w 971"/>
                  <a:gd name="T5" fmla="*/ 338471 h 972"/>
                  <a:gd name="T6" fmla="*/ 10071 w 971"/>
                  <a:gd name="T7" fmla="*/ 338471 h 972"/>
                  <a:gd name="T8" fmla="*/ 14387 w 971"/>
                  <a:gd name="T9" fmla="*/ 296431 h 972"/>
                  <a:gd name="T10" fmla="*/ 287745 w 971"/>
                  <a:gd name="T11" fmla="*/ 23715 h 972"/>
                  <a:gd name="T12" fmla="*/ 287745 w 971"/>
                  <a:gd name="T13" fmla="*/ 23715 h 972"/>
                  <a:gd name="T14" fmla="*/ 329827 w 971"/>
                  <a:gd name="T15" fmla="*/ 359 h 972"/>
                  <a:gd name="T16" fmla="*/ 329827 w 971"/>
                  <a:gd name="T17" fmla="*/ 359 h 972"/>
                  <a:gd name="T18" fmla="*/ 348890 w 971"/>
                  <a:gd name="T19" fmla="*/ 19403 h 972"/>
                  <a:gd name="T20" fmla="*/ 348890 w 971"/>
                  <a:gd name="T21" fmla="*/ 19403 h 972"/>
                  <a:gd name="T22" fmla="*/ 325511 w 971"/>
                  <a:gd name="T23" fmla="*/ 61801 h 972"/>
                  <a:gd name="T24" fmla="*/ 52154 w 971"/>
                  <a:gd name="T25" fmla="*/ 334518 h 9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71" h="972">
                    <a:moveTo>
                      <a:pt x="145" y="931"/>
                    </a:moveTo>
                    <a:lnTo>
                      <a:pt x="145" y="931"/>
                    </a:lnTo>
                    <a:cubicBezTo>
                      <a:pt x="110" y="966"/>
                      <a:pt x="58" y="971"/>
                      <a:pt x="28" y="942"/>
                    </a:cubicBezTo>
                    <a:cubicBezTo>
                      <a:pt x="0" y="913"/>
                      <a:pt x="4" y="861"/>
                      <a:pt x="40" y="825"/>
                    </a:cubicBezTo>
                    <a:lnTo>
                      <a:pt x="800" y="66"/>
                    </a:lnTo>
                    <a:cubicBezTo>
                      <a:pt x="834" y="31"/>
                      <a:pt x="888" y="1"/>
                      <a:pt x="917" y="1"/>
                    </a:cubicBezTo>
                    <a:cubicBezTo>
                      <a:pt x="947" y="0"/>
                      <a:pt x="970" y="24"/>
                      <a:pt x="970" y="54"/>
                    </a:cubicBezTo>
                    <a:cubicBezTo>
                      <a:pt x="969" y="84"/>
                      <a:pt x="940" y="136"/>
                      <a:pt x="905" y="172"/>
                    </a:cubicBezTo>
                    <a:lnTo>
                      <a:pt x="145" y="9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163796FC-B428-A94E-9E11-15560CA487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1798" y="5616590"/>
              <a:ext cx="2250956" cy="1241410"/>
              <a:chOff x="5265738" y="5084763"/>
              <a:chExt cx="2481262" cy="1368425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2FFD97EF-D184-E74A-BB70-8719A1E18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3913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2" name="Freeform 25">
                <a:extLst>
                  <a:ext uri="{FF2B5EF4-FFF2-40B4-BE49-F238E27FC236}">
                    <a16:creationId xmlns:a16="http://schemas.microsoft.com/office/drawing/2014/main" id="{A8B7E59E-EDA6-FE4E-8EDE-86049630F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230813"/>
                <a:ext cx="180975" cy="180975"/>
              </a:xfrm>
              <a:custGeom>
                <a:avLst/>
                <a:gdLst>
                  <a:gd name="T0" fmla="*/ 0 w 501"/>
                  <a:gd name="T1" fmla="*/ 180614 h 501"/>
                  <a:gd name="T2" fmla="*/ 180614 w 501"/>
                  <a:gd name="T3" fmla="*/ 0 h 501"/>
                  <a:gd name="T4" fmla="*/ 0 w 501"/>
                  <a:gd name="T5" fmla="*/ 0 h 501"/>
                  <a:gd name="T6" fmla="*/ 0 w 501"/>
                  <a:gd name="T7" fmla="*/ 180614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1">
                    <a:moveTo>
                      <a:pt x="0" y="500"/>
                    </a:moveTo>
                    <a:lnTo>
                      <a:pt x="500" y="0"/>
                    </a:lnTo>
                    <a:lnTo>
                      <a:pt x="0" y="0"/>
                    </a:lnTo>
                    <a:lnTo>
                      <a:pt x="0" y="5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3" name="Freeform 26">
                <a:extLst>
                  <a:ext uri="{FF2B5EF4-FFF2-40B4-BE49-F238E27FC236}">
                    <a16:creationId xmlns:a16="http://schemas.microsoft.com/office/drawing/2014/main" id="{6ECAE653-C592-8744-AC85-B9E508315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884863"/>
                <a:ext cx="180975" cy="180975"/>
              </a:xfrm>
              <a:custGeom>
                <a:avLst/>
                <a:gdLst>
                  <a:gd name="T0" fmla="*/ 180614 w 501"/>
                  <a:gd name="T1" fmla="*/ 180614 h 502"/>
                  <a:gd name="T2" fmla="*/ 0 w 501"/>
                  <a:gd name="T3" fmla="*/ 0 h 502"/>
                  <a:gd name="T4" fmla="*/ 0 w 501"/>
                  <a:gd name="T5" fmla="*/ 180614 h 502"/>
                  <a:gd name="T6" fmla="*/ 180614 w 501"/>
                  <a:gd name="T7" fmla="*/ 180614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2">
                    <a:moveTo>
                      <a:pt x="500" y="501"/>
                    </a:moveTo>
                    <a:lnTo>
                      <a:pt x="0" y="0"/>
                    </a:lnTo>
                    <a:lnTo>
                      <a:pt x="0" y="501"/>
                    </a:lnTo>
                    <a:lnTo>
                      <a:pt x="500" y="50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4" name="Freeform 27">
                <a:extLst>
                  <a:ext uri="{FF2B5EF4-FFF2-40B4-BE49-F238E27FC236}">
                    <a16:creationId xmlns:a16="http://schemas.microsoft.com/office/drawing/2014/main" id="{06590E92-4131-0345-A789-237D83B06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884863"/>
                <a:ext cx="180975" cy="180975"/>
              </a:xfrm>
              <a:custGeom>
                <a:avLst/>
                <a:gdLst>
                  <a:gd name="T0" fmla="*/ 180614 w 502"/>
                  <a:gd name="T1" fmla="*/ 0 h 502"/>
                  <a:gd name="T2" fmla="*/ 0 w 502"/>
                  <a:gd name="T3" fmla="*/ 180614 h 502"/>
                  <a:gd name="T4" fmla="*/ 180614 w 502"/>
                  <a:gd name="T5" fmla="*/ 180614 h 502"/>
                  <a:gd name="T6" fmla="*/ 180614 w 502"/>
                  <a:gd name="T7" fmla="*/ 0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2">
                    <a:moveTo>
                      <a:pt x="501" y="0"/>
                    </a:moveTo>
                    <a:lnTo>
                      <a:pt x="0" y="501"/>
                    </a:lnTo>
                    <a:lnTo>
                      <a:pt x="501" y="501"/>
                    </a:lnTo>
                    <a:lnTo>
                      <a:pt x="50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5" name="Freeform 15">
                <a:extLst>
                  <a:ext uri="{FF2B5EF4-FFF2-40B4-BE49-F238E27FC236}">
                    <a16:creationId xmlns:a16="http://schemas.microsoft.com/office/drawing/2014/main" id="{CB4FAC66-64F9-5E4E-82C4-65DB0CB40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5738" y="5329238"/>
                <a:ext cx="2252662" cy="1123950"/>
              </a:xfrm>
              <a:custGeom>
                <a:avLst/>
                <a:gdLst>
                  <a:gd name="T0" fmla="*/ 2219905 w 6258"/>
                  <a:gd name="T1" fmla="*/ 1123590 h 3124"/>
                  <a:gd name="T2" fmla="*/ 64794 w 6258"/>
                  <a:gd name="T3" fmla="*/ 1123590 h 3124"/>
                  <a:gd name="T4" fmla="*/ 64794 w 6258"/>
                  <a:gd name="T5" fmla="*/ 1123590 h 3124"/>
                  <a:gd name="T6" fmla="*/ 0 w 6258"/>
                  <a:gd name="T7" fmla="*/ 1058470 h 3124"/>
                  <a:gd name="T8" fmla="*/ 0 w 6258"/>
                  <a:gd name="T9" fmla="*/ 32380 h 3124"/>
                  <a:gd name="T10" fmla="*/ 0 w 6258"/>
                  <a:gd name="T11" fmla="*/ 32380 h 3124"/>
                  <a:gd name="T12" fmla="*/ 32397 w 6258"/>
                  <a:gd name="T13" fmla="*/ 0 h 3124"/>
                  <a:gd name="T14" fmla="*/ 32397 w 6258"/>
                  <a:gd name="T15" fmla="*/ 0 h 3124"/>
                  <a:gd name="T16" fmla="*/ 64794 w 6258"/>
                  <a:gd name="T17" fmla="*/ 32380 h 3124"/>
                  <a:gd name="T18" fmla="*/ 64794 w 6258"/>
                  <a:gd name="T19" fmla="*/ 1058470 h 3124"/>
                  <a:gd name="T20" fmla="*/ 2219905 w 6258"/>
                  <a:gd name="T21" fmla="*/ 1058470 h 3124"/>
                  <a:gd name="T22" fmla="*/ 2219905 w 6258"/>
                  <a:gd name="T23" fmla="*/ 1058470 h 3124"/>
                  <a:gd name="T24" fmla="*/ 2252302 w 6258"/>
                  <a:gd name="T25" fmla="*/ 1090850 h 3124"/>
                  <a:gd name="T26" fmla="*/ 2252302 w 6258"/>
                  <a:gd name="T27" fmla="*/ 1090850 h 3124"/>
                  <a:gd name="T28" fmla="*/ 2219905 w 6258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58" h="3124">
                    <a:moveTo>
                      <a:pt x="6167" y="3123"/>
                    </a:moveTo>
                    <a:lnTo>
                      <a:pt x="180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0"/>
                    </a:lnTo>
                    <a:cubicBezTo>
                      <a:pt x="0" y="40"/>
                      <a:pt x="40" y="0"/>
                      <a:pt x="90" y="0"/>
                    </a:cubicBezTo>
                    <a:cubicBezTo>
                      <a:pt x="140" y="0"/>
                      <a:pt x="180" y="40"/>
                      <a:pt x="180" y="90"/>
                    </a:cubicBezTo>
                    <a:lnTo>
                      <a:pt x="180" y="2942"/>
                    </a:lnTo>
                    <a:lnTo>
                      <a:pt x="6167" y="2942"/>
                    </a:lnTo>
                    <a:cubicBezTo>
                      <a:pt x="6217" y="2942"/>
                      <a:pt x="6257" y="2982"/>
                      <a:pt x="6257" y="3032"/>
                    </a:cubicBezTo>
                    <a:cubicBezTo>
                      <a:pt x="6257" y="3082"/>
                      <a:pt x="6217" y="3123"/>
                      <a:pt x="6167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6" name="Freeform 16">
                <a:extLst>
                  <a:ext uri="{FF2B5EF4-FFF2-40B4-BE49-F238E27FC236}">
                    <a16:creationId xmlns:a16="http://schemas.microsoft.com/office/drawing/2014/main" id="{9D27D54A-4CE6-7C41-9B1E-CA71CFE78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0038" y="5214938"/>
                <a:ext cx="2254250" cy="1123950"/>
              </a:xfrm>
              <a:custGeom>
                <a:avLst/>
                <a:gdLst>
                  <a:gd name="T0" fmla="*/ 2221120 w 6260"/>
                  <a:gd name="T1" fmla="*/ 1123590 h 3124"/>
                  <a:gd name="T2" fmla="*/ 65179 w 6260"/>
                  <a:gd name="T3" fmla="*/ 1123590 h 3124"/>
                  <a:gd name="T4" fmla="*/ 65179 w 6260"/>
                  <a:gd name="T5" fmla="*/ 1123590 h 3124"/>
                  <a:gd name="T6" fmla="*/ 0 w 6260"/>
                  <a:gd name="T7" fmla="*/ 1058470 h 3124"/>
                  <a:gd name="T8" fmla="*/ 0 w 6260"/>
                  <a:gd name="T9" fmla="*/ 32740 h 3124"/>
                  <a:gd name="T10" fmla="*/ 0 w 6260"/>
                  <a:gd name="T11" fmla="*/ 32740 h 3124"/>
                  <a:gd name="T12" fmla="*/ 32769 w 6260"/>
                  <a:gd name="T13" fmla="*/ 0 h 3124"/>
                  <a:gd name="T14" fmla="*/ 32769 w 6260"/>
                  <a:gd name="T15" fmla="*/ 0 h 3124"/>
                  <a:gd name="T16" fmla="*/ 65179 w 6260"/>
                  <a:gd name="T17" fmla="*/ 32740 h 3124"/>
                  <a:gd name="T18" fmla="*/ 65179 w 6260"/>
                  <a:gd name="T19" fmla="*/ 1058470 h 3124"/>
                  <a:gd name="T20" fmla="*/ 2221120 w 6260"/>
                  <a:gd name="T21" fmla="*/ 1058470 h 3124"/>
                  <a:gd name="T22" fmla="*/ 2221120 w 6260"/>
                  <a:gd name="T23" fmla="*/ 1058470 h 3124"/>
                  <a:gd name="T24" fmla="*/ 2253890 w 6260"/>
                  <a:gd name="T25" fmla="*/ 1091210 h 3124"/>
                  <a:gd name="T26" fmla="*/ 2253890 w 6260"/>
                  <a:gd name="T27" fmla="*/ 1091210 h 3124"/>
                  <a:gd name="T28" fmla="*/ 2221120 w 6260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60" h="3124">
                    <a:moveTo>
                      <a:pt x="6168" y="3123"/>
                    </a:moveTo>
                    <a:lnTo>
                      <a:pt x="181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1"/>
                    </a:cubicBezTo>
                    <a:lnTo>
                      <a:pt x="181" y="2942"/>
                    </a:lnTo>
                    <a:lnTo>
                      <a:pt x="6168" y="2942"/>
                    </a:lnTo>
                    <a:cubicBezTo>
                      <a:pt x="6218" y="2942"/>
                      <a:pt x="6259" y="2983"/>
                      <a:pt x="6259" y="3033"/>
                    </a:cubicBezTo>
                    <a:cubicBezTo>
                      <a:pt x="6259" y="3083"/>
                      <a:pt x="6218" y="3123"/>
                      <a:pt x="6168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7" name="Freeform 17">
                <a:extLst>
                  <a:ext uri="{FF2B5EF4-FFF2-40B4-BE49-F238E27FC236}">
                    <a16:creationId xmlns:a16="http://schemas.microsoft.com/office/drawing/2014/main" id="{5057F51F-950A-2B49-93EE-971C4D208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4350" y="5195888"/>
                <a:ext cx="2051050" cy="903287"/>
              </a:xfrm>
              <a:custGeom>
                <a:avLst/>
                <a:gdLst>
                  <a:gd name="T0" fmla="*/ 65141 w 5699"/>
                  <a:gd name="T1" fmla="*/ 65215 h 2507"/>
                  <a:gd name="T2" fmla="*/ 65141 w 5699"/>
                  <a:gd name="T3" fmla="*/ 837711 h 2507"/>
                  <a:gd name="T4" fmla="*/ 1985549 w 5699"/>
                  <a:gd name="T5" fmla="*/ 837711 h 2507"/>
                  <a:gd name="T6" fmla="*/ 1985549 w 5699"/>
                  <a:gd name="T7" fmla="*/ 65215 h 2507"/>
                  <a:gd name="T8" fmla="*/ 65141 w 5699"/>
                  <a:gd name="T9" fmla="*/ 65215 h 2507"/>
                  <a:gd name="T10" fmla="*/ 1985549 w 5699"/>
                  <a:gd name="T11" fmla="*/ 837711 h 2507"/>
                  <a:gd name="T12" fmla="*/ 1985549 w 5699"/>
                  <a:gd name="T13" fmla="*/ 870499 h 2507"/>
                  <a:gd name="T14" fmla="*/ 1985549 w 5699"/>
                  <a:gd name="T15" fmla="*/ 837711 h 2507"/>
                  <a:gd name="T16" fmla="*/ 1985549 w 5699"/>
                  <a:gd name="T17" fmla="*/ 902927 h 2507"/>
                  <a:gd name="T18" fmla="*/ 65141 w 5699"/>
                  <a:gd name="T19" fmla="*/ 902927 h 2507"/>
                  <a:gd name="T20" fmla="*/ 65141 w 5699"/>
                  <a:gd name="T21" fmla="*/ 902927 h 2507"/>
                  <a:gd name="T22" fmla="*/ 0 w 5699"/>
                  <a:gd name="T23" fmla="*/ 837711 h 2507"/>
                  <a:gd name="T24" fmla="*/ 0 w 5699"/>
                  <a:gd name="T25" fmla="*/ 65215 h 2507"/>
                  <a:gd name="T26" fmla="*/ 0 w 5699"/>
                  <a:gd name="T27" fmla="*/ 65215 h 2507"/>
                  <a:gd name="T28" fmla="*/ 65141 w 5699"/>
                  <a:gd name="T29" fmla="*/ 0 h 2507"/>
                  <a:gd name="T30" fmla="*/ 1985549 w 5699"/>
                  <a:gd name="T31" fmla="*/ 0 h 2507"/>
                  <a:gd name="T32" fmla="*/ 1985549 w 5699"/>
                  <a:gd name="T33" fmla="*/ 0 h 2507"/>
                  <a:gd name="T34" fmla="*/ 2050690 w 5699"/>
                  <a:gd name="T35" fmla="*/ 65215 h 2507"/>
                  <a:gd name="T36" fmla="*/ 2050690 w 5699"/>
                  <a:gd name="T37" fmla="*/ 837711 h 2507"/>
                  <a:gd name="T38" fmla="*/ 2050690 w 5699"/>
                  <a:gd name="T39" fmla="*/ 837711 h 2507"/>
                  <a:gd name="T40" fmla="*/ 1985549 w 5699"/>
                  <a:gd name="T41" fmla="*/ 902927 h 25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699" h="2507">
                    <a:moveTo>
                      <a:pt x="181" y="181"/>
                    </a:moveTo>
                    <a:lnTo>
                      <a:pt x="181" y="2325"/>
                    </a:lnTo>
                    <a:lnTo>
                      <a:pt x="5517" y="2325"/>
                    </a:lnTo>
                    <a:lnTo>
                      <a:pt x="5517" y="181"/>
                    </a:lnTo>
                    <a:lnTo>
                      <a:pt x="181" y="181"/>
                    </a:lnTo>
                    <a:close/>
                    <a:moveTo>
                      <a:pt x="5517" y="2325"/>
                    </a:moveTo>
                    <a:lnTo>
                      <a:pt x="5517" y="2416"/>
                    </a:lnTo>
                    <a:lnTo>
                      <a:pt x="5517" y="2325"/>
                    </a:lnTo>
                    <a:close/>
                    <a:moveTo>
                      <a:pt x="5517" y="2506"/>
                    </a:moveTo>
                    <a:lnTo>
                      <a:pt x="181" y="2506"/>
                    </a:lnTo>
                    <a:cubicBezTo>
                      <a:pt x="81" y="2506"/>
                      <a:pt x="0" y="2425"/>
                      <a:pt x="0" y="2325"/>
                    </a:cubicBezTo>
                    <a:lnTo>
                      <a:pt x="0" y="181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5517" y="0"/>
                    </a:lnTo>
                    <a:cubicBezTo>
                      <a:pt x="5617" y="0"/>
                      <a:pt x="5698" y="81"/>
                      <a:pt x="5698" y="181"/>
                    </a:cubicBezTo>
                    <a:lnTo>
                      <a:pt x="5698" y="2325"/>
                    </a:lnTo>
                    <a:cubicBezTo>
                      <a:pt x="5698" y="2425"/>
                      <a:pt x="5617" y="2506"/>
                      <a:pt x="5517" y="25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8" name="Freeform 18">
                <a:extLst>
                  <a:ext uri="{FF2B5EF4-FFF2-40B4-BE49-F238E27FC236}">
                    <a16:creationId xmlns:a16="http://schemas.microsoft.com/office/drawing/2014/main" id="{C4A75047-DD63-7A40-BE05-52678F62A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4338" y="5084763"/>
                <a:ext cx="2252662" cy="1123950"/>
              </a:xfrm>
              <a:custGeom>
                <a:avLst/>
                <a:gdLst>
                  <a:gd name="T0" fmla="*/ 65143 w 6259"/>
                  <a:gd name="T1" fmla="*/ 64781 h 3123"/>
                  <a:gd name="T2" fmla="*/ 65143 w 6259"/>
                  <a:gd name="T3" fmla="*/ 1058809 h 3123"/>
                  <a:gd name="T4" fmla="*/ 2187519 w 6259"/>
                  <a:gd name="T5" fmla="*/ 1058809 h 3123"/>
                  <a:gd name="T6" fmla="*/ 2187519 w 6259"/>
                  <a:gd name="T7" fmla="*/ 64781 h 3123"/>
                  <a:gd name="T8" fmla="*/ 65143 w 6259"/>
                  <a:gd name="T9" fmla="*/ 64781 h 3123"/>
                  <a:gd name="T10" fmla="*/ 2187519 w 6259"/>
                  <a:gd name="T11" fmla="*/ 1058809 h 3123"/>
                  <a:gd name="T12" fmla="*/ 2187519 w 6259"/>
                  <a:gd name="T13" fmla="*/ 1091200 h 3123"/>
                  <a:gd name="T14" fmla="*/ 2187519 w 6259"/>
                  <a:gd name="T15" fmla="*/ 1058809 h 3123"/>
                  <a:gd name="T16" fmla="*/ 2187519 w 6259"/>
                  <a:gd name="T17" fmla="*/ 1123590 h 3123"/>
                  <a:gd name="T18" fmla="*/ 65143 w 6259"/>
                  <a:gd name="T19" fmla="*/ 1123590 h 3123"/>
                  <a:gd name="T20" fmla="*/ 65143 w 6259"/>
                  <a:gd name="T21" fmla="*/ 1123590 h 3123"/>
                  <a:gd name="T22" fmla="*/ 0 w 6259"/>
                  <a:gd name="T23" fmla="*/ 1058809 h 3123"/>
                  <a:gd name="T24" fmla="*/ 0 w 6259"/>
                  <a:gd name="T25" fmla="*/ 64781 h 3123"/>
                  <a:gd name="T26" fmla="*/ 0 w 6259"/>
                  <a:gd name="T27" fmla="*/ 64781 h 3123"/>
                  <a:gd name="T28" fmla="*/ 65143 w 6259"/>
                  <a:gd name="T29" fmla="*/ 0 h 3123"/>
                  <a:gd name="T30" fmla="*/ 2187519 w 6259"/>
                  <a:gd name="T31" fmla="*/ 0 h 3123"/>
                  <a:gd name="T32" fmla="*/ 2187519 w 6259"/>
                  <a:gd name="T33" fmla="*/ 0 h 3123"/>
                  <a:gd name="T34" fmla="*/ 2252302 w 6259"/>
                  <a:gd name="T35" fmla="*/ 64781 h 3123"/>
                  <a:gd name="T36" fmla="*/ 2252302 w 6259"/>
                  <a:gd name="T37" fmla="*/ 1058809 h 3123"/>
                  <a:gd name="T38" fmla="*/ 2252302 w 6259"/>
                  <a:gd name="T39" fmla="*/ 1058809 h 3123"/>
                  <a:gd name="T40" fmla="*/ 2187519 w 6259"/>
                  <a:gd name="T41" fmla="*/ 1123590 h 3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259" h="3123">
                    <a:moveTo>
                      <a:pt x="181" y="180"/>
                    </a:moveTo>
                    <a:lnTo>
                      <a:pt x="181" y="2942"/>
                    </a:lnTo>
                    <a:lnTo>
                      <a:pt x="6078" y="2942"/>
                    </a:lnTo>
                    <a:lnTo>
                      <a:pt x="6078" y="180"/>
                    </a:lnTo>
                    <a:lnTo>
                      <a:pt x="181" y="180"/>
                    </a:lnTo>
                    <a:close/>
                    <a:moveTo>
                      <a:pt x="6078" y="2942"/>
                    </a:moveTo>
                    <a:lnTo>
                      <a:pt x="6078" y="3032"/>
                    </a:lnTo>
                    <a:lnTo>
                      <a:pt x="6078" y="2942"/>
                    </a:lnTo>
                    <a:close/>
                    <a:moveTo>
                      <a:pt x="6078" y="3122"/>
                    </a:moveTo>
                    <a:lnTo>
                      <a:pt x="181" y="3122"/>
                    </a:lnTo>
                    <a:cubicBezTo>
                      <a:pt x="81" y="3122"/>
                      <a:pt x="0" y="3041"/>
                      <a:pt x="0" y="2942"/>
                    </a:cubicBezTo>
                    <a:lnTo>
                      <a:pt x="0" y="180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6078" y="0"/>
                    </a:lnTo>
                    <a:cubicBezTo>
                      <a:pt x="6177" y="0"/>
                      <a:pt x="6258" y="81"/>
                      <a:pt x="6258" y="180"/>
                    </a:cubicBezTo>
                    <a:lnTo>
                      <a:pt x="6258" y="2942"/>
                    </a:lnTo>
                    <a:cubicBezTo>
                      <a:pt x="6258" y="3041"/>
                      <a:pt x="6177" y="3122"/>
                      <a:pt x="6078" y="312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9" name="Freeform 19">
                <a:extLst>
                  <a:ext uri="{FF2B5EF4-FFF2-40B4-BE49-F238E27FC236}">
                    <a16:creationId xmlns:a16="http://schemas.microsoft.com/office/drawing/2014/main" id="{CDFC7247-C072-5444-A133-82D78409D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788" y="5273675"/>
                <a:ext cx="639762" cy="747713"/>
              </a:xfrm>
              <a:custGeom>
                <a:avLst/>
                <a:gdLst>
                  <a:gd name="T0" fmla="*/ 319521 w 1778"/>
                  <a:gd name="T1" fmla="*/ 65159 h 2077"/>
                  <a:gd name="T2" fmla="*/ 319521 w 1778"/>
                  <a:gd name="T3" fmla="*/ 65159 h 2077"/>
                  <a:gd name="T4" fmla="*/ 64768 w 1778"/>
                  <a:gd name="T5" fmla="*/ 373677 h 2077"/>
                  <a:gd name="T6" fmla="*/ 64768 w 1778"/>
                  <a:gd name="T7" fmla="*/ 373677 h 2077"/>
                  <a:gd name="T8" fmla="*/ 319521 w 1778"/>
                  <a:gd name="T9" fmla="*/ 682194 h 2077"/>
                  <a:gd name="T10" fmla="*/ 319521 w 1778"/>
                  <a:gd name="T11" fmla="*/ 682194 h 2077"/>
                  <a:gd name="T12" fmla="*/ 574275 w 1778"/>
                  <a:gd name="T13" fmla="*/ 373677 h 2077"/>
                  <a:gd name="T14" fmla="*/ 574275 w 1778"/>
                  <a:gd name="T15" fmla="*/ 373677 h 2077"/>
                  <a:gd name="T16" fmla="*/ 319521 w 1778"/>
                  <a:gd name="T17" fmla="*/ 65159 h 2077"/>
                  <a:gd name="T18" fmla="*/ 319521 w 1778"/>
                  <a:gd name="T19" fmla="*/ 747353 h 2077"/>
                  <a:gd name="T20" fmla="*/ 319521 w 1778"/>
                  <a:gd name="T21" fmla="*/ 747353 h 2077"/>
                  <a:gd name="T22" fmla="*/ 0 w 1778"/>
                  <a:gd name="T23" fmla="*/ 373677 h 2077"/>
                  <a:gd name="T24" fmla="*/ 0 w 1778"/>
                  <a:gd name="T25" fmla="*/ 373677 h 2077"/>
                  <a:gd name="T26" fmla="*/ 319521 w 1778"/>
                  <a:gd name="T27" fmla="*/ 0 h 2077"/>
                  <a:gd name="T28" fmla="*/ 319521 w 1778"/>
                  <a:gd name="T29" fmla="*/ 0 h 2077"/>
                  <a:gd name="T30" fmla="*/ 639402 w 1778"/>
                  <a:gd name="T31" fmla="*/ 373677 h 2077"/>
                  <a:gd name="T32" fmla="*/ 639402 w 1778"/>
                  <a:gd name="T33" fmla="*/ 373677 h 2077"/>
                  <a:gd name="T34" fmla="*/ 319521 w 1778"/>
                  <a:gd name="T35" fmla="*/ 747353 h 20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78" h="2077">
                    <a:moveTo>
                      <a:pt x="888" y="181"/>
                    </a:moveTo>
                    <a:lnTo>
                      <a:pt x="888" y="181"/>
                    </a:lnTo>
                    <a:cubicBezTo>
                      <a:pt x="498" y="181"/>
                      <a:pt x="180" y="565"/>
                      <a:pt x="180" y="1038"/>
                    </a:cubicBezTo>
                    <a:cubicBezTo>
                      <a:pt x="180" y="1510"/>
                      <a:pt x="498" y="1895"/>
                      <a:pt x="888" y="1895"/>
                    </a:cubicBezTo>
                    <a:cubicBezTo>
                      <a:pt x="1279" y="1895"/>
                      <a:pt x="1596" y="1510"/>
                      <a:pt x="1596" y="1038"/>
                    </a:cubicBezTo>
                    <a:cubicBezTo>
                      <a:pt x="1596" y="565"/>
                      <a:pt x="1279" y="181"/>
                      <a:pt x="888" y="181"/>
                    </a:cubicBezTo>
                    <a:close/>
                    <a:moveTo>
                      <a:pt x="888" y="2076"/>
                    </a:moveTo>
                    <a:lnTo>
                      <a:pt x="888" y="2076"/>
                    </a:lnTo>
                    <a:cubicBezTo>
                      <a:pt x="398" y="2076"/>
                      <a:pt x="0" y="1610"/>
                      <a:pt x="0" y="1038"/>
                    </a:cubicBezTo>
                    <a:cubicBezTo>
                      <a:pt x="0" y="466"/>
                      <a:pt x="398" y="0"/>
                      <a:pt x="888" y="0"/>
                    </a:cubicBezTo>
                    <a:cubicBezTo>
                      <a:pt x="1379" y="0"/>
                      <a:pt x="1777" y="466"/>
                      <a:pt x="1777" y="1038"/>
                    </a:cubicBezTo>
                    <a:cubicBezTo>
                      <a:pt x="1777" y="1610"/>
                      <a:pt x="1379" y="2076"/>
                      <a:pt x="888" y="207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0" name="Freeform 21">
                <a:extLst>
                  <a:ext uri="{FF2B5EF4-FFF2-40B4-BE49-F238E27FC236}">
                    <a16:creationId xmlns:a16="http://schemas.microsoft.com/office/drawing/2014/main" id="{407E41E1-E30F-4C4F-BC07-597366E90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50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1" name="Freeform 22">
                <a:extLst>
                  <a:ext uri="{FF2B5EF4-FFF2-40B4-BE49-F238E27FC236}">
                    <a16:creationId xmlns:a16="http://schemas.microsoft.com/office/drawing/2014/main" id="{1227C996-BD99-DF4A-BF21-F0B4962DB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0000" y="5665788"/>
                <a:ext cx="541338" cy="322262"/>
              </a:xfrm>
              <a:custGeom>
                <a:avLst/>
                <a:gdLst>
                  <a:gd name="T0" fmla="*/ 270489 w 1503"/>
                  <a:gd name="T1" fmla="*/ 0 h 895"/>
                  <a:gd name="T2" fmla="*/ 270489 w 1503"/>
                  <a:gd name="T3" fmla="*/ 0 h 895"/>
                  <a:gd name="T4" fmla="*/ 0 w 1503"/>
                  <a:gd name="T5" fmla="*/ 97219 h 895"/>
                  <a:gd name="T6" fmla="*/ 0 w 1503"/>
                  <a:gd name="T7" fmla="*/ 97219 h 895"/>
                  <a:gd name="T8" fmla="*/ 270489 w 1503"/>
                  <a:gd name="T9" fmla="*/ 321902 h 895"/>
                  <a:gd name="T10" fmla="*/ 270489 w 1503"/>
                  <a:gd name="T11" fmla="*/ 321902 h 895"/>
                  <a:gd name="T12" fmla="*/ 540978 w 1503"/>
                  <a:gd name="T13" fmla="*/ 97219 h 895"/>
                  <a:gd name="T14" fmla="*/ 540978 w 1503"/>
                  <a:gd name="T15" fmla="*/ 97219 h 895"/>
                  <a:gd name="T16" fmla="*/ 270489 w 1503"/>
                  <a:gd name="T17" fmla="*/ 0 h 8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03" h="895">
                    <a:moveTo>
                      <a:pt x="751" y="0"/>
                    </a:moveTo>
                    <a:lnTo>
                      <a:pt x="751" y="0"/>
                    </a:lnTo>
                    <a:cubicBezTo>
                      <a:pt x="466" y="0"/>
                      <a:pt x="204" y="102"/>
                      <a:pt x="0" y="270"/>
                    </a:cubicBezTo>
                    <a:cubicBezTo>
                      <a:pt x="112" y="634"/>
                      <a:pt x="406" y="894"/>
                      <a:pt x="751" y="894"/>
                    </a:cubicBezTo>
                    <a:cubicBezTo>
                      <a:pt x="1097" y="894"/>
                      <a:pt x="1391" y="634"/>
                      <a:pt x="1502" y="270"/>
                    </a:cubicBezTo>
                    <a:cubicBezTo>
                      <a:pt x="1298" y="102"/>
                      <a:pt x="1037" y="0"/>
                      <a:pt x="75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2" name="Freeform 24">
                <a:extLst>
                  <a:ext uri="{FF2B5EF4-FFF2-40B4-BE49-F238E27FC236}">
                    <a16:creationId xmlns:a16="http://schemas.microsoft.com/office/drawing/2014/main" id="{C59F7D37-0AF6-5D49-889E-37E52E7DC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875" y="5381625"/>
                <a:ext cx="255588" cy="255588"/>
              </a:xfrm>
              <a:custGeom>
                <a:avLst/>
                <a:gdLst>
                  <a:gd name="T0" fmla="*/ 255229 w 711"/>
                  <a:gd name="T1" fmla="*/ 127614 h 711"/>
                  <a:gd name="T2" fmla="*/ 255229 w 711"/>
                  <a:gd name="T3" fmla="*/ 127614 h 711"/>
                  <a:gd name="T4" fmla="*/ 127614 w 711"/>
                  <a:gd name="T5" fmla="*/ 255229 h 711"/>
                  <a:gd name="T6" fmla="*/ 127614 w 711"/>
                  <a:gd name="T7" fmla="*/ 255229 h 711"/>
                  <a:gd name="T8" fmla="*/ 0 w 711"/>
                  <a:gd name="T9" fmla="*/ 127614 h 711"/>
                  <a:gd name="T10" fmla="*/ 0 w 711"/>
                  <a:gd name="T11" fmla="*/ 127614 h 711"/>
                  <a:gd name="T12" fmla="*/ 127614 w 711"/>
                  <a:gd name="T13" fmla="*/ 0 h 711"/>
                  <a:gd name="T14" fmla="*/ 127614 w 711"/>
                  <a:gd name="T15" fmla="*/ 0 h 711"/>
                  <a:gd name="T16" fmla="*/ 255229 w 711"/>
                  <a:gd name="T17" fmla="*/ 127614 h 7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1" h="711">
                    <a:moveTo>
                      <a:pt x="710" y="355"/>
                    </a:moveTo>
                    <a:lnTo>
                      <a:pt x="710" y="355"/>
                    </a:lnTo>
                    <a:cubicBezTo>
                      <a:pt x="710" y="552"/>
                      <a:pt x="551" y="710"/>
                      <a:pt x="355" y="710"/>
                    </a:cubicBezTo>
                    <a:cubicBezTo>
                      <a:pt x="159" y="710"/>
                      <a:pt x="0" y="552"/>
                      <a:pt x="0" y="355"/>
                    </a:cubicBezTo>
                    <a:cubicBezTo>
                      <a:pt x="0" y="159"/>
                      <a:pt x="159" y="0"/>
                      <a:pt x="355" y="0"/>
                    </a:cubicBezTo>
                    <a:cubicBezTo>
                      <a:pt x="551" y="0"/>
                      <a:pt x="710" y="159"/>
                      <a:pt x="710" y="3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3" name="Freeform 28">
                <a:extLst>
                  <a:ext uri="{FF2B5EF4-FFF2-40B4-BE49-F238E27FC236}">
                    <a16:creationId xmlns:a16="http://schemas.microsoft.com/office/drawing/2014/main" id="{55F2E7A2-C389-AB42-A1CE-3195D568F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230813"/>
                <a:ext cx="180975" cy="180975"/>
              </a:xfrm>
              <a:custGeom>
                <a:avLst/>
                <a:gdLst>
                  <a:gd name="T0" fmla="*/ 0 w 502"/>
                  <a:gd name="T1" fmla="*/ 0 h 501"/>
                  <a:gd name="T2" fmla="*/ 180614 w 502"/>
                  <a:gd name="T3" fmla="*/ 180614 h 501"/>
                  <a:gd name="T4" fmla="*/ 180614 w 502"/>
                  <a:gd name="T5" fmla="*/ 0 h 501"/>
                  <a:gd name="T6" fmla="*/ 0 w 502"/>
                  <a:gd name="T7" fmla="*/ 0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1">
                    <a:moveTo>
                      <a:pt x="0" y="0"/>
                    </a:moveTo>
                    <a:lnTo>
                      <a:pt x="501" y="500"/>
                    </a:lnTo>
                    <a:lnTo>
                      <a:pt x="50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id="{6003F170-6B12-904B-9CAA-2F0B71195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296" y="4520720"/>
              <a:ext cx="993704" cy="1005226"/>
            </a:xfrm>
            <a:custGeom>
              <a:avLst/>
              <a:gdLst>
                <a:gd name="T0" fmla="*/ 403066 w 3041"/>
                <a:gd name="T1" fmla="*/ 553858 h 3079"/>
                <a:gd name="T2" fmla="*/ 551470 w 3041"/>
                <a:gd name="T3" fmla="*/ 702848 h 3079"/>
                <a:gd name="T4" fmla="*/ 551470 w 3041"/>
                <a:gd name="T5" fmla="*/ 405227 h 3079"/>
                <a:gd name="T6" fmla="*/ 337870 w 3041"/>
                <a:gd name="T7" fmla="*/ 553858 h 3079"/>
                <a:gd name="T8" fmla="*/ 551470 w 3041"/>
                <a:gd name="T9" fmla="*/ 340088 h 3079"/>
                <a:gd name="T10" fmla="*/ 551470 w 3041"/>
                <a:gd name="T11" fmla="*/ 767987 h 3079"/>
                <a:gd name="T12" fmla="*/ 320580 w 3041"/>
                <a:gd name="T13" fmla="*/ 843562 h 3079"/>
                <a:gd name="T14" fmla="*/ 416394 w 3041"/>
                <a:gd name="T15" fmla="*/ 898984 h 3079"/>
                <a:gd name="T16" fmla="*/ 436925 w 3041"/>
                <a:gd name="T17" fmla="*/ 1026742 h 3079"/>
                <a:gd name="T18" fmla="*/ 650525 w 3041"/>
                <a:gd name="T19" fmla="*/ 1042577 h 3079"/>
                <a:gd name="T20" fmla="*/ 666374 w 3041"/>
                <a:gd name="T21" fmla="*/ 929214 h 3079"/>
                <a:gd name="T22" fmla="*/ 782719 w 3041"/>
                <a:gd name="T23" fmla="*/ 843562 h 3079"/>
                <a:gd name="T24" fmla="*/ 904108 w 3041"/>
                <a:gd name="T25" fmla="*/ 889987 h 3079"/>
                <a:gd name="T26" fmla="*/ 912032 w 3041"/>
                <a:gd name="T27" fmla="*/ 892146 h 3079"/>
                <a:gd name="T28" fmla="*/ 1024775 w 3041"/>
                <a:gd name="T29" fmla="*/ 712925 h 3079"/>
                <a:gd name="T30" fmla="*/ 1019012 w 3041"/>
                <a:gd name="T31" fmla="*/ 691332 h 3079"/>
                <a:gd name="T32" fmla="*/ 918516 w 3041"/>
                <a:gd name="T33" fmla="*/ 609279 h 3079"/>
                <a:gd name="T34" fmla="*/ 922478 w 3041"/>
                <a:gd name="T35" fmla="*/ 553858 h 3079"/>
                <a:gd name="T36" fmla="*/ 934365 w 3041"/>
                <a:gd name="T37" fmla="*/ 466046 h 3079"/>
                <a:gd name="T38" fmla="*/ 1026216 w 3041"/>
                <a:gd name="T39" fmla="*/ 407386 h 3079"/>
                <a:gd name="T40" fmla="*/ 925720 w 3041"/>
                <a:gd name="T41" fmla="*/ 224206 h 3079"/>
                <a:gd name="T42" fmla="*/ 912032 w 3041"/>
                <a:gd name="T43" fmla="*/ 216289 h 3079"/>
                <a:gd name="T44" fmla="*/ 819460 w 3041"/>
                <a:gd name="T45" fmla="*/ 267032 h 3079"/>
                <a:gd name="T46" fmla="*/ 687266 w 3041"/>
                <a:gd name="T47" fmla="*/ 209091 h 3079"/>
                <a:gd name="T48" fmla="*/ 666374 w 3041"/>
                <a:gd name="T49" fmla="*/ 80973 h 3079"/>
                <a:gd name="T50" fmla="*/ 452774 w 3041"/>
                <a:gd name="T51" fmla="*/ 65139 h 3079"/>
                <a:gd name="T52" fmla="*/ 436925 w 3041"/>
                <a:gd name="T53" fmla="*/ 178861 h 3079"/>
                <a:gd name="T54" fmla="*/ 416394 w 3041"/>
                <a:gd name="T55" fmla="*/ 209091 h 3079"/>
                <a:gd name="T56" fmla="*/ 283839 w 3041"/>
                <a:gd name="T57" fmla="*/ 267032 h 3079"/>
                <a:gd name="T58" fmla="*/ 191267 w 3041"/>
                <a:gd name="T59" fmla="*/ 216289 h 3079"/>
                <a:gd name="T60" fmla="*/ 78524 w 3041"/>
                <a:gd name="T61" fmla="*/ 395150 h 3079"/>
                <a:gd name="T62" fmla="*/ 77083 w 3041"/>
                <a:gd name="T63" fmla="*/ 407386 h 3079"/>
                <a:gd name="T64" fmla="*/ 169295 w 3041"/>
                <a:gd name="T65" fmla="*/ 465687 h 3079"/>
                <a:gd name="T66" fmla="*/ 180822 w 3041"/>
                <a:gd name="T67" fmla="*/ 553858 h 3079"/>
                <a:gd name="T68" fmla="*/ 184784 w 3041"/>
                <a:gd name="T69" fmla="*/ 609279 h 3079"/>
                <a:gd name="T70" fmla="*/ 84287 w 3041"/>
                <a:gd name="T71" fmla="*/ 691332 h 3079"/>
                <a:gd name="T72" fmla="*/ 177580 w 3041"/>
                <a:gd name="T73" fmla="*/ 883869 h 3079"/>
                <a:gd name="T74" fmla="*/ 199192 w 3041"/>
                <a:gd name="T75" fmla="*/ 889987 h 3079"/>
                <a:gd name="T76" fmla="*/ 300409 w 3041"/>
                <a:gd name="T77" fmla="*/ 836724 h 3079"/>
                <a:gd name="T78" fmla="*/ 452774 w 3041"/>
                <a:gd name="T79" fmla="*/ 1107715 h 3079"/>
                <a:gd name="T80" fmla="*/ 371729 w 3041"/>
                <a:gd name="T81" fmla="*/ 950807 h 3079"/>
                <a:gd name="T82" fmla="*/ 231610 w 3041"/>
                <a:gd name="T83" fmla="*/ 946128 h 3079"/>
                <a:gd name="T84" fmla="*/ 121028 w 3041"/>
                <a:gd name="T85" fmla="*/ 916618 h 3079"/>
                <a:gd name="T86" fmla="*/ 51869 w 3041"/>
                <a:gd name="T87" fmla="*/ 634831 h 3079"/>
                <a:gd name="T88" fmla="*/ 115625 w 3041"/>
                <a:gd name="T89" fmla="*/ 553858 h 3079"/>
                <a:gd name="T90" fmla="*/ 51869 w 3041"/>
                <a:gd name="T91" fmla="*/ 473244 h 3079"/>
                <a:gd name="T92" fmla="*/ 14048 w 3041"/>
                <a:gd name="T93" fmla="*/ 424300 h 3079"/>
                <a:gd name="T94" fmla="*/ 121028 w 3041"/>
                <a:gd name="T95" fmla="*/ 191457 h 3079"/>
                <a:gd name="T96" fmla="*/ 231610 w 3041"/>
                <a:gd name="T97" fmla="*/ 161947 h 3079"/>
                <a:gd name="T98" fmla="*/ 371729 w 3041"/>
                <a:gd name="T99" fmla="*/ 157268 h 3079"/>
                <a:gd name="T100" fmla="*/ 452774 w 3041"/>
                <a:gd name="T101" fmla="*/ 0 h 3079"/>
                <a:gd name="T102" fmla="*/ 731571 w 3041"/>
                <a:gd name="T103" fmla="*/ 80973 h 3079"/>
                <a:gd name="T104" fmla="*/ 805412 w 3041"/>
                <a:gd name="T105" fmla="*/ 200094 h 3079"/>
                <a:gd name="T106" fmla="*/ 912032 w 3041"/>
                <a:gd name="T107" fmla="*/ 151150 h 3079"/>
                <a:gd name="T108" fmla="*/ 1080967 w 3041"/>
                <a:gd name="T109" fmla="*/ 362761 h 3079"/>
                <a:gd name="T110" fmla="*/ 1089252 w 3041"/>
                <a:gd name="T111" fmla="*/ 424300 h 3079"/>
                <a:gd name="T112" fmla="*/ 985513 w 3041"/>
                <a:gd name="T113" fmla="*/ 511392 h 3079"/>
                <a:gd name="T114" fmla="*/ 985513 w 3041"/>
                <a:gd name="T115" fmla="*/ 596683 h 3079"/>
                <a:gd name="T116" fmla="*/ 1089252 w 3041"/>
                <a:gd name="T117" fmla="*/ 684135 h 3079"/>
                <a:gd name="T118" fmla="*/ 982271 w 3041"/>
                <a:gd name="T119" fmla="*/ 916618 h 3079"/>
                <a:gd name="T120" fmla="*/ 912032 w 3041"/>
                <a:gd name="T121" fmla="*/ 956925 h 3079"/>
                <a:gd name="T122" fmla="*/ 805412 w 3041"/>
                <a:gd name="T123" fmla="*/ 907981 h 3079"/>
                <a:gd name="T124" fmla="*/ 731571 w 3041"/>
                <a:gd name="T125" fmla="*/ 1026742 h 30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41" h="3079">
                  <a:moveTo>
                    <a:pt x="1531" y="1126"/>
                  </a:moveTo>
                  <a:lnTo>
                    <a:pt x="1531" y="1126"/>
                  </a:lnTo>
                  <a:cubicBezTo>
                    <a:pt x="1303" y="1126"/>
                    <a:pt x="1119" y="1312"/>
                    <a:pt x="1119" y="1539"/>
                  </a:cubicBezTo>
                  <a:cubicBezTo>
                    <a:pt x="1119" y="1767"/>
                    <a:pt x="1303" y="1953"/>
                    <a:pt x="1531" y="1953"/>
                  </a:cubicBezTo>
                  <a:cubicBezTo>
                    <a:pt x="1759" y="1953"/>
                    <a:pt x="1945" y="1767"/>
                    <a:pt x="1945" y="1539"/>
                  </a:cubicBezTo>
                  <a:cubicBezTo>
                    <a:pt x="1945" y="1312"/>
                    <a:pt x="1759" y="1126"/>
                    <a:pt x="1531" y="1126"/>
                  </a:cubicBezTo>
                  <a:close/>
                  <a:moveTo>
                    <a:pt x="1531" y="2134"/>
                  </a:moveTo>
                  <a:lnTo>
                    <a:pt x="1531" y="2134"/>
                  </a:lnTo>
                  <a:cubicBezTo>
                    <a:pt x="1204" y="2134"/>
                    <a:pt x="938" y="1867"/>
                    <a:pt x="938" y="1539"/>
                  </a:cubicBezTo>
                  <a:cubicBezTo>
                    <a:pt x="938" y="1212"/>
                    <a:pt x="1204" y="945"/>
                    <a:pt x="1531" y="945"/>
                  </a:cubicBezTo>
                  <a:cubicBezTo>
                    <a:pt x="1859" y="945"/>
                    <a:pt x="2126" y="1212"/>
                    <a:pt x="2126" y="1539"/>
                  </a:cubicBezTo>
                  <a:cubicBezTo>
                    <a:pt x="2126" y="1867"/>
                    <a:pt x="1859" y="2134"/>
                    <a:pt x="1531" y="2134"/>
                  </a:cubicBezTo>
                  <a:close/>
                  <a:moveTo>
                    <a:pt x="834" y="2325"/>
                  </a:moveTo>
                  <a:lnTo>
                    <a:pt x="834" y="2325"/>
                  </a:lnTo>
                  <a:cubicBezTo>
                    <a:pt x="854" y="2325"/>
                    <a:pt x="874" y="2331"/>
                    <a:pt x="890" y="2344"/>
                  </a:cubicBezTo>
                  <a:cubicBezTo>
                    <a:pt x="970" y="2409"/>
                    <a:pt x="1060" y="2460"/>
                    <a:pt x="1156" y="2498"/>
                  </a:cubicBezTo>
                  <a:cubicBezTo>
                    <a:pt x="1190" y="2511"/>
                    <a:pt x="1213" y="2545"/>
                    <a:pt x="1213" y="2582"/>
                  </a:cubicBezTo>
                  <a:lnTo>
                    <a:pt x="1213" y="2853"/>
                  </a:lnTo>
                  <a:cubicBezTo>
                    <a:pt x="1213" y="2877"/>
                    <a:pt x="1233" y="2897"/>
                    <a:pt x="1257" y="2897"/>
                  </a:cubicBezTo>
                  <a:lnTo>
                    <a:pt x="1806" y="2897"/>
                  </a:lnTo>
                  <a:cubicBezTo>
                    <a:pt x="1830" y="2897"/>
                    <a:pt x="1850" y="2877"/>
                    <a:pt x="1850" y="2853"/>
                  </a:cubicBezTo>
                  <a:lnTo>
                    <a:pt x="1850" y="2582"/>
                  </a:lnTo>
                  <a:cubicBezTo>
                    <a:pt x="1850" y="2545"/>
                    <a:pt x="1873" y="2511"/>
                    <a:pt x="1908" y="2498"/>
                  </a:cubicBezTo>
                  <a:cubicBezTo>
                    <a:pt x="2003" y="2460"/>
                    <a:pt x="2093" y="2409"/>
                    <a:pt x="2173" y="2344"/>
                  </a:cubicBezTo>
                  <a:cubicBezTo>
                    <a:pt x="2202" y="2321"/>
                    <a:pt x="2243" y="2318"/>
                    <a:pt x="2275" y="2337"/>
                  </a:cubicBezTo>
                  <a:lnTo>
                    <a:pt x="2510" y="2473"/>
                  </a:lnTo>
                  <a:cubicBezTo>
                    <a:pt x="2517" y="2476"/>
                    <a:pt x="2524" y="2479"/>
                    <a:pt x="2532" y="2479"/>
                  </a:cubicBezTo>
                  <a:cubicBezTo>
                    <a:pt x="2545" y="2479"/>
                    <a:pt x="2561" y="2473"/>
                    <a:pt x="2570" y="2456"/>
                  </a:cubicBezTo>
                  <a:lnTo>
                    <a:pt x="2845" y="1981"/>
                  </a:lnTo>
                  <a:cubicBezTo>
                    <a:pt x="2853" y="1967"/>
                    <a:pt x="2851" y="1954"/>
                    <a:pt x="2849" y="1947"/>
                  </a:cubicBezTo>
                  <a:cubicBezTo>
                    <a:pt x="2848" y="1941"/>
                    <a:pt x="2842" y="1928"/>
                    <a:pt x="2829" y="1921"/>
                  </a:cubicBezTo>
                  <a:lnTo>
                    <a:pt x="2594" y="1785"/>
                  </a:lnTo>
                  <a:cubicBezTo>
                    <a:pt x="2561" y="1766"/>
                    <a:pt x="2544" y="1730"/>
                    <a:pt x="2550" y="1693"/>
                  </a:cubicBezTo>
                  <a:cubicBezTo>
                    <a:pt x="2557" y="1642"/>
                    <a:pt x="2561" y="1590"/>
                    <a:pt x="2561" y="1539"/>
                  </a:cubicBezTo>
                  <a:cubicBezTo>
                    <a:pt x="2561" y="1488"/>
                    <a:pt x="2557" y="1437"/>
                    <a:pt x="2550" y="1386"/>
                  </a:cubicBezTo>
                  <a:cubicBezTo>
                    <a:pt x="2544" y="1349"/>
                    <a:pt x="2561" y="1313"/>
                    <a:pt x="2594" y="1295"/>
                  </a:cubicBezTo>
                  <a:lnTo>
                    <a:pt x="2829" y="1158"/>
                  </a:lnTo>
                  <a:cubicBezTo>
                    <a:pt x="2842" y="1151"/>
                    <a:pt x="2848" y="1138"/>
                    <a:pt x="2849" y="1132"/>
                  </a:cubicBezTo>
                  <a:cubicBezTo>
                    <a:pt x="2851" y="1125"/>
                    <a:pt x="2853" y="1112"/>
                    <a:pt x="2845" y="1098"/>
                  </a:cubicBezTo>
                  <a:lnTo>
                    <a:pt x="2570" y="623"/>
                  </a:lnTo>
                  <a:cubicBezTo>
                    <a:pt x="2561" y="607"/>
                    <a:pt x="2545" y="601"/>
                    <a:pt x="2532" y="601"/>
                  </a:cubicBezTo>
                  <a:cubicBezTo>
                    <a:pt x="2524" y="601"/>
                    <a:pt x="2517" y="603"/>
                    <a:pt x="2510" y="607"/>
                  </a:cubicBezTo>
                  <a:lnTo>
                    <a:pt x="2275" y="742"/>
                  </a:lnTo>
                  <a:cubicBezTo>
                    <a:pt x="2243" y="760"/>
                    <a:pt x="2202" y="758"/>
                    <a:pt x="2173" y="735"/>
                  </a:cubicBezTo>
                  <a:cubicBezTo>
                    <a:pt x="2092" y="670"/>
                    <a:pt x="2003" y="618"/>
                    <a:pt x="1908" y="581"/>
                  </a:cubicBezTo>
                  <a:cubicBezTo>
                    <a:pt x="1873" y="567"/>
                    <a:pt x="1850" y="535"/>
                    <a:pt x="1850" y="497"/>
                  </a:cubicBezTo>
                  <a:lnTo>
                    <a:pt x="1850" y="225"/>
                  </a:lnTo>
                  <a:cubicBezTo>
                    <a:pt x="1850" y="201"/>
                    <a:pt x="1830" y="181"/>
                    <a:pt x="1806" y="181"/>
                  </a:cubicBezTo>
                  <a:lnTo>
                    <a:pt x="1257" y="181"/>
                  </a:lnTo>
                  <a:cubicBezTo>
                    <a:pt x="1233" y="181"/>
                    <a:pt x="1213" y="201"/>
                    <a:pt x="1213" y="225"/>
                  </a:cubicBezTo>
                  <a:lnTo>
                    <a:pt x="1213" y="497"/>
                  </a:lnTo>
                  <a:cubicBezTo>
                    <a:pt x="1213" y="535"/>
                    <a:pt x="1190" y="567"/>
                    <a:pt x="1156" y="581"/>
                  </a:cubicBezTo>
                  <a:cubicBezTo>
                    <a:pt x="1060" y="618"/>
                    <a:pt x="970" y="670"/>
                    <a:pt x="890" y="735"/>
                  </a:cubicBezTo>
                  <a:cubicBezTo>
                    <a:pt x="861" y="758"/>
                    <a:pt x="821" y="760"/>
                    <a:pt x="788" y="742"/>
                  </a:cubicBezTo>
                  <a:lnTo>
                    <a:pt x="553" y="607"/>
                  </a:lnTo>
                  <a:cubicBezTo>
                    <a:pt x="546" y="603"/>
                    <a:pt x="539" y="601"/>
                    <a:pt x="531" y="601"/>
                  </a:cubicBezTo>
                  <a:cubicBezTo>
                    <a:pt x="519" y="601"/>
                    <a:pt x="502" y="607"/>
                    <a:pt x="493" y="623"/>
                  </a:cubicBezTo>
                  <a:lnTo>
                    <a:pt x="218" y="1098"/>
                  </a:lnTo>
                  <a:cubicBezTo>
                    <a:pt x="210" y="1112"/>
                    <a:pt x="212" y="1125"/>
                    <a:pt x="214" y="1132"/>
                  </a:cubicBezTo>
                  <a:cubicBezTo>
                    <a:pt x="216" y="1138"/>
                    <a:pt x="220" y="1151"/>
                    <a:pt x="234" y="1158"/>
                  </a:cubicBezTo>
                  <a:lnTo>
                    <a:pt x="470" y="1294"/>
                  </a:lnTo>
                  <a:cubicBezTo>
                    <a:pt x="502" y="1313"/>
                    <a:pt x="519" y="1349"/>
                    <a:pt x="513" y="1386"/>
                  </a:cubicBezTo>
                  <a:cubicBezTo>
                    <a:pt x="506" y="1437"/>
                    <a:pt x="502" y="1488"/>
                    <a:pt x="502" y="1539"/>
                  </a:cubicBezTo>
                  <a:cubicBezTo>
                    <a:pt x="502" y="1590"/>
                    <a:pt x="506" y="1642"/>
                    <a:pt x="513" y="1693"/>
                  </a:cubicBezTo>
                  <a:cubicBezTo>
                    <a:pt x="519" y="1730"/>
                    <a:pt x="501" y="1766"/>
                    <a:pt x="470" y="1785"/>
                  </a:cubicBezTo>
                  <a:lnTo>
                    <a:pt x="234" y="1921"/>
                  </a:lnTo>
                  <a:cubicBezTo>
                    <a:pt x="213" y="1932"/>
                    <a:pt x="206" y="1960"/>
                    <a:pt x="218" y="1981"/>
                  </a:cubicBezTo>
                  <a:lnTo>
                    <a:pt x="493" y="2456"/>
                  </a:lnTo>
                  <a:cubicBezTo>
                    <a:pt x="502" y="2473"/>
                    <a:pt x="519" y="2479"/>
                    <a:pt x="531" y="2479"/>
                  </a:cubicBezTo>
                  <a:cubicBezTo>
                    <a:pt x="539" y="2479"/>
                    <a:pt x="546" y="2476"/>
                    <a:pt x="553" y="2473"/>
                  </a:cubicBezTo>
                  <a:lnTo>
                    <a:pt x="788" y="2337"/>
                  </a:lnTo>
                  <a:cubicBezTo>
                    <a:pt x="803" y="2328"/>
                    <a:pt x="818" y="2325"/>
                    <a:pt x="834" y="2325"/>
                  </a:cubicBezTo>
                  <a:close/>
                  <a:moveTo>
                    <a:pt x="1806" y="3078"/>
                  </a:moveTo>
                  <a:lnTo>
                    <a:pt x="1257" y="3078"/>
                  </a:lnTo>
                  <a:cubicBezTo>
                    <a:pt x="1133" y="3078"/>
                    <a:pt x="1032" y="2978"/>
                    <a:pt x="1032" y="2853"/>
                  </a:cubicBezTo>
                  <a:lnTo>
                    <a:pt x="1032" y="2642"/>
                  </a:lnTo>
                  <a:cubicBezTo>
                    <a:pt x="960" y="2609"/>
                    <a:pt x="891" y="2570"/>
                    <a:pt x="827" y="2523"/>
                  </a:cubicBezTo>
                  <a:lnTo>
                    <a:pt x="643" y="2629"/>
                  </a:lnTo>
                  <a:cubicBezTo>
                    <a:pt x="609" y="2649"/>
                    <a:pt x="571" y="2659"/>
                    <a:pt x="531" y="2659"/>
                  </a:cubicBezTo>
                  <a:cubicBezTo>
                    <a:pt x="451" y="2659"/>
                    <a:pt x="376" y="2616"/>
                    <a:pt x="336" y="2547"/>
                  </a:cubicBezTo>
                  <a:lnTo>
                    <a:pt x="61" y="2071"/>
                  </a:lnTo>
                  <a:cubicBezTo>
                    <a:pt x="0" y="1963"/>
                    <a:pt x="37" y="1826"/>
                    <a:pt x="144" y="1764"/>
                  </a:cubicBezTo>
                  <a:lnTo>
                    <a:pt x="327" y="1658"/>
                  </a:lnTo>
                  <a:cubicBezTo>
                    <a:pt x="323" y="1619"/>
                    <a:pt x="321" y="1579"/>
                    <a:pt x="321" y="1539"/>
                  </a:cubicBezTo>
                  <a:cubicBezTo>
                    <a:pt x="321" y="1500"/>
                    <a:pt x="323" y="1460"/>
                    <a:pt x="327" y="1421"/>
                  </a:cubicBezTo>
                  <a:lnTo>
                    <a:pt x="144" y="1315"/>
                  </a:lnTo>
                  <a:cubicBezTo>
                    <a:pt x="92" y="1285"/>
                    <a:pt x="55" y="1237"/>
                    <a:pt x="39" y="1179"/>
                  </a:cubicBezTo>
                  <a:cubicBezTo>
                    <a:pt x="24" y="1121"/>
                    <a:pt x="32" y="1060"/>
                    <a:pt x="62" y="1008"/>
                  </a:cubicBezTo>
                  <a:lnTo>
                    <a:pt x="336" y="532"/>
                  </a:lnTo>
                  <a:cubicBezTo>
                    <a:pt x="376" y="463"/>
                    <a:pt x="451" y="420"/>
                    <a:pt x="531" y="420"/>
                  </a:cubicBezTo>
                  <a:cubicBezTo>
                    <a:pt x="571" y="420"/>
                    <a:pt x="609" y="431"/>
                    <a:pt x="643" y="450"/>
                  </a:cubicBezTo>
                  <a:lnTo>
                    <a:pt x="827" y="556"/>
                  </a:lnTo>
                  <a:cubicBezTo>
                    <a:pt x="891" y="509"/>
                    <a:pt x="960" y="470"/>
                    <a:pt x="1032" y="437"/>
                  </a:cubicBezTo>
                  <a:lnTo>
                    <a:pt x="1032" y="225"/>
                  </a:lnTo>
                  <a:cubicBezTo>
                    <a:pt x="1032" y="102"/>
                    <a:pt x="1133" y="0"/>
                    <a:pt x="1257" y="0"/>
                  </a:cubicBezTo>
                  <a:lnTo>
                    <a:pt x="1806" y="0"/>
                  </a:lnTo>
                  <a:cubicBezTo>
                    <a:pt x="1930" y="0"/>
                    <a:pt x="2031" y="102"/>
                    <a:pt x="2031" y="225"/>
                  </a:cubicBezTo>
                  <a:lnTo>
                    <a:pt x="2031" y="437"/>
                  </a:lnTo>
                  <a:cubicBezTo>
                    <a:pt x="2103" y="470"/>
                    <a:pt x="2172" y="510"/>
                    <a:pt x="2236" y="556"/>
                  </a:cubicBezTo>
                  <a:lnTo>
                    <a:pt x="2420" y="450"/>
                  </a:lnTo>
                  <a:cubicBezTo>
                    <a:pt x="2454" y="431"/>
                    <a:pt x="2493" y="420"/>
                    <a:pt x="2532" y="420"/>
                  </a:cubicBezTo>
                  <a:cubicBezTo>
                    <a:pt x="2612" y="420"/>
                    <a:pt x="2687" y="463"/>
                    <a:pt x="2727" y="532"/>
                  </a:cubicBezTo>
                  <a:lnTo>
                    <a:pt x="3001" y="1008"/>
                  </a:lnTo>
                  <a:cubicBezTo>
                    <a:pt x="3031" y="1060"/>
                    <a:pt x="3040" y="1121"/>
                    <a:pt x="3024" y="1179"/>
                  </a:cubicBezTo>
                  <a:cubicBezTo>
                    <a:pt x="3009" y="1236"/>
                    <a:pt x="2971" y="1285"/>
                    <a:pt x="2919" y="1315"/>
                  </a:cubicBezTo>
                  <a:lnTo>
                    <a:pt x="2736" y="1421"/>
                  </a:lnTo>
                  <a:cubicBezTo>
                    <a:pt x="2740" y="1460"/>
                    <a:pt x="2742" y="1500"/>
                    <a:pt x="2742" y="1539"/>
                  </a:cubicBezTo>
                  <a:cubicBezTo>
                    <a:pt x="2742" y="1579"/>
                    <a:pt x="2740" y="1619"/>
                    <a:pt x="2736" y="1658"/>
                  </a:cubicBezTo>
                  <a:lnTo>
                    <a:pt x="2919" y="1764"/>
                  </a:lnTo>
                  <a:cubicBezTo>
                    <a:pt x="2971" y="1794"/>
                    <a:pt x="3009" y="1842"/>
                    <a:pt x="3024" y="1901"/>
                  </a:cubicBezTo>
                  <a:cubicBezTo>
                    <a:pt x="3040" y="1959"/>
                    <a:pt x="3031" y="2019"/>
                    <a:pt x="3001" y="2071"/>
                  </a:cubicBezTo>
                  <a:lnTo>
                    <a:pt x="2727" y="2547"/>
                  </a:lnTo>
                  <a:cubicBezTo>
                    <a:pt x="2687" y="2616"/>
                    <a:pt x="2612" y="2659"/>
                    <a:pt x="2532" y="2659"/>
                  </a:cubicBezTo>
                  <a:cubicBezTo>
                    <a:pt x="2493" y="2659"/>
                    <a:pt x="2454" y="2649"/>
                    <a:pt x="2420" y="2629"/>
                  </a:cubicBezTo>
                  <a:lnTo>
                    <a:pt x="2236" y="2523"/>
                  </a:lnTo>
                  <a:cubicBezTo>
                    <a:pt x="2172" y="2570"/>
                    <a:pt x="2103" y="2609"/>
                    <a:pt x="2031" y="2642"/>
                  </a:cubicBezTo>
                  <a:lnTo>
                    <a:pt x="2031" y="2853"/>
                  </a:lnTo>
                  <a:cubicBezTo>
                    <a:pt x="2031" y="2978"/>
                    <a:pt x="1930" y="3078"/>
                    <a:pt x="1806" y="307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20CBB482-69CD-F140-A803-782485418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148540"/>
              <a:ext cx="1751224" cy="1709460"/>
            </a:xfrm>
            <a:custGeom>
              <a:avLst/>
              <a:gdLst>
                <a:gd name="T0" fmla="*/ 1748198 w 5361"/>
                <a:gd name="T1" fmla="*/ 1076676 h 5233"/>
                <a:gd name="T2" fmla="*/ 1662139 w 5361"/>
                <a:gd name="T3" fmla="*/ 1002857 h 5233"/>
                <a:gd name="T4" fmla="*/ 1669701 w 5361"/>
                <a:gd name="T5" fmla="*/ 897710 h 5233"/>
                <a:gd name="T6" fmla="*/ 1677982 w 5361"/>
                <a:gd name="T7" fmla="*/ 759435 h 5233"/>
                <a:gd name="T8" fmla="*/ 1858744 w 5361"/>
                <a:gd name="T9" fmla="*/ 636283 h 5233"/>
                <a:gd name="T10" fmla="*/ 1785647 w 5361"/>
                <a:gd name="T11" fmla="*/ 476762 h 5233"/>
                <a:gd name="T12" fmla="*/ 1797530 w 5361"/>
                <a:gd name="T13" fmla="*/ 432471 h 5233"/>
                <a:gd name="T14" fmla="*/ 1909515 w 5361"/>
                <a:gd name="T15" fmla="*/ 561384 h 5233"/>
                <a:gd name="T16" fmla="*/ 1865225 w 5361"/>
                <a:gd name="T17" fmla="*/ 726306 h 5233"/>
                <a:gd name="T18" fmla="*/ 1734875 w 5361"/>
                <a:gd name="T19" fmla="*/ 897710 h 5233"/>
                <a:gd name="T20" fmla="*/ 1780966 w 5361"/>
                <a:gd name="T21" fmla="*/ 1020141 h 5233"/>
                <a:gd name="T22" fmla="*/ 1792489 w 5361"/>
                <a:gd name="T23" fmla="*/ 1064433 h 5233"/>
                <a:gd name="T24" fmla="*/ 965020 w 5361"/>
                <a:gd name="T25" fmla="*/ 598473 h 5233"/>
                <a:gd name="T26" fmla="*/ 965020 w 5361"/>
                <a:gd name="T27" fmla="*/ 1196587 h 5233"/>
                <a:gd name="T28" fmla="*/ 1263888 w 5361"/>
                <a:gd name="T29" fmla="*/ 897710 h 5233"/>
                <a:gd name="T30" fmla="*/ 965020 w 5361"/>
                <a:gd name="T31" fmla="*/ 1261763 h 5233"/>
                <a:gd name="T32" fmla="*/ 965020 w 5361"/>
                <a:gd name="T33" fmla="*/ 533297 h 5233"/>
                <a:gd name="T34" fmla="*/ 1329063 w 5361"/>
                <a:gd name="T35" fmla="*/ 897710 h 5233"/>
                <a:gd name="T36" fmla="*/ 784259 w 5361"/>
                <a:gd name="T37" fmla="*/ 1884003 h 5233"/>
                <a:gd name="T38" fmla="*/ 662911 w 5361"/>
                <a:gd name="T39" fmla="*/ 1606012 h 5233"/>
                <a:gd name="T40" fmla="*/ 366564 w 5361"/>
                <a:gd name="T41" fmla="*/ 1591968 h 5233"/>
                <a:gd name="T42" fmla="*/ 275103 w 5361"/>
                <a:gd name="T43" fmla="*/ 1603851 h 5233"/>
                <a:gd name="T44" fmla="*/ 20165 w 5361"/>
                <a:gd name="T45" fmla="*/ 1234396 h 5233"/>
                <a:gd name="T46" fmla="*/ 64455 w 5361"/>
                <a:gd name="T47" fmla="*/ 1068754 h 5233"/>
                <a:gd name="T48" fmla="*/ 194804 w 5361"/>
                <a:gd name="T49" fmla="*/ 897710 h 5233"/>
                <a:gd name="T50" fmla="*/ 64815 w 5361"/>
                <a:gd name="T51" fmla="*/ 726306 h 5233"/>
                <a:gd name="T52" fmla="*/ 8642 w 5361"/>
                <a:gd name="T53" fmla="*/ 652847 h 5233"/>
                <a:gd name="T54" fmla="*/ 201286 w 5361"/>
                <a:gd name="T55" fmla="*/ 247744 h 5233"/>
                <a:gd name="T56" fmla="*/ 366564 w 5361"/>
                <a:gd name="T57" fmla="*/ 203452 h 5233"/>
                <a:gd name="T58" fmla="*/ 662911 w 5361"/>
                <a:gd name="T59" fmla="*/ 189409 h 5233"/>
                <a:gd name="T60" fmla="*/ 695679 w 5361"/>
                <a:gd name="T61" fmla="*/ 0 h 5233"/>
                <a:gd name="T62" fmla="*/ 728086 w 5361"/>
                <a:gd name="T63" fmla="*/ 211014 h 5233"/>
                <a:gd name="T64" fmla="*/ 707561 w 5361"/>
                <a:gd name="T65" fmla="*/ 241262 h 5233"/>
                <a:gd name="T66" fmla="*/ 488991 w 5361"/>
                <a:gd name="T67" fmla="*/ 349290 h 5233"/>
                <a:gd name="T68" fmla="*/ 291666 w 5361"/>
                <a:gd name="T69" fmla="*/ 254225 h 5233"/>
                <a:gd name="T70" fmla="*/ 76697 w 5361"/>
                <a:gd name="T71" fmla="*/ 593792 h 5233"/>
                <a:gd name="T72" fmla="*/ 71296 w 5361"/>
                <a:gd name="T73" fmla="*/ 636283 h 5233"/>
                <a:gd name="T74" fmla="*/ 252057 w 5361"/>
                <a:gd name="T75" fmla="*/ 759435 h 5233"/>
                <a:gd name="T76" fmla="*/ 259979 w 5361"/>
                <a:gd name="T77" fmla="*/ 897710 h 5233"/>
                <a:gd name="T78" fmla="*/ 267901 w 5361"/>
                <a:gd name="T79" fmla="*/ 1002857 h 5233"/>
                <a:gd name="T80" fmla="*/ 96862 w 5361"/>
                <a:gd name="T81" fmla="*/ 1125288 h 5233"/>
                <a:gd name="T82" fmla="*/ 76697 w 5361"/>
                <a:gd name="T83" fmla="*/ 1201628 h 5233"/>
                <a:gd name="T84" fmla="*/ 291666 w 5361"/>
                <a:gd name="T85" fmla="*/ 1540835 h 5233"/>
                <a:gd name="T86" fmla="*/ 488991 w 5361"/>
                <a:gd name="T87" fmla="*/ 1445771 h 5233"/>
                <a:gd name="T88" fmla="*/ 525720 w 5361"/>
                <a:gd name="T89" fmla="*/ 1448651 h 5233"/>
                <a:gd name="T90" fmla="*/ 728086 w 5361"/>
                <a:gd name="T91" fmla="*/ 1584406 h 5233"/>
                <a:gd name="T92" fmla="*/ 784259 w 5361"/>
                <a:gd name="T93" fmla="*/ 1818826 h 5233"/>
                <a:gd name="T94" fmla="*/ 1201954 w 5361"/>
                <a:gd name="T95" fmla="*/ 1763012 h 5233"/>
                <a:gd name="T96" fmla="*/ 1222479 w 5361"/>
                <a:gd name="T97" fmla="*/ 1553798 h 5233"/>
                <a:gd name="T98" fmla="*/ 1404320 w 5361"/>
                <a:gd name="T99" fmla="*/ 1448651 h 5233"/>
                <a:gd name="T100" fmla="*/ 1595884 w 5361"/>
                <a:gd name="T101" fmla="*/ 1535434 h 5233"/>
                <a:gd name="T102" fmla="*/ 1744238 w 5361"/>
                <a:gd name="T103" fmla="*/ 1391037 h 5233"/>
                <a:gd name="T104" fmla="*/ 1800410 w 5361"/>
                <a:gd name="T105" fmla="*/ 1423085 h 5233"/>
                <a:gd name="T106" fmla="*/ 1563116 w 5361"/>
                <a:gd name="T107" fmla="*/ 1591968 h 5233"/>
                <a:gd name="T108" fmla="*/ 1266769 w 5361"/>
                <a:gd name="T109" fmla="*/ 1606012 h 5233"/>
                <a:gd name="T110" fmla="*/ 1145781 w 5361"/>
                <a:gd name="T111" fmla="*/ 1884003 h 52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361" h="5233">
                  <a:moveTo>
                    <a:pt x="4901" y="3002"/>
                  </a:moveTo>
                  <a:lnTo>
                    <a:pt x="4901" y="3002"/>
                  </a:lnTo>
                  <a:cubicBezTo>
                    <a:pt x="4885" y="3002"/>
                    <a:pt x="4869" y="2998"/>
                    <a:pt x="4855" y="2990"/>
                  </a:cubicBezTo>
                  <a:lnTo>
                    <a:pt x="4660" y="2876"/>
                  </a:lnTo>
                  <a:cubicBezTo>
                    <a:pt x="4627" y="2858"/>
                    <a:pt x="4610" y="2822"/>
                    <a:pt x="4616" y="2785"/>
                  </a:cubicBezTo>
                  <a:cubicBezTo>
                    <a:pt x="4630" y="2689"/>
                    <a:pt x="4637" y="2591"/>
                    <a:pt x="4637" y="2493"/>
                  </a:cubicBezTo>
                  <a:cubicBezTo>
                    <a:pt x="4637" y="2396"/>
                    <a:pt x="4630" y="2297"/>
                    <a:pt x="4616" y="2201"/>
                  </a:cubicBezTo>
                  <a:cubicBezTo>
                    <a:pt x="4610" y="2164"/>
                    <a:pt x="4627" y="2128"/>
                    <a:pt x="4660" y="2109"/>
                  </a:cubicBezTo>
                  <a:lnTo>
                    <a:pt x="5089" y="1861"/>
                  </a:lnTo>
                  <a:cubicBezTo>
                    <a:pt x="5126" y="1841"/>
                    <a:pt x="5151" y="1807"/>
                    <a:pt x="5162" y="1767"/>
                  </a:cubicBezTo>
                  <a:cubicBezTo>
                    <a:pt x="5172" y="1727"/>
                    <a:pt x="5167" y="1684"/>
                    <a:pt x="5147" y="1649"/>
                  </a:cubicBezTo>
                  <a:lnTo>
                    <a:pt x="4959" y="1324"/>
                  </a:lnTo>
                  <a:cubicBezTo>
                    <a:pt x="4934" y="1281"/>
                    <a:pt x="4949" y="1225"/>
                    <a:pt x="4992" y="1201"/>
                  </a:cubicBezTo>
                  <a:cubicBezTo>
                    <a:pt x="5036" y="1176"/>
                    <a:pt x="5091" y="1190"/>
                    <a:pt x="5116" y="1234"/>
                  </a:cubicBezTo>
                  <a:lnTo>
                    <a:pt x="5303" y="1559"/>
                  </a:lnTo>
                  <a:cubicBezTo>
                    <a:pt x="5348" y="1636"/>
                    <a:pt x="5360" y="1727"/>
                    <a:pt x="5336" y="1813"/>
                  </a:cubicBezTo>
                  <a:cubicBezTo>
                    <a:pt x="5313" y="1900"/>
                    <a:pt x="5258" y="1973"/>
                    <a:pt x="5180" y="2017"/>
                  </a:cubicBezTo>
                  <a:lnTo>
                    <a:pt x="4802" y="2236"/>
                  </a:lnTo>
                  <a:cubicBezTo>
                    <a:pt x="4813" y="2321"/>
                    <a:pt x="4818" y="2407"/>
                    <a:pt x="4818" y="2493"/>
                  </a:cubicBezTo>
                  <a:cubicBezTo>
                    <a:pt x="4818" y="2579"/>
                    <a:pt x="4813" y="2665"/>
                    <a:pt x="4802" y="2750"/>
                  </a:cubicBezTo>
                  <a:lnTo>
                    <a:pt x="4946" y="2833"/>
                  </a:lnTo>
                  <a:cubicBezTo>
                    <a:pt x="4989" y="2858"/>
                    <a:pt x="5004" y="2914"/>
                    <a:pt x="4978" y="2956"/>
                  </a:cubicBezTo>
                  <a:cubicBezTo>
                    <a:pt x="4962" y="2986"/>
                    <a:pt x="4932" y="3002"/>
                    <a:pt x="4901" y="3002"/>
                  </a:cubicBezTo>
                  <a:close/>
                  <a:moveTo>
                    <a:pt x="2680" y="1662"/>
                  </a:moveTo>
                  <a:lnTo>
                    <a:pt x="2680" y="1662"/>
                  </a:lnTo>
                  <a:cubicBezTo>
                    <a:pt x="2222" y="1662"/>
                    <a:pt x="1849" y="2035"/>
                    <a:pt x="1849" y="2493"/>
                  </a:cubicBezTo>
                  <a:cubicBezTo>
                    <a:pt x="1849" y="2951"/>
                    <a:pt x="2222" y="3323"/>
                    <a:pt x="2680" y="3323"/>
                  </a:cubicBezTo>
                  <a:cubicBezTo>
                    <a:pt x="3138" y="3323"/>
                    <a:pt x="3510" y="2951"/>
                    <a:pt x="3510" y="2493"/>
                  </a:cubicBezTo>
                  <a:cubicBezTo>
                    <a:pt x="3510" y="2035"/>
                    <a:pt x="3138" y="1662"/>
                    <a:pt x="2680" y="1662"/>
                  </a:cubicBezTo>
                  <a:close/>
                  <a:moveTo>
                    <a:pt x="2680" y="3504"/>
                  </a:moveTo>
                  <a:lnTo>
                    <a:pt x="2680" y="3504"/>
                  </a:lnTo>
                  <a:cubicBezTo>
                    <a:pt x="2122" y="3504"/>
                    <a:pt x="1668" y="3051"/>
                    <a:pt x="1668" y="2493"/>
                  </a:cubicBezTo>
                  <a:cubicBezTo>
                    <a:pt x="1668" y="1935"/>
                    <a:pt x="2122" y="1481"/>
                    <a:pt x="2680" y="1481"/>
                  </a:cubicBezTo>
                  <a:cubicBezTo>
                    <a:pt x="3237" y="1481"/>
                    <a:pt x="3691" y="1935"/>
                    <a:pt x="3691" y="2493"/>
                  </a:cubicBezTo>
                  <a:cubicBezTo>
                    <a:pt x="3691" y="3051"/>
                    <a:pt x="3237" y="3504"/>
                    <a:pt x="2680" y="3504"/>
                  </a:cubicBezTo>
                  <a:close/>
                  <a:moveTo>
                    <a:pt x="3182" y="5232"/>
                  </a:moveTo>
                  <a:lnTo>
                    <a:pt x="2178" y="5232"/>
                  </a:lnTo>
                  <a:cubicBezTo>
                    <a:pt x="1992" y="5232"/>
                    <a:pt x="1841" y="5081"/>
                    <a:pt x="1841" y="4896"/>
                  </a:cubicBezTo>
                  <a:lnTo>
                    <a:pt x="1841" y="4460"/>
                  </a:lnTo>
                  <a:cubicBezTo>
                    <a:pt x="1683" y="4393"/>
                    <a:pt x="1533" y="4306"/>
                    <a:pt x="1395" y="4203"/>
                  </a:cubicBezTo>
                  <a:lnTo>
                    <a:pt x="1018" y="4421"/>
                  </a:lnTo>
                  <a:cubicBezTo>
                    <a:pt x="941" y="4465"/>
                    <a:pt x="850" y="4477"/>
                    <a:pt x="764" y="4454"/>
                  </a:cubicBezTo>
                  <a:cubicBezTo>
                    <a:pt x="676" y="4431"/>
                    <a:pt x="604" y="4375"/>
                    <a:pt x="559" y="4298"/>
                  </a:cubicBezTo>
                  <a:lnTo>
                    <a:pt x="56" y="3428"/>
                  </a:lnTo>
                  <a:cubicBezTo>
                    <a:pt x="12" y="3350"/>
                    <a:pt x="0" y="3259"/>
                    <a:pt x="23" y="3173"/>
                  </a:cubicBezTo>
                  <a:cubicBezTo>
                    <a:pt x="46" y="3086"/>
                    <a:pt x="102" y="3013"/>
                    <a:pt x="179" y="2968"/>
                  </a:cubicBezTo>
                  <a:lnTo>
                    <a:pt x="557" y="2750"/>
                  </a:lnTo>
                  <a:cubicBezTo>
                    <a:pt x="547" y="2664"/>
                    <a:pt x="541" y="2578"/>
                    <a:pt x="541" y="2493"/>
                  </a:cubicBezTo>
                  <a:cubicBezTo>
                    <a:pt x="541" y="2407"/>
                    <a:pt x="547" y="2321"/>
                    <a:pt x="557" y="2236"/>
                  </a:cubicBezTo>
                  <a:lnTo>
                    <a:pt x="180" y="2017"/>
                  </a:lnTo>
                  <a:cubicBezTo>
                    <a:pt x="102" y="1973"/>
                    <a:pt x="46" y="1900"/>
                    <a:pt x="24" y="1813"/>
                  </a:cubicBezTo>
                  <a:cubicBezTo>
                    <a:pt x="0" y="1727"/>
                    <a:pt x="12" y="1636"/>
                    <a:pt x="56" y="1559"/>
                  </a:cubicBezTo>
                  <a:lnTo>
                    <a:pt x="559" y="688"/>
                  </a:lnTo>
                  <a:cubicBezTo>
                    <a:pt x="604" y="611"/>
                    <a:pt x="676" y="555"/>
                    <a:pt x="763" y="532"/>
                  </a:cubicBezTo>
                  <a:cubicBezTo>
                    <a:pt x="850" y="508"/>
                    <a:pt x="940" y="521"/>
                    <a:pt x="1018" y="565"/>
                  </a:cubicBezTo>
                  <a:lnTo>
                    <a:pt x="1396" y="783"/>
                  </a:lnTo>
                  <a:cubicBezTo>
                    <a:pt x="1533" y="679"/>
                    <a:pt x="1683" y="593"/>
                    <a:pt x="1841" y="526"/>
                  </a:cubicBezTo>
                  <a:lnTo>
                    <a:pt x="1841" y="90"/>
                  </a:lnTo>
                  <a:cubicBezTo>
                    <a:pt x="1841" y="40"/>
                    <a:pt x="1882" y="0"/>
                    <a:pt x="1932" y="0"/>
                  </a:cubicBezTo>
                  <a:cubicBezTo>
                    <a:pt x="1981" y="0"/>
                    <a:pt x="2022" y="40"/>
                    <a:pt x="2022" y="90"/>
                  </a:cubicBezTo>
                  <a:lnTo>
                    <a:pt x="2022" y="586"/>
                  </a:lnTo>
                  <a:cubicBezTo>
                    <a:pt x="2022" y="624"/>
                    <a:pt x="1999" y="657"/>
                    <a:pt x="1965" y="670"/>
                  </a:cubicBezTo>
                  <a:cubicBezTo>
                    <a:pt x="1783" y="742"/>
                    <a:pt x="1613" y="840"/>
                    <a:pt x="1460" y="962"/>
                  </a:cubicBezTo>
                  <a:cubicBezTo>
                    <a:pt x="1431" y="986"/>
                    <a:pt x="1390" y="989"/>
                    <a:pt x="1358" y="970"/>
                  </a:cubicBezTo>
                  <a:lnTo>
                    <a:pt x="927" y="722"/>
                  </a:lnTo>
                  <a:cubicBezTo>
                    <a:pt x="892" y="701"/>
                    <a:pt x="850" y="696"/>
                    <a:pt x="810" y="706"/>
                  </a:cubicBezTo>
                  <a:cubicBezTo>
                    <a:pt x="769" y="717"/>
                    <a:pt x="736" y="743"/>
                    <a:pt x="715" y="779"/>
                  </a:cubicBezTo>
                  <a:lnTo>
                    <a:pt x="213" y="1649"/>
                  </a:lnTo>
                  <a:cubicBezTo>
                    <a:pt x="193" y="1685"/>
                    <a:pt x="187" y="1727"/>
                    <a:pt x="198" y="1767"/>
                  </a:cubicBezTo>
                  <a:cubicBezTo>
                    <a:pt x="208" y="1807"/>
                    <a:pt x="234" y="1841"/>
                    <a:pt x="270" y="1861"/>
                  </a:cubicBezTo>
                  <a:lnTo>
                    <a:pt x="700" y="2109"/>
                  </a:lnTo>
                  <a:cubicBezTo>
                    <a:pt x="732" y="2128"/>
                    <a:pt x="749" y="2164"/>
                    <a:pt x="744" y="2201"/>
                  </a:cubicBezTo>
                  <a:cubicBezTo>
                    <a:pt x="729" y="2298"/>
                    <a:pt x="722" y="2396"/>
                    <a:pt x="722" y="2493"/>
                  </a:cubicBezTo>
                  <a:cubicBezTo>
                    <a:pt x="722" y="2590"/>
                    <a:pt x="729" y="2688"/>
                    <a:pt x="744" y="2785"/>
                  </a:cubicBezTo>
                  <a:cubicBezTo>
                    <a:pt x="749" y="2822"/>
                    <a:pt x="732" y="2858"/>
                    <a:pt x="700" y="2876"/>
                  </a:cubicBezTo>
                  <a:lnTo>
                    <a:pt x="269" y="3125"/>
                  </a:lnTo>
                  <a:cubicBezTo>
                    <a:pt x="234" y="3146"/>
                    <a:pt x="208" y="3179"/>
                    <a:pt x="198" y="3219"/>
                  </a:cubicBezTo>
                  <a:cubicBezTo>
                    <a:pt x="187" y="3259"/>
                    <a:pt x="193" y="3301"/>
                    <a:pt x="213" y="3337"/>
                  </a:cubicBezTo>
                  <a:lnTo>
                    <a:pt x="715" y="4208"/>
                  </a:lnTo>
                  <a:cubicBezTo>
                    <a:pt x="736" y="4243"/>
                    <a:pt x="769" y="4269"/>
                    <a:pt x="810" y="4279"/>
                  </a:cubicBezTo>
                  <a:cubicBezTo>
                    <a:pt x="850" y="4290"/>
                    <a:pt x="892" y="4284"/>
                    <a:pt x="927" y="4264"/>
                  </a:cubicBezTo>
                  <a:lnTo>
                    <a:pt x="1358" y="4015"/>
                  </a:lnTo>
                  <a:cubicBezTo>
                    <a:pt x="1390" y="3997"/>
                    <a:pt x="1431" y="4000"/>
                    <a:pt x="1460" y="4023"/>
                  </a:cubicBezTo>
                  <a:cubicBezTo>
                    <a:pt x="1612" y="4145"/>
                    <a:pt x="1782" y="4244"/>
                    <a:pt x="1965" y="4315"/>
                  </a:cubicBezTo>
                  <a:cubicBezTo>
                    <a:pt x="1999" y="4329"/>
                    <a:pt x="2022" y="4362"/>
                    <a:pt x="2022" y="4400"/>
                  </a:cubicBezTo>
                  <a:lnTo>
                    <a:pt x="2022" y="4896"/>
                  </a:lnTo>
                  <a:cubicBezTo>
                    <a:pt x="2022" y="4982"/>
                    <a:pt x="2092" y="5051"/>
                    <a:pt x="2178" y="5051"/>
                  </a:cubicBezTo>
                  <a:lnTo>
                    <a:pt x="3182" y="5051"/>
                  </a:lnTo>
                  <a:cubicBezTo>
                    <a:pt x="3268" y="5051"/>
                    <a:pt x="3338" y="4982"/>
                    <a:pt x="3338" y="4896"/>
                  </a:cubicBezTo>
                  <a:lnTo>
                    <a:pt x="3338" y="4400"/>
                  </a:lnTo>
                  <a:cubicBezTo>
                    <a:pt x="3338" y="4362"/>
                    <a:pt x="3360" y="4329"/>
                    <a:pt x="3395" y="4315"/>
                  </a:cubicBezTo>
                  <a:cubicBezTo>
                    <a:pt x="3577" y="4244"/>
                    <a:pt x="3747" y="4146"/>
                    <a:pt x="3900" y="4023"/>
                  </a:cubicBezTo>
                  <a:cubicBezTo>
                    <a:pt x="3929" y="4000"/>
                    <a:pt x="3970" y="3997"/>
                    <a:pt x="4001" y="4015"/>
                  </a:cubicBezTo>
                  <a:lnTo>
                    <a:pt x="4432" y="4264"/>
                  </a:lnTo>
                  <a:cubicBezTo>
                    <a:pt x="4506" y="4307"/>
                    <a:pt x="4602" y="4282"/>
                    <a:pt x="4644" y="4207"/>
                  </a:cubicBezTo>
                  <a:lnTo>
                    <a:pt x="4844" y="3863"/>
                  </a:lnTo>
                  <a:cubicBezTo>
                    <a:pt x="4868" y="3819"/>
                    <a:pt x="4923" y="3805"/>
                    <a:pt x="4967" y="3829"/>
                  </a:cubicBezTo>
                  <a:cubicBezTo>
                    <a:pt x="5010" y="3855"/>
                    <a:pt x="5025" y="3910"/>
                    <a:pt x="5000" y="3952"/>
                  </a:cubicBezTo>
                  <a:lnTo>
                    <a:pt x="4801" y="4298"/>
                  </a:lnTo>
                  <a:cubicBezTo>
                    <a:pt x="4708" y="4458"/>
                    <a:pt x="4502" y="4514"/>
                    <a:pt x="4341" y="4421"/>
                  </a:cubicBezTo>
                  <a:lnTo>
                    <a:pt x="3964" y="4203"/>
                  </a:lnTo>
                  <a:cubicBezTo>
                    <a:pt x="3826" y="4306"/>
                    <a:pt x="3677" y="4393"/>
                    <a:pt x="3518" y="4460"/>
                  </a:cubicBezTo>
                  <a:lnTo>
                    <a:pt x="3518" y="4896"/>
                  </a:lnTo>
                  <a:cubicBezTo>
                    <a:pt x="3518" y="5081"/>
                    <a:pt x="3368" y="5232"/>
                    <a:pt x="3182" y="52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54C66550-9E3B-A64C-8B7A-C36166B2AFCE}"/>
                </a:ext>
              </a:extLst>
            </p:cNvPr>
            <p:cNvGrpSpPr>
              <a:grpSpLocks/>
            </p:cNvGrpSpPr>
            <p:nvPr/>
          </p:nvGrpSpPr>
          <p:grpSpPr bwMode="auto">
            <a:xfrm rot="19964076">
              <a:off x="-1371198" y="1551348"/>
              <a:ext cx="1666254" cy="2151586"/>
              <a:chOff x="3309938" y="4121150"/>
              <a:chExt cx="1836737" cy="2371725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47" name="Freeform 1">
                <a:extLst>
                  <a:ext uri="{FF2B5EF4-FFF2-40B4-BE49-F238E27FC236}">
                    <a16:creationId xmlns:a16="http://schemas.microsoft.com/office/drawing/2014/main" id="{0EAC8004-C5BB-2B49-93E2-0410A5CEB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450" y="5248275"/>
                <a:ext cx="290513" cy="741363"/>
              </a:xfrm>
              <a:custGeom>
                <a:avLst/>
                <a:gdLst>
                  <a:gd name="T0" fmla="*/ 175099 w 808"/>
                  <a:gd name="T1" fmla="*/ 51798 h 2061"/>
                  <a:gd name="T2" fmla="*/ 175099 w 808"/>
                  <a:gd name="T3" fmla="*/ 51798 h 2061"/>
                  <a:gd name="T4" fmla="*/ 289075 w 808"/>
                  <a:gd name="T5" fmla="*/ 210431 h 2061"/>
                  <a:gd name="T6" fmla="*/ 289075 w 808"/>
                  <a:gd name="T7" fmla="*/ 227697 h 2061"/>
                  <a:gd name="T8" fmla="*/ 221840 w 808"/>
                  <a:gd name="T9" fmla="*/ 227697 h 2061"/>
                  <a:gd name="T10" fmla="*/ 221840 w 808"/>
                  <a:gd name="T11" fmla="*/ 205754 h 2061"/>
                  <a:gd name="T12" fmla="*/ 221840 w 808"/>
                  <a:gd name="T13" fmla="*/ 205754 h 2061"/>
                  <a:gd name="T14" fmla="*/ 147414 w 808"/>
                  <a:gd name="T15" fmla="*/ 113668 h 2061"/>
                  <a:gd name="T16" fmla="*/ 147414 w 808"/>
                  <a:gd name="T17" fmla="*/ 113668 h 2061"/>
                  <a:gd name="T18" fmla="*/ 73707 w 808"/>
                  <a:gd name="T19" fmla="*/ 205754 h 2061"/>
                  <a:gd name="T20" fmla="*/ 73707 w 808"/>
                  <a:gd name="T21" fmla="*/ 205754 h 2061"/>
                  <a:gd name="T22" fmla="*/ 290153 w 808"/>
                  <a:gd name="T23" fmla="*/ 532731 h 2061"/>
                  <a:gd name="T24" fmla="*/ 290153 w 808"/>
                  <a:gd name="T25" fmla="*/ 532731 h 2061"/>
                  <a:gd name="T26" fmla="*/ 175099 w 808"/>
                  <a:gd name="T27" fmla="*/ 692083 h 2061"/>
                  <a:gd name="T28" fmla="*/ 175099 w 808"/>
                  <a:gd name="T29" fmla="*/ 741003 h 2061"/>
                  <a:gd name="T30" fmla="*/ 116133 w 808"/>
                  <a:gd name="T31" fmla="*/ 741003 h 2061"/>
                  <a:gd name="T32" fmla="*/ 116133 w 808"/>
                  <a:gd name="T33" fmla="*/ 692083 h 2061"/>
                  <a:gd name="T34" fmla="*/ 116133 w 808"/>
                  <a:gd name="T35" fmla="*/ 692083 h 2061"/>
                  <a:gd name="T36" fmla="*/ 0 w 808"/>
                  <a:gd name="T37" fmla="*/ 532731 h 2061"/>
                  <a:gd name="T38" fmla="*/ 0 w 808"/>
                  <a:gd name="T39" fmla="*/ 493163 h 2061"/>
                  <a:gd name="T40" fmla="*/ 67235 w 808"/>
                  <a:gd name="T41" fmla="*/ 493163 h 2061"/>
                  <a:gd name="T42" fmla="*/ 67235 w 808"/>
                  <a:gd name="T43" fmla="*/ 537407 h 2061"/>
                  <a:gd name="T44" fmla="*/ 67235 w 808"/>
                  <a:gd name="T45" fmla="*/ 537407 h 2061"/>
                  <a:gd name="T46" fmla="*/ 142740 w 808"/>
                  <a:gd name="T47" fmla="*/ 628774 h 2061"/>
                  <a:gd name="T48" fmla="*/ 142740 w 808"/>
                  <a:gd name="T49" fmla="*/ 628774 h 2061"/>
                  <a:gd name="T50" fmla="*/ 218244 w 808"/>
                  <a:gd name="T51" fmla="*/ 537407 h 2061"/>
                  <a:gd name="T52" fmla="*/ 218244 w 808"/>
                  <a:gd name="T53" fmla="*/ 537407 h 2061"/>
                  <a:gd name="T54" fmla="*/ 2876 w 808"/>
                  <a:gd name="T55" fmla="*/ 210431 h 2061"/>
                  <a:gd name="T56" fmla="*/ 2876 w 808"/>
                  <a:gd name="T57" fmla="*/ 210431 h 2061"/>
                  <a:gd name="T58" fmla="*/ 116133 w 808"/>
                  <a:gd name="T59" fmla="*/ 51798 h 2061"/>
                  <a:gd name="T60" fmla="*/ 116133 w 808"/>
                  <a:gd name="T61" fmla="*/ 0 h 2061"/>
                  <a:gd name="T62" fmla="*/ 175099 w 808"/>
                  <a:gd name="T63" fmla="*/ 0 h 2061"/>
                  <a:gd name="T64" fmla="*/ 175099 w 808"/>
                  <a:gd name="T65" fmla="*/ 51798 h 20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8" h="2061">
                    <a:moveTo>
                      <a:pt x="487" y="144"/>
                    </a:moveTo>
                    <a:lnTo>
                      <a:pt x="487" y="144"/>
                    </a:lnTo>
                    <a:cubicBezTo>
                      <a:pt x="705" y="175"/>
                      <a:pt x="804" y="344"/>
                      <a:pt x="804" y="585"/>
                    </a:cubicBezTo>
                    <a:lnTo>
                      <a:pt x="804" y="633"/>
                    </a:lnTo>
                    <a:lnTo>
                      <a:pt x="617" y="633"/>
                    </a:lnTo>
                    <a:lnTo>
                      <a:pt x="617" y="572"/>
                    </a:lnTo>
                    <a:cubicBezTo>
                      <a:pt x="617" y="413"/>
                      <a:pt x="553" y="316"/>
                      <a:pt x="410" y="316"/>
                    </a:cubicBezTo>
                    <a:cubicBezTo>
                      <a:pt x="269" y="316"/>
                      <a:pt x="205" y="413"/>
                      <a:pt x="205" y="572"/>
                    </a:cubicBezTo>
                    <a:cubicBezTo>
                      <a:pt x="205" y="974"/>
                      <a:pt x="807" y="977"/>
                      <a:pt x="807" y="1481"/>
                    </a:cubicBezTo>
                    <a:cubicBezTo>
                      <a:pt x="807" y="1722"/>
                      <a:pt x="705" y="1893"/>
                      <a:pt x="487" y="1924"/>
                    </a:cubicBezTo>
                    <a:lnTo>
                      <a:pt x="487" y="2060"/>
                    </a:lnTo>
                    <a:lnTo>
                      <a:pt x="323" y="2060"/>
                    </a:lnTo>
                    <a:lnTo>
                      <a:pt x="323" y="1924"/>
                    </a:lnTo>
                    <a:cubicBezTo>
                      <a:pt x="100" y="1893"/>
                      <a:pt x="0" y="1724"/>
                      <a:pt x="0" y="1481"/>
                    </a:cubicBezTo>
                    <a:lnTo>
                      <a:pt x="0" y="1371"/>
                    </a:lnTo>
                    <a:lnTo>
                      <a:pt x="187" y="1371"/>
                    </a:lnTo>
                    <a:lnTo>
                      <a:pt x="187" y="1494"/>
                    </a:lnTo>
                    <a:cubicBezTo>
                      <a:pt x="187" y="1656"/>
                      <a:pt x="254" y="1748"/>
                      <a:pt x="397" y="1748"/>
                    </a:cubicBezTo>
                    <a:cubicBezTo>
                      <a:pt x="543" y="1748"/>
                      <a:pt x="607" y="1656"/>
                      <a:pt x="607" y="1494"/>
                    </a:cubicBezTo>
                    <a:cubicBezTo>
                      <a:pt x="607" y="1095"/>
                      <a:pt x="8" y="1089"/>
                      <a:pt x="8" y="585"/>
                    </a:cubicBezTo>
                    <a:cubicBezTo>
                      <a:pt x="8" y="339"/>
                      <a:pt x="107" y="177"/>
                      <a:pt x="323" y="144"/>
                    </a:cubicBezTo>
                    <a:lnTo>
                      <a:pt x="323" y="0"/>
                    </a:lnTo>
                    <a:lnTo>
                      <a:pt x="487" y="0"/>
                    </a:lnTo>
                    <a:lnTo>
                      <a:pt x="487" y="14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8" name="Freeform 31">
                <a:extLst>
                  <a:ext uri="{FF2B5EF4-FFF2-40B4-BE49-F238E27FC236}">
                    <a16:creationId xmlns:a16="http://schemas.microsoft.com/office/drawing/2014/main" id="{97087E85-88AE-0A49-A2DA-543F243CC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9938" y="4754563"/>
                <a:ext cx="1836737" cy="1738312"/>
              </a:xfrm>
              <a:custGeom>
                <a:avLst/>
                <a:gdLst>
                  <a:gd name="T0" fmla="*/ 918008 w 5102"/>
                  <a:gd name="T1" fmla="*/ 64782 h 4830"/>
                  <a:gd name="T2" fmla="*/ 918008 w 5102"/>
                  <a:gd name="T3" fmla="*/ 64782 h 4830"/>
                  <a:gd name="T4" fmla="*/ 317163 w 5102"/>
                  <a:gd name="T5" fmla="*/ 396609 h 4830"/>
                  <a:gd name="T6" fmla="*/ 317163 w 5102"/>
                  <a:gd name="T7" fmla="*/ 396609 h 4830"/>
                  <a:gd name="T8" fmla="*/ 64801 w 5102"/>
                  <a:gd name="T9" fmla="*/ 1044787 h 4830"/>
                  <a:gd name="T10" fmla="*/ 64801 w 5102"/>
                  <a:gd name="T11" fmla="*/ 1044787 h 4830"/>
                  <a:gd name="T12" fmla="*/ 918008 w 5102"/>
                  <a:gd name="T13" fmla="*/ 1672810 h 4830"/>
                  <a:gd name="T14" fmla="*/ 918008 w 5102"/>
                  <a:gd name="T15" fmla="*/ 1672810 h 4830"/>
                  <a:gd name="T16" fmla="*/ 1771216 w 5102"/>
                  <a:gd name="T17" fmla="*/ 1044787 h 4830"/>
                  <a:gd name="T18" fmla="*/ 1771216 w 5102"/>
                  <a:gd name="T19" fmla="*/ 1044787 h 4830"/>
                  <a:gd name="T20" fmla="*/ 1518854 w 5102"/>
                  <a:gd name="T21" fmla="*/ 396609 h 4830"/>
                  <a:gd name="T22" fmla="*/ 1518854 w 5102"/>
                  <a:gd name="T23" fmla="*/ 396609 h 4830"/>
                  <a:gd name="T24" fmla="*/ 918008 w 5102"/>
                  <a:gd name="T25" fmla="*/ 64782 h 4830"/>
                  <a:gd name="T26" fmla="*/ 918008 w 5102"/>
                  <a:gd name="T27" fmla="*/ 1737952 h 4830"/>
                  <a:gd name="T28" fmla="*/ 918008 w 5102"/>
                  <a:gd name="T29" fmla="*/ 1737952 h 4830"/>
                  <a:gd name="T30" fmla="*/ 0 w 5102"/>
                  <a:gd name="T31" fmla="*/ 1044787 h 4830"/>
                  <a:gd name="T32" fmla="*/ 0 w 5102"/>
                  <a:gd name="T33" fmla="*/ 1044787 h 4830"/>
                  <a:gd name="T34" fmla="*/ 918008 w 5102"/>
                  <a:gd name="T35" fmla="*/ 0 h 4830"/>
                  <a:gd name="T36" fmla="*/ 918008 w 5102"/>
                  <a:gd name="T37" fmla="*/ 0 h 4830"/>
                  <a:gd name="T38" fmla="*/ 1569615 w 5102"/>
                  <a:gd name="T39" fmla="*/ 355940 h 4830"/>
                  <a:gd name="T40" fmla="*/ 1569615 w 5102"/>
                  <a:gd name="T41" fmla="*/ 355940 h 4830"/>
                  <a:gd name="T42" fmla="*/ 1836377 w 5102"/>
                  <a:gd name="T43" fmla="*/ 1044787 h 4830"/>
                  <a:gd name="T44" fmla="*/ 1836377 w 5102"/>
                  <a:gd name="T45" fmla="*/ 1044787 h 4830"/>
                  <a:gd name="T46" fmla="*/ 918008 w 5102"/>
                  <a:gd name="T47" fmla="*/ 1737952 h 48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102" h="4830">
                    <a:moveTo>
                      <a:pt x="2550" y="180"/>
                    </a:moveTo>
                    <a:lnTo>
                      <a:pt x="2550" y="180"/>
                    </a:lnTo>
                    <a:cubicBezTo>
                      <a:pt x="1952" y="180"/>
                      <a:pt x="1360" y="507"/>
                      <a:pt x="881" y="1102"/>
                    </a:cubicBezTo>
                    <a:cubicBezTo>
                      <a:pt x="449" y="1638"/>
                      <a:pt x="180" y="2329"/>
                      <a:pt x="180" y="2903"/>
                    </a:cubicBezTo>
                    <a:cubicBezTo>
                      <a:pt x="180" y="3963"/>
                      <a:pt x="1111" y="4648"/>
                      <a:pt x="2550" y="4648"/>
                    </a:cubicBezTo>
                    <a:cubicBezTo>
                      <a:pt x="3989" y="4648"/>
                      <a:pt x="4920" y="3963"/>
                      <a:pt x="4920" y="2903"/>
                    </a:cubicBezTo>
                    <a:cubicBezTo>
                      <a:pt x="4920" y="2329"/>
                      <a:pt x="4651" y="1638"/>
                      <a:pt x="4219" y="1102"/>
                    </a:cubicBezTo>
                    <a:cubicBezTo>
                      <a:pt x="3741" y="507"/>
                      <a:pt x="3149" y="180"/>
                      <a:pt x="2550" y="180"/>
                    </a:cubicBezTo>
                    <a:close/>
                    <a:moveTo>
                      <a:pt x="2550" y="4829"/>
                    </a:moveTo>
                    <a:lnTo>
                      <a:pt x="2550" y="4829"/>
                    </a:lnTo>
                    <a:cubicBezTo>
                      <a:pt x="1001" y="4829"/>
                      <a:pt x="0" y="4072"/>
                      <a:pt x="0" y="2903"/>
                    </a:cubicBezTo>
                    <a:cubicBezTo>
                      <a:pt x="0" y="1596"/>
                      <a:pt x="1176" y="0"/>
                      <a:pt x="2550" y="0"/>
                    </a:cubicBezTo>
                    <a:cubicBezTo>
                      <a:pt x="3204" y="0"/>
                      <a:pt x="3846" y="351"/>
                      <a:pt x="4360" y="989"/>
                    </a:cubicBezTo>
                    <a:cubicBezTo>
                      <a:pt x="4823" y="1564"/>
                      <a:pt x="5101" y="2280"/>
                      <a:pt x="5101" y="2903"/>
                    </a:cubicBezTo>
                    <a:cubicBezTo>
                      <a:pt x="5101" y="4072"/>
                      <a:pt x="4099" y="4829"/>
                      <a:pt x="2550" y="482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9" name="Freeform 32">
                <a:extLst>
                  <a:ext uri="{FF2B5EF4-FFF2-40B4-BE49-F238E27FC236}">
                    <a16:creationId xmlns:a16="http://schemas.microsoft.com/office/drawing/2014/main" id="{EE387C11-5F11-284F-AA4E-5B3951E91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4121150"/>
                <a:ext cx="769937" cy="534988"/>
              </a:xfrm>
              <a:custGeom>
                <a:avLst/>
                <a:gdLst>
                  <a:gd name="T0" fmla="*/ 80705 w 2137"/>
                  <a:gd name="T1" fmla="*/ 65076 h 1488"/>
                  <a:gd name="T2" fmla="*/ 381546 w 2137"/>
                  <a:gd name="T3" fmla="*/ 466676 h 1488"/>
                  <a:gd name="T4" fmla="*/ 381546 w 2137"/>
                  <a:gd name="T5" fmla="*/ 466676 h 1488"/>
                  <a:gd name="T6" fmla="*/ 384788 w 2137"/>
                  <a:gd name="T7" fmla="*/ 469553 h 1488"/>
                  <a:gd name="T8" fmla="*/ 384788 w 2137"/>
                  <a:gd name="T9" fmla="*/ 469553 h 1488"/>
                  <a:gd name="T10" fmla="*/ 388031 w 2137"/>
                  <a:gd name="T11" fmla="*/ 466676 h 1488"/>
                  <a:gd name="T12" fmla="*/ 688872 w 2137"/>
                  <a:gd name="T13" fmla="*/ 65076 h 1488"/>
                  <a:gd name="T14" fmla="*/ 80705 w 2137"/>
                  <a:gd name="T15" fmla="*/ 65076 h 1488"/>
                  <a:gd name="T16" fmla="*/ 384788 w 2137"/>
                  <a:gd name="T17" fmla="*/ 534628 h 1488"/>
                  <a:gd name="T18" fmla="*/ 384788 w 2137"/>
                  <a:gd name="T19" fmla="*/ 534628 h 1488"/>
                  <a:gd name="T20" fmla="*/ 329664 w 2137"/>
                  <a:gd name="T21" fmla="*/ 505506 h 1488"/>
                  <a:gd name="T22" fmla="*/ 19095 w 2137"/>
                  <a:gd name="T23" fmla="*/ 90962 h 1488"/>
                  <a:gd name="T24" fmla="*/ 19095 w 2137"/>
                  <a:gd name="T25" fmla="*/ 90962 h 1488"/>
                  <a:gd name="T26" fmla="*/ 9728 w 2137"/>
                  <a:gd name="T27" fmla="*/ 29482 h 1488"/>
                  <a:gd name="T28" fmla="*/ 9728 w 2137"/>
                  <a:gd name="T29" fmla="*/ 29482 h 1488"/>
                  <a:gd name="T30" fmla="*/ 64852 w 2137"/>
                  <a:gd name="T31" fmla="*/ 0 h 1488"/>
                  <a:gd name="T32" fmla="*/ 705085 w 2137"/>
                  <a:gd name="T33" fmla="*/ 0 h 1488"/>
                  <a:gd name="T34" fmla="*/ 705085 w 2137"/>
                  <a:gd name="T35" fmla="*/ 0 h 1488"/>
                  <a:gd name="T36" fmla="*/ 760209 w 2137"/>
                  <a:gd name="T37" fmla="*/ 29482 h 1488"/>
                  <a:gd name="T38" fmla="*/ 760209 w 2137"/>
                  <a:gd name="T39" fmla="*/ 29482 h 1488"/>
                  <a:gd name="T40" fmla="*/ 750842 w 2137"/>
                  <a:gd name="T41" fmla="*/ 90962 h 1488"/>
                  <a:gd name="T42" fmla="*/ 440273 w 2137"/>
                  <a:gd name="T43" fmla="*/ 505506 h 1488"/>
                  <a:gd name="T44" fmla="*/ 440273 w 2137"/>
                  <a:gd name="T45" fmla="*/ 505506 h 1488"/>
                  <a:gd name="T46" fmla="*/ 384788 w 2137"/>
                  <a:gd name="T47" fmla="*/ 534628 h 14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37" h="1488">
                    <a:moveTo>
                      <a:pt x="224" y="181"/>
                    </a:moveTo>
                    <a:lnTo>
                      <a:pt x="1059" y="1298"/>
                    </a:lnTo>
                    <a:cubicBezTo>
                      <a:pt x="1063" y="1303"/>
                      <a:pt x="1067" y="1305"/>
                      <a:pt x="1068" y="1306"/>
                    </a:cubicBezTo>
                    <a:cubicBezTo>
                      <a:pt x="1070" y="1305"/>
                      <a:pt x="1073" y="1303"/>
                      <a:pt x="1077" y="1298"/>
                    </a:cubicBezTo>
                    <a:lnTo>
                      <a:pt x="1912" y="181"/>
                    </a:lnTo>
                    <a:lnTo>
                      <a:pt x="224" y="181"/>
                    </a:lnTo>
                    <a:close/>
                    <a:moveTo>
                      <a:pt x="1068" y="1487"/>
                    </a:moveTo>
                    <a:lnTo>
                      <a:pt x="1068" y="1487"/>
                    </a:lnTo>
                    <a:cubicBezTo>
                      <a:pt x="1009" y="1487"/>
                      <a:pt x="953" y="1457"/>
                      <a:pt x="915" y="1406"/>
                    </a:cubicBezTo>
                    <a:lnTo>
                      <a:pt x="53" y="253"/>
                    </a:lnTo>
                    <a:cubicBezTo>
                      <a:pt x="10" y="197"/>
                      <a:pt x="0" y="134"/>
                      <a:pt x="27" y="82"/>
                    </a:cubicBezTo>
                    <a:cubicBezTo>
                      <a:pt x="53" y="30"/>
                      <a:pt x="108" y="0"/>
                      <a:pt x="180" y="0"/>
                    </a:cubicBezTo>
                    <a:lnTo>
                      <a:pt x="1957" y="0"/>
                    </a:lnTo>
                    <a:cubicBezTo>
                      <a:pt x="2028" y="0"/>
                      <a:pt x="2084" y="30"/>
                      <a:pt x="2110" y="82"/>
                    </a:cubicBezTo>
                    <a:cubicBezTo>
                      <a:pt x="2136" y="134"/>
                      <a:pt x="2126" y="197"/>
                      <a:pt x="2084" y="253"/>
                    </a:cubicBezTo>
                    <a:lnTo>
                      <a:pt x="1222" y="1406"/>
                    </a:lnTo>
                    <a:cubicBezTo>
                      <a:pt x="1183" y="1457"/>
                      <a:pt x="1128" y="1487"/>
                      <a:pt x="1068" y="148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0" name="Freeform 33">
                <a:extLst>
                  <a:ext uri="{FF2B5EF4-FFF2-40B4-BE49-F238E27FC236}">
                    <a16:creationId xmlns:a16="http://schemas.microsoft.com/office/drawing/2014/main" id="{AD918545-96A4-FC47-A122-949A2B5A3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4313" y="4597400"/>
                <a:ext cx="407987" cy="222250"/>
              </a:xfrm>
              <a:custGeom>
                <a:avLst/>
                <a:gdLst>
                  <a:gd name="T0" fmla="*/ 111007 w 1132"/>
                  <a:gd name="T1" fmla="*/ 64987 h 619"/>
                  <a:gd name="T2" fmla="*/ 111007 w 1132"/>
                  <a:gd name="T3" fmla="*/ 64987 h 619"/>
                  <a:gd name="T4" fmla="*/ 64874 w 1132"/>
                  <a:gd name="T5" fmla="*/ 110945 h 619"/>
                  <a:gd name="T6" fmla="*/ 64874 w 1132"/>
                  <a:gd name="T7" fmla="*/ 110945 h 619"/>
                  <a:gd name="T8" fmla="*/ 111007 w 1132"/>
                  <a:gd name="T9" fmla="*/ 157263 h 619"/>
                  <a:gd name="T10" fmla="*/ 296259 w 1132"/>
                  <a:gd name="T11" fmla="*/ 157263 h 619"/>
                  <a:gd name="T12" fmla="*/ 296259 w 1132"/>
                  <a:gd name="T13" fmla="*/ 157263 h 619"/>
                  <a:gd name="T14" fmla="*/ 342392 w 1132"/>
                  <a:gd name="T15" fmla="*/ 110945 h 619"/>
                  <a:gd name="T16" fmla="*/ 342392 w 1132"/>
                  <a:gd name="T17" fmla="*/ 110945 h 619"/>
                  <a:gd name="T18" fmla="*/ 296259 w 1132"/>
                  <a:gd name="T19" fmla="*/ 64987 h 619"/>
                  <a:gd name="T20" fmla="*/ 111007 w 1132"/>
                  <a:gd name="T21" fmla="*/ 64987 h 619"/>
                  <a:gd name="T22" fmla="*/ 296259 w 1132"/>
                  <a:gd name="T23" fmla="*/ 221891 h 619"/>
                  <a:gd name="T24" fmla="*/ 111007 w 1132"/>
                  <a:gd name="T25" fmla="*/ 221891 h 619"/>
                  <a:gd name="T26" fmla="*/ 111007 w 1132"/>
                  <a:gd name="T27" fmla="*/ 221891 h 619"/>
                  <a:gd name="T28" fmla="*/ 0 w 1132"/>
                  <a:gd name="T29" fmla="*/ 110945 h 619"/>
                  <a:gd name="T30" fmla="*/ 0 w 1132"/>
                  <a:gd name="T31" fmla="*/ 110945 h 619"/>
                  <a:gd name="T32" fmla="*/ 111007 w 1132"/>
                  <a:gd name="T33" fmla="*/ 0 h 619"/>
                  <a:gd name="T34" fmla="*/ 296259 w 1132"/>
                  <a:gd name="T35" fmla="*/ 0 h 619"/>
                  <a:gd name="T36" fmla="*/ 296259 w 1132"/>
                  <a:gd name="T37" fmla="*/ 0 h 619"/>
                  <a:gd name="T38" fmla="*/ 407627 w 1132"/>
                  <a:gd name="T39" fmla="*/ 110945 h 619"/>
                  <a:gd name="T40" fmla="*/ 407627 w 1132"/>
                  <a:gd name="T41" fmla="*/ 110945 h 619"/>
                  <a:gd name="T42" fmla="*/ 296259 w 1132"/>
                  <a:gd name="T43" fmla="*/ 221891 h 6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2" h="619">
                    <a:moveTo>
                      <a:pt x="308" y="181"/>
                    </a:moveTo>
                    <a:lnTo>
                      <a:pt x="308" y="181"/>
                    </a:lnTo>
                    <a:cubicBezTo>
                      <a:pt x="237" y="181"/>
                      <a:pt x="180" y="239"/>
                      <a:pt x="180" y="309"/>
                    </a:cubicBezTo>
                    <a:cubicBezTo>
                      <a:pt x="180" y="380"/>
                      <a:pt x="237" y="438"/>
                      <a:pt x="308" y="438"/>
                    </a:cubicBezTo>
                    <a:lnTo>
                      <a:pt x="822" y="438"/>
                    </a:lnTo>
                    <a:cubicBezTo>
                      <a:pt x="893" y="438"/>
                      <a:pt x="950" y="380"/>
                      <a:pt x="950" y="309"/>
                    </a:cubicBezTo>
                    <a:cubicBezTo>
                      <a:pt x="950" y="239"/>
                      <a:pt x="893" y="181"/>
                      <a:pt x="822" y="181"/>
                    </a:cubicBezTo>
                    <a:lnTo>
                      <a:pt x="308" y="181"/>
                    </a:lnTo>
                    <a:close/>
                    <a:moveTo>
                      <a:pt x="822" y="618"/>
                    </a:moveTo>
                    <a:lnTo>
                      <a:pt x="308" y="618"/>
                    </a:lnTo>
                    <a:cubicBezTo>
                      <a:pt x="138" y="618"/>
                      <a:pt x="0" y="480"/>
                      <a:pt x="0" y="309"/>
                    </a:cubicBezTo>
                    <a:cubicBezTo>
                      <a:pt x="0" y="139"/>
                      <a:pt x="138" y="0"/>
                      <a:pt x="308" y="0"/>
                    </a:cubicBezTo>
                    <a:lnTo>
                      <a:pt x="822" y="0"/>
                    </a:lnTo>
                    <a:cubicBezTo>
                      <a:pt x="993" y="0"/>
                      <a:pt x="1131" y="139"/>
                      <a:pt x="1131" y="309"/>
                    </a:cubicBezTo>
                    <a:cubicBezTo>
                      <a:pt x="1131" y="480"/>
                      <a:pt x="993" y="618"/>
                      <a:pt x="822" y="6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5" name="Group 9">
              <a:extLst>
                <a:ext uri="{FF2B5EF4-FFF2-40B4-BE49-F238E27FC236}">
                  <a16:creationId xmlns:a16="http://schemas.microsoft.com/office/drawing/2014/main" id="{C6FD967E-E066-764E-8542-88222B4307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7994" y="1804368"/>
              <a:ext cx="1690738" cy="966342"/>
              <a:chOff x="5507038" y="1647825"/>
              <a:chExt cx="1863725" cy="106521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28D85829-3624-6342-9BB0-C0CDF5A07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2950" y="1647825"/>
                <a:ext cx="277813" cy="246063"/>
              </a:xfrm>
              <a:custGeom>
                <a:avLst/>
                <a:gdLst>
                  <a:gd name="T0" fmla="*/ 15474 w 772"/>
                  <a:gd name="T1" fmla="*/ 110764 h 682"/>
                  <a:gd name="T2" fmla="*/ 15474 w 772"/>
                  <a:gd name="T3" fmla="*/ 110764 h 682"/>
                  <a:gd name="T4" fmla="*/ 17273 w 772"/>
                  <a:gd name="T5" fmla="*/ 139989 h 682"/>
                  <a:gd name="T6" fmla="*/ 250823 w 772"/>
                  <a:gd name="T7" fmla="*/ 238486 h 682"/>
                  <a:gd name="T8" fmla="*/ 250823 w 772"/>
                  <a:gd name="T9" fmla="*/ 238486 h 682"/>
                  <a:gd name="T10" fmla="*/ 272775 w 772"/>
                  <a:gd name="T11" fmla="*/ 219725 h 682"/>
                  <a:gd name="T12" fmla="*/ 224554 w 772"/>
                  <a:gd name="T13" fmla="*/ 24173 h 682"/>
                  <a:gd name="T14" fmla="*/ 224554 w 772"/>
                  <a:gd name="T15" fmla="*/ 24173 h 682"/>
                  <a:gd name="T16" fmla="*/ 188927 w 772"/>
                  <a:gd name="T17" fmla="*/ 9020 h 682"/>
                  <a:gd name="T18" fmla="*/ 15474 w 772"/>
                  <a:gd name="T19" fmla="*/ 110764 h 6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2" h="682">
                    <a:moveTo>
                      <a:pt x="43" y="307"/>
                    </a:moveTo>
                    <a:lnTo>
                      <a:pt x="43" y="307"/>
                    </a:lnTo>
                    <a:cubicBezTo>
                      <a:pt x="0" y="332"/>
                      <a:pt x="2" y="368"/>
                      <a:pt x="48" y="388"/>
                    </a:cubicBezTo>
                    <a:lnTo>
                      <a:pt x="697" y="661"/>
                    </a:lnTo>
                    <a:cubicBezTo>
                      <a:pt x="743" y="681"/>
                      <a:pt x="771" y="657"/>
                      <a:pt x="758" y="609"/>
                    </a:cubicBezTo>
                    <a:lnTo>
                      <a:pt x="624" y="67"/>
                    </a:lnTo>
                    <a:cubicBezTo>
                      <a:pt x="612" y="19"/>
                      <a:pt x="567" y="0"/>
                      <a:pt x="525" y="25"/>
                    </a:cubicBezTo>
                    <a:lnTo>
                      <a:pt x="43" y="30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904BCE6F-90FC-8E45-9476-9C0C0ECC2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7038" y="1752600"/>
                <a:ext cx="1771650" cy="960438"/>
              </a:xfrm>
              <a:custGeom>
                <a:avLst/>
                <a:gdLst>
                  <a:gd name="T0" fmla="*/ 37067 w 4923"/>
                  <a:gd name="T1" fmla="*/ 960078 h 2666"/>
                  <a:gd name="T2" fmla="*/ 37067 w 4923"/>
                  <a:gd name="T3" fmla="*/ 960078 h 2666"/>
                  <a:gd name="T4" fmla="*/ 20873 w 4923"/>
                  <a:gd name="T5" fmla="*/ 955755 h 2666"/>
                  <a:gd name="T6" fmla="*/ 20873 w 4923"/>
                  <a:gd name="T7" fmla="*/ 955755 h 2666"/>
                  <a:gd name="T8" fmla="*/ 8637 w 4923"/>
                  <a:gd name="T9" fmla="*/ 911443 h 2666"/>
                  <a:gd name="T10" fmla="*/ 393340 w 4923"/>
                  <a:gd name="T11" fmla="*/ 235967 h 2666"/>
                  <a:gd name="T12" fmla="*/ 393340 w 4923"/>
                  <a:gd name="T13" fmla="*/ 235967 h 2666"/>
                  <a:gd name="T14" fmla="*/ 445522 w 4923"/>
                  <a:gd name="T15" fmla="*/ 201742 h 2666"/>
                  <a:gd name="T16" fmla="*/ 445522 w 4923"/>
                  <a:gd name="T17" fmla="*/ 201742 h 2666"/>
                  <a:gd name="T18" fmla="*/ 499143 w 4923"/>
                  <a:gd name="T19" fmla="*/ 233805 h 2666"/>
                  <a:gd name="T20" fmla="*/ 747814 w 4923"/>
                  <a:gd name="T21" fmla="*/ 631526 h 2666"/>
                  <a:gd name="T22" fmla="*/ 987129 w 4923"/>
                  <a:gd name="T23" fmla="*/ 284241 h 2666"/>
                  <a:gd name="T24" fmla="*/ 987129 w 4923"/>
                  <a:gd name="T25" fmla="*/ 284241 h 2666"/>
                  <a:gd name="T26" fmla="*/ 1040390 w 4923"/>
                  <a:gd name="T27" fmla="*/ 253979 h 2666"/>
                  <a:gd name="T28" fmla="*/ 1040390 w 4923"/>
                  <a:gd name="T29" fmla="*/ 253979 h 2666"/>
                  <a:gd name="T30" fmla="*/ 1041830 w 4923"/>
                  <a:gd name="T31" fmla="*/ 253979 h 2666"/>
                  <a:gd name="T32" fmla="*/ 1041830 w 4923"/>
                  <a:gd name="T33" fmla="*/ 253979 h 2666"/>
                  <a:gd name="T34" fmla="*/ 1095091 w 4923"/>
                  <a:gd name="T35" fmla="*/ 286402 h 2666"/>
                  <a:gd name="T36" fmla="*/ 1373991 w 4923"/>
                  <a:gd name="T37" fmla="*/ 730956 h 2666"/>
                  <a:gd name="T38" fmla="*/ 1704714 w 4923"/>
                  <a:gd name="T39" fmla="*/ 23056 h 2666"/>
                  <a:gd name="T40" fmla="*/ 1704714 w 4923"/>
                  <a:gd name="T41" fmla="*/ 23056 h 2666"/>
                  <a:gd name="T42" fmla="*/ 1747898 w 4923"/>
                  <a:gd name="T43" fmla="*/ 7565 h 2666"/>
                  <a:gd name="T44" fmla="*/ 1747898 w 4923"/>
                  <a:gd name="T45" fmla="*/ 7565 h 2666"/>
                  <a:gd name="T46" fmla="*/ 1763733 w 4923"/>
                  <a:gd name="T47" fmla="*/ 50796 h 2666"/>
                  <a:gd name="T48" fmla="*/ 1428332 w 4923"/>
                  <a:gd name="T49" fmla="*/ 768422 h 2666"/>
                  <a:gd name="T50" fmla="*/ 1428332 w 4923"/>
                  <a:gd name="T51" fmla="*/ 768422 h 2666"/>
                  <a:gd name="T52" fmla="*/ 1378670 w 4923"/>
                  <a:gd name="T53" fmla="*/ 806249 h 2666"/>
                  <a:gd name="T54" fmla="*/ 1378670 w 4923"/>
                  <a:gd name="T55" fmla="*/ 806249 h 2666"/>
                  <a:gd name="T56" fmla="*/ 1324329 w 4923"/>
                  <a:gd name="T57" fmla="*/ 774907 h 2666"/>
                  <a:gd name="T58" fmla="*/ 1040390 w 4923"/>
                  <a:gd name="T59" fmla="*/ 321707 h 2666"/>
                  <a:gd name="T60" fmla="*/ 801075 w 4923"/>
                  <a:gd name="T61" fmla="*/ 668992 h 2666"/>
                  <a:gd name="T62" fmla="*/ 801075 w 4923"/>
                  <a:gd name="T63" fmla="*/ 668992 h 2666"/>
                  <a:gd name="T64" fmla="*/ 746015 w 4923"/>
                  <a:gd name="T65" fmla="*/ 698893 h 2666"/>
                  <a:gd name="T66" fmla="*/ 746015 w 4923"/>
                  <a:gd name="T67" fmla="*/ 698893 h 2666"/>
                  <a:gd name="T68" fmla="*/ 692754 w 4923"/>
                  <a:gd name="T69" fmla="*/ 666470 h 2666"/>
                  <a:gd name="T70" fmla="*/ 446961 w 4923"/>
                  <a:gd name="T71" fmla="*/ 273073 h 2666"/>
                  <a:gd name="T72" fmla="*/ 65497 w 4923"/>
                  <a:gd name="T73" fmla="*/ 943506 h 2666"/>
                  <a:gd name="T74" fmla="*/ 65497 w 4923"/>
                  <a:gd name="T75" fmla="*/ 943506 h 2666"/>
                  <a:gd name="T76" fmla="*/ 37067 w 4923"/>
                  <a:gd name="T77" fmla="*/ 960078 h 26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923" h="2666">
                    <a:moveTo>
                      <a:pt x="103" y="2665"/>
                    </a:moveTo>
                    <a:lnTo>
                      <a:pt x="103" y="2665"/>
                    </a:lnTo>
                    <a:cubicBezTo>
                      <a:pt x="88" y="2665"/>
                      <a:pt x="73" y="2661"/>
                      <a:pt x="58" y="2653"/>
                    </a:cubicBezTo>
                    <a:cubicBezTo>
                      <a:pt x="15" y="2628"/>
                      <a:pt x="0" y="2573"/>
                      <a:pt x="24" y="2530"/>
                    </a:cubicBezTo>
                    <a:lnTo>
                      <a:pt x="1093" y="655"/>
                    </a:lnTo>
                    <a:cubicBezTo>
                      <a:pt x="1127" y="596"/>
                      <a:pt x="1179" y="561"/>
                      <a:pt x="1238" y="560"/>
                    </a:cubicBezTo>
                    <a:cubicBezTo>
                      <a:pt x="1297" y="560"/>
                      <a:pt x="1351" y="591"/>
                      <a:pt x="1387" y="649"/>
                    </a:cubicBezTo>
                    <a:lnTo>
                      <a:pt x="2078" y="1753"/>
                    </a:lnTo>
                    <a:lnTo>
                      <a:pt x="2743" y="789"/>
                    </a:lnTo>
                    <a:cubicBezTo>
                      <a:pt x="2780" y="735"/>
                      <a:pt x="2834" y="705"/>
                      <a:pt x="2891" y="705"/>
                    </a:cubicBezTo>
                    <a:cubicBezTo>
                      <a:pt x="2893" y="705"/>
                      <a:pt x="2894" y="705"/>
                      <a:pt x="2895" y="705"/>
                    </a:cubicBezTo>
                    <a:cubicBezTo>
                      <a:pt x="2954" y="706"/>
                      <a:pt x="3008" y="739"/>
                      <a:pt x="3043" y="795"/>
                    </a:cubicBezTo>
                    <a:lnTo>
                      <a:pt x="3818" y="2029"/>
                    </a:lnTo>
                    <a:lnTo>
                      <a:pt x="4737" y="64"/>
                    </a:lnTo>
                    <a:cubicBezTo>
                      <a:pt x="4758" y="19"/>
                      <a:pt x="4812" y="0"/>
                      <a:pt x="4857" y="21"/>
                    </a:cubicBezTo>
                    <a:cubicBezTo>
                      <a:pt x="4903" y="42"/>
                      <a:pt x="4922" y="95"/>
                      <a:pt x="4901" y="141"/>
                    </a:cubicBezTo>
                    <a:lnTo>
                      <a:pt x="3969" y="2133"/>
                    </a:lnTo>
                    <a:cubicBezTo>
                      <a:pt x="3939" y="2197"/>
                      <a:pt x="3889" y="2235"/>
                      <a:pt x="3831" y="2238"/>
                    </a:cubicBezTo>
                    <a:cubicBezTo>
                      <a:pt x="3771" y="2242"/>
                      <a:pt x="3717" y="2210"/>
                      <a:pt x="3680" y="2151"/>
                    </a:cubicBezTo>
                    <a:lnTo>
                      <a:pt x="2891" y="893"/>
                    </a:lnTo>
                    <a:lnTo>
                      <a:pt x="2226" y="1857"/>
                    </a:lnTo>
                    <a:cubicBezTo>
                      <a:pt x="2188" y="1912"/>
                      <a:pt x="2134" y="1942"/>
                      <a:pt x="2073" y="1940"/>
                    </a:cubicBezTo>
                    <a:cubicBezTo>
                      <a:pt x="2015" y="1939"/>
                      <a:pt x="1961" y="1906"/>
                      <a:pt x="1925" y="1850"/>
                    </a:cubicBezTo>
                    <a:lnTo>
                      <a:pt x="1242" y="758"/>
                    </a:lnTo>
                    <a:lnTo>
                      <a:pt x="182" y="2619"/>
                    </a:lnTo>
                    <a:cubicBezTo>
                      <a:pt x="165" y="2648"/>
                      <a:pt x="134" y="2665"/>
                      <a:pt x="103" y="26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9ED851F3-A5D6-6F46-8D00-5FEEEAB442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0143" y="2873562"/>
              <a:ext cx="1474715" cy="1356622"/>
              <a:chOff x="4892675" y="3322638"/>
              <a:chExt cx="1625600" cy="1495425"/>
            </a:xfrm>
            <a:solidFill>
              <a:schemeClr val="tx2">
                <a:lumMod val="75000"/>
              </a:schemeClr>
            </a:solidFill>
          </p:grpSpPr>
          <p:sp>
            <p:nvSpPr>
              <p:cNvPr id="42" name="Freeform 2">
                <a:extLst>
                  <a:ext uri="{FF2B5EF4-FFF2-40B4-BE49-F238E27FC236}">
                    <a16:creationId xmlns:a16="http://schemas.microsoft.com/office/drawing/2014/main" id="{A0E2E9CE-DEB2-3A49-8C7A-0092D9A2F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5788" y="3751263"/>
                <a:ext cx="252412" cy="642937"/>
              </a:xfrm>
              <a:custGeom>
                <a:avLst/>
                <a:gdLst>
                  <a:gd name="T0" fmla="*/ 152311 w 701"/>
                  <a:gd name="T1" fmla="*/ 44229 h 1788"/>
                  <a:gd name="T2" fmla="*/ 152311 w 701"/>
                  <a:gd name="T3" fmla="*/ 44229 h 1788"/>
                  <a:gd name="T4" fmla="*/ 251332 w 701"/>
                  <a:gd name="T5" fmla="*/ 181950 h 1788"/>
                  <a:gd name="T6" fmla="*/ 251332 w 701"/>
                  <a:gd name="T7" fmla="*/ 197052 h 1788"/>
                  <a:gd name="T8" fmla="*/ 193000 w 701"/>
                  <a:gd name="T9" fmla="*/ 197052 h 1788"/>
                  <a:gd name="T10" fmla="*/ 193000 w 701"/>
                  <a:gd name="T11" fmla="*/ 177994 h 1788"/>
                  <a:gd name="T12" fmla="*/ 193000 w 701"/>
                  <a:gd name="T13" fmla="*/ 177994 h 1788"/>
                  <a:gd name="T14" fmla="*/ 128186 w 701"/>
                  <a:gd name="T15" fmla="*/ 97807 h 1788"/>
                  <a:gd name="T16" fmla="*/ 128186 w 701"/>
                  <a:gd name="T17" fmla="*/ 97807 h 1788"/>
                  <a:gd name="T18" fmla="*/ 64093 w 701"/>
                  <a:gd name="T19" fmla="*/ 177994 h 1788"/>
                  <a:gd name="T20" fmla="*/ 64093 w 701"/>
                  <a:gd name="T21" fmla="*/ 177994 h 1788"/>
                  <a:gd name="T22" fmla="*/ 252052 w 701"/>
                  <a:gd name="T23" fmla="*/ 461706 h 1788"/>
                  <a:gd name="T24" fmla="*/ 252052 w 701"/>
                  <a:gd name="T25" fmla="*/ 461706 h 1788"/>
                  <a:gd name="T26" fmla="*/ 152311 w 701"/>
                  <a:gd name="T27" fmla="*/ 600146 h 1788"/>
                  <a:gd name="T28" fmla="*/ 152311 w 701"/>
                  <a:gd name="T29" fmla="*/ 642577 h 1788"/>
                  <a:gd name="T30" fmla="*/ 100821 w 701"/>
                  <a:gd name="T31" fmla="*/ 642577 h 1788"/>
                  <a:gd name="T32" fmla="*/ 100821 w 701"/>
                  <a:gd name="T33" fmla="*/ 600146 h 1788"/>
                  <a:gd name="T34" fmla="*/ 100821 w 701"/>
                  <a:gd name="T35" fmla="*/ 600146 h 1788"/>
                  <a:gd name="T36" fmla="*/ 0 w 701"/>
                  <a:gd name="T37" fmla="*/ 461706 h 1788"/>
                  <a:gd name="T38" fmla="*/ 0 w 701"/>
                  <a:gd name="T39" fmla="*/ 427186 h 1788"/>
                  <a:gd name="T40" fmla="*/ 58332 w 701"/>
                  <a:gd name="T41" fmla="*/ 427186 h 1788"/>
                  <a:gd name="T42" fmla="*/ 58332 w 701"/>
                  <a:gd name="T43" fmla="*/ 465662 h 1788"/>
                  <a:gd name="T44" fmla="*/ 58332 w 701"/>
                  <a:gd name="T45" fmla="*/ 465662 h 1788"/>
                  <a:gd name="T46" fmla="*/ 124226 w 701"/>
                  <a:gd name="T47" fmla="*/ 545130 h 1788"/>
                  <a:gd name="T48" fmla="*/ 124226 w 701"/>
                  <a:gd name="T49" fmla="*/ 545130 h 1788"/>
                  <a:gd name="T50" fmla="*/ 189759 w 701"/>
                  <a:gd name="T51" fmla="*/ 465662 h 1788"/>
                  <a:gd name="T52" fmla="*/ 189759 w 701"/>
                  <a:gd name="T53" fmla="*/ 465662 h 1788"/>
                  <a:gd name="T54" fmla="*/ 2521 w 701"/>
                  <a:gd name="T55" fmla="*/ 181950 h 1788"/>
                  <a:gd name="T56" fmla="*/ 2521 w 701"/>
                  <a:gd name="T57" fmla="*/ 181950 h 1788"/>
                  <a:gd name="T58" fmla="*/ 100821 w 701"/>
                  <a:gd name="T59" fmla="*/ 44229 h 1788"/>
                  <a:gd name="T60" fmla="*/ 100821 w 701"/>
                  <a:gd name="T61" fmla="*/ 0 h 1788"/>
                  <a:gd name="T62" fmla="*/ 152311 w 701"/>
                  <a:gd name="T63" fmla="*/ 0 h 1788"/>
                  <a:gd name="T64" fmla="*/ 152311 w 701"/>
                  <a:gd name="T65" fmla="*/ 44229 h 1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01" h="1788">
                    <a:moveTo>
                      <a:pt x="423" y="123"/>
                    </a:moveTo>
                    <a:lnTo>
                      <a:pt x="423" y="123"/>
                    </a:lnTo>
                    <a:cubicBezTo>
                      <a:pt x="612" y="150"/>
                      <a:pt x="698" y="297"/>
                      <a:pt x="698" y="506"/>
                    </a:cubicBezTo>
                    <a:lnTo>
                      <a:pt x="698" y="548"/>
                    </a:lnTo>
                    <a:lnTo>
                      <a:pt x="536" y="548"/>
                    </a:lnTo>
                    <a:lnTo>
                      <a:pt x="536" y="495"/>
                    </a:lnTo>
                    <a:cubicBezTo>
                      <a:pt x="536" y="357"/>
                      <a:pt x="481" y="272"/>
                      <a:pt x="356" y="272"/>
                    </a:cubicBezTo>
                    <a:cubicBezTo>
                      <a:pt x="233" y="272"/>
                      <a:pt x="178" y="357"/>
                      <a:pt x="178" y="495"/>
                    </a:cubicBezTo>
                    <a:cubicBezTo>
                      <a:pt x="178" y="844"/>
                      <a:pt x="700" y="846"/>
                      <a:pt x="700" y="1284"/>
                    </a:cubicBezTo>
                    <a:cubicBezTo>
                      <a:pt x="700" y="1493"/>
                      <a:pt x="612" y="1642"/>
                      <a:pt x="423" y="1669"/>
                    </a:cubicBezTo>
                    <a:lnTo>
                      <a:pt x="423" y="1787"/>
                    </a:lnTo>
                    <a:lnTo>
                      <a:pt x="280" y="1787"/>
                    </a:lnTo>
                    <a:lnTo>
                      <a:pt x="280" y="1669"/>
                    </a:lnTo>
                    <a:cubicBezTo>
                      <a:pt x="87" y="1642"/>
                      <a:pt x="0" y="1496"/>
                      <a:pt x="0" y="1284"/>
                    </a:cubicBezTo>
                    <a:lnTo>
                      <a:pt x="0" y="1188"/>
                    </a:lnTo>
                    <a:lnTo>
                      <a:pt x="162" y="1188"/>
                    </a:lnTo>
                    <a:lnTo>
                      <a:pt x="162" y="1295"/>
                    </a:lnTo>
                    <a:cubicBezTo>
                      <a:pt x="162" y="1435"/>
                      <a:pt x="221" y="1516"/>
                      <a:pt x="345" y="1516"/>
                    </a:cubicBezTo>
                    <a:cubicBezTo>
                      <a:pt x="471" y="1516"/>
                      <a:pt x="527" y="1435"/>
                      <a:pt x="527" y="1295"/>
                    </a:cubicBezTo>
                    <a:cubicBezTo>
                      <a:pt x="527" y="948"/>
                      <a:pt x="7" y="944"/>
                      <a:pt x="7" y="506"/>
                    </a:cubicBezTo>
                    <a:cubicBezTo>
                      <a:pt x="7" y="292"/>
                      <a:pt x="94" y="152"/>
                      <a:pt x="280" y="123"/>
                    </a:cubicBezTo>
                    <a:lnTo>
                      <a:pt x="280" y="0"/>
                    </a:lnTo>
                    <a:lnTo>
                      <a:pt x="423" y="0"/>
                    </a:lnTo>
                    <a:lnTo>
                      <a:pt x="423" y="12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0C12554A-3EAF-B041-8AED-37E98C69B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2850" y="3322638"/>
                <a:ext cx="1495425" cy="1495425"/>
              </a:xfrm>
              <a:custGeom>
                <a:avLst/>
                <a:gdLst>
                  <a:gd name="T0" fmla="*/ 747353 w 4154"/>
                  <a:gd name="T1" fmla="*/ 65175 h 4153"/>
                  <a:gd name="T2" fmla="*/ 747353 w 4154"/>
                  <a:gd name="T3" fmla="*/ 65175 h 4153"/>
                  <a:gd name="T4" fmla="*/ 65159 w 4154"/>
                  <a:gd name="T5" fmla="*/ 747172 h 4153"/>
                  <a:gd name="T6" fmla="*/ 65159 w 4154"/>
                  <a:gd name="T7" fmla="*/ 747172 h 4153"/>
                  <a:gd name="T8" fmla="*/ 747353 w 4154"/>
                  <a:gd name="T9" fmla="*/ 1429890 h 4153"/>
                  <a:gd name="T10" fmla="*/ 747353 w 4154"/>
                  <a:gd name="T11" fmla="*/ 1429890 h 4153"/>
                  <a:gd name="T12" fmla="*/ 1429906 w 4154"/>
                  <a:gd name="T13" fmla="*/ 747172 h 4153"/>
                  <a:gd name="T14" fmla="*/ 1429906 w 4154"/>
                  <a:gd name="T15" fmla="*/ 747172 h 4153"/>
                  <a:gd name="T16" fmla="*/ 747353 w 4154"/>
                  <a:gd name="T17" fmla="*/ 65175 h 4153"/>
                  <a:gd name="T18" fmla="*/ 747353 w 4154"/>
                  <a:gd name="T19" fmla="*/ 1495065 h 4153"/>
                  <a:gd name="T20" fmla="*/ 747353 w 4154"/>
                  <a:gd name="T21" fmla="*/ 1495065 h 4153"/>
                  <a:gd name="T22" fmla="*/ 0 w 4154"/>
                  <a:gd name="T23" fmla="*/ 747172 h 4153"/>
                  <a:gd name="T24" fmla="*/ 0 w 4154"/>
                  <a:gd name="T25" fmla="*/ 747172 h 4153"/>
                  <a:gd name="T26" fmla="*/ 747353 w 4154"/>
                  <a:gd name="T27" fmla="*/ 0 h 4153"/>
                  <a:gd name="T28" fmla="*/ 747353 w 4154"/>
                  <a:gd name="T29" fmla="*/ 0 h 4153"/>
                  <a:gd name="T30" fmla="*/ 1495065 w 4154"/>
                  <a:gd name="T31" fmla="*/ 747172 h 4153"/>
                  <a:gd name="T32" fmla="*/ 1495065 w 4154"/>
                  <a:gd name="T33" fmla="*/ 747172 h 4153"/>
                  <a:gd name="T34" fmla="*/ 747353 w 4154"/>
                  <a:gd name="T35" fmla="*/ 1495065 h 41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54" h="4153">
                    <a:moveTo>
                      <a:pt x="2076" y="181"/>
                    </a:moveTo>
                    <a:lnTo>
                      <a:pt x="2076" y="181"/>
                    </a:lnTo>
                    <a:cubicBezTo>
                      <a:pt x="1031" y="181"/>
                      <a:pt x="181" y="1032"/>
                      <a:pt x="181" y="2075"/>
                    </a:cubicBezTo>
                    <a:cubicBezTo>
                      <a:pt x="181" y="3121"/>
                      <a:pt x="1031" y="3971"/>
                      <a:pt x="2076" y="3971"/>
                    </a:cubicBezTo>
                    <a:cubicBezTo>
                      <a:pt x="3121" y="3971"/>
                      <a:pt x="3972" y="3121"/>
                      <a:pt x="3972" y="2075"/>
                    </a:cubicBezTo>
                    <a:cubicBezTo>
                      <a:pt x="3972" y="1032"/>
                      <a:pt x="3121" y="181"/>
                      <a:pt x="2076" y="181"/>
                    </a:cubicBezTo>
                    <a:close/>
                    <a:moveTo>
                      <a:pt x="2076" y="4152"/>
                    </a:moveTo>
                    <a:lnTo>
                      <a:pt x="2076" y="4152"/>
                    </a:lnTo>
                    <a:cubicBezTo>
                      <a:pt x="931" y="4152"/>
                      <a:pt x="0" y="3220"/>
                      <a:pt x="0" y="2075"/>
                    </a:cubicBezTo>
                    <a:cubicBezTo>
                      <a:pt x="0" y="932"/>
                      <a:pt x="931" y="0"/>
                      <a:pt x="2076" y="0"/>
                    </a:cubicBezTo>
                    <a:cubicBezTo>
                      <a:pt x="3221" y="0"/>
                      <a:pt x="4153" y="932"/>
                      <a:pt x="4153" y="2075"/>
                    </a:cubicBezTo>
                    <a:cubicBezTo>
                      <a:pt x="4153" y="3220"/>
                      <a:pt x="3221" y="4152"/>
                      <a:pt x="2076" y="415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A7F5FE30-0BBE-2142-A098-AC8526FF7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2675" y="3322638"/>
                <a:ext cx="909638" cy="1495425"/>
              </a:xfrm>
              <a:custGeom>
                <a:avLst/>
                <a:gdLst>
                  <a:gd name="T0" fmla="*/ 876534 w 2528"/>
                  <a:gd name="T1" fmla="*/ 1495065 h 4153"/>
                  <a:gd name="T2" fmla="*/ 746997 w 2528"/>
                  <a:gd name="T3" fmla="*/ 1495065 h 4153"/>
                  <a:gd name="T4" fmla="*/ 746997 w 2528"/>
                  <a:gd name="T5" fmla="*/ 1495065 h 4153"/>
                  <a:gd name="T6" fmla="*/ 0 w 2528"/>
                  <a:gd name="T7" fmla="*/ 747172 h 4153"/>
                  <a:gd name="T8" fmla="*/ 0 w 2528"/>
                  <a:gd name="T9" fmla="*/ 747172 h 4153"/>
                  <a:gd name="T10" fmla="*/ 746997 w 2528"/>
                  <a:gd name="T11" fmla="*/ 0 h 4153"/>
                  <a:gd name="T12" fmla="*/ 876534 w 2528"/>
                  <a:gd name="T13" fmla="*/ 0 h 4153"/>
                  <a:gd name="T14" fmla="*/ 876534 w 2528"/>
                  <a:gd name="T15" fmla="*/ 0 h 4153"/>
                  <a:gd name="T16" fmla="*/ 909278 w 2528"/>
                  <a:gd name="T17" fmla="*/ 32768 h 4153"/>
                  <a:gd name="T18" fmla="*/ 909278 w 2528"/>
                  <a:gd name="T19" fmla="*/ 32768 h 4153"/>
                  <a:gd name="T20" fmla="*/ 876534 w 2528"/>
                  <a:gd name="T21" fmla="*/ 65175 h 4153"/>
                  <a:gd name="T22" fmla="*/ 746997 w 2528"/>
                  <a:gd name="T23" fmla="*/ 65175 h 4153"/>
                  <a:gd name="T24" fmla="*/ 746997 w 2528"/>
                  <a:gd name="T25" fmla="*/ 65175 h 4153"/>
                  <a:gd name="T26" fmla="*/ 64769 w 2528"/>
                  <a:gd name="T27" fmla="*/ 747172 h 4153"/>
                  <a:gd name="T28" fmla="*/ 64769 w 2528"/>
                  <a:gd name="T29" fmla="*/ 747172 h 4153"/>
                  <a:gd name="T30" fmla="*/ 746997 w 2528"/>
                  <a:gd name="T31" fmla="*/ 1429890 h 4153"/>
                  <a:gd name="T32" fmla="*/ 876534 w 2528"/>
                  <a:gd name="T33" fmla="*/ 1429890 h 4153"/>
                  <a:gd name="T34" fmla="*/ 876534 w 2528"/>
                  <a:gd name="T35" fmla="*/ 1429890 h 4153"/>
                  <a:gd name="T36" fmla="*/ 909278 w 2528"/>
                  <a:gd name="T37" fmla="*/ 1462297 h 4153"/>
                  <a:gd name="T38" fmla="*/ 909278 w 2528"/>
                  <a:gd name="T39" fmla="*/ 1462297 h 4153"/>
                  <a:gd name="T40" fmla="*/ 876534 w 2528"/>
                  <a:gd name="T41" fmla="*/ 1495065 h 41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28" h="4153">
                    <a:moveTo>
                      <a:pt x="2436" y="4152"/>
                    </a:moveTo>
                    <a:lnTo>
                      <a:pt x="2076" y="4152"/>
                    </a:lnTo>
                    <a:cubicBezTo>
                      <a:pt x="930" y="4152"/>
                      <a:pt x="0" y="3221"/>
                      <a:pt x="0" y="2075"/>
                    </a:cubicBezTo>
                    <a:cubicBezTo>
                      <a:pt x="0" y="932"/>
                      <a:pt x="930" y="0"/>
                      <a:pt x="2076" y="0"/>
                    </a:cubicBezTo>
                    <a:lnTo>
                      <a:pt x="2436" y="0"/>
                    </a:lnTo>
                    <a:cubicBezTo>
                      <a:pt x="2486" y="0"/>
                      <a:pt x="2527" y="41"/>
                      <a:pt x="2527" y="91"/>
                    </a:cubicBezTo>
                    <a:cubicBezTo>
                      <a:pt x="2527" y="141"/>
                      <a:pt x="2486" y="181"/>
                      <a:pt x="2436" y="181"/>
                    </a:cubicBezTo>
                    <a:lnTo>
                      <a:pt x="2076" y="181"/>
                    </a:lnTo>
                    <a:cubicBezTo>
                      <a:pt x="1030" y="181"/>
                      <a:pt x="180" y="1032"/>
                      <a:pt x="180" y="2075"/>
                    </a:cubicBezTo>
                    <a:cubicBezTo>
                      <a:pt x="180" y="3121"/>
                      <a:pt x="1030" y="3971"/>
                      <a:pt x="2076" y="3971"/>
                    </a:cubicBezTo>
                    <a:lnTo>
                      <a:pt x="2436" y="3971"/>
                    </a:lnTo>
                    <a:cubicBezTo>
                      <a:pt x="2486" y="3971"/>
                      <a:pt x="2527" y="4011"/>
                      <a:pt x="2527" y="4061"/>
                    </a:cubicBezTo>
                    <a:cubicBezTo>
                      <a:pt x="2527" y="4111"/>
                      <a:pt x="2486" y="4152"/>
                      <a:pt x="2436" y="415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7" name="Group 11">
              <a:extLst>
                <a:ext uri="{FF2B5EF4-FFF2-40B4-BE49-F238E27FC236}">
                  <a16:creationId xmlns:a16="http://schemas.microsoft.com/office/drawing/2014/main" id="{85EF2628-9B3F-0247-9725-5DAB6D921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54917"/>
              <a:ext cx="1765625" cy="1659054"/>
              <a:chOff x="3332163" y="2060575"/>
              <a:chExt cx="1946275" cy="18288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35" name="Freeform 43">
                <a:extLst>
                  <a:ext uri="{FF2B5EF4-FFF2-40B4-BE49-F238E27FC236}">
                    <a16:creationId xmlns:a16="http://schemas.microsoft.com/office/drawing/2014/main" id="{4AB4F621-491A-D64F-9A14-751921BD6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1663" y="2060575"/>
                <a:ext cx="273050" cy="481013"/>
              </a:xfrm>
              <a:custGeom>
                <a:avLst/>
                <a:gdLst>
                  <a:gd name="T0" fmla="*/ 65115 w 759"/>
                  <a:gd name="T1" fmla="*/ 415584 h 1338"/>
                  <a:gd name="T2" fmla="*/ 207935 w 759"/>
                  <a:gd name="T3" fmla="*/ 415584 h 1338"/>
                  <a:gd name="T4" fmla="*/ 207935 w 759"/>
                  <a:gd name="T5" fmla="*/ 68305 h 1338"/>
                  <a:gd name="T6" fmla="*/ 207935 w 759"/>
                  <a:gd name="T7" fmla="*/ 68305 h 1338"/>
                  <a:gd name="T8" fmla="*/ 65115 w 759"/>
                  <a:gd name="T9" fmla="*/ 240507 h 1338"/>
                  <a:gd name="T10" fmla="*/ 65115 w 759"/>
                  <a:gd name="T11" fmla="*/ 415584 h 1338"/>
                  <a:gd name="T12" fmla="*/ 240313 w 759"/>
                  <a:gd name="T13" fmla="*/ 480653 h 1338"/>
                  <a:gd name="T14" fmla="*/ 32377 w 759"/>
                  <a:gd name="T15" fmla="*/ 480653 h 1338"/>
                  <a:gd name="T16" fmla="*/ 32377 w 759"/>
                  <a:gd name="T17" fmla="*/ 480653 h 1338"/>
                  <a:gd name="T18" fmla="*/ 0 w 759"/>
                  <a:gd name="T19" fmla="*/ 448298 h 1338"/>
                  <a:gd name="T20" fmla="*/ 0 w 759"/>
                  <a:gd name="T21" fmla="*/ 240507 h 1338"/>
                  <a:gd name="T22" fmla="*/ 0 w 759"/>
                  <a:gd name="T23" fmla="*/ 240507 h 1338"/>
                  <a:gd name="T24" fmla="*/ 240313 w 759"/>
                  <a:gd name="T25" fmla="*/ 0 h 1338"/>
                  <a:gd name="T26" fmla="*/ 240313 w 759"/>
                  <a:gd name="T27" fmla="*/ 0 h 1338"/>
                  <a:gd name="T28" fmla="*/ 272690 w 759"/>
                  <a:gd name="T29" fmla="*/ 32715 h 1338"/>
                  <a:gd name="T30" fmla="*/ 272690 w 759"/>
                  <a:gd name="T31" fmla="*/ 448298 h 1338"/>
                  <a:gd name="T32" fmla="*/ 272690 w 759"/>
                  <a:gd name="T33" fmla="*/ 448298 h 1338"/>
                  <a:gd name="T34" fmla="*/ 240313 w 759"/>
                  <a:gd name="T35" fmla="*/ 480653 h 13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59" h="1338">
                    <a:moveTo>
                      <a:pt x="181" y="1156"/>
                    </a:moveTo>
                    <a:lnTo>
                      <a:pt x="578" y="1156"/>
                    </a:lnTo>
                    <a:lnTo>
                      <a:pt x="578" y="190"/>
                    </a:lnTo>
                    <a:cubicBezTo>
                      <a:pt x="352" y="232"/>
                      <a:pt x="181" y="431"/>
                      <a:pt x="181" y="669"/>
                    </a:cubicBezTo>
                    <a:lnTo>
                      <a:pt x="181" y="1156"/>
                    </a:lnTo>
                    <a:close/>
                    <a:moveTo>
                      <a:pt x="668" y="1337"/>
                    </a:moveTo>
                    <a:lnTo>
                      <a:pt x="90" y="1337"/>
                    </a:lnTo>
                    <a:cubicBezTo>
                      <a:pt x="40" y="1337"/>
                      <a:pt x="0" y="1297"/>
                      <a:pt x="0" y="1247"/>
                    </a:cubicBezTo>
                    <a:lnTo>
                      <a:pt x="0" y="669"/>
                    </a:lnTo>
                    <a:cubicBezTo>
                      <a:pt x="0" y="300"/>
                      <a:pt x="300" y="0"/>
                      <a:pt x="668" y="0"/>
                    </a:cubicBezTo>
                    <a:cubicBezTo>
                      <a:pt x="717" y="0"/>
                      <a:pt x="758" y="41"/>
                      <a:pt x="758" y="91"/>
                    </a:cubicBezTo>
                    <a:lnTo>
                      <a:pt x="758" y="1247"/>
                    </a:lnTo>
                    <a:cubicBezTo>
                      <a:pt x="758" y="1297"/>
                      <a:pt x="717" y="1337"/>
                      <a:pt x="668" y="13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36" name="Freeform 38">
                <a:extLst>
                  <a:ext uri="{FF2B5EF4-FFF2-40B4-BE49-F238E27FC236}">
                    <a16:creationId xmlns:a16="http://schemas.microsoft.com/office/drawing/2014/main" id="{104A7377-1865-3C44-9085-2C834DF9F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100" y="2716213"/>
                <a:ext cx="287338" cy="500062"/>
              </a:xfrm>
              <a:custGeom>
                <a:avLst/>
                <a:gdLst>
                  <a:gd name="T0" fmla="*/ 254530 w 797"/>
                  <a:gd name="T1" fmla="*/ 499702 h 1390"/>
                  <a:gd name="T2" fmla="*/ 32087 w 797"/>
                  <a:gd name="T3" fmla="*/ 499702 h 1390"/>
                  <a:gd name="T4" fmla="*/ 32087 w 797"/>
                  <a:gd name="T5" fmla="*/ 499702 h 1390"/>
                  <a:gd name="T6" fmla="*/ 0 w 797"/>
                  <a:gd name="T7" fmla="*/ 466964 h 1390"/>
                  <a:gd name="T8" fmla="*/ 0 w 797"/>
                  <a:gd name="T9" fmla="*/ 466964 h 1390"/>
                  <a:gd name="T10" fmla="*/ 32087 w 797"/>
                  <a:gd name="T11" fmla="*/ 434586 h 1390"/>
                  <a:gd name="T12" fmla="*/ 221723 w 797"/>
                  <a:gd name="T13" fmla="*/ 434586 h 1390"/>
                  <a:gd name="T14" fmla="*/ 221723 w 797"/>
                  <a:gd name="T15" fmla="*/ 64756 h 1390"/>
                  <a:gd name="T16" fmla="*/ 32087 w 797"/>
                  <a:gd name="T17" fmla="*/ 64756 h 1390"/>
                  <a:gd name="T18" fmla="*/ 32087 w 797"/>
                  <a:gd name="T19" fmla="*/ 64756 h 1390"/>
                  <a:gd name="T20" fmla="*/ 0 w 797"/>
                  <a:gd name="T21" fmla="*/ 32378 h 1390"/>
                  <a:gd name="T22" fmla="*/ 0 w 797"/>
                  <a:gd name="T23" fmla="*/ 32378 h 1390"/>
                  <a:gd name="T24" fmla="*/ 32087 w 797"/>
                  <a:gd name="T25" fmla="*/ 0 h 1390"/>
                  <a:gd name="T26" fmla="*/ 254530 w 797"/>
                  <a:gd name="T27" fmla="*/ 0 h 1390"/>
                  <a:gd name="T28" fmla="*/ 254530 w 797"/>
                  <a:gd name="T29" fmla="*/ 0 h 1390"/>
                  <a:gd name="T30" fmla="*/ 286977 w 797"/>
                  <a:gd name="T31" fmla="*/ 32378 h 1390"/>
                  <a:gd name="T32" fmla="*/ 286977 w 797"/>
                  <a:gd name="T33" fmla="*/ 466964 h 1390"/>
                  <a:gd name="T34" fmla="*/ 286977 w 797"/>
                  <a:gd name="T35" fmla="*/ 466964 h 1390"/>
                  <a:gd name="T36" fmla="*/ 254530 w 797"/>
                  <a:gd name="T37" fmla="*/ 499702 h 13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97" h="1390">
                    <a:moveTo>
                      <a:pt x="706" y="1389"/>
                    </a:moveTo>
                    <a:lnTo>
                      <a:pt x="89" y="1389"/>
                    </a:lnTo>
                    <a:cubicBezTo>
                      <a:pt x="40" y="1389"/>
                      <a:pt x="0" y="1348"/>
                      <a:pt x="0" y="1298"/>
                    </a:cubicBezTo>
                    <a:cubicBezTo>
                      <a:pt x="0" y="1248"/>
                      <a:pt x="40" y="1208"/>
                      <a:pt x="89" y="1208"/>
                    </a:cubicBezTo>
                    <a:lnTo>
                      <a:pt x="615" y="1208"/>
                    </a:lnTo>
                    <a:lnTo>
                      <a:pt x="615" y="180"/>
                    </a:lnTo>
                    <a:lnTo>
                      <a:pt x="89" y="180"/>
                    </a:lnTo>
                    <a:cubicBezTo>
                      <a:pt x="40" y="180"/>
                      <a:pt x="0" y="140"/>
                      <a:pt x="0" y="90"/>
                    </a:cubicBezTo>
                    <a:cubicBezTo>
                      <a:pt x="0" y="40"/>
                      <a:pt x="40" y="0"/>
                      <a:pt x="89" y="0"/>
                    </a:cubicBezTo>
                    <a:lnTo>
                      <a:pt x="706" y="0"/>
                    </a:lnTo>
                    <a:cubicBezTo>
                      <a:pt x="756" y="0"/>
                      <a:pt x="796" y="40"/>
                      <a:pt x="796" y="90"/>
                    </a:cubicBezTo>
                    <a:lnTo>
                      <a:pt x="796" y="1298"/>
                    </a:lnTo>
                    <a:cubicBezTo>
                      <a:pt x="796" y="1348"/>
                      <a:pt x="756" y="1389"/>
                      <a:pt x="706" y="138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37" name="Freeform 39">
                <a:extLst>
                  <a:ext uri="{FF2B5EF4-FFF2-40B4-BE49-F238E27FC236}">
                    <a16:creationId xmlns:a16="http://schemas.microsoft.com/office/drawing/2014/main" id="{065B7E18-2D19-2343-9FBF-79C9D9F2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8363" y="2614613"/>
                <a:ext cx="153987" cy="153987"/>
              </a:xfrm>
              <a:custGeom>
                <a:avLst/>
                <a:gdLst>
                  <a:gd name="T0" fmla="*/ 153628 w 429"/>
                  <a:gd name="T1" fmla="*/ 76994 h 428"/>
                  <a:gd name="T2" fmla="*/ 153628 w 429"/>
                  <a:gd name="T3" fmla="*/ 76994 h 428"/>
                  <a:gd name="T4" fmla="*/ 76814 w 429"/>
                  <a:gd name="T5" fmla="*/ 153627 h 428"/>
                  <a:gd name="T6" fmla="*/ 76814 w 429"/>
                  <a:gd name="T7" fmla="*/ 153627 h 428"/>
                  <a:gd name="T8" fmla="*/ 0 w 429"/>
                  <a:gd name="T9" fmla="*/ 76994 h 428"/>
                  <a:gd name="T10" fmla="*/ 0 w 429"/>
                  <a:gd name="T11" fmla="*/ 76994 h 428"/>
                  <a:gd name="T12" fmla="*/ 76814 w 429"/>
                  <a:gd name="T13" fmla="*/ 0 h 428"/>
                  <a:gd name="T14" fmla="*/ 76814 w 429"/>
                  <a:gd name="T15" fmla="*/ 0 h 428"/>
                  <a:gd name="T16" fmla="*/ 153628 w 429"/>
                  <a:gd name="T17" fmla="*/ 76994 h 4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9" h="428">
                    <a:moveTo>
                      <a:pt x="428" y="214"/>
                    </a:moveTo>
                    <a:lnTo>
                      <a:pt x="428" y="214"/>
                    </a:lnTo>
                    <a:cubicBezTo>
                      <a:pt x="428" y="332"/>
                      <a:pt x="332" y="427"/>
                      <a:pt x="214" y="427"/>
                    </a:cubicBezTo>
                    <a:cubicBezTo>
                      <a:pt x="96" y="427"/>
                      <a:pt x="0" y="332"/>
                      <a:pt x="0" y="214"/>
                    </a:cubicBezTo>
                    <a:cubicBezTo>
                      <a:pt x="0" y="96"/>
                      <a:pt x="96" y="0"/>
                      <a:pt x="214" y="0"/>
                    </a:cubicBezTo>
                    <a:cubicBezTo>
                      <a:pt x="332" y="0"/>
                      <a:pt x="428" y="96"/>
                      <a:pt x="428" y="21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38" name="Freeform 40">
                <a:extLst>
                  <a:ext uri="{FF2B5EF4-FFF2-40B4-BE49-F238E27FC236}">
                    <a16:creationId xmlns:a16="http://schemas.microsoft.com/office/drawing/2014/main" id="{8FE6AABC-A768-674F-94C6-C88F28B0C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575" y="3552825"/>
                <a:ext cx="355600" cy="336550"/>
              </a:xfrm>
              <a:custGeom>
                <a:avLst/>
                <a:gdLst>
                  <a:gd name="T0" fmla="*/ 322847 w 988"/>
                  <a:gd name="T1" fmla="*/ 336190 h 936"/>
                  <a:gd name="T2" fmla="*/ 32393 w 988"/>
                  <a:gd name="T3" fmla="*/ 336190 h 936"/>
                  <a:gd name="T4" fmla="*/ 32393 w 988"/>
                  <a:gd name="T5" fmla="*/ 336190 h 936"/>
                  <a:gd name="T6" fmla="*/ 0 w 988"/>
                  <a:gd name="T7" fmla="*/ 303830 h 936"/>
                  <a:gd name="T8" fmla="*/ 0 w 988"/>
                  <a:gd name="T9" fmla="*/ 32720 h 936"/>
                  <a:gd name="T10" fmla="*/ 0 w 988"/>
                  <a:gd name="T11" fmla="*/ 32720 h 936"/>
                  <a:gd name="T12" fmla="*/ 32393 w 988"/>
                  <a:gd name="T13" fmla="*/ 0 h 936"/>
                  <a:gd name="T14" fmla="*/ 32393 w 988"/>
                  <a:gd name="T15" fmla="*/ 0 h 936"/>
                  <a:gd name="T16" fmla="*/ 65145 w 988"/>
                  <a:gd name="T17" fmla="*/ 32720 h 936"/>
                  <a:gd name="T18" fmla="*/ 65145 w 988"/>
                  <a:gd name="T19" fmla="*/ 271469 h 936"/>
                  <a:gd name="T20" fmla="*/ 290095 w 988"/>
                  <a:gd name="T21" fmla="*/ 271469 h 936"/>
                  <a:gd name="T22" fmla="*/ 290095 w 988"/>
                  <a:gd name="T23" fmla="*/ 154612 h 936"/>
                  <a:gd name="T24" fmla="*/ 290095 w 988"/>
                  <a:gd name="T25" fmla="*/ 154612 h 936"/>
                  <a:gd name="T26" fmla="*/ 322847 w 988"/>
                  <a:gd name="T27" fmla="*/ 121892 h 936"/>
                  <a:gd name="T28" fmla="*/ 322847 w 988"/>
                  <a:gd name="T29" fmla="*/ 121892 h 936"/>
                  <a:gd name="T30" fmla="*/ 355240 w 988"/>
                  <a:gd name="T31" fmla="*/ 154612 h 936"/>
                  <a:gd name="T32" fmla="*/ 355240 w 988"/>
                  <a:gd name="T33" fmla="*/ 303830 h 936"/>
                  <a:gd name="T34" fmla="*/ 355240 w 988"/>
                  <a:gd name="T35" fmla="*/ 303830 h 936"/>
                  <a:gd name="T36" fmla="*/ 322847 w 988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8" h="936">
                    <a:moveTo>
                      <a:pt x="897" y="935"/>
                    </a:moveTo>
                    <a:lnTo>
                      <a:pt x="90" y="935"/>
                    </a:lnTo>
                    <a:cubicBezTo>
                      <a:pt x="41" y="935"/>
                      <a:pt x="0" y="894"/>
                      <a:pt x="0" y="845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0" y="0"/>
                    </a:cubicBezTo>
                    <a:cubicBezTo>
                      <a:pt x="140" y="0"/>
                      <a:pt x="181" y="41"/>
                      <a:pt x="181" y="91"/>
                    </a:cubicBezTo>
                    <a:lnTo>
                      <a:pt x="181" y="755"/>
                    </a:lnTo>
                    <a:lnTo>
                      <a:pt x="806" y="755"/>
                    </a:lnTo>
                    <a:lnTo>
                      <a:pt x="806" y="430"/>
                    </a:lnTo>
                    <a:cubicBezTo>
                      <a:pt x="806" y="380"/>
                      <a:pt x="847" y="339"/>
                      <a:pt x="897" y="339"/>
                    </a:cubicBezTo>
                    <a:cubicBezTo>
                      <a:pt x="947" y="339"/>
                      <a:pt x="987" y="380"/>
                      <a:pt x="987" y="430"/>
                    </a:cubicBezTo>
                    <a:lnTo>
                      <a:pt x="987" y="845"/>
                    </a:lnTo>
                    <a:cubicBezTo>
                      <a:pt x="987" y="894"/>
                      <a:pt x="947" y="935"/>
                      <a:pt x="897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39" name="Freeform 41">
                <a:extLst>
                  <a:ext uri="{FF2B5EF4-FFF2-40B4-BE49-F238E27FC236}">
                    <a16:creationId xmlns:a16="http://schemas.microsoft.com/office/drawing/2014/main" id="{2DD26DEE-B89B-514C-9104-9E3AA587E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8488" y="3552825"/>
                <a:ext cx="355600" cy="336550"/>
              </a:xfrm>
              <a:custGeom>
                <a:avLst/>
                <a:gdLst>
                  <a:gd name="T0" fmla="*/ 322814 w 987"/>
                  <a:gd name="T1" fmla="*/ 336190 h 936"/>
                  <a:gd name="T2" fmla="*/ 32426 w 987"/>
                  <a:gd name="T3" fmla="*/ 336190 h 936"/>
                  <a:gd name="T4" fmla="*/ 32426 w 987"/>
                  <a:gd name="T5" fmla="*/ 336190 h 936"/>
                  <a:gd name="T6" fmla="*/ 0 w 987"/>
                  <a:gd name="T7" fmla="*/ 303830 h 936"/>
                  <a:gd name="T8" fmla="*/ 0 w 987"/>
                  <a:gd name="T9" fmla="*/ 154612 h 936"/>
                  <a:gd name="T10" fmla="*/ 0 w 987"/>
                  <a:gd name="T11" fmla="*/ 154612 h 936"/>
                  <a:gd name="T12" fmla="*/ 32426 w 987"/>
                  <a:gd name="T13" fmla="*/ 121892 h 936"/>
                  <a:gd name="T14" fmla="*/ 32426 w 987"/>
                  <a:gd name="T15" fmla="*/ 121892 h 936"/>
                  <a:gd name="T16" fmla="*/ 65211 w 987"/>
                  <a:gd name="T17" fmla="*/ 154612 h 936"/>
                  <a:gd name="T18" fmla="*/ 65211 w 987"/>
                  <a:gd name="T19" fmla="*/ 271469 h 936"/>
                  <a:gd name="T20" fmla="*/ 290028 w 987"/>
                  <a:gd name="T21" fmla="*/ 271469 h 936"/>
                  <a:gd name="T22" fmla="*/ 290028 w 987"/>
                  <a:gd name="T23" fmla="*/ 32720 h 936"/>
                  <a:gd name="T24" fmla="*/ 290028 w 987"/>
                  <a:gd name="T25" fmla="*/ 32720 h 936"/>
                  <a:gd name="T26" fmla="*/ 322814 w 987"/>
                  <a:gd name="T27" fmla="*/ 0 h 936"/>
                  <a:gd name="T28" fmla="*/ 322814 w 987"/>
                  <a:gd name="T29" fmla="*/ 0 h 936"/>
                  <a:gd name="T30" fmla="*/ 355240 w 987"/>
                  <a:gd name="T31" fmla="*/ 32720 h 936"/>
                  <a:gd name="T32" fmla="*/ 355240 w 987"/>
                  <a:gd name="T33" fmla="*/ 303830 h 936"/>
                  <a:gd name="T34" fmla="*/ 355240 w 987"/>
                  <a:gd name="T35" fmla="*/ 303830 h 936"/>
                  <a:gd name="T36" fmla="*/ 322814 w 987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7" h="936">
                    <a:moveTo>
                      <a:pt x="896" y="935"/>
                    </a:moveTo>
                    <a:lnTo>
                      <a:pt x="90" y="935"/>
                    </a:lnTo>
                    <a:cubicBezTo>
                      <a:pt x="40" y="935"/>
                      <a:pt x="0" y="894"/>
                      <a:pt x="0" y="845"/>
                    </a:cubicBezTo>
                    <a:lnTo>
                      <a:pt x="0" y="430"/>
                    </a:lnTo>
                    <a:cubicBezTo>
                      <a:pt x="0" y="380"/>
                      <a:pt x="40" y="339"/>
                      <a:pt x="90" y="339"/>
                    </a:cubicBezTo>
                    <a:cubicBezTo>
                      <a:pt x="140" y="339"/>
                      <a:pt x="181" y="380"/>
                      <a:pt x="181" y="430"/>
                    </a:cubicBezTo>
                    <a:lnTo>
                      <a:pt x="181" y="755"/>
                    </a:lnTo>
                    <a:lnTo>
                      <a:pt x="805" y="755"/>
                    </a:lnTo>
                    <a:lnTo>
                      <a:pt x="805" y="91"/>
                    </a:lnTo>
                    <a:cubicBezTo>
                      <a:pt x="805" y="41"/>
                      <a:pt x="846" y="0"/>
                      <a:pt x="896" y="0"/>
                    </a:cubicBezTo>
                    <a:cubicBezTo>
                      <a:pt x="946" y="0"/>
                      <a:pt x="986" y="41"/>
                      <a:pt x="986" y="91"/>
                    </a:cubicBezTo>
                    <a:lnTo>
                      <a:pt x="986" y="845"/>
                    </a:lnTo>
                    <a:cubicBezTo>
                      <a:pt x="986" y="894"/>
                      <a:pt x="946" y="935"/>
                      <a:pt x="896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0" name="Freeform 42">
                <a:extLst>
                  <a:ext uri="{FF2B5EF4-FFF2-40B4-BE49-F238E27FC236}">
                    <a16:creationId xmlns:a16="http://schemas.microsoft.com/office/drawing/2014/main" id="{EBF798C1-37A2-7C4E-B185-FB695C1F5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163" y="2924175"/>
                <a:ext cx="236537" cy="65088"/>
              </a:xfrm>
              <a:custGeom>
                <a:avLst/>
                <a:gdLst>
                  <a:gd name="T0" fmla="*/ 203775 w 657"/>
                  <a:gd name="T1" fmla="*/ 64730 h 182"/>
                  <a:gd name="T2" fmla="*/ 32402 w 657"/>
                  <a:gd name="T3" fmla="*/ 64730 h 182"/>
                  <a:gd name="T4" fmla="*/ 32402 w 657"/>
                  <a:gd name="T5" fmla="*/ 64730 h 182"/>
                  <a:gd name="T6" fmla="*/ 0 w 657"/>
                  <a:gd name="T7" fmla="*/ 32544 h 182"/>
                  <a:gd name="T8" fmla="*/ 0 w 657"/>
                  <a:gd name="T9" fmla="*/ 32544 h 182"/>
                  <a:gd name="T10" fmla="*/ 32402 w 657"/>
                  <a:gd name="T11" fmla="*/ 0 h 182"/>
                  <a:gd name="T12" fmla="*/ 203775 w 657"/>
                  <a:gd name="T13" fmla="*/ 0 h 182"/>
                  <a:gd name="T14" fmla="*/ 203775 w 657"/>
                  <a:gd name="T15" fmla="*/ 0 h 182"/>
                  <a:gd name="T16" fmla="*/ 236177 w 657"/>
                  <a:gd name="T17" fmla="*/ 32544 h 182"/>
                  <a:gd name="T18" fmla="*/ 236177 w 657"/>
                  <a:gd name="T19" fmla="*/ 32544 h 182"/>
                  <a:gd name="T20" fmla="*/ 203775 w 657"/>
                  <a:gd name="T21" fmla="*/ 64730 h 1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7" h="182">
                    <a:moveTo>
                      <a:pt x="566" y="181"/>
                    </a:moveTo>
                    <a:lnTo>
                      <a:pt x="90" y="181"/>
                    </a:lnTo>
                    <a:cubicBezTo>
                      <a:pt x="40" y="181"/>
                      <a:pt x="0" y="141"/>
                      <a:pt x="0" y="91"/>
                    </a:cubicBezTo>
                    <a:cubicBezTo>
                      <a:pt x="0" y="41"/>
                      <a:pt x="40" y="0"/>
                      <a:pt x="90" y="0"/>
                    </a:cubicBezTo>
                    <a:lnTo>
                      <a:pt x="566" y="0"/>
                    </a:lnTo>
                    <a:cubicBezTo>
                      <a:pt x="616" y="0"/>
                      <a:pt x="656" y="41"/>
                      <a:pt x="656" y="91"/>
                    </a:cubicBezTo>
                    <a:cubicBezTo>
                      <a:pt x="656" y="141"/>
                      <a:pt x="616" y="181"/>
                      <a:pt x="566" y="18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1" name="Freeform 44">
                <a:extLst>
                  <a:ext uri="{FF2B5EF4-FFF2-40B4-BE49-F238E27FC236}">
                    <a16:creationId xmlns:a16="http://schemas.microsoft.com/office/drawing/2014/main" id="{8A8ED536-4442-904A-8DE3-793C51851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3613" y="2165350"/>
                <a:ext cx="1581150" cy="1581150"/>
              </a:xfrm>
              <a:custGeom>
                <a:avLst/>
                <a:gdLst>
                  <a:gd name="T0" fmla="*/ 790395 w 4393"/>
                  <a:gd name="T1" fmla="*/ 1580790 h 4394"/>
                  <a:gd name="T2" fmla="*/ 790395 w 4393"/>
                  <a:gd name="T3" fmla="*/ 1580790 h 4394"/>
                  <a:gd name="T4" fmla="*/ 0 w 4393"/>
                  <a:gd name="T5" fmla="*/ 790575 h 4394"/>
                  <a:gd name="T6" fmla="*/ 0 w 4393"/>
                  <a:gd name="T7" fmla="*/ 790575 h 4394"/>
                  <a:gd name="T8" fmla="*/ 790395 w 4393"/>
                  <a:gd name="T9" fmla="*/ 0 h 4394"/>
                  <a:gd name="T10" fmla="*/ 790395 w 4393"/>
                  <a:gd name="T11" fmla="*/ 0 h 4394"/>
                  <a:gd name="T12" fmla="*/ 965678 w 4393"/>
                  <a:gd name="T13" fmla="*/ 19432 h 4394"/>
                  <a:gd name="T14" fmla="*/ 965678 w 4393"/>
                  <a:gd name="T15" fmla="*/ 19432 h 4394"/>
                  <a:gd name="T16" fmla="*/ 990513 w 4393"/>
                  <a:gd name="T17" fmla="*/ 58295 h 4394"/>
                  <a:gd name="T18" fmla="*/ 990513 w 4393"/>
                  <a:gd name="T19" fmla="*/ 58295 h 4394"/>
                  <a:gd name="T20" fmla="*/ 951281 w 4393"/>
                  <a:gd name="T21" fmla="*/ 82764 h 4394"/>
                  <a:gd name="T22" fmla="*/ 951281 w 4393"/>
                  <a:gd name="T23" fmla="*/ 82764 h 4394"/>
                  <a:gd name="T24" fmla="*/ 790395 w 4393"/>
                  <a:gd name="T25" fmla="*/ 65132 h 4394"/>
                  <a:gd name="T26" fmla="*/ 790395 w 4393"/>
                  <a:gd name="T27" fmla="*/ 65132 h 4394"/>
                  <a:gd name="T28" fmla="*/ 65146 w 4393"/>
                  <a:gd name="T29" fmla="*/ 790575 h 4394"/>
                  <a:gd name="T30" fmla="*/ 65146 w 4393"/>
                  <a:gd name="T31" fmla="*/ 790575 h 4394"/>
                  <a:gd name="T32" fmla="*/ 790395 w 4393"/>
                  <a:gd name="T33" fmla="*/ 1515659 h 4394"/>
                  <a:gd name="T34" fmla="*/ 790395 w 4393"/>
                  <a:gd name="T35" fmla="*/ 1515659 h 4394"/>
                  <a:gd name="T36" fmla="*/ 1515644 w 4393"/>
                  <a:gd name="T37" fmla="*/ 790575 h 4394"/>
                  <a:gd name="T38" fmla="*/ 1515644 w 4393"/>
                  <a:gd name="T39" fmla="*/ 790575 h 4394"/>
                  <a:gd name="T40" fmla="*/ 1133403 w 4393"/>
                  <a:gd name="T41" fmla="*/ 150774 h 4394"/>
                  <a:gd name="T42" fmla="*/ 1133403 w 4393"/>
                  <a:gd name="T43" fmla="*/ 150774 h 4394"/>
                  <a:gd name="T44" fmla="*/ 1120086 w 4393"/>
                  <a:gd name="T45" fmla="*/ 106873 h 4394"/>
                  <a:gd name="T46" fmla="*/ 1120086 w 4393"/>
                  <a:gd name="T47" fmla="*/ 106873 h 4394"/>
                  <a:gd name="T48" fmla="*/ 1163637 w 4393"/>
                  <a:gd name="T49" fmla="*/ 93559 h 4394"/>
                  <a:gd name="T50" fmla="*/ 1163637 w 4393"/>
                  <a:gd name="T51" fmla="*/ 93559 h 4394"/>
                  <a:gd name="T52" fmla="*/ 1580790 w 4393"/>
                  <a:gd name="T53" fmla="*/ 790575 h 4394"/>
                  <a:gd name="T54" fmla="*/ 1580790 w 4393"/>
                  <a:gd name="T55" fmla="*/ 790575 h 4394"/>
                  <a:gd name="T56" fmla="*/ 790395 w 4393"/>
                  <a:gd name="T57" fmla="*/ 1580790 h 43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393" h="4394">
                    <a:moveTo>
                      <a:pt x="2196" y="4393"/>
                    </a:moveTo>
                    <a:lnTo>
                      <a:pt x="2196" y="4393"/>
                    </a:lnTo>
                    <a:cubicBezTo>
                      <a:pt x="985" y="4393"/>
                      <a:pt x="0" y="3408"/>
                      <a:pt x="0" y="2197"/>
                    </a:cubicBezTo>
                    <a:cubicBezTo>
                      <a:pt x="0" y="985"/>
                      <a:pt x="985" y="0"/>
                      <a:pt x="2196" y="0"/>
                    </a:cubicBezTo>
                    <a:cubicBezTo>
                      <a:pt x="2361" y="0"/>
                      <a:pt x="2525" y="18"/>
                      <a:pt x="2683" y="54"/>
                    </a:cubicBezTo>
                    <a:cubicBezTo>
                      <a:pt x="2732" y="65"/>
                      <a:pt x="2763" y="113"/>
                      <a:pt x="2752" y="162"/>
                    </a:cubicBezTo>
                    <a:cubicBezTo>
                      <a:pt x="2740" y="211"/>
                      <a:pt x="2692" y="241"/>
                      <a:pt x="2643" y="230"/>
                    </a:cubicBezTo>
                    <a:cubicBezTo>
                      <a:pt x="2498" y="197"/>
                      <a:pt x="2347" y="181"/>
                      <a:pt x="2196" y="181"/>
                    </a:cubicBezTo>
                    <a:cubicBezTo>
                      <a:pt x="1085" y="181"/>
                      <a:pt x="181" y="1085"/>
                      <a:pt x="181" y="2197"/>
                    </a:cubicBezTo>
                    <a:cubicBezTo>
                      <a:pt x="181" y="3308"/>
                      <a:pt x="1085" y="4212"/>
                      <a:pt x="2196" y="4212"/>
                    </a:cubicBezTo>
                    <a:cubicBezTo>
                      <a:pt x="3307" y="4212"/>
                      <a:pt x="4211" y="3308"/>
                      <a:pt x="4211" y="2197"/>
                    </a:cubicBezTo>
                    <a:cubicBezTo>
                      <a:pt x="4211" y="1452"/>
                      <a:pt x="3804" y="772"/>
                      <a:pt x="3149" y="419"/>
                    </a:cubicBezTo>
                    <a:cubicBezTo>
                      <a:pt x="3105" y="396"/>
                      <a:pt x="3088" y="341"/>
                      <a:pt x="3112" y="297"/>
                    </a:cubicBezTo>
                    <a:cubicBezTo>
                      <a:pt x="3136" y="253"/>
                      <a:pt x="3190" y="236"/>
                      <a:pt x="3233" y="260"/>
                    </a:cubicBezTo>
                    <a:cubicBezTo>
                      <a:pt x="3948" y="644"/>
                      <a:pt x="4392" y="1386"/>
                      <a:pt x="4392" y="2197"/>
                    </a:cubicBezTo>
                    <a:cubicBezTo>
                      <a:pt x="4392" y="3408"/>
                      <a:pt x="3406" y="4393"/>
                      <a:pt x="2196" y="43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8" name="Group 13">
              <a:extLst>
                <a:ext uri="{FF2B5EF4-FFF2-40B4-BE49-F238E27FC236}">
                  <a16:creationId xmlns:a16="http://schemas.microsoft.com/office/drawing/2014/main" id="{CE814B1B-E9BC-8B49-B958-C63FD52DC5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0830" y="774098"/>
              <a:ext cx="1607209" cy="809365"/>
              <a:chOff x="5826125" y="2760663"/>
              <a:chExt cx="1771650" cy="892175"/>
            </a:xfrm>
            <a:solidFill>
              <a:schemeClr val="accent5"/>
            </a:solidFill>
          </p:grpSpPr>
          <p:sp>
            <p:nvSpPr>
              <p:cNvPr id="29" name="Freeform 45">
                <a:extLst>
                  <a:ext uri="{FF2B5EF4-FFF2-40B4-BE49-F238E27FC236}">
                    <a16:creationId xmlns:a16="http://schemas.microsoft.com/office/drawing/2014/main" id="{FAB9292C-914F-1C4A-AE87-ED729E8B2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6125" y="2760663"/>
                <a:ext cx="1771650" cy="892175"/>
              </a:xfrm>
              <a:custGeom>
                <a:avLst/>
                <a:gdLst>
                  <a:gd name="T0" fmla="*/ 1706153 w 4923"/>
                  <a:gd name="T1" fmla="*/ 891815 h 2477"/>
                  <a:gd name="T2" fmla="*/ 647770 w 4923"/>
                  <a:gd name="T3" fmla="*/ 891815 h 2477"/>
                  <a:gd name="T4" fmla="*/ 647770 w 4923"/>
                  <a:gd name="T5" fmla="*/ 891815 h 2477"/>
                  <a:gd name="T6" fmla="*/ 615381 w 4923"/>
                  <a:gd name="T7" fmla="*/ 859398 h 2477"/>
                  <a:gd name="T8" fmla="*/ 615381 w 4923"/>
                  <a:gd name="T9" fmla="*/ 859398 h 2477"/>
                  <a:gd name="T10" fmla="*/ 647770 w 4923"/>
                  <a:gd name="T11" fmla="*/ 826622 h 2477"/>
                  <a:gd name="T12" fmla="*/ 1706153 w 4923"/>
                  <a:gd name="T13" fmla="*/ 826622 h 2477"/>
                  <a:gd name="T14" fmla="*/ 1706153 w 4923"/>
                  <a:gd name="T15" fmla="*/ 65193 h 2477"/>
                  <a:gd name="T16" fmla="*/ 65137 w 4923"/>
                  <a:gd name="T17" fmla="*/ 65193 h 2477"/>
                  <a:gd name="T18" fmla="*/ 65137 w 4923"/>
                  <a:gd name="T19" fmla="*/ 497774 h 2477"/>
                  <a:gd name="T20" fmla="*/ 65137 w 4923"/>
                  <a:gd name="T21" fmla="*/ 497774 h 2477"/>
                  <a:gd name="T22" fmla="*/ 32748 w 4923"/>
                  <a:gd name="T23" fmla="*/ 530190 h 2477"/>
                  <a:gd name="T24" fmla="*/ 32748 w 4923"/>
                  <a:gd name="T25" fmla="*/ 530190 h 2477"/>
                  <a:gd name="T26" fmla="*/ 0 w 4923"/>
                  <a:gd name="T27" fmla="*/ 497774 h 2477"/>
                  <a:gd name="T28" fmla="*/ 0 w 4923"/>
                  <a:gd name="T29" fmla="*/ 65193 h 2477"/>
                  <a:gd name="T30" fmla="*/ 0 w 4923"/>
                  <a:gd name="T31" fmla="*/ 65193 h 2477"/>
                  <a:gd name="T32" fmla="*/ 65137 w 4923"/>
                  <a:gd name="T33" fmla="*/ 0 h 2477"/>
                  <a:gd name="T34" fmla="*/ 1706153 w 4923"/>
                  <a:gd name="T35" fmla="*/ 0 h 2477"/>
                  <a:gd name="T36" fmla="*/ 1706153 w 4923"/>
                  <a:gd name="T37" fmla="*/ 0 h 2477"/>
                  <a:gd name="T38" fmla="*/ 1771290 w 4923"/>
                  <a:gd name="T39" fmla="*/ 65193 h 2477"/>
                  <a:gd name="T40" fmla="*/ 1771290 w 4923"/>
                  <a:gd name="T41" fmla="*/ 826622 h 2477"/>
                  <a:gd name="T42" fmla="*/ 1771290 w 4923"/>
                  <a:gd name="T43" fmla="*/ 826622 h 2477"/>
                  <a:gd name="T44" fmla="*/ 1706153 w 4923"/>
                  <a:gd name="T45" fmla="*/ 891815 h 24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923" h="2477">
                    <a:moveTo>
                      <a:pt x="4741" y="2476"/>
                    </a:moveTo>
                    <a:lnTo>
                      <a:pt x="1800" y="2476"/>
                    </a:lnTo>
                    <a:cubicBezTo>
                      <a:pt x="1751" y="2476"/>
                      <a:pt x="1710" y="2436"/>
                      <a:pt x="1710" y="2386"/>
                    </a:cubicBezTo>
                    <a:cubicBezTo>
                      <a:pt x="1710" y="2336"/>
                      <a:pt x="1751" y="2295"/>
                      <a:pt x="1800" y="2295"/>
                    </a:cubicBezTo>
                    <a:lnTo>
                      <a:pt x="4741" y="2295"/>
                    </a:lnTo>
                    <a:lnTo>
                      <a:pt x="4741" y="181"/>
                    </a:lnTo>
                    <a:lnTo>
                      <a:pt x="181" y="181"/>
                    </a:lnTo>
                    <a:lnTo>
                      <a:pt x="181" y="1382"/>
                    </a:lnTo>
                    <a:cubicBezTo>
                      <a:pt x="181" y="1432"/>
                      <a:pt x="141" y="1472"/>
                      <a:pt x="91" y="1472"/>
                    </a:cubicBezTo>
                    <a:cubicBezTo>
                      <a:pt x="41" y="1472"/>
                      <a:pt x="0" y="1432"/>
                      <a:pt x="0" y="1382"/>
                    </a:cubicBezTo>
                    <a:lnTo>
                      <a:pt x="0" y="181"/>
                    </a:lnTo>
                    <a:cubicBezTo>
                      <a:pt x="0" y="82"/>
                      <a:pt x="81" y="0"/>
                      <a:pt x="181" y="0"/>
                    </a:cubicBezTo>
                    <a:lnTo>
                      <a:pt x="4741" y="0"/>
                    </a:lnTo>
                    <a:cubicBezTo>
                      <a:pt x="4841" y="0"/>
                      <a:pt x="4922" y="82"/>
                      <a:pt x="4922" y="181"/>
                    </a:cubicBezTo>
                    <a:lnTo>
                      <a:pt x="4922" y="2295"/>
                    </a:lnTo>
                    <a:cubicBezTo>
                      <a:pt x="4922" y="2395"/>
                      <a:pt x="4841" y="2476"/>
                      <a:pt x="4741" y="247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30" name="Freeform 46">
                <a:extLst>
                  <a:ext uri="{FF2B5EF4-FFF2-40B4-BE49-F238E27FC236}">
                    <a16:creationId xmlns:a16="http://schemas.microsoft.com/office/drawing/2014/main" id="{60302F24-C8EF-EA4C-A84F-AB681568E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7588" y="2955925"/>
                <a:ext cx="923925" cy="85725"/>
              </a:xfrm>
              <a:custGeom>
                <a:avLst/>
                <a:gdLst>
                  <a:gd name="T0" fmla="*/ 923565 w 2565"/>
                  <a:gd name="T1" fmla="*/ 69156 h 238"/>
                  <a:gd name="T2" fmla="*/ 923565 w 2565"/>
                  <a:gd name="T3" fmla="*/ 69156 h 238"/>
                  <a:gd name="T4" fmla="*/ 907356 w 2565"/>
                  <a:gd name="T5" fmla="*/ 85365 h 238"/>
                  <a:gd name="T6" fmla="*/ 16209 w 2565"/>
                  <a:gd name="T7" fmla="*/ 85365 h 238"/>
                  <a:gd name="T8" fmla="*/ 16209 w 2565"/>
                  <a:gd name="T9" fmla="*/ 85365 h 238"/>
                  <a:gd name="T10" fmla="*/ 0 w 2565"/>
                  <a:gd name="T11" fmla="*/ 69156 h 238"/>
                  <a:gd name="T12" fmla="*/ 0 w 2565"/>
                  <a:gd name="T13" fmla="*/ 16209 h 238"/>
                  <a:gd name="T14" fmla="*/ 0 w 2565"/>
                  <a:gd name="T15" fmla="*/ 16209 h 238"/>
                  <a:gd name="T16" fmla="*/ 16209 w 2565"/>
                  <a:gd name="T17" fmla="*/ 0 h 238"/>
                  <a:gd name="T18" fmla="*/ 907356 w 2565"/>
                  <a:gd name="T19" fmla="*/ 0 h 238"/>
                  <a:gd name="T20" fmla="*/ 907356 w 2565"/>
                  <a:gd name="T21" fmla="*/ 0 h 238"/>
                  <a:gd name="T22" fmla="*/ 923565 w 2565"/>
                  <a:gd name="T23" fmla="*/ 16209 h 238"/>
                  <a:gd name="T24" fmla="*/ 923565 w 2565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65" h="238">
                    <a:moveTo>
                      <a:pt x="2564" y="192"/>
                    </a:moveTo>
                    <a:lnTo>
                      <a:pt x="2564" y="192"/>
                    </a:lnTo>
                    <a:cubicBezTo>
                      <a:pt x="2564" y="216"/>
                      <a:pt x="2543" y="237"/>
                      <a:pt x="2519" y="237"/>
                    </a:cubicBezTo>
                    <a:lnTo>
                      <a:pt x="45" y="237"/>
                    </a:lnTo>
                    <a:cubicBezTo>
                      <a:pt x="21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1" y="0"/>
                      <a:pt x="45" y="0"/>
                    </a:cubicBezTo>
                    <a:lnTo>
                      <a:pt x="2519" y="0"/>
                    </a:lnTo>
                    <a:cubicBezTo>
                      <a:pt x="2543" y="0"/>
                      <a:pt x="2564" y="21"/>
                      <a:pt x="2564" y="45"/>
                    </a:cubicBezTo>
                    <a:lnTo>
                      <a:pt x="2564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31" name="Freeform 47">
                <a:extLst>
                  <a:ext uri="{FF2B5EF4-FFF2-40B4-BE49-F238E27FC236}">
                    <a16:creationId xmlns:a16="http://schemas.microsoft.com/office/drawing/2014/main" id="{24613E42-1B9D-6642-A157-5C4B31654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0725" y="2955925"/>
                <a:ext cx="257175" cy="85725"/>
              </a:xfrm>
              <a:custGeom>
                <a:avLst/>
                <a:gdLst>
                  <a:gd name="T0" fmla="*/ 256815 w 714"/>
                  <a:gd name="T1" fmla="*/ 69156 h 238"/>
                  <a:gd name="T2" fmla="*/ 256815 w 714"/>
                  <a:gd name="T3" fmla="*/ 69156 h 238"/>
                  <a:gd name="T4" fmla="*/ 240606 w 714"/>
                  <a:gd name="T5" fmla="*/ 85365 h 238"/>
                  <a:gd name="T6" fmla="*/ 16209 w 714"/>
                  <a:gd name="T7" fmla="*/ 85365 h 238"/>
                  <a:gd name="T8" fmla="*/ 16209 w 714"/>
                  <a:gd name="T9" fmla="*/ 85365 h 238"/>
                  <a:gd name="T10" fmla="*/ 0 w 714"/>
                  <a:gd name="T11" fmla="*/ 69156 h 238"/>
                  <a:gd name="T12" fmla="*/ 0 w 714"/>
                  <a:gd name="T13" fmla="*/ 16209 h 238"/>
                  <a:gd name="T14" fmla="*/ 0 w 714"/>
                  <a:gd name="T15" fmla="*/ 16209 h 238"/>
                  <a:gd name="T16" fmla="*/ 16209 w 714"/>
                  <a:gd name="T17" fmla="*/ 0 h 238"/>
                  <a:gd name="T18" fmla="*/ 240606 w 714"/>
                  <a:gd name="T19" fmla="*/ 0 h 238"/>
                  <a:gd name="T20" fmla="*/ 240606 w 714"/>
                  <a:gd name="T21" fmla="*/ 0 h 238"/>
                  <a:gd name="T22" fmla="*/ 256815 w 714"/>
                  <a:gd name="T23" fmla="*/ 16209 h 238"/>
                  <a:gd name="T24" fmla="*/ 256815 w 714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14" h="238">
                    <a:moveTo>
                      <a:pt x="713" y="192"/>
                    </a:moveTo>
                    <a:lnTo>
                      <a:pt x="713" y="192"/>
                    </a:lnTo>
                    <a:cubicBezTo>
                      <a:pt x="713" y="216"/>
                      <a:pt x="693" y="237"/>
                      <a:pt x="668" y="237"/>
                    </a:cubicBezTo>
                    <a:lnTo>
                      <a:pt x="45" y="237"/>
                    </a:lnTo>
                    <a:cubicBezTo>
                      <a:pt x="20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0" y="0"/>
                      <a:pt x="45" y="0"/>
                    </a:cubicBezTo>
                    <a:lnTo>
                      <a:pt x="668" y="0"/>
                    </a:lnTo>
                    <a:cubicBezTo>
                      <a:pt x="693" y="0"/>
                      <a:pt x="713" y="21"/>
                      <a:pt x="713" y="45"/>
                    </a:cubicBezTo>
                    <a:lnTo>
                      <a:pt x="713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32" name="Freeform 48">
                <a:extLst>
                  <a:ext uri="{FF2B5EF4-FFF2-40B4-BE49-F238E27FC236}">
                    <a16:creationId xmlns:a16="http://schemas.microsoft.com/office/drawing/2014/main" id="{3CF608DC-3F72-8549-B7D0-19A9DBC4C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217863"/>
                <a:ext cx="1219200" cy="34925"/>
              </a:xfrm>
              <a:custGeom>
                <a:avLst/>
                <a:gdLst>
                  <a:gd name="T0" fmla="*/ 1218840 w 3388"/>
                  <a:gd name="T1" fmla="*/ 18190 h 96"/>
                  <a:gd name="T2" fmla="*/ 1218840 w 3388"/>
                  <a:gd name="T3" fmla="*/ 18190 h 96"/>
                  <a:gd name="T4" fmla="*/ 1202647 w 3388"/>
                  <a:gd name="T5" fmla="*/ 34561 h 96"/>
                  <a:gd name="T6" fmla="*/ 16194 w 3388"/>
                  <a:gd name="T7" fmla="*/ 34561 h 96"/>
                  <a:gd name="T8" fmla="*/ 16194 w 3388"/>
                  <a:gd name="T9" fmla="*/ 34561 h 96"/>
                  <a:gd name="T10" fmla="*/ 0 w 3388"/>
                  <a:gd name="T11" fmla="*/ 18190 h 96"/>
                  <a:gd name="T12" fmla="*/ 0 w 3388"/>
                  <a:gd name="T13" fmla="*/ 16371 h 96"/>
                  <a:gd name="T14" fmla="*/ 0 w 3388"/>
                  <a:gd name="T15" fmla="*/ 16371 h 96"/>
                  <a:gd name="T16" fmla="*/ 16194 w 3388"/>
                  <a:gd name="T17" fmla="*/ 0 h 96"/>
                  <a:gd name="T18" fmla="*/ 1202647 w 3388"/>
                  <a:gd name="T19" fmla="*/ 0 h 96"/>
                  <a:gd name="T20" fmla="*/ 1202647 w 3388"/>
                  <a:gd name="T21" fmla="*/ 0 h 96"/>
                  <a:gd name="T22" fmla="*/ 1218840 w 3388"/>
                  <a:gd name="T23" fmla="*/ 16371 h 96"/>
                  <a:gd name="T24" fmla="*/ 1218840 w 3388"/>
                  <a:gd name="T25" fmla="*/ 18190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6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5"/>
                      <a:pt x="3367" y="95"/>
                      <a:pt x="3342" y="95"/>
                    </a:cubicBezTo>
                    <a:lnTo>
                      <a:pt x="45" y="95"/>
                    </a:lnTo>
                    <a:cubicBezTo>
                      <a:pt x="20" y="95"/>
                      <a:pt x="0" y="75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33" name="Freeform 49">
                <a:extLst>
                  <a:ext uri="{FF2B5EF4-FFF2-40B4-BE49-F238E27FC236}">
                    <a16:creationId xmlns:a16="http://schemas.microsoft.com/office/drawing/2014/main" id="{73EB5ACB-0DE2-4349-85A8-250CE5ADA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144838"/>
                <a:ext cx="1219200" cy="34925"/>
              </a:xfrm>
              <a:custGeom>
                <a:avLst/>
                <a:gdLst>
                  <a:gd name="T0" fmla="*/ 1218840 w 3388"/>
                  <a:gd name="T1" fmla="*/ 18003 h 97"/>
                  <a:gd name="T2" fmla="*/ 1218840 w 3388"/>
                  <a:gd name="T3" fmla="*/ 18003 h 97"/>
                  <a:gd name="T4" fmla="*/ 1202647 w 3388"/>
                  <a:gd name="T5" fmla="*/ 34565 h 97"/>
                  <a:gd name="T6" fmla="*/ 16194 w 3388"/>
                  <a:gd name="T7" fmla="*/ 34565 h 97"/>
                  <a:gd name="T8" fmla="*/ 16194 w 3388"/>
                  <a:gd name="T9" fmla="*/ 34565 h 97"/>
                  <a:gd name="T10" fmla="*/ 0 w 3388"/>
                  <a:gd name="T11" fmla="*/ 18003 h 97"/>
                  <a:gd name="T12" fmla="*/ 0 w 3388"/>
                  <a:gd name="T13" fmla="*/ 16202 h 97"/>
                  <a:gd name="T14" fmla="*/ 0 w 3388"/>
                  <a:gd name="T15" fmla="*/ 16202 h 97"/>
                  <a:gd name="T16" fmla="*/ 16194 w 3388"/>
                  <a:gd name="T17" fmla="*/ 0 h 97"/>
                  <a:gd name="T18" fmla="*/ 1202647 w 3388"/>
                  <a:gd name="T19" fmla="*/ 0 h 97"/>
                  <a:gd name="T20" fmla="*/ 1202647 w 3388"/>
                  <a:gd name="T21" fmla="*/ 0 h 97"/>
                  <a:gd name="T22" fmla="*/ 1218840 w 3388"/>
                  <a:gd name="T23" fmla="*/ 16202 h 97"/>
                  <a:gd name="T24" fmla="*/ 1218840 w 3388"/>
                  <a:gd name="T25" fmla="*/ 18003 h 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7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6"/>
                      <a:pt x="3367" y="96"/>
                      <a:pt x="3342" y="96"/>
                    </a:cubicBezTo>
                    <a:lnTo>
                      <a:pt x="45" y="96"/>
                    </a:lnTo>
                    <a:cubicBezTo>
                      <a:pt x="20" y="96"/>
                      <a:pt x="0" y="76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34" name="Freeform 50">
                <a:extLst>
                  <a:ext uri="{FF2B5EF4-FFF2-40B4-BE49-F238E27FC236}">
                    <a16:creationId xmlns:a16="http://schemas.microsoft.com/office/drawing/2014/main" id="{9030FF45-9345-3149-BEA0-6897AF9A3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5150" y="3471863"/>
                <a:ext cx="504825" cy="33337"/>
              </a:xfrm>
              <a:custGeom>
                <a:avLst/>
                <a:gdLst>
                  <a:gd name="T0" fmla="*/ 488273 w 1403"/>
                  <a:gd name="T1" fmla="*/ 32975 h 92"/>
                  <a:gd name="T2" fmla="*/ 15832 w 1403"/>
                  <a:gd name="T3" fmla="*/ 32975 h 92"/>
                  <a:gd name="T4" fmla="*/ 15832 w 1403"/>
                  <a:gd name="T5" fmla="*/ 32975 h 92"/>
                  <a:gd name="T6" fmla="*/ 0 w 1403"/>
                  <a:gd name="T7" fmla="*/ 16669 h 92"/>
                  <a:gd name="T8" fmla="*/ 0 w 1403"/>
                  <a:gd name="T9" fmla="*/ 16669 h 92"/>
                  <a:gd name="T10" fmla="*/ 15832 w 1403"/>
                  <a:gd name="T11" fmla="*/ 0 h 92"/>
                  <a:gd name="T12" fmla="*/ 488273 w 1403"/>
                  <a:gd name="T13" fmla="*/ 0 h 92"/>
                  <a:gd name="T14" fmla="*/ 488273 w 1403"/>
                  <a:gd name="T15" fmla="*/ 0 h 92"/>
                  <a:gd name="T16" fmla="*/ 504465 w 1403"/>
                  <a:gd name="T17" fmla="*/ 16669 h 92"/>
                  <a:gd name="T18" fmla="*/ 504465 w 1403"/>
                  <a:gd name="T19" fmla="*/ 16669 h 92"/>
                  <a:gd name="T20" fmla="*/ 488273 w 1403"/>
                  <a:gd name="T21" fmla="*/ 32975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3" h="92">
                    <a:moveTo>
                      <a:pt x="1357" y="91"/>
                    </a:moveTo>
                    <a:lnTo>
                      <a:pt x="44" y="91"/>
                    </a:lnTo>
                    <a:cubicBezTo>
                      <a:pt x="20" y="91"/>
                      <a:pt x="0" y="70"/>
                      <a:pt x="0" y="46"/>
                    </a:cubicBezTo>
                    <a:cubicBezTo>
                      <a:pt x="0" y="20"/>
                      <a:pt x="20" y="0"/>
                      <a:pt x="44" y="0"/>
                    </a:cubicBezTo>
                    <a:lnTo>
                      <a:pt x="1357" y="0"/>
                    </a:lnTo>
                    <a:cubicBezTo>
                      <a:pt x="1382" y="0"/>
                      <a:pt x="1402" y="20"/>
                      <a:pt x="1402" y="46"/>
                    </a:cubicBezTo>
                    <a:cubicBezTo>
                      <a:pt x="1402" y="70"/>
                      <a:pt x="1382" y="91"/>
                      <a:pt x="1357" y="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19" name="Freeform 52">
              <a:extLst>
                <a:ext uri="{FF2B5EF4-FFF2-40B4-BE49-F238E27FC236}">
                  <a16:creationId xmlns:a16="http://schemas.microsoft.com/office/drawing/2014/main" id="{D9A69930-005B-7447-86DB-AA799C6249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31819">
              <a:off x="-207506" y="3563729"/>
              <a:ext cx="1337901" cy="1176604"/>
            </a:xfrm>
            <a:custGeom>
              <a:avLst/>
              <a:gdLst>
                <a:gd name="T0" fmla="*/ 519327 w 4095"/>
                <a:gd name="T1" fmla="*/ 752916 h 3602"/>
                <a:gd name="T2" fmla="*/ 737214 w 4095"/>
                <a:gd name="T3" fmla="*/ 971121 h 3602"/>
                <a:gd name="T4" fmla="*/ 737214 w 4095"/>
                <a:gd name="T5" fmla="*/ 535071 h 3602"/>
                <a:gd name="T6" fmla="*/ 454141 w 4095"/>
                <a:gd name="T7" fmla="*/ 752916 h 3602"/>
                <a:gd name="T8" fmla="*/ 737214 w 4095"/>
                <a:gd name="T9" fmla="*/ 469897 h 3602"/>
                <a:gd name="T10" fmla="*/ 737214 w 4095"/>
                <a:gd name="T11" fmla="*/ 1035934 h 3602"/>
                <a:gd name="T12" fmla="*/ 1212603 w 4095"/>
                <a:gd name="T13" fmla="*/ 1268902 h 3602"/>
                <a:gd name="T14" fmla="*/ 1240335 w 4095"/>
                <a:gd name="T15" fmla="*/ 1232175 h 3602"/>
                <a:gd name="T16" fmla="*/ 1401319 w 4095"/>
                <a:gd name="T17" fmla="*/ 978322 h 3602"/>
                <a:gd name="T18" fmla="*/ 1388714 w 4095"/>
                <a:gd name="T19" fmla="*/ 931512 h 3602"/>
                <a:gd name="T20" fmla="*/ 1255821 w 4095"/>
                <a:gd name="T21" fmla="*/ 831052 h 3602"/>
                <a:gd name="T22" fmla="*/ 1261943 w 4095"/>
                <a:gd name="T23" fmla="*/ 752916 h 3602"/>
                <a:gd name="T24" fmla="*/ 1272027 w 4095"/>
                <a:gd name="T25" fmla="*/ 641653 h 3602"/>
                <a:gd name="T26" fmla="*/ 1404560 w 4095"/>
                <a:gd name="T27" fmla="*/ 553434 h 3602"/>
                <a:gd name="T28" fmla="*/ 1264824 w 4095"/>
                <a:gd name="T29" fmla="*/ 290580 h 3602"/>
                <a:gd name="T30" fmla="*/ 1100599 w 4095"/>
                <a:gd name="T31" fmla="*/ 345671 h 3602"/>
                <a:gd name="T32" fmla="*/ 1064224 w 4095"/>
                <a:gd name="T33" fmla="*/ 342791 h 3602"/>
                <a:gd name="T34" fmla="*/ 908282 w 4095"/>
                <a:gd name="T35" fmla="*/ 234408 h 3602"/>
                <a:gd name="T36" fmla="*/ 873708 w 4095"/>
                <a:gd name="T37" fmla="*/ 65173 h 3602"/>
                <a:gd name="T38" fmla="*/ 566146 w 4095"/>
                <a:gd name="T39" fmla="*/ 99381 h 3602"/>
                <a:gd name="T40" fmla="*/ 545618 w 4095"/>
                <a:gd name="T41" fmla="*/ 264655 h 3602"/>
                <a:gd name="T42" fmla="*/ 410204 w 4095"/>
                <a:gd name="T43" fmla="*/ 342791 h 3602"/>
                <a:gd name="T44" fmla="*/ 256422 w 4095"/>
                <a:gd name="T45" fmla="*/ 277977 h 3602"/>
                <a:gd name="T46" fmla="*/ 73109 w 4095"/>
                <a:gd name="T47" fmla="*/ 527509 h 3602"/>
                <a:gd name="T48" fmla="*/ 85714 w 4095"/>
                <a:gd name="T49" fmla="*/ 573959 h 3602"/>
                <a:gd name="T50" fmla="*/ 218607 w 4095"/>
                <a:gd name="T51" fmla="*/ 674419 h 3602"/>
                <a:gd name="T52" fmla="*/ 212485 w 4095"/>
                <a:gd name="T53" fmla="*/ 752916 h 3602"/>
                <a:gd name="T54" fmla="*/ 202761 w 4095"/>
                <a:gd name="T55" fmla="*/ 864179 h 3602"/>
                <a:gd name="T56" fmla="*/ 69868 w 4095"/>
                <a:gd name="T57" fmla="*/ 952397 h 3602"/>
                <a:gd name="T58" fmla="*/ 145858 w 4095"/>
                <a:gd name="T59" fmla="*/ 1104708 h 3602"/>
                <a:gd name="T60" fmla="*/ 133973 w 4095"/>
                <a:gd name="T61" fmla="*/ 1148997 h 3602"/>
                <a:gd name="T62" fmla="*/ 16567 w 4095"/>
                <a:gd name="T63" fmla="*/ 1011089 h 3602"/>
                <a:gd name="T64" fmla="*/ 52941 w 4095"/>
                <a:gd name="T65" fmla="*/ 875341 h 3602"/>
                <a:gd name="T66" fmla="*/ 147659 w 4095"/>
                <a:gd name="T67" fmla="*/ 752916 h 3602"/>
                <a:gd name="T68" fmla="*/ 52941 w 4095"/>
                <a:gd name="T69" fmla="*/ 630490 h 3602"/>
                <a:gd name="T70" fmla="*/ 6843 w 4095"/>
                <a:gd name="T71" fmla="*/ 569998 h 3602"/>
                <a:gd name="T72" fmla="*/ 153421 w 4095"/>
                <a:gd name="T73" fmla="*/ 258173 h 3602"/>
                <a:gd name="T74" fmla="*/ 387154 w 4095"/>
                <a:gd name="T75" fmla="*/ 278338 h 3602"/>
                <a:gd name="T76" fmla="*/ 500960 w 4095"/>
                <a:gd name="T77" fmla="*/ 99381 h 3602"/>
                <a:gd name="T78" fmla="*/ 873708 w 4095"/>
                <a:gd name="T79" fmla="*/ 0 h 3602"/>
                <a:gd name="T80" fmla="*/ 973468 w 4095"/>
                <a:gd name="T81" fmla="*/ 212444 h 3602"/>
                <a:gd name="T82" fmla="*/ 1185233 w 4095"/>
                <a:gd name="T83" fmla="*/ 221806 h 3602"/>
                <a:gd name="T84" fmla="*/ 1457861 w 4095"/>
                <a:gd name="T85" fmla="*/ 494742 h 3602"/>
                <a:gd name="T86" fmla="*/ 1421487 w 4095"/>
                <a:gd name="T87" fmla="*/ 630490 h 3602"/>
                <a:gd name="T88" fmla="*/ 1326769 w 4095"/>
                <a:gd name="T89" fmla="*/ 752916 h 3602"/>
                <a:gd name="T90" fmla="*/ 1421487 w 4095"/>
                <a:gd name="T91" fmla="*/ 875341 h 3602"/>
                <a:gd name="T92" fmla="*/ 1467585 w 4095"/>
                <a:gd name="T93" fmla="*/ 935833 h 3602"/>
                <a:gd name="T94" fmla="*/ 1321007 w 4095"/>
                <a:gd name="T95" fmla="*/ 1248018 h 3602"/>
                <a:gd name="T96" fmla="*/ 1244656 w 4095"/>
                <a:gd name="T97" fmla="*/ 1296628 h 36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95" h="3602">
                  <a:moveTo>
                    <a:pt x="2047" y="1486"/>
                  </a:moveTo>
                  <a:lnTo>
                    <a:pt x="2047" y="1486"/>
                  </a:lnTo>
                  <a:cubicBezTo>
                    <a:pt x="1713" y="1486"/>
                    <a:pt x="1442" y="1757"/>
                    <a:pt x="1442" y="2091"/>
                  </a:cubicBezTo>
                  <a:cubicBezTo>
                    <a:pt x="1442" y="2425"/>
                    <a:pt x="1713" y="2697"/>
                    <a:pt x="2047" y="2697"/>
                  </a:cubicBezTo>
                  <a:cubicBezTo>
                    <a:pt x="2381" y="2697"/>
                    <a:pt x="2653" y="2425"/>
                    <a:pt x="2653" y="2091"/>
                  </a:cubicBezTo>
                  <a:cubicBezTo>
                    <a:pt x="2653" y="1757"/>
                    <a:pt x="2381" y="1486"/>
                    <a:pt x="2047" y="1486"/>
                  </a:cubicBezTo>
                  <a:close/>
                  <a:moveTo>
                    <a:pt x="2047" y="2877"/>
                  </a:moveTo>
                  <a:lnTo>
                    <a:pt x="2047" y="2877"/>
                  </a:lnTo>
                  <a:cubicBezTo>
                    <a:pt x="1613" y="2877"/>
                    <a:pt x="1261" y="2525"/>
                    <a:pt x="1261" y="2091"/>
                  </a:cubicBezTo>
                  <a:cubicBezTo>
                    <a:pt x="1261" y="1657"/>
                    <a:pt x="1613" y="1305"/>
                    <a:pt x="2047" y="1305"/>
                  </a:cubicBezTo>
                  <a:cubicBezTo>
                    <a:pt x="2481" y="1305"/>
                    <a:pt x="2833" y="1657"/>
                    <a:pt x="2833" y="2091"/>
                  </a:cubicBezTo>
                  <a:cubicBezTo>
                    <a:pt x="2833" y="2525"/>
                    <a:pt x="2481" y="2877"/>
                    <a:pt x="2047" y="2877"/>
                  </a:cubicBezTo>
                  <a:close/>
                  <a:moveTo>
                    <a:pt x="3456" y="3601"/>
                  </a:moveTo>
                  <a:lnTo>
                    <a:pt x="3456" y="3601"/>
                  </a:lnTo>
                  <a:cubicBezTo>
                    <a:pt x="3412" y="3601"/>
                    <a:pt x="3374" y="3569"/>
                    <a:pt x="3367" y="3524"/>
                  </a:cubicBezTo>
                  <a:cubicBezTo>
                    <a:pt x="3360" y="3475"/>
                    <a:pt x="3394" y="3429"/>
                    <a:pt x="3444" y="3422"/>
                  </a:cubicBezTo>
                  <a:cubicBezTo>
                    <a:pt x="3472" y="3417"/>
                    <a:pt x="3497" y="3400"/>
                    <a:pt x="3512" y="3375"/>
                  </a:cubicBezTo>
                  <a:lnTo>
                    <a:pt x="3891" y="2717"/>
                  </a:lnTo>
                  <a:cubicBezTo>
                    <a:pt x="3904" y="2696"/>
                    <a:pt x="3908" y="2670"/>
                    <a:pt x="3900" y="2645"/>
                  </a:cubicBezTo>
                  <a:cubicBezTo>
                    <a:pt x="3894" y="2620"/>
                    <a:pt x="3879" y="2600"/>
                    <a:pt x="3856" y="2587"/>
                  </a:cubicBezTo>
                  <a:lnTo>
                    <a:pt x="3532" y="2400"/>
                  </a:lnTo>
                  <a:cubicBezTo>
                    <a:pt x="3499" y="2381"/>
                    <a:pt x="3482" y="2345"/>
                    <a:pt x="3487" y="2308"/>
                  </a:cubicBezTo>
                  <a:cubicBezTo>
                    <a:pt x="3498" y="2237"/>
                    <a:pt x="3504" y="2163"/>
                    <a:pt x="3504" y="2091"/>
                  </a:cubicBezTo>
                  <a:cubicBezTo>
                    <a:pt x="3504" y="2018"/>
                    <a:pt x="3498" y="1945"/>
                    <a:pt x="3487" y="1874"/>
                  </a:cubicBezTo>
                  <a:cubicBezTo>
                    <a:pt x="3482" y="1837"/>
                    <a:pt x="3499" y="1801"/>
                    <a:pt x="3532" y="1782"/>
                  </a:cubicBezTo>
                  <a:lnTo>
                    <a:pt x="3856" y="1594"/>
                  </a:lnTo>
                  <a:cubicBezTo>
                    <a:pt x="3879" y="1582"/>
                    <a:pt x="3894" y="1561"/>
                    <a:pt x="3900" y="1537"/>
                  </a:cubicBezTo>
                  <a:cubicBezTo>
                    <a:pt x="3908" y="1512"/>
                    <a:pt x="3904" y="1486"/>
                    <a:pt x="3892" y="1465"/>
                  </a:cubicBezTo>
                  <a:lnTo>
                    <a:pt x="3512" y="807"/>
                  </a:lnTo>
                  <a:cubicBezTo>
                    <a:pt x="3486" y="761"/>
                    <a:pt x="3427" y="746"/>
                    <a:pt x="3382" y="772"/>
                  </a:cubicBezTo>
                  <a:lnTo>
                    <a:pt x="3056" y="960"/>
                  </a:lnTo>
                  <a:cubicBezTo>
                    <a:pt x="3024" y="979"/>
                    <a:pt x="2984" y="975"/>
                    <a:pt x="2955" y="952"/>
                  </a:cubicBezTo>
                  <a:cubicBezTo>
                    <a:pt x="2841" y="861"/>
                    <a:pt x="2715" y="788"/>
                    <a:pt x="2579" y="735"/>
                  </a:cubicBezTo>
                  <a:cubicBezTo>
                    <a:pt x="2544" y="721"/>
                    <a:pt x="2522" y="688"/>
                    <a:pt x="2522" y="651"/>
                  </a:cubicBezTo>
                  <a:lnTo>
                    <a:pt x="2522" y="276"/>
                  </a:lnTo>
                  <a:cubicBezTo>
                    <a:pt x="2522" y="223"/>
                    <a:pt x="2479" y="181"/>
                    <a:pt x="2426" y="181"/>
                  </a:cubicBezTo>
                  <a:lnTo>
                    <a:pt x="1667" y="181"/>
                  </a:lnTo>
                  <a:cubicBezTo>
                    <a:pt x="1615" y="181"/>
                    <a:pt x="1572" y="223"/>
                    <a:pt x="1572" y="276"/>
                  </a:cubicBezTo>
                  <a:lnTo>
                    <a:pt x="1572" y="651"/>
                  </a:lnTo>
                  <a:cubicBezTo>
                    <a:pt x="1572" y="688"/>
                    <a:pt x="1549" y="721"/>
                    <a:pt x="1515" y="735"/>
                  </a:cubicBezTo>
                  <a:cubicBezTo>
                    <a:pt x="1380" y="788"/>
                    <a:pt x="1253" y="861"/>
                    <a:pt x="1139" y="952"/>
                  </a:cubicBezTo>
                  <a:cubicBezTo>
                    <a:pt x="1110" y="975"/>
                    <a:pt x="1069" y="979"/>
                    <a:pt x="1038" y="960"/>
                  </a:cubicBezTo>
                  <a:lnTo>
                    <a:pt x="712" y="772"/>
                  </a:lnTo>
                  <a:cubicBezTo>
                    <a:pt x="667" y="746"/>
                    <a:pt x="609" y="761"/>
                    <a:pt x="582" y="807"/>
                  </a:cubicBezTo>
                  <a:lnTo>
                    <a:pt x="203" y="1465"/>
                  </a:lnTo>
                  <a:cubicBezTo>
                    <a:pt x="190" y="1486"/>
                    <a:pt x="187" y="1511"/>
                    <a:pt x="194" y="1537"/>
                  </a:cubicBezTo>
                  <a:cubicBezTo>
                    <a:pt x="200" y="1561"/>
                    <a:pt x="216" y="1582"/>
                    <a:pt x="238" y="1594"/>
                  </a:cubicBezTo>
                  <a:lnTo>
                    <a:pt x="563" y="1782"/>
                  </a:lnTo>
                  <a:cubicBezTo>
                    <a:pt x="594" y="1801"/>
                    <a:pt x="612" y="1837"/>
                    <a:pt x="607" y="1873"/>
                  </a:cubicBezTo>
                  <a:cubicBezTo>
                    <a:pt x="596" y="1946"/>
                    <a:pt x="590" y="2018"/>
                    <a:pt x="590" y="2091"/>
                  </a:cubicBezTo>
                  <a:cubicBezTo>
                    <a:pt x="590" y="2163"/>
                    <a:pt x="596" y="2236"/>
                    <a:pt x="607" y="2309"/>
                  </a:cubicBezTo>
                  <a:cubicBezTo>
                    <a:pt x="612" y="2345"/>
                    <a:pt x="594" y="2381"/>
                    <a:pt x="563" y="2400"/>
                  </a:cubicBezTo>
                  <a:lnTo>
                    <a:pt x="238" y="2587"/>
                  </a:lnTo>
                  <a:cubicBezTo>
                    <a:pt x="216" y="2600"/>
                    <a:pt x="200" y="2620"/>
                    <a:pt x="194" y="2645"/>
                  </a:cubicBezTo>
                  <a:cubicBezTo>
                    <a:pt x="187" y="2670"/>
                    <a:pt x="190" y="2696"/>
                    <a:pt x="203" y="2717"/>
                  </a:cubicBezTo>
                  <a:lnTo>
                    <a:pt x="405" y="3068"/>
                  </a:lnTo>
                  <a:cubicBezTo>
                    <a:pt x="430" y="3111"/>
                    <a:pt x="415" y="3167"/>
                    <a:pt x="372" y="3191"/>
                  </a:cubicBezTo>
                  <a:cubicBezTo>
                    <a:pt x="329" y="3217"/>
                    <a:pt x="274" y="3202"/>
                    <a:pt x="248" y="3159"/>
                  </a:cubicBezTo>
                  <a:lnTo>
                    <a:pt x="46" y="2808"/>
                  </a:lnTo>
                  <a:cubicBezTo>
                    <a:pt x="9" y="2744"/>
                    <a:pt x="0" y="2670"/>
                    <a:pt x="19" y="2599"/>
                  </a:cubicBezTo>
                  <a:cubicBezTo>
                    <a:pt x="38" y="2527"/>
                    <a:pt x="83" y="2468"/>
                    <a:pt x="147" y="2431"/>
                  </a:cubicBezTo>
                  <a:lnTo>
                    <a:pt x="420" y="2273"/>
                  </a:lnTo>
                  <a:cubicBezTo>
                    <a:pt x="413" y="2213"/>
                    <a:pt x="410" y="2152"/>
                    <a:pt x="410" y="2091"/>
                  </a:cubicBezTo>
                  <a:cubicBezTo>
                    <a:pt x="410" y="2030"/>
                    <a:pt x="413" y="1969"/>
                    <a:pt x="420" y="1908"/>
                  </a:cubicBezTo>
                  <a:lnTo>
                    <a:pt x="147" y="1751"/>
                  </a:lnTo>
                  <a:cubicBezTo>
                    <a:pt x="84" y="1714"/>
                    <a:pt x="38" y="1655"/>
                    <a:pt x="19" y="1583"/>
                  </a:cubicBezTo>
                  <a:cubicBezTo>
                    <a:pt x="0" y="1512"/>
                    <a:pt x="9" y="1438"/>
                    <a:pt x="46" y="1374"/>
                  </a:cubicBezTo>
                  <a:lnTo>
                    <a:pt x="426" y="717"/>
                  </a:lnTo>
                  <a:cubicBezTo>
                    <a:pt x="502" y="585"/>
                    <a:pt x="671" y="539"/>
                    <a:pt x="803" y="616"/>
                  </a:cubicBezTo>
                  <a:lnTo>
                    <a:pt x="1075" y="773"/>
                  </a:lnTo>
                  <a:cubicBezTo>
                    <a:pt x="1174" y="700"/>
                    <a:pt x="1280" y="639"/>
                    <a:pt x="1391" y="590"/>
                  </a:cubicBezTo>
                  <a:lnTo>
                    <a:pt x="1391" y="276"/>
                  </a:lnTo>
                  <a:cubicBezTo>
                    <a:pt x="1391" y="124"/>
                    <a:pt x="1515" y="0"/>
                    <a:pt x="1667" y="0"/>
                  </a:cubicBezTo>
                  <a:lnTo>
                    <a:pt x="2426" y="0"/>
                  </a:lnTo>
                  <a:cubicBezTo>
                    <a:pt x="2579" y="0"/>
                    <a:pt x="2703" y="124"/>
                    <a:pt x="2703" y="276"/>
                  </a:cubicBezTo>
                  <a:lnTo>
                    <a:pt x="2703" y="590"/>
                  </a:lnTo>
                  <a:cubicBezTo>
                    <a:pt x="2815" y="639"/>
                    <a:pt x="2920" y="700"/>
                    <a:pt x="3018" y="773"/>
                  </a:cubicBezTo>
                  <a:lnTo>
                    <a:pt x="3291" y="616"/>
                  </a:lnTo>
                  <a:cubicBezTo>
                    <a:pt x="3423" y="539"/>
                    <a:pt x="3592" y="585"/>
                    <a:pt x="3668" y="717"/>
                  </a:cubicBezTo>
                  <a:lnTo>
                    <a:pt x="4048" y="1374"/>
                  </a:lnTo>
                  <a:cubicBezTo>
                    <a:pt x="4085" y="1438"/>
                    <a:pt x="4094" y="1512"/>
                    <a:pt x="4075" y="1583"/>
                  </a:cubicBezTo>
                  <a:cubicBezTo>
                    <a:pt x="4056" y="1655"/>
                    <a:pt x="4011" y="1714"/>
                    <a:pt x="3947" y="1751"/>
                  </a:cubicBezTo>
                  <a:lnTo>
                    <a:pt x="3674" y="1908"/>
                  </a:lnTo>
                  <a:cubicBezTo>
                    <a:pt x="3681" y="1969"/>
                    <a:pt x="3684" y="2030"/>
                    <a:pt x="3684" y="2091"/>
                  </a:cubicBezTo>
                  <a:cubicBezTo>
                    <a:pt x="3684" y="2152"/>
                    <a:pt x="3681" y="2213"/>
                    <a:pt x="3674" y="2273"/>
                  </a:cubicBezTo>
                  <a:lnTo>
                    <a:pt x="3947" y="2431"/>
                  </a:lnTo>
                  <a:cubicBezTo>
                    <a:pt x="4010" y="2468"/>
                    <a:pt x="4056" y="2527"/>
                    <a:pt x="4075" y="2599"/>
                  </a:cubicBezTo>
                  <a:cubicBezTo>
                    <a:pt x="4094" y="2670"/>
                    <a:pt x="4085" y="2744"/>
                    <a:pt x="4048" y="2808"/>
                  </a:cubicBezTo>
                  <a:lnTo>
                    <a:pt x="3668" y="3466"/>
                  </a:lnTo>
                  <a:cubicBezTo>
                    <a:pt x="3626" y="3538"/>
                    <a:pt x="3554" y="3587"/>
                    <a:pt x="3470" y="3600"/>
                  </a:cubicBezTo>
                  <a:cubicBezTo>
                    <a:pt x="3466" y="3601"/>
                    <a:pt x="3461" y="3601"/>
                    <a:pt x="3456" y="360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20" name="Group 12">
              <a:extLst>
                <a:ext uri="{FF2B5EF4-FFF2-40B4-BE49-F238E27FC236}">
                  <a16:creationId xmlns:a16="http://schemas.microsoft.com/office/drawing/2014/main" id="{B22A1BB3-38DC-5D47-A4B5-609B6CE0AD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68319" y="-51988"/>
              <a:ext cx="1552483" cy="1202526"/>
              <a:chOff x="3065463" y="1036638"/>
              <a:chExt cx="1711325" cy="1325562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929B0E0A-E6ED-1546-98B7-83FCD8FBC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1706563"/>
                <a:ext cx="166687" cy="422275"/>
              </a:xfrm>
              <a:custGeom>
                <a:avLst/>
                <a:gdLst>
                  <a:gd name="T0" fmla="*/ 100518 w 461"/>
                  <a:gd name="T1" fmla="*/ 29469 h 1175"/>
                  <a:gd name="T2" fmla="*/ 100518 w 461"/>
                  <a:gd name="T3" fmla="*/ 29469 h 1175"/>
                  <a:gd name="T4" fmla="*/ 165964 w 461"/>
                  <a:gd name="T5" fmla="*/ 119675 h 1175"/>
                  <a:gd name="T6" fmla="*/ 165964 w 461"/>
                  <a:gd name="T7" fmla="*/ 129737 h 1175"/>
                  <a:gd name="T8" fmla="*/ 127275 w 461"/>
                  <a:gd name="T9" fmla="*/ 129737 h 1175"/>
                  <a:gd name="T10" fmla="*/ 127275 w 461"/>
                  <a:gd name="T11" fmla="*/ 117159 h 1175"/>
                  <a:gd name="T12" fmla="*/ 127275 w 461"/>
                  <a:gd name="T13" fmla="*/ 117159 h 1175"/>
                  <a:gd name="T14" fmla="*/ 84609 w 461"/>
                  <a:gd name="T15" fmla="*/ 64689 h 1175"/>
                  <a:gd name="T16" fmla="*/ 84609 w 461"/>
                  <a:gd name="T17" fmla="*/ 64689 h 1175"/>
                  <a:gd name="T18" fmla="*/ 42305 w 461"/>
                  <a:gd name="T19" fmla="*/ 117159 h 1175"/>
                  <a:gd name="T20" fmla="*/ 42305 w 461"/>
                  <a:gd name="T21" fmla="*/ 117159 h 1175"/>
                  <a:gd name="T22" fmla="*/ 166325 w 461"/>
                  <a:gd name="T23" fmla="*/ 303319 h 1175"/>
                  <a:gd name="T24" fmla="*/ 166325 w 461"/>
                  <a:gd name="T25" fmla="*/ 303319 h 1175"/>
                  <a:gd name="T26" fmla="*/ 100518 w 461"/>
                  <a:gd name="T27" fmla="*/ 394243 h 1175"/>
                  <a:gd name="T28" fmla="*/ 100518 w 461"/>
                  <a:gd name="T29" fmla="*/ 421916 h 1175"/>
                  <a:gd name="T30" fmla="*/ 66530 w 461"/>
                  <a:gd name="T31" fmla="*/ 421916 h 1175"/>
                  <a:gd name="T32" fmla="*/ 66530 w 461"/>
                  <a:gd name="T33" fmla="*/ 394243 h 1175"/>
                  <a:gd name="T34" fmla="*/ 66530 w 461"/>
                  <a:gd name="T35" fmla="*/ 394243 h 1175"/>
                  <a:gd name="T36" fmla="*/ 0 w 461"/>
                  <a:gd name="T37" fmla="*/ 303319 h 1175"/>
                  <a:gd name="T38" fmla="*/ 0 w 461"/>
                  <a:gd name="T39" fmla="*/ 280678 h 1175"/>
                  <a:gd name="T40" fmla="*/ 38689 w 461"/>
                  <a:gd name="T41" fmla="*/ 280678 h 1175"/>
                  <a:gd name="T42" fmla="*/ 38689 w 461"/>
                  <a:gd name="T43" fmla="*/ 306194 h 1175"/>
                  <a:gd name="T44" fmla="*/ 38689 w 461"/>
                  <a:gd name="T45" fmla="*/ 306194 h 1175"/>
                  <a:gd name="T46" fmla="*/ 82078 w 461"/>
                  <a:gd name="T47" fmla="*/ 357945 h 1175"/>
                  <a:gd name="T48" fmla="*/ 82078 w 461"/>
                  <a:gd name="T49" fmla="*/ 357945 h 1175"/>
                  <a:gd name="T50" fmla="*/ 125106 w 461"/>
                  <a:gd name="T51" fmla="*/ 306194 h 1175"/>
                  <a:gd name="T52" fmla="*/ 125106 w 461"/>
                  <a:gd name="T53" fmla="*/ 306194 h 1175"/>
                  <a:gd name="T54" fmla="*/ 1808 w 461"/>
                  <a:gd name="T55" fmla="*/ 119675 h 1175"/>
                  <a:gd name="T56" fmla="*/ 1808 w 461"/>
                  <a:gd name="T57" fmla="*/ 119675 h 1175"/>
                  <a:gd name="T58" fmla="*/ 66530 w 461"/>
                  <a:gd name="T59" fmla="*/ 29469 h 1175"/>
                  <a:gd name="T60" fmla="*/ 66530 w 461"/>
                  <a:gd name="T61" fmla="*/ 0 h 1175"/>
                  <a:gd name="T62" fmla="*/ 100518 w 461"/>
                  <a:gd name="T63" fmla="*/ 0 h 1175"/>
                  <a:gd name="T64" fmla="*/ 100518 w 461"/>
                  <a:gd name="T65" fmla="*/ 29469 h 11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1" h="1175">
                    <a:moveTo>
                      <a:pt x="278" y="82"/>
                    </a:moveTo>
                    <a:lnTo>
                      <a:pt x="278" y="82"/>
                    </a:lnTo>
                    <a:cubicBezTo>
                      <a:pt x="402" y="100"/>
                      <a:pt x="459" y="196"/>
                      <a:pt x="459" y="333"/>
                    </a:cubicBezTo>
                    <a:lnTo>
                      <a:pt x="459" y="361"/>
                    </a:lnTo>
                    <a:lnTo>
                      <a:pt x="352" y="361"/>
                    </a:lnTo>
                    <a:lnTo>
                      <a:pt x="352" y="326"/>
                    </a:lnTo>
                    <a:cubicBezTo>
                      <a:pt x="352" y="235"/>
                      <a:pt x="316" y="180"/>
                      <a:pt x="234" y="180"/>
                    </a:cubicBezTo>
                    <a:cubicBezTo>
                      <a:pt x="154" y="180"/>
                      <a:pt x="117" y="235"/>
                      <a:pt x="117" y="326"/>
                    </a:cubicBezTo>
                    <a:cubicBezTo>
                      <a:pt x="117" y="555"/>
                      <a:pt x="460" y="557"/>
                      <a:pt x="460" y="844"/>
                    </a:cubicBezTo>
                    <a:cubicBezTo>
                      <a:pt x="460" y="982"/>
                      <a:pt x="402" y="1080"/>
                      <a:pt x="278" y="1097"/>
                    </a:cubicBezTo>
                    <a:lnTo>
                      <a:pt x="278" y="1174"/>
                    </a:lnTo>
                    <a:lnTo>
                      <a:pt x="184" y="1174"/>
                    </a:lnTo>
                    <a:lnTo>
                      <a:pt x="184" y="1097"/>
                    </a:lnTo>
                    <a:cubicBezTo>
                      <a:pt x="58" y="1080"/>
                      <a:pt x="0" y="983"/>
                      <a:pt x="0" y="844"/>
                    </a:cubicBezTo>
                    <a:lnTo>
                      <a:pt x="0" y="781"/>
                    </a:lnTo>
                    <a:lnTo>
                      <a:pt x="107" y="781"/>
                    </a:lnTo>
                    <a:lnTo>
                      <a:pt x="107" y="852"/>
                    </a:lnTo>
                    <a:cubicBezTo>
                      <a:pt x="107" y="944"/>
                      <a:pt x="145" y="996"/>
                      <a:pt x="227" y="996"/>
                    </a:cubicBezTo>
                    <a:cubicBezTo>
                      <a:pt x="310" y="996"/>
                      <a:pt x="346" y="944"/>
                      <a:pt x="346" y="852"/>
                    </a:cubicBezTo>
                    <a:cubicBezTo>
                      <a:pt x="346" y="624"/>
                      <a:pt x="5" y="621"/>
                      <a:pt x="5" y="333"/>
                    </a:cubicBezTo>
                    <a:cubicBezTo>
                      <a:pt x="5" y="193"/>
                      <a:pt x="62" y="101"/>
                      <a:pt x="184" y="82"/>
                    </a:cubicBezTo>
                    <a:lnTo>
                      <a:pt x="184" y="0"/>
                    </a:lnTo>
                    <a:lnTo>
                      <a:pt x="278" y="0"/>
                    </a:lnTo>
                    <a:lnTo>
                      <a:pt x="278" y="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" name="Freeform 51">
                <a:extLst>
                  <a:ext uri="{FF2B5EF4-FFF2-40B4-BE49-F238E27FC236}">
                    <a16:creationId xmlns:a16="http://schemas.microsoft.com/office/drawing/2014/main" id="{99D5F6FE-7806-6746-BE94-4BA0186B1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950" y="1414463"/>
                <a:ext cx="1004888" cy="947737"/>
              </a:xfrm>
              <a:custGeom>
                <a:avLst/>
                <a:gdLst>
                  <a:gd name="T0" fmla="*/ 278315 w 2791"/>
                  <a:gd name="T1" fmla="*/ 947377 h 2634"/>
                  <a:gd name="T2" fmla="*/ 278315 w 2791"/>
                  <a:gd name="T3" fmla="*/ 947377 h 2634"/>
                  <a:gd name="T4" fmla="*/ 262833 w 2791"/>
                  <a:gd name="T5" fmla="*/ 943419 h 2634"/>
                  <a:gd name="T6" fmla="*/ 262833 w 2791"/>
                  <a:gd name="T7" fmla="*/ 943419 h 2634"/>
                  <a:gd name="T8" fmla="*/ 85691 w 2791"/>
                  <a:gd name="T9" fmla="*/ 782585 h 2634"/>
                  <a:gd name="T10" fmla="*/ 85691 w 2791"/>
                  <a:gd name="T11" fmla="*/ 782585 h 2634"/>
                  <a:gd name="T12" fmla="*/ 0 w 2791"/>
                  <a:gd name="T13" fmla="*/ 501934 h 2634"/>
                  <a:gd name="T14" fmla="*/ 0 w 2791"/>
                  <a:gd name="T15" fmla="*/ 501934 h 2634"/>
                  <a:gd name="T16" fmla="*/ 502264 w 2791"/>
                  <a:gd name="T17" fmla="*/ 0 h 2634"/>
                  <a:gd name="T18" fmla="*/ 502264 w 2791"/>
                  <a:gd name="T19" fmla="*/ 0 h 2634"/>
                  <a:gd name="T20" fmla="*/ 1004528 w 2791"/>
                  <a:gd name="T21" fmla="*/ 501934 h 2634"/>
                  <a:gd name="T22" fmla="*/ 1004528 w 2791"/>
                  <a:gd name="T23" fmla="*/ 501934 h 2634"/>
                  <a:gd name="T24" fmla="*/ 964923 w 2791"/>
                  <a:gd name="T25" fmla="*/ 697310 h 2634"/>
                  <a:gd name="T26" fmla="*/ 964923 w 2791"/>
                  <a:gd name="T27" fmla="*/ 697310 h 2634"/>
                  <a:gd name="T28" fmla="*/ 922437 w 2791"/>
                  <a:gd name="T29" fmla="*/ 714581 h 2634"/>
                  <a:gd name="T30" fmla="*/ 922437 w 2791"/>
                  <a:gd name="T31" fmla="*/ 714581 h 2634"/>
                  <a:gd name="T32" fmla="*/ 905155 w 2791"/>
                  <a:gd name="T33" fmla="*/ 672123 h 2634"/>
                  <a:gd name="T34" fmla="*/ 905155 w 2791"/>
                  <a:gd name="T35" fmla="*/ 672123 h 2634"/>
                  <a:gd name="T36" fmla="*/ 939360 w 2791"/>
                  <a:gd name="T37" fmla="*/ 501934 h 2634"/>
                  <a:gd name="T38" fmla="*/ 939360 w 2791"/>
                  <a:gd name="T39" fmla="*/ 501934 h 2634"/>
                  <a:gd name="T40" fmla="*/ 502264 w 2791"/>
                  <a:gd name="T41" fmla="*/ 65125 h 2634"/>
                  <a:gd name="T42" fmla="*/ 502264 w 2791"/>
                  <a:gd name="T43" fmla="*/ 65125 h 2634"/>
                  <a:gd name="T44" fmla="*/ 65168 w 2791"/>
                  <a:gd name="T45" fmla="*/ 501934 h 2634"/>
                  <a:gd name="T46" fmla="*/ 65168 w 2791"/>
                  <a:gd name="T47" fmla="*/ 501934 h 2634"/>
                  <a:gd name="T48" fmla="*/ 139698 w 2791"/>
                  <a:gd name="T49" fmla="*/ 746244 h 2634"/>
                  <a:gd name="T50" fmla="*/ 139698 w 2791"/>
                  <a:gd name="T51" fmla="*/ 746244 h 2634"/>
                  <a:gd name="T52" fmla="*/ 293797 w 2791"/>
                  <a:gd name="T53" fmla="*/ 886210 h 2634"/>
                  <a:gd name="T54" fmla="*/ 293797 w 2791"/>
                  <a:gd name="T55" fmla="*/ 886210 h 2634"/>
                  <a:gd name="T56" fmla="*/ 307119 w 2791"/>
                  <a:gd name="T57" fmla="*/ 930466 h 2634"/>
                  <a:gd name="T58" fmla="*/ 307119 w 2791"/>
                  <a:gd name="T59" fmla="*/ 930466 h 2634"/>
                  <a:gd name="T60" fmla="*/ 278315 w 2791"/>
                  <a:gd name="T61" fmla="*/ 947377 h 26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791" h="2634">
                    <a:moveTo>
                      <a:pt x="773" y="2633"/>
                    </a:moveTo>
                    <a:lnTo>
                      <a:pt x="773" y="2633"/>
                    </a:lnTo>
                    <a:cubicBezTo>
                      <a:pt x="759" y="2633"/>
                      <a:pt x="743" y="2629"/>
                      <a:pt x="730" y="2622"/>
                    </a:cubicBezTo>
                    <a:cubicBezTo>
                      <a:pt x="534" y="2515"/>
                      <a:pt x="363" y="2361"/>
                      <a:pt x="238" y="2175"/>
                    </a:cubicBezTo>
                    <a:cubicBezTo>
                      <a:pt x="82" y="1945"/>
                      <a:pt x="0" y="1675"/>
                      <a:pt x="0" y="1395"/>
                    </a:cubicBezTo>
                    <a:cubicBezTo>
                      <a:pt x="0" y="626"/>
                      <a:pt x="626" y="0"/>
                      <a:pt x="1395" y="0"/>
                    </a:cubicBezTo>
                    <a:cubicBezTo>
                      <a:pt x="2164" y="0"/>
                      <a:pt x="2790" y="626"/>
                      <a:pt x="2790" y="1395"/>
                    </a:cubicBezTo>
                    <a:cubicBezTo>
                      <a:pt x="2790" y="1584"/>
                      <a:pt x="2753" y="1766"/>
                      <a:pt x="2680" y="1938"/>
                    </a:cubicBezTo>
                    <a:cubicBezTo>
                      <a:pt x="2660" y="1984"/>
                      <a:pt x="2608" y="2006"/>
                      <a:pt x="2562" y="1986"/>
                    </a:cubicBezTo>
                    <a:cubicBezTo>
                      <a:pt x="2515" y="1967"/>
                      <a:pt x="2494" y="1914"/>
                      <a:pt x="2514" y="1868"/>
                    </a:cubicBezTo>
                    <a:cubicBezTo>
                      <a:pt x="2577" y="1718"/>
                      <a:pt x="2609" y="1559"/>
                      <a:pt x="2609" y="1395"/>
                    </a:cubicBezTo>
                    <a:cubicBezTo>
                      <a:pt x="2609" y="726"/>
                      <a:pt x="2064" y="181"/>
                      <a:pt x="1395" y="181"/>
                    </a:cubicBezTo>
                    <a:cubicBezTo>
                      <a:pt x="725" y="181"/>
                      <a:pt x="181" y="726"/>
                      <a:pt x="181" y="1395"/>
                    </a:cubicBezTo>
                    <a:cubicBezTo>
                      <a:pt x="181" y="1638"/>
                      <a:pt x="252" y="1873"/>
                      <a:pt x="388" y="2074"/>
                    </a:cubicBezTo>
                    <a:cubicBezTo>
                      <a:pt x="497" y="2236"/>
                      <a:pt x="645" y="2370"/>
                      <a:pt x="816" y="2463"/>
                    </a:cubicBezTo>
                    <a:cubicBezTo>
                      <a:pt x="860" y="2487"/>
                      <a:pt x="876" y="2542"/>
                      <a:pt x="853" y="2586"/>
                    </a:cubicBezTo>
                    <a:cubicBezTo>
                      <a:pt x="836" y="2616"/>
                      <a:pt x="805" y="2633"/>
                      <a:pt x="773" y="263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" name="Freeform 53">
                <a:extLst>
                  <a:ext uri="{FF2B5EF4-FFF2-40B4-BE49-F238E27FC236}">
                    <a16:creationId xmlns:a16="http://schemas.microsoft.com/office/drawing/2014/main" id="{7CAF0DF2-85E7-BE49-B8CD-4843CF5EB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263" y="1036638"/>
                <a:ext cx="65087" cy="288925"/>
              </a:xfrm>
              <a:custGeom>
                <a:avLst/>
                <a:gdLst>
                  <a:gd name="T0" fmla="*/ 32544 w 182"/>
                  <a:gd name="T1" fmla="*/ 288566 h 804"/>
                  <a:gd name="T2" fmla="*/ 32544 w 182"/>
                  <a:gd name="T3" fmla="*/ 288566 h 804"/>
                  <a:gd name="T4" fmla="*/ 0 w 182"/>
                  <a:gd name="T5" fmla="*/ 256223 h 804"/>
                  <a:gd name="T6" fmla="*/ 0 w 182"/>
                  <a:gd name="T7" fmla="*/ 32342 h 804"/>
                  <a:gd name="T8" fmla="*/ 0 w 182"/>
                  <a:gd name="T9" fmla="*/ 32342 h 804"/>
                  <a:gd name="T10" fmla="*/ 32544 w 182"/>
                  <a:gd name="T11" fmla="*/ 0 h 804"/>
                  <a:gd name="T12" fmla="*/ 32544 w 182"/>
                  <a:gd name="T13" fmla="*/ 0 h 804"/>
                  <a:gd name="T14" fmla="*/ 64729 w 182"/>
                  <a:gd name="T15" fmla="*/ 32342 h 804"/>
                  <a:gd name="T16" fmla="*/ 64729 w 182"/>
                  <a:gd name="T17" fmla="*/ 256223 h 804"/>
                  <a:gd name="T18" fmla="*/ 64729 w 182"/>
                  <a:gd name="T19" fmla="*/ 256223 h 804"/>
                  <a:gd name="T20" fmla="*/ 32544 w 182"/>
                  <a:gd name="T21" fmla="*/ 288566 h 8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2" h="804">
                    <a:moveTo>
                      <a:pt x="91" y="803"/>
                    </a:moveTo>
                    <a:lnTo>
                      <a:pt x="91" y="803"/>
                    </a:lnTo>
                    <a:cubicBezTo>
                      <a:pt x="41" y="803"/>
                      <a:pt x="0" y="763"/>
                      <a:pt x="0" y="713"/>
                    </a:cubicBezTo>
                    <a:lnTo>
                      <a:pt x="0" y="90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0"/>
                    </a:cubicBezTo>
                    <a:lnTo>
                      <a:pt x="181" y="713"/>
                    </a:lnTo>
                    <a:cubicBezTo>
                      <a:pt x="181" y="763"/>
                      <a:pt x="141" y="803"/>
                      <a:pt x="91" y="8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4" name="Freeform 54">
                <a:extLst>
                  <a:ext uri="{FF2B5EF4-FFF2-40B4-BE49-F238E27FC236}">
                    <a16:creationId xmlns:a16="http://schemas.microsoft.com/office/drawing/2014/main" id="{AD6FDDF1-689E-224D-B859-B00CBCDC8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0263" y="1204913"/>
                <a:ext cx="206375" cy="250825"/>
              </a:xfrm>
              <a:custGeom>
                <a:avLst/>
                <a:gdLst>
                  <a:gd name="T0" fmla="*/ 168852 w 572"/>
                  <a:gd name="T1" fmla="*/ 250465 h 697"/>
                  <a:gd name="T2" fmla="*/ 168852 w 572"/>
                  <a:gd name="T3" fmla="*/ 250465 h 697"/>
                  <a:gd name="T4" fmla="*/ 142514 w 572"/>
                  <a:gd name="T5" fmla="*/ 237150 h 697"/>
                  <a:gd name="T6" fmla="*/ 10824 w 572"/>
                  <a:gd name="T7" fmla="*/ 56139 h 697"/>
                  <a:gd name="T8" fmla="*/ 10824 w 572"/>
                  <a:gd name="T9" fmla="*/ 56139 h 697"/>
                  <a:gd name="T10" fmla="*/ 17679 w 572"/>
                  <a:gd name="T11" fmla="*/ 10796 h 697"/>
                  <a:gd name="T12" fmla="*/ 17679 w 572"/>
                  <a:gd name="T13" fmla="*/ 10796 h 697"/>
                  <a:gd name="T14" fmla="*/ 63500 w 572"/>
                  <a:gd name="T15" fmla="*/ 17993 h 697"/>
                  <a:gd name="T16" fmla="*/ 195551 w 572"/>
                  <a:gd name="T17" fmla="*/ 198645 h 697"/>
                  <a:gd name="T18" fmla="*/ 195551 w 572"/>
                  <a:gd name="T19" fmla="*/ 198645 h 697"/>
                  <a:gd name="T20" fmla="*/ 188335 w 572"/>
                  <a:gd name="T21" fmla="*/ 244347 h 697"/>
                  <a:gd name="T22" fmla="*/ 188335 w 572"/>
                  <a:gd name="T23" fmla="*/ 244347 h 697"/>
                  <a:gd name="T24" fmla="*/ 168852 w 572"/>
                  <a:gd name="T25" fmla="*/ 250465 h 6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7">
                    <a:moveTo>
                      <a:pt x="468" y="696"/>
                    </a:moveTo>
                    <a:lnTo>
                      <a:pt x="468" y="696"/>
                    </a:lnTo>
                    <a:cubicBezTo>
                      <a:pt x="441" y="696"/>
                      <a:pt x="413" y="683"/>
                      <a:pt x="395" y="659"/>
                    </a:cubicBezTo>
                    <a:lnTo>
                      <a:pt x="30" y="156"/>
                    </a:lnTo>
                    <a:cubicBezTo>
                      <a:pt x="0" y="115"/>
                      <a:pt x="10" y="59"/>
                      <a:pt x="49" y="30"/>
                    </a:cubicBezTo>
                    <a:cubicBezTo>
                      <a:pt x="90" y="0"/>
                      <a:pt x="147" y="9"/>
                      <a:pt x="176" y="50"/>
                    </a:cubicBezTo>
                    <a:lnTo>
                      <a:pt x="542" y="552"/>
                    </a:lnTo>
                    <a:cubicBezTo>
                      <a:pt x="571" y="593"/>
                      <a:pt x="562" y="649"/>
                      <a:pt x="522" y="679"/>
                    </a:cubicBezTo>
                    <a:cubicBezTo>
                      <a:pt x="505" y="690"/>
                      <a:pt x="487" y="696"/>
                      <a:pt x="468" y="69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5" name="Freeform 55">
                <a:extLst>
                  <a:ext uri="{FF2B5EF4-FFF2-40B4-BE49-F238E27FC236}">
                    <a16:creationId xmlns:a16="http://schemas.microsoft.com/office/drawing/2014/main" id="{14E3FD2C-8345-9244-8F1C-9A5C214F8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5463" y="1641475"/>
                <a:ext cx="285750" cy="138113"/>
              </a:xfrm>
              <a:custGeom>
                <a:avLst/>
                <a:gdLst>
                  <a:gd name="T0" fmla="*/ 248728 w 795"/>
                  <a:gd name="T1" fmla="*/ 137754 h 385"/>
                  <a:gd name="T2" fmla="*/ 248728 w 795"/>
                  <a:gd name="T3" fmla="*/ 137754 h 385"/>
                  <a:gd name="T4" fmla="*/ 239024 w 795"/>
                  <a:gd name="T5" fmla="*/ 136319 h 385"/>
                  <a:gd name="T6" fmla="*/ 26239 w 795"/>
                  <a:gd name="T7" fmla="*/ 67442 h 385"/>
                  <a:gd name="T8" fmla="*/ 26239 w 795"/>
                  <a:gd name="T9" fmla="*/ 67442 h 385"/>
                  <a:gd name="T10" fmla="*/ 5392 w 795"/>
                  <a:gd name="T11" fmla="*/ 26546 h 385"/>
                  <a:gd name="T12" fmla="*/ 5392 w 795"/>
                  <a:gd name="T13" fmla="*/ 26546 h 385"/>
                  <a:gd name="T14" fmla="*/ 46367 w 795"/>
                  <a:gd name="T15" fmla="*/ 5740 h 385"/>
                  <a:gd name="T16" fmla="*/ 258792 w 795"/>
                  <a:gd name="T17" fmla="*/ 74617 h 385"/>
                  <a:gd name="T18" fmla="*/ 258792 w 795"/>
                  <a:gd name="T19" fmla="*/ 74617 h 385"/>
                  <a:gd name="T20" fmla="*/ 279999 w 795"/>
                  <a:gd name="T21" fmla="*/ 115513 h 385"/>
                  <a:gd name="T22" fmla="*/ 279999 w 795"/>
                  <a:gd name="T23" fmla="*/ 115513 h 385"/>
                  <a:gd name="T24" fmla="*/ 248728 w 795"/>
                  <a:gd name="T25" fmla="*/ 137754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692" y="384"/>
                    </a:moveTo>
                    <a:lnTo>
                      <a:pt x="692" y="384"/>
                    </a:lnTo>
                    <a:cubicBezTo>
                      <a:pt x="683" y="384"/>
                      <a:pt x="673" y="383"/>
                      <a:pt x="665" y="380"/>
                    </a:cubicBezTo>
                    <a:lnTo>
                      <a:pt x="73" y="188"/>
                    </a:lnTo>
                    <a:cubicBezTo>
                      <a:pt x="25" y="172"/>
                      <a:pt x="0" y="121"/>
                      <a:pt x="15" y="74"/>
                    </a:cubicBezTo>
                    <a:cubicBezTo>
                      <a:pt x="31" y="26"/>
                      <a:pt x="81" y="0"/>
                      <a:pt x="129" y="16"/>
                    </a:cubicBezTo>
                    <a:lnTo>
                      <a:pt x="720" y="208"/>
                    </a:lnTo>
                    <a:cubicBezTo>
                      <a:pt x="768" y="223"/>
                      <a:pt x="794" y="274"/>
                      <a:pt x="779" y="322"/>
                    </a:cubicBezTo>
                    <a:cubicBezTo>
                      <a:pt x="766" y="360"/>
                      <a:pt x="730" y="384"/>
                      <a:pt x="692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6" name="Freeform 56">
                <a:extLst>
                  <a:ext uri="{FF2B5EF4-FFF2-40B4-BE49-F238E27FC236}">
                    <a16:creationId xmlns:a16="http://schemas.microsoft.com/office/drawing/2014/main" id="{CBEECCFF-2EC5-A54E-940F-99A1C3F9B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988" y="2103438"/>
                <a:ext cx="285750" cy="138112"/>
              </a:xfrm>
              <a:custGeom>
                <a:avLst/>
                <a:gdLst>
                  <a:gd name="T0" fmla="*/ 36303 w 795"/>
                  <a:gd name="T1" fmla="*/ 137753 h 385"/>
                  <a:gd name="T2" fmla="*/ 36303 w 795"/>
                  <a:gd name="T3" fmla="*/ 137753 h 385"/>
                  <a:gd name="T4" fmla="*/ 5751 w 795"/>
                  <a:gd name="T5" fmla="*/ 115153 h 385"/>
                  <a:gd name="T6" fmla="*/ 5751 w 795"/>
                  <a:gd name="T7" fmla="*/ 115153 h 385"/>
                  <a:gd name="T8" fmla="*/ 26598 w 795"/>
                  <a:gd name="T9" fmla="*/ 74258 h 385"/>
                  <a:gd name="T10" fmla="*/ 239024 w 795"/>
                  <a:gd name="T11" fmla="*/ 5381 h 385"/>
                  <a:gd name="T12" fmla="*/ 239024 w 795"/>
                  <a:gd name="T13" fmla="*/ 5381 h 385"/>
                  <a:gd name="T14" fmla="*/ 279640 w 795"/>
                  <a:gd name="T15" fmla="*/ 26187 h 385"/>
                  <a:gd name="T16" fmla="*/ 279640 w 795"/>
                  <a:gd name="T17" fmla="*/ 26187 h 385"/>
                  <a:gd name="T18" fmla="*/ 258792 w 795"/>
                  <a:gd name="T19" fmla="*/ 67083 h 385"/>
                  <a:gd name="T20" fmla="*/ 46726 w 795"/>
                  <a:gd name="T21" fmla="*/ 135960 h 385"/>
                  <a:gd name="T22" fmla="*/ 46726 w 795"/>
                  <a:gd name="T23" fmla="*/ 135960 h 385"/>
                  <a:gd name="T24" fmla="*/ 36303 w 795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6" y="321"/>
                    </a:cubicBezTo>
                    <a:cubicBezTo>
                      <a:pt x="0" y="274"/>
                      <a:pt x="26" y="223"/>
                      <a:pt x="74" y="207"/>
                    </a:cubicBezTo>
                    <a:lnTo>
                      <a:pt x="665" y="15"/>
                    </a:lnTo>
                    <a:cubicBezTo>
                      <a:pt x="712" y="0"/>
                      <a:pt x="763" y="26"/>
                      <a:pt x="778" y="73"/>
                    </a:cubicBezTo>
                    <a:cubicBezTo>
                      <a:pt x="794" y="121"/>
                      <a:pt x="768" y="172"/>
                      <a:pt x="720" y="187"/>
                    </a:cubicBezTo>
                    <a:lnTo>
                      <a:pt x="130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7" name="Freeform 57">
                <a:extLst>
                  <a:ext uri="{FF2B5EF4-FFF2-40B4-BE49-F238E27FC236}">
                    <a16:creationId xmlns:a16="http://schemas.microsoft.com/office/drawing/2014/main" id="{2A5DDBA6-6730-1C4E-9169-D3247BA93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038" y="1614488"/>
                <a:ext cx="285750" cy="138112"/>
              </a:xfrm>
              <a:custGeom>
                <a:avLst/>
                <a:gdLst>
                  <a:gd name="T0" fmla="*/ 36394 w 793"/>
                  <a:gd name="T1" fmla="*/ 137753 h 385"/>
                  <a:gd name="T2" fmla="*/ 36394 w 793"/>
                  <a:gd name="T3" fmla="*/ 137753 h 385"/>
                  <a:gd name="T4" fmla="*/ 5405 w 793"/>
                  <a:gd name="T5" fmla="*/ 115153 h 385"/>
                  <a:gd name="T6" fmla="*/ 5405 w 793"/>
                  <a:gd name="T7" fmla="*/ 115153 h 385"/>
                  <a:gd name="T8" fmla="*/ 26305 w 793"/>
                  <a:gd name="T9" fmla="*/ 74258 h 385"/>
                  <a:gd name="T10" fmla="*/ 238906 w 793"/>
                  <a:gd name="T11" fmla="*/ 5381 h 385"/>
                  <a:gd name="T12" fmla="*/ 238906 w 793"/>
                  <a:gd name="T13" fmla="*/ 5381 h 385"/>
                  <a:gd name="T14" fmla="*/ 279985 w 793"/>
                  <a:gd name="T15" fmla="*/ 26546 h 385"/>
                  <a:gd name="T16" fmla="*/ 279985 w 793"/>
                  <a:gd name="T17" fmla="*/ 26546 h 385"/>
                  <a:gd name="T18" fmla="*/ 259085 w 793"/>
                  <a:gd name="T19" fmla="*/ 67083 h 385"/>
                  <a:gd name="T20" fmla="*/ 46484 w 793"/>
                  <a:gd name="T21" fmla="*/ 135960 h 385"/>
                  <a:gd name="T22" fmla="*/ 46484 w 793"/>
                  <a:gd name="T23" fmla="*/ 135960 h 385"/>
                  <a:gd name="T24" fmla="*/ 36394 w 793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3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5" y="321"/>
                    </a:cubicBezTo>
                    <a:cubicBezTo>
                      <a:pt x="0" y="274"/>
                      <a:pt x="26" y="223"/>
                      <a:pt x="73" y="207"/>
                    </a:cubicBezTo>
                    <a:lnTo>
                      <a:pt x="663" y="15"/>
                    </a:lnTo>
                    <a:cubicBezTo>
                      <a:pt x="711" y="0"/>
                      <a:pt x="762" y="26"/>
                      <a:pt x="777" y="74"/>
                    </a:cubicBezTo>
                    <a:cubicBezTo>
                      <a:pt x="792" y="121"/>
                      <a:pt x="767" y="172"/>
                      <a:pt x="719" y="187"/>
                    </a:cubicBezTo>
                    <a:lnTo>
                      <a:pt x="129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8" name="Freeform 58">
                <a:extLst>
                  <a:ext uri="{FF2B5EF4-FFF2-40B4-BE49-F238E27FC236}">
                    <a16:creationId xmlns:a16="http://schemas.microsoft.com/office/drawing/2014/main" id="{EFCEA751-A23F-4549-A96A-8960965563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325" y="1189038"/>
                <a:ext cx="206375" cy="250825"/>
              </a:xfrm>
              <a:custGeom>
                <a:avLst/>
                <a:gdLst>
                  <a:gd name="T0" fmla="*/ 36801 w 572"/>
                  <a:gd name="T1" fmla="*/ 250465 h 696"/>
                  <a:gd name="T2" fmla="*/ 36801 w 572"/>
                  <a:gd name="T3" fmla="*/ 250465 h 696"/>
                  <a:gd name="T4" fmla="*/ 18040 w 572"/>
                  <a:gd name="T5" fmla="*/ 244338 h 696"/>
                  <a:gd name="T6" fmla="*/ 18040 w 572"/>
                  <a:gd name="T7" fmla="*/ 244338 h 696"/>
                  <a:gd name="T8" fmla="*/ 10824 w 572"/>
                  <a:gd name="T9" fmla="*/ 198930 h 696"/>
                  <a:gd name="T10" fmla="*/ 142153 w 572"/>
                  <a:gd name="T11" fmla="*/ 17659 h 696"/>
                  <a:gd name="T12" fmla="*/ 142153 w 572"/>
                  <a:gd name="T13" fmla="*/ 17659 h 696"/>
                  <a:gd name="T14" fmla="*/ 187974 w 572"/>
                  <a:gd name="T15" fmla="*/ 10451 h 696"/>
                  <a:gd name="T16" fmla="*/ 187974 w 572"/>
                  <a:gd name="T17" fmla="*/ 10451 h 696"/>
                  <a:gd name="T18" fmla="*/ 195190 w 572"/>
                  <a:gd name="T19" fmla="*/ 55859 h 696"/>
                  <a:gd name="T20" fmla="*/ 63500 w 572"/>
                  <a:gd name="T21" fmla="*/ 237131 h 696"/>
                  <a:gd name="T22" fmla="*/ 63500 w 572"/>
                  <a:gd name="T23" fmla="*/ 237131 h 696"/>
                  <a:gd name="T24" fmla="*/ 36801 w 572"/>
                  <a:gd name="T25" fmla="*/ 250465 h 6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6">
                    <a:moveTo>
                      <a:pt x="102" y="695"/>
                    </a:moveTo>
                    <a:lnTo>
                      <a:pt x="102" y="695"/>
                    </a:lnTo>
                    <a:cubicBezTo>
                      <a:pt x="84" y="695"/>
                      <a:pt x="66" y="690"/>
                      <a:pt x="50" y="678"/>
                    </a:cubicBezTo>
                    <a:cubicBezTo>
                      <a:pt x="9" y="649"/>
                      <a:pt x="0" y="592"/>
                      <a:pt x="30" y="552"/>
                    </a:cubicBezTo>
                    <a:lnTo>
                      <a:pt x="394" y="49"/>
                    </a:lnTo>
                    <a:cubicBezTo>
                      <a:pt x="424" y="9"/>
                      <a:pt x="481" y="0"/>
                      <a:pt x="521" y="29"/>
                    </a:cubicBezTo>
                    <a:cubicBezTo>
                      <a:pt x="561" y="59"/>
                      <a:pt x="571" y="115"/>
                      <a:pt x="541" y="155"/>
                    </a:cubicBezTo>
                    <a:lnTo>
                      <a:pt x="176" y="658"/>
                    </a:lnTo>
                    <a:cubicBezTo>
                      <a:pt x="158" y="682"/>
                      <a:pt x="131" y="695"/>
                      <a:pt x="102" y="6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35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273609" y="2036659"/>
            <a:ext cx="1350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Quicksand" panose="02070303000000060000" pitchFamily="18" charset="77"/>
                <a:ea typeface="Nunito Bold" charset="0"/>
                <a:cs typeface="Nunito Bold" charset="0"/>
              </a:rPr>
              <a:t>GDP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4288" y="2917756"/>
            <a:ext cx="3586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latin typeface="Quicksand" panose="02070303000000060000"/>
              </a:rPr>
              <a:t>GROSS DOMESTIC PRODUCT</a:t>
            </a:r>
            <a:endParaRPr lang="en-US" sz="4800" b="1" i="1" u="sng" dirty="0">
              <a:solidFill>
                <a:schemeClr val="accent1">
                  <a:lumMod val="75000"/>
                </a:schemeClr>
              </a:solidFill>
              <a:latin typeface="Quicksand" panose="02070303000000060000"/>
              <a:ea typeface="Nunito Bold" charset="0"/>
              <a:cs typeface="Nunito Bold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CEA09B-69D9-BC4D-AEC0-1F7C83BDA8D2}"/>
              </a:ext>
            </a:extLst>
          </p:cNvPr>
          <p:cNvGrpSpPr/>
          <p:nvPr/>
        </p:nvGrpSpPr>
        <p:grpSpPr>
          <a:xfrm>
            <a:off x="4356092" y="-517048"/>
            <a:ext cx="7788729" cy="2322903"/>
            <a:chOff x="4356092" y="-517048"/>
            <a:chExt cx="7788729" cy="2322903"/>
          </a:xfrm>
        </p:grpSpPr>
        <p:grpSp>
          <p:nvGrpSpPr>
            <p:cNvPr id="44" name="Group 7">
              <a:extLst>
                <a:ext uri="{FF2B5EF4-FFF2-40B4-BE49-F238E27FC236}">
                  <a16:creationId xmlns:a16="http://schemas.microsoft.com/office/drawing/2014/main" id="{24823403-1289-4A46-B29B-0AB7E3947E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71767" y="-242756"/>
              <a:ext cx="1092528" cy="994943"/>
              <a:chOff x="2135188" y="3590925"/>
              <a:chExt cx="1635125" cy="1489075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45" name="Freeform 4">
                <a:extLst>
                  <a:ext uri="{FF2B5EF4-FFF2-40B4-BE49-F238E27FC236}">
                    <a16:creationId xmlns:a16="http://schemas.microsoft.com/office/drawing/2014/main" id="{C86DE950-B3AC-1C43-AAFC-AF215561B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5188" y="3590925"/>
                <a:ext cx="1635125" cy="1489075"/>
              </a:xfrm>
              <a:custGeom>
                <a:avLst/>
                <a:gdLst>
                  <a:gd name="T0" fmla="*/ 817383 w 4543"/>
                  <a:gd name="T1" fmla="*/ 172010 h 4138"/>
                  <a:gd name="T2" fmla="*/ 817383 w 4543"/>
                  <a:gd name="T3" fmla="*/ 172010 h 4138"/>
                  <a:gd name="T4" fmla="*/ 412470 w 4543"/>
                  <a:gd name="T5" fmla="*/ 338982 h 4138"/>
                  <a:gd name="T6" fmla="*/ 412470 w 4543"/>
                  <a:gd name="T7" fmla="*/ 338982 h 4138"/>
                  <a:gd name="T8" fmla="*/ 412470 w 4543"/>
                  <a:gd name="T9" fmla="*/ 1149013 h 4138"/>
                  <a:gd name="T10" fmla="*/ 412470 w 4543"/>
                  <a:gd name="T11" fmla="*/ 1149013 h 4138"/>
                  <a:gd name="T12" fmla="*/ 817383 w 4543"/>
                  <a:gd name="T13" fmla="*/ 1316345 h 4138"/>
                  <a:gd name="T14" fmla="*/ 817383 w 4543"/>
                  <a:gd name="T15" fmla="*/ 1316345 h 4138"/>
                  <a:gd name="T16" fmla="*/ 817383 w 4543"/>
                  <a:gd name="T17" fmla="*/ 1316345 h 4138"/>
                  <a:gd name="T18" fmla="*/ 1222295 w 4543"/>
                  <a:gd name="T19" fmla="*/ 1149013 h 4138"/>
                  <a:gd name="T20" fmla="*/ 1222295 w 4543"/>
                  <a:gd name="T21" fmla="*/ 1149013 h 4138"/>
                  <a:gd name="T22" fmla="*/ 1222655 w 4543"/>
                  <a:gd name="T23" fmla="*/ 338982 h 4138"/>
                  <a:gd name="T24" fmla="*/ 1222655 w 4543"/>
                  <a:gd name="T25" fmla="*/ 338982 h 4138"/>
                  <a:gd name="T26" fmla="*/ 817383 w 4543"/>
                  <a:gd name="T27" fmla="*/ 172010 h 4138"/>
                  <a:gd name="T28" fmla="*/ 817383 w 4543"/>
                  <a:gd name="T29" fmla="*/ 1381479 h 4138"/>
                  <a:gd name="T30" fmla="*/ 817383 w 4543"/>
                  <a:gd name="T31" fmla="*/ 1381479 h 4138"/>
                  <a:gd name="T32" fmla="*/ 817383 w 4543"/>
                  <a:gd name="T33" fmla="*/ 1381479 h 4138"/>
                  <a:gd name="T34" fmla="*/ 366400 w 4543"/>
                  <a:gd name="T35" fmla="*/ 1195074 h 4138"/>
                  <a:gd name="T36" fmla="*/ 366400 w 4543"/>
                  <a:gd name="T37" fmla="*/ 1195074 h 4138"/>
                  <a:gd name="T38" fmla="*/ 366400 w 4543"/>
                  <a:gd name="T39" fmla="*/ 293281 h 4138"/>
                  <a:gd name="T40" fmla="*/ 366400 w 4543"/>
                  <a:gd name="T41" fmla="*/ 293281 h 4138"/>
                  <a:gd name="T42" fmla="*/ 817383 w 4543"/>
                  <a:gd name="T43" fmla="*/ 106877 h 4138"/>
                  <a:gd name="T44" fmla="*/ 817383 w 4543"/>
                  <a:gd name="T45" fmla="*/ 106877 h 4138"/>
                  <a:gd name="T46" fmla="*/ 1268365 w 4543"/>
                  <a:gd name="T47" fmla="*/ 293281 h 4138"/>
                  <a:gd name="T48" fmla="*/ 1268365 w 4543"/>
                  <a:gd name="T49" fmla="*/ 293281 h 4138"/>
                  <a:gd name="T50" fmla="*/ 1268365 w 4543"/>
                  <a:gd name="T51" fmla="*/ 1195074 h 4138"/>
                  <a:gd name="T52" fmla="*/ 1268365 w 4543"/>
                  <a:gd name="T53" fmla="*/ 1195074 h 4138"/>
                  <a:gd name="T54" fmla="*/ 817383 w 4543"/>
                  <a:gd name="T55" fmla="*/ 1381479 h 4138"/>
                  <a:gd name="T56" fmla="*/ 817383 w 4543"/>
                  <a:gd name="T57" fmla="*/ 65134 h 4138"/>
                  <a:gd name="T58" fmla="*/ 817383 w 4543"/>
                  <a:gd name="T59" fmla="*/ 65134 h 4138"/>
                  <a:gd name="T60" fmla="*/ 336527 w 4543"/>
                  <a:gd name="T61" fmla="*/ 263413 h 4138"/>
                  <a:gd name="T62" fmla="*/ 336527 w 4543"/>
                  <a:gd name="T63" fmla="*/ 263413 h 4138"/>
                  <a:gd name="T64" fmla="*/ 336527 w 4543"/>
                  <a:gd name="T65" fmla="*/ 1224942 h 4138"/>
                  <a:gd name="T66" fmla="*/ 336527 w 4543"/>
                  <a:gd name="T67" fmla="*/ 1224942 h 4138"/>
                  <a:gd name="T68" fmla="*/ 817383 w 4543"/>
                  <a:gd name="T69" fmla="*/ 1423582 h 4138"/>
                  <a:gd name="T70" fmla="*/ 817383 w 4543"/>
                  <a:gd name="T71" fmla="*/ 1423582 h 4138"/>
                  <a:gd name="T72" fmla="*/ 1298238 w 4543"/>
                  <a:gd name="T73" fmla="*/ 1224942 h 4138"/>
                  <a:gd name="T74" fmla="*/ 1298238 w 4543"/>
                  <a:gd name="T75" fmla="*/ 1224942 h 4138"/>
                  <a:gd name="T76" fmla="*/ 1298238 w 4543"/>
                  <a:gd name="T77" fmla="*/ 263413 h 4138"/>
                  <a:gd name="T78" fmla="*/ 1298238 w 4543"/>
                  <a:gd name="T79" fmla="*/ 263413 h 4138"/>
                  <a:gd name="T80" fmla="*/ 817383 w 4543"/>
                  <a:gd name="T81" fmla="*/ 65134 h 4138"/>
                  <a:gd name="T82" fmla="*/ 817383 w 4543"/>
                  <a:gd name="T83" fmla="*/ 1488715 h 4138"/>
                  <a:gd name="T84" fmla="*/ 817383 w 4543"/>
                  <a:gd name="T85" fmla="*/ 1488715 h 4138"/>
                  <a:gd name="T86" fmla="*/ 290457 w 4543"/>
                  <a:gd name="T87" fmla="*/ 1270644 h 4138"/>
                  <a:gd name="T88" fmla="*/ 290457 w 4543"/>
                  <a:gd name="T89" fmla="*/ 1270644 h 4138"/>
                  <a:gd name="T90" fmla="*/ 290457 w 4543"/>
                  <a:gd name="T91" fmla="*/ 217352 h 4138"/>
                  <a:gd name="T92" fmla="*/ 290457 w 4543"/>
                  <a:gd name="T93" fmla="*/ 217352 h 4138"/>
                  <a:gd name="T94" fmla="*/ 817383 w 4543"/>
                  <a:gd name="T95" fmla="*/ 0 h 4138"/>
                  <a:gd name="T96" fmla="*/ 817383 w 4543"/>
                  <a:gd name="T97" fmla="*/ 0 h 4138"/>
                  <a:gd name="T98" fmla="*/ 1344308 w 4543"/>
                  <a:gd name="T99" fmla="*/ 217352 h 4138"/>
                  <a:gd name="T100" fmla="*/ 1344308 w 4543"/>
                  <a:gd name="T101" fmla="*/ 217352 h 4138"/>
                  <a:gd name="T102" fmla="*/ 1344308 w 4543"/>
                  <a:gd name="T103" fmla="*/ 1270644 h 4138"/>
                  <a:gd name="T104" fmla="*/ 1344308 w 4543"/>
                  <a:gd name="T105" fmla="*/ 1270644 h 4138"/>
                  <a:gd name="T106" fmla="*/ 817383 w 4543"/>
                  <a:gd name="T107" fmla="*/ 1488715 h 41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543" h="4138">
                    <a:moveTo>
                      <a:pt x="2271" y="478"/>
                    </a:moveTo>
                    <a:lnTo>
                      <a:pt x="2271" y="478"/>
                    </a:lnTo>
                    <a:cubicBezTo>
                      <a:pt x="1845" y="478"/>
                      <a:pt x="1446" y="642"/>
                      <a:pt x="1146" y="942"/>
                    </a:cubicBezTo>
                    <a:cubicBezTo>
                      <a:pt x="525" y="1563"/>
                      <a:pt x="525" y="2573"/>
                      <a:pt x="1146" y="3193"/>
                    </a:cubicBezTo>
                    <a:cubicBezTo>
                      <a:pt x="1445" y="3493"/>
                      <a:pt x="1845" y="3658"/>
                      <a:pt x="2271" y="3658"/>
                    </a:cubicBezTo>
                    <a:cubicBezTo>
                      <a:pt x="2696" y="3658"/>
                      <a:pt x="3096" y="3493"/>
                      <a:pt x="3396" y="3193"/>
                    </a:cubicBezTo>
                    <a:cubicBezTo>
                      <a:pt x="4017" y="2573"/>
                      <a:pt x="4017" y="1563"/>
                      <a:pt x="3397" y="942"/>
                    </a:cubicBezTo>
                    <a:cubicBezTo>
                      <a:pt x="3096" y="642"/>
                      <a:pt x="2696" y="478"/>
                      <a:pt x="2271" y="478"/>
                    </a:cubicBezTo>
                    <a:close/>
                    <a:moveTo>
                      <a:pt x="2271" y="3839"/>
                    </a:moveTo>
                    <a:lnTo>
                      <a:pt x="2271" y="3839"/>
                    </a:lnTo>
                    <a:cubicBezTo>
                      <a:pt x="1797" y="3839"/>
                      <a:pt x="1352" y="3655"/>
                      <a:pt x="1018" y="3321"/>
                    </a:cubicBezTo>
                    <a:cubicBezTo>
                      <a:pt x="327" y="2630"/>
                      <a:pt x="327" y="1506"/>
                      <a:pt x="1018" y="815"/>
                    </a:cubicBezTo>
                    <a:cubicBezTo>
                      <a:pt x="1352" y="481"/>
                      <a:pt x="1797" y="297"/>
                      <a:pt x="2271" y="297"/>
                    </a:cubicBezTo>
                    <a:cubicBezTo>
                      <a:pt x="2744" y="297"/>
                      <a:pt x="3190" y="481"/>
                      <a:pt x="3524" y="815"/>
                    </a:cubicBezTo>
                    <a:cubicBezTo>
                      <a:pt x="4215" y="1506"/>
                      <a:pt x="4215" y="2630"/>
                      <a:pt x="3524" y="3321"/>
                    </a:cubicBezTo>
                    <a:cubicBezTo>
                      <a:pt x="3190" y="3655"/>
                      <a:pt x="2744" y="3839"/>
                      <a:pt x="2271" y="3839"/>
                    </a:cubicBezTo>
                    <a:close/>
                    <a:moveTo>
                      <a:pt x="2271" y="181"/>
                    </a:moveTo>
                    <a:lnTo>
                      <a:pt x="2271" y="181"/>
                    </a:lnTo>
                    <a:cubicBezTo>
                      <a:pt x="1766" y="181"/>
                      <a:pt x="1292" y="377"/>
                      <a:pt x="935" y="732"/>
                    </a:cubicBezTo>
                    <a:cubicBezTo>
                      <a:pt x="199" y="1469"/>
                      <a:pt x="199" y="2667"/>
                      <a:pt x="935" y="3404"/>
                    </a:cubicBezTo>
                    <a:cubicBezTo>
                      <a:pt x="1292" y="3760"/>
                      <a:pt x="1766" y="3956"/>
                      <a:pt x="2271" y="3956"/>
                    </a:cubicBezTo>
                    <a:cubicBezTo>
                      <a:pt x="2776" y="3956"/>
                      <a:pt x="3251" y="3760"/>
                      <a:pt x="3607" y="3404"/>
                    </a:cubicBezTo>
                    <a:cubicBezTo>
                      <a:pt x="4343" y="2667"/>
                      <a:pt x="4343" y="1469"/>
                      <a:pt x="3607" y="732"/>
                    </a:cubicBezTo>
                    <a:cubicBezTo>
                      <a:pt x="3251" y="377"/>
                      <a:pt x="2776" y="181"/>
                      <a:pt x="2271" y="181"/>
                    </a:cubicBezTo>
                    <a:close/>
                    <a:moveTo>
                      <a:pt x="2271" y="4137"/>
                    </a:moveTo>
                    <a:lnTo>
                      <a:pt x="2271" y="4137"/>
                    </a:lnTo>
                    <a:cubicBezTo>
                      <a:pt x="1717" y="4137"/>
                      <a:pt x="1198" y="3922"/>
                      <a:pt x="807" y="3531"/>
                    </a:cubicBezTo>
                    <a:cubicBezTo>
                      <a:pt x="0" y="2724"/>
                      <a:pt x="0" y="1411"/>
                      <a:pt x="807" y="604"/>
                    </a:cubicBezTo>
                    <a:cubicBezTo>
                      <a:pt x="1198" y="214"/>
                      <a:pt x="1717" y="0"/>
                      <a:pt x="2271" y="0"/>
                    </a:cubicBezTo>
                    <a:cubicBezTo>
                      <a:pt x="2824" y="0"/>
                      <a:pt x="3344" y="214"/>
                      <a:pt x="3735" y="604"/>
                    </a:cubicBezTo>
                    <a:cubicBezTo>
                      <a:pt x="4542" y="1411"/>
                      <a:pt x="4542" y="2724"/>
                      <a:pt x="3735" y="3531"/>
                    </a:cubicBezTo>
                    <a:cubicBezTo>
                      <a:pt x="3344" y="3922"/>
                      <a:pt x="2824" y="4137"/>
                      <a:pt x="2271" y="41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id="{21B1BE46-15EC-5E40-AED6-05FE0FA67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3898900"/>
                <a:ext cx="92075" cy="92075"/>
              </a:xfrm>
              <a:custGeom>
                <a:avLst/>
                <a:gdLst>
                  <a:gd name="T0" fmla="*/ 85241 w 256"/>
                  <a:gd name="T1" fmla="*/ 82004 h 256"/>
                  <a:gd name="T2" fmla="*/ 85241 w 256"/>
                  <a:gd name="T3" fmla="*/ 82004 h 256"/>
                  <a:gd name="T4" fmla="*/ 85241 w 256"/>
                  <a:gd name="T5" fmla="*/ 58986 h 256"/>
                  <a:gd name="T6" fmla="*/ 33809 w 256"/>
                  <a:gd name="T7" fmla="*/ 7553 h 256"/>
                  <a:gd name="T8" fmla="*/ 33809 w 256"/>
                  <a:gd name="T9" fmla="*/ 7553 h 256"/>
                  <a:gd name="T10" fmla="*/ 13308 w 256"/>
                  <a:gd name="T11" fmla="*/ 4676 h 256"/>
                  <a:gd name="T12" fmla="*/ 8992 w 256"/>
                  <a:gd name="T13" fmla="*/ 8632 h 256"/>
                  <a:gd name="T14" fmla="*/ 4676 w 256"/>
                  <a:gd name="T15" fmla="*/ 13308 h 256"/>
                  <a:gd name="T16" fmla="*/ 4676 w 256"/>
                  <a:gd name="T17" fmla="*/ 13308 h 256"/>
                  <a:gd name="T18" fmla="*/ 7553 w 256"/>
                  <a:gd name="T19" fmla="*/ 33809 h 256"/>
                  <a:gd name="T20" fmla="*/ 58986 w 256"/>
                  <a:gd name="T21" fmla="*/ 85241 h 256"/>
                  <a:gd name="T22" fmla="*/ 58986 w 256"/>
                  <a:gd name="T23" fmla="*/ 85241 h 256"/>
                  <a:gd name="T24" fmla="*/ 82004 w 256"/>
                  <a:gd name="T25" fmla="*/ 85241 h 256"/>
                  <a:gd name="T26" fmla="*/ 85241 w 256"/>
                  <a:gd name="T27" fmla="*/ 8200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37" y="228"/>
                    </a:moveTo>
                    <a:lnTo>
                      <a:pt x="237" y="228"/>
                    </a:lnTo>
                    <a:cubicBezTo>
                      <a:pt x="255" y="211"/>
                      <a:pt x="255" y="182"/>
                      <a:pt x="237" y="164"/>
                    </a:cubicBezTo>
                    <a:lnTo>
                      <a:pt x="94" y="21"/>
                    </a:lnTo>
                    <a:cubicBezTo>
                      <a:pt x="76" y="3"/>
                      <a:pt x="51" y="0"/>
                      <a:pt x="37" y="13"/>
                    </a:cubicBezTo>
                    <a:lnTo>
                      <a:pt x="25" y="24"/>
                    </a:lnTo>
                    <a:lnTo>
                      <a:pt x="13" y="37"/>
                    </a:lnTo>
                    <a:cubicBezTo>
                      <a:pt x="0" y="51"/>
                      <a:pt x="4" y="77"/>
                      <a:pt x="21" y="94"/>
                    </a:cubicBezTo>
                    <a:lnTo>
                      <a:pt x="164" y="237"/>
                    </a:lnTo>
                    <a:cubicBezTo>
                      <a:pt x="182" y="255"/>
                      <a:pt x="210" y="255"/>
                      <a:pt x="228" y="237"/>
                    </a:cubicBezTo>
                    <a:lnTo>
                      <a:pt x="237" y="2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7" name="Freeform 6">
                <a:extLst>
                  <a:ext uri="{FF2B5EF4-FFF2-40B4-BE49-F238E27FC236}">
                    <a16:creationId xmlns:a16="http://schemas.microsoft.com/office/drawing/2014/main" id="{75C4262D-F8B7-0744-862D-61AEF0D09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325" y="4316413"/>
                <a:ext cx="106363" cy="38100"/>
              </a:xfrm>
              <a:custGeom>
                <a:avLst/>
                <a:gdLst>
                  <a:gd name="T0" fmla="*/ 106001 w 294"/>
                  <a:gd name="T1" fmla="*/ 16486 h 104"/>
                  <a:gd name="T2" fmla="*/ 106001 w 294"/>
                  <a:gd name="T3" fmla="*/ 16486 h 104"/>
                  <a:gd name="T4" fmla="*/ 89721 w 294"/>
                  <a:gd name="T5" fmla="*/ 0 h 104"/>
                  <a:gd name="T6" fmla="*/ 17004 w 294"/>
                  <a:gd name="T7" fmla="*/ 0 h 104"/>
                  <a:gd name="T8" fmla="*/ 17004 w 294"/>
                  <a:gd name="T9" fmla="*/ 0 h 104"/>
                  <a:gd name="T10" fmla="*/ 362 w 294"/>
                  <a:gd name="T11" fmla="*/ 12822 h 104"/>
                  <a:gd name="T12" fmla="*/ 362 w 294"/>
                  <a:gd name="T13" fmla="*/ 12822 h 104"/>
                  <a:gd name="T14" fmla="*/ 17004 w 294"/>
                  <a:gd name="T15" fmla="*/ 37734 h 104"/>
                  <a:gd name="T16" fmla="*/ 89721 w 294"/>
                  <a:gd name="T17" fmla="*/ 37734 h 104"/>
                  <a:gd name="T18" fmla="*/ 89721 w 294"/>
                  <a:gd name="T19" fmla="*/ 37734 h 104"/>
                  <a:gd name="T20" fmla="*/ 106001 w 294"/>
                  <a:gd name="T21" fmla="*/ 21248 h 104"/>
                  <a:gd name="T22" fmla="*/ 106001 w 294"/>
                  <a:gd name="T23" fmla="*/ 16486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4">
                    <a:moveTo>
                      <a:pt x="293" y="45"/>
                    </a:moveTo>
                    <a:lnTo>
                      <a:pt x="293" y="45"/>
                    </a:lnTo>
                    <a:cubicBezTo>
                      <a:pt x="293" y="21"/>
                      <a:pt x="273" y="0"/>
                      <a:pt x="248" y="0"/>
                    </a:cubicBezTo>
                    <a:lnTo>
                      <a:pt x="47" y="0"/>
                    </a:lnTo>
                    <a:cubicBezTo>
                      <a:pt x="21" y="0"/>
                      <a:pt x="1" y="15"/>
                      <a:pt x="1" y="35"/>
                    </a:cubicBezTo>
                    <a:cubicBezTo>
                      <a:pt x="0" y="53"/>
                      <a:pt x="21" y="103"/>
                      <a:pt x="47" y="103"/>
                    </a:cubicBezTo>
                    <a:lnTo>
                      <a:pt x="248" y="103"/>
                    </a:lnTo>
                    <a:cubicBezTo>
                      <a:pt x="273" y="103"/>
                      <a:pt x="293" y="83"/>
                      <a:pt x="293" y="58"/>
                    </a:cubicBezTo>
                    <a:lnTo>
                      <a:pt x="293" y="4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id="{25EF4B71-DEF7-2748-8963-04048D03B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679950"/>
                <a:ext cx="92075" cy="92075"/>
              </a:xfrm>
              <a:custGeom>
                <a:avLst/>
                <a:gdLst>
                  <a:gd name="T0" fmla="*/ 82004 w 256"/>
                  <a:gd name="T1" fmla="*/ 6114 h 256"/>
                  <a:gd name="T2" fmla="*/ 82004 w 256"/>
                  <a:gd name="T3" fmla="*/ 6114 h 256"/>
                  <a:gd name="T4" fmla="*/ 58986 w 256"/>
                  <a:gd name="T5" fmla="*/ 6114 h 256"/>
                  <a:gd name="T6" fmla="*/ 7553 w 256"/>
                  <a:gd name="T7" fmla="*/ 57907 h 256"/>
                  <a:gd name="T8" fmla="*/ 7553 w 256"/>
                  <a:gd name="T9" fmla="*/ 57907 h 256"/>
                  <a:gd name="T10" fmla="*/ 4676 w 256"/>
                  <a:gd name="T11" fmla="*/ 78408 h 256"/>
                  <a:gd name="T12" fmla="*/ 8992 w 256"/>
                  <a:gd name="T13" fmla="*/ 82724 h 256"/>
                  <a:gd name="T14" fmla="*/ 13308 w 256"/>
                  <a:gd name="T15" fmla="*/ 87399 h 256"/>
                  <a:gd name="T16" fmla="*/ 13308 w 256"/>
                  <a:gd name="T17" fmla="*/ 87399 h 256"/>
                  <a:gd name="T18" fmla="*/ 33809 w 256"/>
                  <a:gd name="T19" fmla="*/ 84162 h 256"/>
                  <a:gd name="T20" fmla="*/ 85241 w 256"/>
                  <a:gd name="T21" fmla="*/ 32370 h 256"/>
                  <a:gd name="T22" fmla="*/ 85241 w 256"/>
                  <a:gd name="T23" fmla="*/ 32370 h 256"/>
                  <a:gd name="T24" fmla="*/ 85241 w 256"/>
                  <a:gd name="T25" fmla="*/ 9711 h 256"/>
                  <a:gd name="T26" fmla="*/ 82004 w 256"/>
                  <a:gd name="T27" fmla="*/ 611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28" y="17"/>
                    </a:moveTo>
                    <a:lnTo>
                      <a:pt x="228" y="17"/>
                    </a:lnTo>
                    <a:cubicBezTo>
                      <a:pt x="210" y="0"/>
                      <a:pt x="182" y="0"/>
                      <a:pt x="164" y="17"/>
                    </a:cubicBezTo>
                    <a:lnTo>
                      <a:pt x="21" y="161"/>
                    </a:lnTo>
                    <a:cubicBezTo>
                      <a:pt x="4" y="178"/>
                      <a:pt x="0" y="204"/>
                      <a:pt x="13" y="218"/>
                    </a:cubicBezTo>
                    <a:lnTo>
                      <a:pt x="25" y="230"/>
                    </a:lnTo>
                    <a:lnTo>
                      <a:pt x="37" y="243"/>
                    </a:lnTo>
                    <a:cubicBezTo>
                      <a:pt x="51" y="255"/>
                      <a:pt x="76" y="251"/>
                      <a:pt x="94" y="234"/>
                    </a:cubicBezTo>
                    <a:lnTo>
                      <a:pt x="237" y="90"/>
                    </a:lnTo>
                    <a:cubicBezTo>
                      <a:pt x="255" y="73"/>
                      <a:pt x="255" y="44"/>
                      <a:pt x="237" y="27"/>
                    </a:cubicBezTo>
                    <a:lnTo>
                      <a:pt x="228" y="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7B5EA98D-CF6F-DF4E-9C69-50E649610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4835525"/>
                <a:ext cx="38100" cy="104775"/>
              </a:xfrm>
              <a:custGeom>
                <a:avLst/>
                <a:gdLst>
                  <a:gd name="T0" fmla="*/ 16329 w 105"/>
                  <a:gd name="T1" fmla="*/ 0 h 293"/>
                  <a:gd name="T2" fmla="*/ 16329 w 105"/>
                  <a:gd name="T3" fmla="*/ 0 h 293"/>
                  <a:gd name="T4" fmla="*/ 0 w 105"/>
                  <a:gd name="T5" fmla="*/ 16092 h 293"/>
                  <a:gd name="T6" fmla="*/ 0 w 105"/>
                  <a:gd name="T7" fmla="*/ 87968 h 293"/>
                  <a:gd name="T8" fmla="*/ 0 w 105"/>
                  <a:gd name="T9" fmla="*/ 87968 h 293"/>
                  <a:gd name="T10" fmla="*/ 12700 w 105"/>
                  <a:gd name="T11" fmla="*/ 104417 h 293"/>
                  <a:gd name="T12" fmla="*/ 12700 w 105"/>
                  <a:gd name="T13" fmla="*/ 104417 h 293"/>
                  <a:gd name="T14" fmla="*/ 37737 w 105"/>
                  <a:gd name="T15" fmla="*/ 87968 h 293"/>
                  <a:gd name="T16" fmla="*/ 37737 w 105"/>
                  <a:gd name="T17" fmla="*/ 16092 h 293"/>
                  <a:gd name="T18" fmla="*/ 37737 w 105"/>
                  <a:gd name="T19" fmla="*/ 16092 h 293"/>
                  <a:gd name="T20" fmla="*/ 21046 w 105"/>
                  <a:gd name="T21" fmla="*/ 0 h 293"/>
                  <a:gd name="T22" fmla="*/ 16329 w 105"/>
                  <a:gd name="T23" fmla="*/ 0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45" y="0"/>
                    </a:moveTo>
                    <a:lnTo>
                      <a:pt x="45" y="0"/>
                    </a:lnTo>
                    <a:cubicBezTo>
                      <a:pt x="20" y="0"/>
                      <a:pt x="0" y="20"/>
                      <a:pt x="0" y="45"/>
                    </a:cubicBezTo>
                    <a:lnTo>
                      <a:pt x="0" y="246"/>
                    </a:lnTo>
                    <a:cubicBezTo>
                      <a:pt x="0" y="271"/>
                      <a:pt x="16" y="292"/>
                      <a:pt x="35" y="292"/>
                    </a:cubicBezTo>
                    <a:cubicBezTo>
                      <a:pt x="54" y="292"/>
                      <a:pt x="104" y="271"/>
                      <a:pt x="104" y="246"/>
                    </a:cubicBezTo>
                    <a:lnTo>
                      <a:pt x="104" y="45"/>
                    </a:lnTo>
                    <a:cubicBezTo>
                      <a:pt x="104" y="20"/>
                      <a:pt x="83" y="0"/>
                      <a:pt x="58" y="0"/>
                    </a:cubicBezTo>
                    <a:lnTo>
                      <a:pt x="4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8B834173-58DD-6045-8FBD-AC402DC98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4679950"/>
                <a:ext cx="92075" cy="92075"/>
              </a:xfrm>
              <a:custGeom>
                <a:avLst/>
                <a:gdLst>
                  <a:gd name="T0" fmla="*/ 6449 w 257"/>
                  <a:gd name="T1" fmla="*/ 9711 h 256"/>
                  <a:gd name="T2" fmla="*/ 6449 w 257"/>
                  <a:gd name="T3" fmla="*/ 9711 h 256"/>
                  <a:gd name="T4" fmla="*/ 6449 w 257"/>
                  <a:gd name="T5" fmla="*/ 32370 h 256"/>
                  <a:gd name="T6" fmla="*/ 57681 w 257"/>
                  <a:gd name="T7" fmla="*/ 84162 h 256"/>
                  <a:gd name="T8" fmla="*/ 57681 w 257"/>
                  <a:gd name="T9" fmla="*/ 84162 h 256"/>
                  <a:gd name="T10" fmla="*/ 78461 w 257"/>
                  <a:gd name="T11" fmla="*/ 87399 h 256"/>
                  <a:gd name="T12" fmla="*/ 82760 w 257"/>
                  <a:gd name="T13" fmla="*/ 82724 h 256"/>
                  <a:gd name="T14" fmla="*/ 87059 w 257"/>
                  <a:gd name="T15" fmla="*/ 78408 h 256"/>
                  <a:gd name="T16" fmla="*/ 87059 w 257"/>
                  <a:gd name="T17" fmla="*/ 78408 h 256"/>
                  <a:gd name="T18" fmla="*/ 83835 w 257"/>
                  <a:gd name="T19" fmla="*/ 57907 h 256"/>
                  <a:gd name="T20" fmla="*/ 32961 w 257"/>
                  <a:gd name="T21" fmla="*/ 6114 h 256"/>
                  <a:gd name="T22" fmla="*/ 32961 w 257"/>
                  <a:gd name="T23" fmla="*/ 6114 h 256"/>
                  <a:gd name="T24" fmla="*/ 10032 w 257"/>
                  <a:gd name="T25" fmla="*/ 6114 h 256"/>
                  <a:gd name="T26" fmla="*/ 6449 w 257"/>
                  <a:gd name="T27" fmla="*/ 971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18" y="27"/>
                    </a:moveTo>
                    <a:lnTo>
                      <a:pt x="18" y="27"/>
                    </a:lnTo>
                    <a:cubicBezTo>
                      <a:pt x="0" y="44"/>
                      <a:pt x="0" y="73"/>
                      <a:pt x="18" y="90"/>
                    </a:cubicBezTo>
                    <a:lnTo>
                      <a:pt x="161" y="234"/>
                    </a:lnTo>
                    <a:cubicBezTo>
                      <a:pt x="179" y="251"/>
                      <a:pt x="205" y="255"/>
                      <a:pt x="219" y="243"/>
                    </a:cubicBezTo>
                    <a:lnTo>
                      <a:pt x="231" y="230"/>
                    </a:lnTo>
                    <a:lnTo>
                      <a:pt x="243" y="218"/>
                    </a:lnTo>
                    <a:cubicBezTo>
                      <a:pt x="256" y="204"/>
                      <a:pt x="252" y="178"/>
                      <a:pt x="234" y="161"/>
                    </a:cubicBezTo>
                    <a:lnTo>
                      <a:pt x="92" y="17"/>
                    </a:lnTo>
                    <a:cubicBezTo>
                      <a:pt x="74" y="0"/>
                      <a:pt x="45" y="0"/>
                      <a:pt x="28" y="17"/>
                    </a:cubicBezTo>
                    <a:lnTo>
                      <a:pt x="18" y="2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EB637CC4-1CA2-8040-BF04-2E9A9EA29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4316413"/>
                <a:ext cx="106363" cy="38100"/>
              </a:xfrm>
              <a:custGeom>
                <a:avLst/>
                <a:gdLst>
                  <a:gd name="T0" fmla="*/ 0 w 294"/>
                  <a:gd name="T1" fmla="*/ 21046 h 105"/>
                  <a:gd name="T2" fmla="*/ 0 w 294"/>
                  <a:gd name="T3" fmla="*/ 21046 h 105"/>
                  <a:gd name="T4" fmla="*/ 16642 w 294"/>
                  <a:gd name="T5" fmla="*/ 37374 h 105"/>
                  <a:gd name="T6" fmla="*/ 89721 w 294"/>
                  <a:gd name="T7" fmla="*/ 37737 h 105"/>
                  <a:gd name="T8" fmla="*/ 89721 w 294"/>
                  <a:gd name="T9" fmla="*/ 37737 h 105"/>
                  <a:gd name="T10" fmla="*/ 106001 w 294"/>
                  <a:gd name="T11" fmla="*/ 25037 h 105"/>
                  <a:gd name="T12" fmla="*/ 106001 w 294"/>
                  <a:gd name="T13" fmla="*/ 25037 h 105"/>
                  <a:gd name="T14" fmla="*/ 89721 w 294"/>
                  <a:gd name="T15" fmla="*/ 0 h 105"/>
                  <a:gd name="T16" fmla="*/ 16642 w 294"/>
                  <a:gd name="T17" fmla="*/ 0 h 105"/>
                  <a:gd name="T18" fmla="*/ 16642 w 294"/>
                  <a:gd name="T19" fmla="*/ 0 h 105"/>
                  <a:gd name="T20" fmla="*/ 0 w 294"/>
                  <a:gd name="T21" fmla="*/ 16329 h 105"/>
                  <a:gd name="T22" fmla="*/ 0 w 294"/>
                  <a:gd name="T23" fmla="*/ 21046 h 1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5">
                    <a:moveTo>
                      <a:pt x="0" y="58"/>
                    </a:moveTo>
                    <a:lnTo>
                      <a:pt x="0" y="58"/>
                    </a:lnTo>
                    <a:cubicBezTo>
                      <a:pt x="0" y="83"/>
                      <a:pt x="21" y="103"/>
                      <a:pt x="46" y="103"/>
                    </a:cubicBezTo>
                    <a:lnTo>
                      <a:pt x="248" y="104"/>
                    </a:lnTo>
                    <a:cubicBezTo>
                      <a:pt x="272" y="104"/>
                      <a:pt x="293" y="88"/>
                      <a:pt x="293" y="69"/>
                    </a:cubicBezTo>
                    <a:cubicBezTo>
                      <a:pt x="293" y="50"/>
                      <a:pt x="272" y="0"/>
                      <a:pt x="248" y="0"/>
                    </a:cubicBezTo>
                    <a:lnTo>
                      <a:pt x="46" y="0"/>
                    </a:lnTo>
                    <a:cubicBezTo>
                      <a:pt x="21" y="0"/>
                      <a:pt x="0" y="21"/>
                      <a:pt x="0" y="45"/>
                    </a:cubicBezTo>
                    <a:lnTo>
                      <a:pt x="0" y="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ED3DB92A-2416-6344-8BD1-CB8038AC1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3898900"/>
                <a:ext cx="92075" cy="92075"/>
              </a:xfrm>
              <a:custGeom>
                <a:avLst/>
                <a:gdLst>
                  <a:gd name="T0" fmla="*/ 10032 w 257"/>
                  <a:gd name="T1" fmla="*/ 85601 h 256"/>
                  <a:gd name="T2" fmla="*/ 10032 w 257"/>
                  <a:gd name="T3" fmla="*/ 85601 h 256"/>
                  <a:gd name="T4" fmla="*/ 32961 w 257"/>
                  <a:gd name="T5" fmla="*/ 85601 h 256"/>
                  <a:gd name="T6" fmla="*/ 84193 w 257"/>
                  <a:gd name="T7" fmla="*/ 33809 h 256"/>
                  <a:gd name="T8" fmla="*/ 84193 w 257"/>
                  <a:gd name="T9" fmla="*/ 33809 h 256"/>
                  <a:gd name="T10" fmla="*/ 87059 w 257"/>
                  <a:gd name="T11" fmla="*/ 13308 h 256"/>
                  <a:gd name="T12" fmla="*/ 82760 w 257"/>
                  <a:gd name="T13" fmla="*/ 8632 h 256"/>
                  <a:gd name="T14" fmla="*/ 78461 w 257"/>
                  <a:gd name="T15" fmla="*/ 4676 h 256"/>
                  <a:gd name="T16" fmla="*/ 78461 w 257"/>
                  <a:gd name="T17" fmla="*/ 4676 h 256"/>
                  <a:gd name="T18" fmla="*/ 57681 w 257"/>
                  <a:gd name="T19" fmla="*/ 7553 h 256"/>
                  <a:gd name="T20" fmla="*/ 6449 w 257"/>
                  <a:gd name="T21" fmla="*/ 58986 h 256"/>
                  <a:gd name="T22" fmla="*/ 6449 w 257"/>
                  <a:gd name="T23" fmla="*/ 58986 h 256"/>
                  <a:gd name="T24" fmla="*/ 6449 w 257"/>
                  <a:gd name="T25" fmla="*/ 82004 h 256"/>
                  <a:gd name="T26" fmla="*/ 10032 w 257"/>
                  <a:gd name="T27" fmla="*/ 8560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28" y="238"/>
                    </a:moveTo>
                    <a:lnTo>
                      <a:pt x="28" y="238"/>
                    </a:lnTo>
                    <a:cubicBezTo>
                      <a:pt x="45" y="255"/>
                      <a:pt x="74" y="255"/>
                      <a:pt x="92" y="238"/>
                    </a:cubicBezTo>
                    <a:lnTo>
                      <a:pt x="235" y="94"/>
                    </a:lnTo>
                    <a:cubicBezTo>
                      <a:pt x="252" y="77"/>
                      <a:pt x="256" y="51"/>
                      <a:pt x="243" y="37"/>
                    </a:cubicBezTo>
                    <a:lnTo>
                      <a:pt x="231" y="24"/>
                    </a:lnTo>
                    <a:lnTo>
                      <a:pt x="219" y="13"/>
                    </a:lnTo>
                    <a:cubicBezTo>
                      <a:pt x="205" y="0"/>
                      <a:pt x="179" y="3"/>
                      <a:pt x="161" y="21"/>
                    </a:cubicBezTo>
                    <a:lnTo>
                      <a:pt x="18" y="164"/>
                    </a:lnTo>
                    <a:cubicBezTo>
                      <a:pt x="0" y="182"/>
                      <a:pt x="0" y="211"/>
                      <a:pt x="18" y="228"/>
                    </a:cubicBezTo>
                    <a:lnTo>
                      <a:pt x="28" y="23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id="{E6562BAB-5FD9-3D49-B6F4-048ECC4D6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730625"/>
                <a:ext cx="38100" cy="104775"/>
              </a:xfrm>
              <a:custGeom>
                <a:avLst/>
                <a:gdLst>
                  <a:gd name="T0" fmla="*/ 21046 w 105"/>
                  <a:gd name="T1" fmla="*/ 104417 h 293"/>
                  <a:gd name="T2" fmla="*/ 21046 w 105"/>
                  <a:gd name="T3" fmla="*/ 104417 h 293"/>
                  <a:gd name="T4" fmla="*/ 37737 w 105"/>
                  <a:gd name="T5" fmla="*/ 88326 h 293"/>
                  <a:gd name="T6" fmla="*/ 37737 w 105"/>
                  <a:gd name="T7" fmla="*/ 16449 h 293"/>
                  <a:gd name="T8" fmla="*/ 37737 w 105"/>
                  <a:gd name="T9" fmla="*/ 16449 h 293"/>
                  <a:gd name="T10" fmla="*/ 25037 w 105"/>
                  <a:gd name="T11" fmla="*/ 0 h 293"/>
                  <a:gd name="T12" fmla="*/ 25037 w 105"/>
                  <a:gd name="T13" fmla="*/ 0 h 293"/>
                  <a:gd name="T14" fmla="*/ 0 w 105"/>
                  <a:gd name="T15" fmla="*/ 16449 h 293"/>
                  <a:gd name="T16" fmla="*/ 0 w 105"/>
                  <a:gd name="T17" fmla="*/ 88326 h 293"/>
                  <a:gd name="T18" fmla="*/ 0 w 105"/>
                  <a:gd name="T19" fmla="*/ 88326 h 293"/>
                  <a:gd name="T20" fmla="*/ 16329 w 105"/>
                  <a:gd name="T21" fmla="*/ 104417 h 293"/>
                  <a:gd name="T22" fmla="*/ 21046 w 105"/>
                  <a:gd name="T23" fmla="*/ 104417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58" y="292"/>
                    </a:moveTo>
                    <a:lnTo>
                      <a:pt x="58" y="292"/>
                    </a:lnTo>
                    <a:cubicBezTo>
                      <a:pt x="83" y="292"/>
                      <a:pt x="104" y="272"/>
                      <a:pt x="104" y="247"/>
                    </a:cubicBezTo>
                    <a:lnTo>
                      <a:pt x="104" y="46"/>
                    </a:lnTo>
                    <a:cubicBezTo>
                      <a:pt x="104" y="21"/>
                      <a:pt x="88" y="1"/>
                      <a:pt x="69" y="0"/>
                    </a:cubicBezTo>
                    <a:cubicBezTo>
                      <a:pt x="50" y="0"/>
                      <a:pt x="0" y="21"/>
                      <a:pt x="0" y="46"/>
                    </a:cubicBezTo>
                    <a:lnTo>
                      <a:pt x="0" y="247"/>
                    </a:lnTo>
                    <a:cubicBezTo>
                      <a:pt x="0" y="272"/>
                      <a:pt x="20" y="292"/>
                      <a:pt x="45" y="292"/>
                    </a:cubicBezTo>
                    <a:lnTo>
                      <a:pt x="58" y="2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5B233837-1F18-2845-9CF2-F56E341FE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663" y="4143375"/>
                <a:ext cx="250825" cy="250825"/>
              </a:xfrm>
              <a:custGeom>
                <a:avLst/>
                <a:gdLst>
                  <a:gd name="T0" fmla="*/ 237529 w 698"/>
                  <a:gd name="T1" fmla="*/ 185064 h 698"/>
                  <a:gd name="T2" fmla="*/ 237529 w 698"/>
                  <a:gd name="T3" fmla="*/ 185064 h 698"/>
                  <a:gd name="T4" fmla="*/ 237529 w 698"/>
                  <a:gd name="T5" fmla="*/ 231420 h 698"/>
                  <a:gd name="T6" fmla="*/ 230702 w 698"/>
                  <a:gd name="T7" fmla="*/ 237888 h 698"/>
                  <a:gd name="T8" fmla="*/ 230702 w 698"/>
                  <a:gd name="T9" fmla="*/ 237888 h 698"/>
                  <a:gd name="T10" fmla="*/ 185064 w 698"/>
                  <a:gd name="T11" fmla="*/ 237888 h 698"/>
                  <a:gd name="T12" fmla="*/ 23717 w 698"/>
                  <a:gd name="T13" fmla="*/ 76901 h 698"/>
                  <a:gd name="T14" fmla="*/ 23717 w 698"/>
                  <a:gd name="T15" fmla="*/ 76901 h 698"/>
                  <a:gd name="T16" fmla="*/ 0 w 698"/>
                  <a:gd name="T17" fmla="*/ 26951 h 698"/>
                  <a:gd name="T18" fmla="*/ 0 w 698"/>
                  <a:gd name="T19" fmla="*/ 26951 h 698"/>
                  <a:gd name="T20" fmla="*/ 26592 w 698"/>
                  <a:gd name="T21" fmla="*/ 719 h 698"/>
                  <a:gd name="T22" fmla="*/ 26592 w 698"/>
                  <a:gd name="T23" fmla="*/ 719 h 698"/>
                  <a:gd name="T24" fmla="*/ 76182 w 698"/>
                  <a:gd name="T25" fmla="*/ 24076 h 698"/>
                  <a:gd name="T26" fmla="*/ 237529 w 698"/>
                  <a:gd name="T27" fmla="*/ 185064 h 6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98" h="698">
                    <a:moveTo>
                      <a:pt x="661" y="515"/>
                    </a:moveTo>
                    <a:lnTo>
                      <a:pt x="661" y="515"/>
                    </a:lnTo>
                    <a:cubicBezTo>
                      <a:pt x="697" y="551"/>
                      <a:pt x="697" y="608"/>
                      <a:pt x="661" y="644"/>
                    </a:cubicBezTo>
                    <a:lnTo>
                      <a:pt x="642" y="662"/>
                    </a:lnTo>
                    <a:cubicBezTo>
                      <a:pt x="608" y="697"/>
                      <a:pt x="550" y="697"/>
                      <a:pt x="515" y="662"/>
                    </a:cubicBezTo>
                    <a:lnTo>
                      <a:pt x="66" y="214"/>
                    </a:lnTo>
                    <a:cubicBezTo>
                      <a:pt x="31" y="178"/>
                      <a:pt x="2" y="116"/>
                      <a:pt x="0" y="75"/>
                    </a:cubicBezTo>
                    <a:cubicBezTo>
                      <a:pt x="0" y="34"/>
                      <a:pt x="33" y="0"/>
                      <a:pt x="74" y="2"/>
                    </a:cubicBezTo>
                    <a:cubicBezTo>
                      <a:pt x="115" y="2"/>
                      <a:pt x="177" y="32"/>
                      <a:pt x="212" y="67"/>
                    </a:cubicBezTo>
                    <a:lnTo>
                      <a:pt x="661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B74091E6-173A-FB48-9C31-B9CC6CAC7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4049713"/>
                <a:ext cx="349250" cy="349250"/>
              </a:xfrm>
              <a:custGeom>
                <a:avLst/>
                <a:gdLst>
                  <a:gd name="T0" fmla="*/ 52154 w 971"/>
                  <a:gd name="T1" fmla="*/ 334518 h 972"/>
                  <a:gd name="T2" fmla="*/ 52154 w 971"/>
                  <a:gd name="T3" fmla="*/ 334518 h 972"/>
                  <a:gd name="T4" fmla="*/ 10071 w 971"/>
                  <a:gd name="T5" fmla="*/ 338471 h 972"/>
                  <a:gd name="T6" fmla="*/ 10071 w 971"/>
                  <a:gd name="T7" fmla="*/ 338471 h 972"/>
                  <a:gd name="T8" fmla="*/ 14387 w 971"/>
                  <a:gd name="T9" fmla="*/ 296431 h 972"/>
                  <a:gd name="T10" fmla="*/ 287745 w 971"/>
                  <a:gd name="T11" fmla="*/ 23715 h 972"/>
                  <a:gd name="T12" fmla="*/ 287745 w 971"/>
                  <a:gd name="T13" fmla="*/ 23715 h 972"/>
                  <a:gd name="T14" fmla="*/ 329827 w 971"/>
                  <a:gd name="T15" fmla="*/ 359 h 972"/>
                  <a:gd name="T16" fmla="*/ 329827 w 971"/>
                  <a:gd name="T17" fmla="*/ 359 h 972"/>
                  <a:gd name="T18" fmla="*/ 348890 w 971"/>
                  <a:gd name="T19" fmla="*/ 19403 h 972"/>
                  <a:gd name="T20" fmla="*/ 348890 w 971"/>
                  <a:gd name="T21" fmla="*/ 19403 h 972"/>
                  <a:gd name="T22" fmla="*/ 325511 w 971"/>
                  <a:gd name="T23" fmla="*/ 61801 h 972"/>
                  <a:gd name="T24" fmla="*/ 52154 w 971"/>
                  <a:gd name="T25" fmla="*/ 334518 h 9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71" h="972">
                    <a:moveTo>
                      <a:pt x="145" y="931"/>
                    </a:moveTo>
                    <a:lnTo>
                      <a:pt x="145" y="931"/>
                    </a:lnTo>
                    <a:cubicBezTo>
                      <a:pt x="110" y="966"/>
                      <a:pt x="58" y="971"/>
                      <a:pt x="28" y="942"/>
                    </a:cubicBezTo>
                    <a:cubicBezTo>
                      <a:pt x="0" y="913"/>
                      <a:pt x="4" y="861"/>
                      <a:pt x="40" y="825"/>
                    </a:cubicBezTo>
                    <a:lnTo>
                      <a:pt x="800" y="66"/>
                    </a:lnTo>
                    <a:cubicBezTo>
                      <a:pt x="834" y="31"/>
                      <a:pt x="888" y="1"/>
                      <a:pt x="917" y="1"/>
                    </a:cubicBezTo>
                    <a:cubicBezTo>
                      <a:pt x="947" y="0"/>
                      <a:pt x="970" y="24"/>
                      <a:pt x="970" y="54"/>
                    </a:cubicBezTo>
                    <a:cubicBezTo>
                      <a:pt x="969" y="84"/>
                      <a:pt x="940" y="136"/>
                      <a:pt x="905" y="172"/>
                    </a:cubicBezTo>
                    <a:lnTo>
                      <a:pt x="145" y="9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56" name="Group 4">
              <a:extLst>
                <a:ext uri="{FF2B5EF4-FFF2-40B4-BE49-F238E27FC236}">
                  <a16:creationId xmlns:a16="http://schemas.microsoft.com/office/drawing/2014/main" id="{F60DE7FB-424A-AE42-B436-96ED09D612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0106" y="797571"/>
              <a:ext cx="1657884" cy="914329"/>
              <a:chOff x="5265738" y="5084763"/>
              <a:chExt cx="2481262" cy="136842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7E1AA3C7-B6A3-8641-83F4-9410EB430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3913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8" name="Freeform 25">
                <a:extLst>
                  <a:ext uri="{FF2B5EF4-FFF2-40B4-BE49-F238E27FC236}">
                    <a16:creationId xmlns:a16="http://schemas.microsoft.com/office/drawing/2014/main" id="{549628A7-BA99-7044-8687-5821A5302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230813"/>
                <a:ext cx="180975" cy="180975"/>
              </a:xfrm>
              <a:custGeom>
                <a:avLst/>
                <a:gdLst>
                  <a:gd name="T0" fmla="*/ 0 w 501"/>
                  <a:gd name="T1" fmla="*/ 180614 h 501"/>
                  <a:gd name="T2" fmla="*/ 180614 w 501"/>
                  <a:gd name="T3" fmla="*/ 0 h 501"/>
                  <a:gd name="T4" fmla="*/ 0 w 501"/>
                  <a:gd name="T5" fmla="*/ 0 h 501"/>
                  <a:gd name="T6" fmla="*/ 0 w 501"/>
                  <a:gd name="T7" fmla="*/ 180614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1">
                    <a:moveTo>
                      <a:pt x="0" y="500"/>
                    </a:moveTo>
                    <a:lnTo>
                      <a:pt x="500" y="0"/>
                    </a:lnTo>
                    <a:lnTo>
                      <a:pt x="0" y="0"/>
                    </a:lnTo>
                    <a:lnTo>
                      <a:pt x="0" y="5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9" name="Freeform 26">
                <a:extLst>
                  <a:ext uri="{FF2B5EF4-FFF2-40B4-BE49-F238E27FC236}">
                    <a16:creationId xmlns:a16="http://schemas.microsoft.com/office/drawing/2014/main" id="{C76855B7-E9B5-D142-808A-9BC9C9D33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884863"/>
                <a:ext cx="180975" cy="180975"/>
              </a:xfrm>
              <a:custGeom>
                <a:avLst/>
                <a:gdLst>
                  <a:gd name="T0" fmla="*/ 180614 w 501"/>
                  <a:gd name="T1" fmla="*/ 180614 h 502"/>
                  <a:gd name="T2" fmla="*/ 0 w 501"/>
                  <a:gd name="T3" fmla="*/ 0 h 502"/>
                  <a:gd name="T4" fmla="*/ 0 w 501"/>
                  <a:gd name="T5" fmla="*/ 180614 h 502"/>
                  <a:gd name="T6" fmla="*/ 180614 w 501"/>
                  <a:gd name="T7" fmla="*/ 180614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2">
                    <a:moveTo>
                      <a:pt x="500" y="501"/>
                    </a:moveTo>
                    <a:lnTo>
                      <a:pt x="0" y="0"/>
                    </a:lnTo>
                    <a:lnTo>
                      <a:pt x="0" y="501"/>
                    </a:lnTo>
                    <a:lnTo>
                      <a:pt x="500" y="50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0" name="Freeform 27">
                <a:extLst>
                  <a:ext uri="{FF2B5EF4-FFF2-40B4-BE49-F238E27FC236}">
                    <a16:creationId xmlns:a16="http://schemas.microsoft.com/office/drawing/2014/main" id="{1136498F-3B03-844F-BCD1-6A26364BF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884863"/>
                <a:ext cx="180975" cy="180975"/>
              </a:xfrm>
              <a:custGeom>
                <a:avLst/>
                <a:gdLst>
                  <a:gd name="T0" fmla="*/ 180614 w 502"/>
                  <a:gd name="T1" fmla="*/ 0 h 502"/>
                  <a:gd name="T2" fmla="*/ 0 w 502"/>
                  <a:gd name="T3" fmla="*/ 180614 h 502"/>
                  <a:gd name="T4" fmla="*/ 180614 w 502"/>
                  <a:gd name="T5" fmla="*/ 180614 h 502"/>
                  <a:gd name="T6" fmla="*/ 180614 w 502"/>
                  <a:gd name="T7" fmla="*/ 0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2">
                    <a:moveTo>
                      <a:pt x="501" y="0"/>
                    </a:moveTo>
                    <a:lnTo>
                      <a:pt x="0" y="501"/>
                    </a:lnTo>
                    <a:lnTo>
                      <a:pt x="501" y="501"/>
                    </a:lnTo>
                    <a:lnTo>
                      <a:pt x="50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AAB7FA19-1AED-C741-97A2-EE74F68B4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5738" y="5329238"/>
                <a:ext cx="2252662" cy="1123950"/>
              </a:xfrm>
              <a:custGeom>
                <a:avLst/>
                <a:gdLst>
                  <a:gd name="T0" fmla="*/ 2219905 w 6258"/>
                  <a:gd name="T1" fmla="*/ 1123590 h 3124"/>
                  <a:gd name="T2" fmla="*/ 64794 w 6258"/>
                  <a:gd name="T3" fmla="*/ 1123590 h 3124"/>
                  <a:gd name="T4" fmla="*/ 64794 w 6258"/>
                  <a:gd name="T5" fmla="*/ 1123590 h 3124"/>
                  <a:gd name="T6" fmla="*/ 0 w 6258"/>
                  <a:gd name="T7" fmla="*/ 1058470 h 3124"/>
                  <a:gd name="T8" fmla="*/ 0 w 6258"/>
                  <a:gd name="T9" fmla="*/ 32380 h 3124"/>
                  <a:gd name="T10" fmla="*/ 0 w 6258"/>
                  <a:gd name="T11" fmla="*/ 32380 h 3124"/>
                  <a:gd name="T12" fmla="*/ 32397 w 6258"/>
                  <a:gd name="T13" fmla="*/ 0 h 3124"/>
                  <a:gd name="T14" fmla="*/ 32397 w 6258"/>
                  <a:gd name="T15" fmla="*/ 0 h 3124"/>
                  <a:gd name="T16" fmla="*/ 64794 w 6258"/>
                  <a:gd name="T17" fmla="*/ 32380 h 3124"/>
                  <a:gd name="T18" fmla="*/ 64794 w 6258"/>
                  <a:gd name="T19" fmla="*/ 1058470 h 3124"/>
                  <a:gd name="T20" fmla="*/ 2219905 w 6258"/>
                  <a:gd name="T21" fmla="*/ 1058470 h 3124"/>
                  <a:gd name="T22" fmla="*/ 2219905 w 6258"/>
                  <a:gd name="T23" fmla="*/ 1058470 h 3124"/>
                  <a:gd name="T24" fmla="*/ 2252302 w 6258"/>
                  <a:gd name="T25" fmla="*/ 1090850 h 3124"/>
                  <a:gd name="T26" fmla="*/ 2252302 w 6258"/>
                  <a:gd name="T27" fmla="*/ 1090850 h 3124"/>
                  <a:gd name="T28" fmla="*/ 2219905 w 6258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58" h="3124">
                    <a:moveTo>
                      <a:pt x="6167" y="3123"/>
                    </a:moveTo>
                    <a:lnTo>
                      <a:pt x="180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0"/>
                    </a:lnTo>
                    <a:cubicBezTo>
                      <a:pt x="0" y="40"/>
                      <a:pt x="40" y="0"/>
                      <a:pt x="90" y="0"/>
                    </a:cubicBezTo>
                    <a:cubicBezTo>
                      <a:pt x="140" y="0"/>
                      <a:pt x="180" y="40"/>
                      <a:pt x="180" y="90"/>
                    </a:cubicBezTo>
                    <a:lnTo>
                      <a:pt x="180" y="2942"/>
                    </a:lnTo>
                    <a:lnTo>
                      <a:pt x="6167" y="2942"/>
                    </a:lnTo>
                    <a:cubicBezTo>
                      <a:pt x="6217" y="2942"/>
                      <a:pt x="6257" y="2982"/>
                      <a:pt x="6257" y="3032"/>
                    </a:cubicBezTo>
                    <a:cubicBezTo>
                      <a:pt x="6257" y="3082"/>
                      <a:pt x="6217" y="3123"/>
                      <a:pt x="6167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2" name="Freeform 16">
                <a:extLst>
                  <a:ext uri="{FF2B5EF4-FFF2-40B4-BE49-F238E27FC236}">
                    <a16:creationId xmlns:a16="http://schemas.microsoft.com/office/drawing/2014/main" id="{7EA883D3-2E30-C54A-BF18-B7A1A5D08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0038" y="5214938"/>
                <a:ext cx="2254250" cy="1123950"/>
              </a:xfrm>
              <a:custGeom>
                <a:avLst/>
                <a:gdLst>
                  <a:gd name="T0" fmla="*/ 2221120 w 6260"/>
                  <a:gd name="T1" fmla="*/ 1123590 h 3124"/>
                  <a:gd name="T2" fmla="*/ 65179 w 6260"/>
                  <a:gd name="T3" fmla="*/ 1123590 h 3124"/>
                  <a:gd name="T4" fmla="*/ 65179 w 6260"/>
                  <a:gd name="T5" fmla="*/ 1123590 h 3124"/>
                  <a:gd name="T6" fmla="*/ 0 w 6260"/>
                  <a:gd name="T7" fmla="*/ 1058470 h 3124"/>
                  <a:gd name="T8" fmla="*/ 0 w 6260"/>
                  <a:gd name="T9" fmla="*/ 32740 h 3124"/>
                  <a:gd name="T10" fmla="*/ 0 w 6260"/>
                  <a:gd name="T11" fmla="*/ 32740 h 3124"/>
                  <a:gd name="T12" fmla="*/ 32769 w 6260"/>
                  <a:gd name="T13" fmla="*/ 0 h 3124"/>
                  <a:gd name="T14" fmla="*/ 32769 w 6260"/>
                  <a:gd name="T15" fmla="*/ 0 h 3124"/>
                  <a:gd name="T16" fmla="*/ 65179 w 6260"/>
                  <a:gd name="T17" fmla="*/ 32740 h 3124"/>
                  <a:gd name="T18" fmla="*/ 65179 w 6260"/>
                  <a:gd name="T19" fmla="*/ 1058470 h 3124"/>
                  <a:gd name="T20" fmla="*/ 2221120 w 6260"/>
                  <a:gd name="T21" fmla="*/ 1058470 h 3124"/>
                  <a:gd name="T22" fmla="*/ 2221120 w 6260"/>
                  <a:gd name="T23" fmla="*/ 1058470 h 3124"/>
                  <a:gd name="T24" fmla="*/ 2253890 w 6260"/>
                  <a:gd name="T25" fmla="*/ 1091210 h 3124"/>
                  <a:gd name="T26" fmla="*/ 2253890 w 6260"/>
                  <a:gd name="T27" fmla="*/ 1091210 h 3124"/>
                  <a:gd name="T28" fmla="*/ 2221120 w 6260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60" h="3124">
                    <a:moveTo>
                      <a:pt x="6168" y="3123"/>
                    </a:moveTo>
                    <a:lnTo>
                      <a:pt x="181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1"/>
                    </a:cubicBezTo>
                    <a:lnTo>
                      <a:pt x="181" y="2942"/>
                    </a:lnTo>
                    <a:lnTo>
                      <a:pt x="6168" y="2942"/>
                    </a:lnTo>
                    <a:cubicBezTo>
                      <a:pt x="6218" y="2942"/>
                      <a:pt x="6259" y="2983"/>
                      <a:pt x="6259" y="3033"/>
                    </a:cubicBezTo>
                    <a:cubicBezTo>
                      <a:pt x="6259" y="3083"/>
                      <a:pt x="6218" y="3123"/>
                      <a:pt x="6168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3" name="Freeform 17">
                <a:extLst>
                  <a:ext uri="{FF2B5EF4-FFF2-40B4-BE49-F238E27FC236}">
                    <a16:creationId xmlns:a16="http://schemas.microsoft.com/office/drawing/2014/main" id="{3D49D890-E869-3D4B-8E8F-040658969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4350" y="5195888"/>
                <a:ext cx="2051050" cy="903287"/>
              </a:xfrm>
              <a:custGeom>
                <a:avLst/>
                <a:gdLst>
                  <a:gd name="T0" fmla="*/ 65141 w 5699"/>
                  <a:gd name="T1" fmla="*/ 65215 h 2507"/>
                  <a:gd name="T2" fmla="*/ 65141 w 5699"/>
                  <a:gd name="T3" fmla="*/ 837711 h 2507"/>
                  <a:gd name="T4" fmla="*/ 1985549 w 5699"/>
                  <a:gd name="T5" fmla="*/ 837711 h 2507"/>
                  <a:gd name="T6" fmla="*/ 1985549 w 5699"/>
                  <a:gd name="T7" fmla="*/ 65215 h 2507"/>
                  <a:gd name="T8" fmla="*/ 65141 w 5699"/>
                  <a:gd name="T9" fmla="*/ 65215 h 2507"/>
                  <a:gd name="T10" fmla="*/ 1985549 w 5699"/>
                  <a:gd name="T11" fmla="*/ 837711 h 2507"/>
                  <a:gd name="T12" fmla="*/ 1985549 w 5699"/>
                  <a:gd name="T13" fmla="*/ 870499 h 2507"/>
                  <a:gd name="T14" fmla="*/ 1985549 w 5699"/>
                  <a:gd name="T15" fmla="*/ 837711 h 2507"/>
                  <a:gd name="T16" fmla="*/ 1985549 w 5699"/>
                  <a:gd name="T17" fmla="*/ 902927 h 2507"/>
                  <a:gd name="T18" fmla="*/ 65141 w 5699"/>
                  <a:gd name="T19" fmla="*/ 902927 h 2507"/>
                  <a:gd name="T20" fmla="*/ 65141 w 5699"/>
                  <a:gd name="T21" fmla="*/ 902927 h 2507"/>
                  <a:gd name="T22" fmla="*/ 0 w 5699"/>
                  <a:gd name="T23" fmla="*/ 837711 h 2507"/>
                  <a:gd name="T24" fmla="*/ 0 w 5699"/>
                  <a:gd name="T25" fmla="*/ 65215 h 2507"/>
                  <a:gd name="T26" fmla="*/ 0 w 5699"/>
                  <a:gd name="T27" fmla="*/ 65215 h 2507"/>
                  <a:gd name="T28" fmla="*/ 65141 w 5699"/>
                  <a:gd name="T29" fmla="*/ 0 h 2507"/>
                  <a:gd name="T30" fmla="*/ 1985549 w 5699"/>
                  <a:gd name="T31" fmla="*/ 0 h 2507"/>
                  <a:gd name="T32" fmla="*/ 1985549 w 5699"/>
                  <a:gd name="T33" fmla="*/ 0 h 2507"/>
                  <a:gd name="T34" fmla="*/ 2050690 w 5699"/>
                  <a:gd name="T35" fmla="*/ 65215 h 2507"/>
                  <a:gd name="T36" fmla="*/ 2050690 w 5699"/>
                  <a:gd name="T37" fmla="*/ 837711 h 2507"/>
                  <a:gd name="T38" fmla="*/ 2050690 w 5699"/>
                  <a:gd name="T39" fmla="*/ 837711 h 2507"/>
                  <a:gd name="T40" fmla="*/ 1985549 w 5699"/>
                  <a:gd name="T41" fmla="*/ 902927 h 25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699" h="2507">
                    <a:moveTo>
                      <a:pt x="181" y="181"/>
                    </a:moveTo>
                    <a:lnTo>
                      <a:pt x="181" y="2325"/>
                    </a:lnTo>
                    <a:lnTo>
                      <a:pt x="5517" y="2325"/>
                    </a:lnTo>
                    <a:lnTo>
                      <a:pt x="5517" y="181"/>
                    </a:lnTo>
                    <a:lnTo>
                      <a:pt x="181" y="181"/>
                    </a:lnTo>
                    <a:close/>
                    <a:moveTo>
                      <a:pt x="5517" y="2325"/>
                    </a:moveTo>
                    <a:lnTo>
                      <a:pt x="5517" y="2416"/>
                    </a:lnTo>
                    <a:lnTo>
                      <a:pt x="5517" y="2325"/>
                    </a:lnTo>
                    <a:close/>
                    <a:moveTo>
                      <a:pt x="5517" y="2506"/>
                    </a:moveTo>
                    <a:lnTo>
                      <a:pt x="181" y="2506"/>
                    </a:lnTo>
                    <a:cubicBezTo>
                      <a:pt x="81" y="2506"/>
                      <a:pt x="0" y="2425"/>
                      <a:pt x="0" y="2325"/>
                    </a:cubicBezTo>
                    <a:lnTo>
                      <a:pt x="0" y="181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5517" y="0"/>
                    </a:lnTo>
                    <a:cubicBezTo>
                      <a:pt x="5617" y="0"/>
                      <a:pt x="5698" y="81"/>
                      <a:pt x="5698" y="181"/>
                    </a:cubicBezTo>
                    <a:lnTo>
                      <a:pt x="5698" y="2325"/>
                    </a:lnTo>
                    <a:cubicBezTo>
                      <a:pt x="5698" y="2425"/>
                      <a:pt x="5617" y="2506"/>
                      <a:pt x="5517" y="25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4" name="Freeform 18">
                <a:extLst>
                  <a:ext uri="{FF2B5EF4-FFF2-40B4-BE49-F238E27FC236}">
                    <a16:creationId xmlns:a16="http://schemas.microsoft.com/office/drawing/2014/main" id="{DD0CBD99-1124-874E-81F6-68333E96C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4338" y="5084763"/>
                <a:ext cx="2252662" cy="1123950"/>
              </a:xfrm>
              <a:custGeom>
                <a:avLst/>
                <a:gdLst>
                  <a:gd name="T0" fmla="*/ 65143 w 6259"/>
                  <a:gd name="T1" fmla="*/ 64781 h 3123"/>
                  <a:gd name="T2" fmla="*/ 65143 w 6259"/>
                  <a:gd name="T3" fmla="*/ 1058809 h 3123"/>
                  <a:gd name="T4" fmla="*/ 2187519 w 6259"/>
                  <a:gd name="T5" fmla="*/ 1058809 h 3123"/>
                  <a:gd name="T6" fmla="*/ 2187519 w 6259"/>
                  <a:gd name="T7" fmla="*/ 64781 h 3123"/>
                  <a:gd name="T8" fmla="*/ 65143 w 6259"/>
                  <a:gd name="T9" fmla="*/ 64781 h 3123"/>
                  <a:gd name="T10" fmla="*/ 2187519 w 6259"/>
                  <a:gd name="T11" fmla="*/ 1058809 h 3123"/>
                  <a:gd name="T12" fmla="*/ 2187519 w 6259"/>
                  <a:gd name="T13" fmla="*/ 1091200 h 3123"/>
                  <a:gd name="T14" fmla="*/ 2187519 w 6259"/>
                  <a:gd name="T15" fmla="*/ 1058809 h 3123"/>
                  <a:gd name="T16" fmla="*/ 2187519 w 6259"/>
                  <a:gd name="T17" fmla="*/ 1123590 h 3123"/>
                  <a:gd name="T18" fmla="*/ 65143 w 6259"/>
                  <a:gd name="T19" fmla="*/ 1123590 h 3123"/>
                  <a:gd name="T20" fmla="*/ 65143 w 6259"/>
                  <a:gd name="T21" fmla="*/ 1123590 h 3123"/>
                  <a:gd name="T22" fmla="*/ 0 w 6259"/>
                  <a:gd name="T23" fmla="*/ 1058809 h 3123"/>
                  <a:gd name="T24" fmla="*/ 0 w 6259"/>
                  <a:gd name="T25" fmla="*/ 64781 h 3123"/>
                  <a:gd name="T26" fmla="*/ 0 w 6259"/>
                  <a:gd name="T27" fmla="*/ 64781 h 3123"/>
                  <a:gd name="T28" fmla="*/ 65143 w 6259"/>
                  <a:gd name="T29" fmla="*/ 0 h 3123"/>
                  <a:gd name="T30" fmla="*/ 2187519 w 6259"/>
                  <a:gd name="T31" fmla="*/ 0 h 3123"/>
                  <a:gd name="T32" fmla="*/ 2187519 w 6259"/>
                  <a:gd name="T33" fmla="*/ 0 h 3123"/>
                  <a:gd name="T34" fmla="*/ 2252302 w 6259"/>
                  <a:gd name="T35" fmla="*/ 64781 h 3123"/>
                  <a:gd name="T36" fmla="*/ 2252302 w 6259"/>
                  <a:gd name="T37" fmla="*/ 1058809 h 3123"/>
                  <a:gd name="T38" fmla="*/ 2252302 w 6259"/>
                  <a:gd name="T39" fmla="*/ 1058809 h 3123"/>
                  <a:gd name="T40" fmla="*/ 2187519 w 6259"/>
                  <a:gd name="T41" fmla="*/ 1123590 h 3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259" h="3123">
                    <a:moveTo>
                      <a:pt x="181" y="180"/>
                    </a:moveTo>
                    <a:lnTo>
                      <a:pt x="181" y="2942"/>
                    </a:lnTo>
                    <a:lnTo>
                      <a:pt x="6078" y="2942"/>
                    </a:lnTo>
                    <a:lnTo>
                      <a:pt x="6078" y="180"/>
                    </a:lnTo>
                    <a:lnTo>
                      <a:pt x="181" y="180"/>
                    </a:lnTo>
                    <a:close/>
                    <a:moveTo>
                      <a:pt x="6078" y="2942"/>
                    </a:moveTo>
                    <a:lnTo>
                      <a:pt x="6078" y="3032"/>
                    </a:lnTo>
                    <a:lnTo>
                      <a:pt x="6078" y="2942"/>
                    </a:lnTo>
                    <a:close/>
                    <a:moveTo>
                      <a:pt x="6078" y="3122"/>
                    </a:moveTo>
                    <a:lnTo>
                      <a:pt x="181" y="3122"/>
                    </a:lnTo>
                    <a:cubicBezTo>
                      <a:pt x="81" y="3122"/>
                      <a:pt x="0" y="3041"/>
                      <a:pt x="0" y="2942"/>
                    </a:cubicBezTo>
                    <a:lnTo>
                      <a:pt x="0" y="180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6078" y="0"/>
                    </a:lnTo>
                    <a:cubicBezTo>
                      <a:pt x="6177" y="0"/>
                      <a:pt x="6258" y="81"/>
                      <a:pt x="6258" y="180"/>
                    </a:cubicBezTo>
                    <a:lnTo>
                      <a:pt x="6258" y="2942"/>
                    </a:lnTo>
                    <a:cubicBezTo>
                      <a:pt x="6258" y="3041"/>
                      <a:pt x="6177" y="3122"/>
                      <a:pt x="6078" y="312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5" name="Freeform 19">
                <a:extLst>
                  <a:ext uri="{FF2B5EF4-FFF2-40B4-BE49-F238E27FC236}">
                    <a16:creationId xmlns:a16="http://schemas.microsoft.com/office/drawing/2014/main" id="{9EB854C4-59CD-8144-87B9-1CEDEA6C6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788" y="5273675"/>
                <a:ext cx="639762" cy="747713"/>
              </a:xfrm>
              <a:custGeom>
                <a:avLst/>
                <a:gdLst>
                  <a:gd name="T0" fmla="*/ 319521 w 1778"/>
                  <a:gd name="T1" fmla="*/ 65159 h 2077"/>
                  <a:gd name="T2" fmla="*/ 319521 w 1778"/>
                  <a:gd name="T3" fmla="*/ 65159 h 2077"/>
                  <a:gd name="T4" fmla="*/ 64768 w 1778"/>
                  <a:gd name="T5" fmla="*/ 373677 h 2077"/>
                  <a:gd name="T6" fmla="*/ 64768 w 1778"/>
                  <a:gd name="T7" fmla="*/ 373677 h 2077"/>
                  <a:gd name="T8" fmla="*/ 319521 w 1778"/>
                  <a:gd name="T9" fmla="*/ 682194 h 2077"/>
                  <a:gd name="T10" fmla="*/ 319521 w 1778"/>
                  <a:gd name="T11" fmla="*/ 682194 h 2077"/>
                  <a:gd name="T12" fmla="*/ 574275 w 1778"/>
                  <a:gd name="T13" fmla="*/ 373677 h 2077"/>
                  <a:gd name="T14" fmla="*/ 574275 w 1778"/>
                  <a:gd name="T15" fmla="*/ 373677 h 2077"/>
                  <a:gd name="T16" fmla="*/ 319521 w 1778"/>
                  <a:gd name="T17" fmla="*/ 65159 h 2077"/>
                  <a:gd name="T18" fmla="*/ 319521 w 1778"/>
                  <a:gd name="T19" fmla="*/ 747353 h 2077"/>
                  <a:gd name="T20" fmla="*/ 319521 w 1778"/>
                  <a:gd name="T21" fmla="*/ 747353 h 2077"/>
                  <a:gd name="T22" fmla="*/ 0 w 1778"/>
                  <a:gd name="T23" fmla="*/ 373677 h 2077"/>
                  <a:gd name="T24" fmla="*/ 0 w 1778"/>
                  <a:gd name="T25" fmla="*/ 373677 h 2077"/>
                  <a:gd name="T26" fmla="*/ 319521 w 1778"/>
                  <a:gd name="T27" fmla="*/ 0 h 2077"/>
                  <a:gd name="T28" fmla="*/ 319521 w 1778"/>
                  <a:gd name="T29" fmla="*/ 0 h 2077"/>
                  <a:gd name="T30" fmla="*/ 639402 w 1778"/>
                  <a:gd name="T31" fmla="*/ 373677 h 2077"/>
                  <a:gd name="T32" fmla="*/ 639402 w 1778"/>
                  <a:gd name="T33" fmla="*/ 373677 h 2077"/>
                  <a:gd name="T34" fmla="*/ 319521 w 1778"/>
                  <a:gd name="T35" fmla="*/ 747353 h 20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78" h="2077">
                    <a:moveTo>
                      <a:pt x="888" y="181"/>
                    </a:moveTo>
                    <a:lnTo>
                      <a:pt x="888" y="181"/>
                    </a:lnTo>
                    <a:cubicBezTo>
                      <a:pt x="498" y="181"/>
                      <a:pt x="180" y="565"/>
                      <a:pt x="180" y="1038"/>
                    </a:cubicBezTo>
                    <a:cubicBezTo>
                      <a:pt x="180" y="1510"/>
                      <a:pt x="498" y="1895"/>
                      <a:pt x="888" y="1895"/>
                    </a:cubicBezTo>
                    <a:cubicBezTo>
                      <a:pt x="1279" y="1895"/>
                      <a:pt x="1596" y="1510"/>
                      <a:pt x="1596" y="1038"/>
                    </a:cubicBezTo>
                    <a:cubicBezTo>
                      <a:pt x="1596" y="565"/>
                      <a:pt x="1279" y="181"/>
                      <a:pt x="888" y="181"/>
                    </a:cubicBezTo>
                    <a:close/>
                    <a:moveTo>
                      <a:pt x="888" y="2076"/>
                    </a:moveTo>
                    <a:lnTo>
                      <a:pt x="888" y="2076"/>
                    </a:lnTo>
                    <a:cubicBezTo>
                      <a:pt x="398" y="2076"/>
                      <a:pt x="0" y="1610"/>
                      <a:pt x="0" y="1038"/>
                    </a:cubicBezTo>
                    <a:cubicBezTo>
                      <a:pt x="0" y="466"/>
                      <a:pt x="398" y="0"/>
                      <a:pt x="888" y="0"/>
                    </a:cubicBezTo>
                    <a:cubicBezTo>
                      <a:pt x="1379" y="0"/>
                      <a:pt x="1777" y="466"/>
                      <a:pt x="1777" y="1038"/>
                    </a:cubicBezTo>
                    <a:cubicBezTo>
                      <a:pt x="1777" y="1610"/>
                      <a:pt x="1379" y="2076"/>
                      <a:pt x="888" y="207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6" name="Freeform 21">
                <a:extLst>
                  <a:ext uri="{FF2B5EF4-FFF2-40B4-BE49-F238E27FC236}">
                    <a16:creationId xmlns:a16="http://schemas.microsoft.com/office/drawing/2014/main" id="{702C263A-A8B7-1D46-99E4-266D3EE0B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50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7" name="Freeform 22">
                <a:extLst>
                  <a:ext uri="{FF2B5EF4-FFF2-40B4-BE49-F238E27FC236}">
                    <a16:creationId xmlns:a16="http://schemas.microsoft.com/office/drawing/2014/main" id="{F67B9EE6-8BBE-8141-ACDC-73EEA7939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0000" y="5665788"/>
                <a:ext cx="541338" cy="322262"/>
              </a:xfrm>
              <a:custGeom>
                <a:avLst/>
                <a:gdLst>
                  <a:gd name="T0" fmla="*/ 270489 w 1503"/>
                  <a:gd name="T1" fmla="*/ 0 h 895"/>
                  <a:gd name="T2" fmla="*/ 270489 w 1503"/>
                  <a:gd name="T3" fmla="*/ 0 h 895"/>
                  <a:gd name="T4" fmla="*/ 0 w 1503"/>
                  <a:gd name="T5" fmla="*/ 97219 h 895"/>
                  <a:gd name="T6" fmla="*/ 0 w 1503"/>
                  <a:gd name="T7" fmla="*/ 97219 h 895"/>
                  <a:gd name="T8" fmla="*/ 270489 w 1503"/>
                  <a:gd name="T9" fmla="*/ 321902 h 895"/>
                  <a:gd name="T10" fmla="*/ 270489 w 1503"/>
                  <a:gd name="T11" fmla="*/ 321902 h 895"/>
                  <a:gd name="T12" fmla="*/ 540978 w 1503"/>
                  <a:gd name="T13" fmla="*/ 97219 h 895"/>
                  <a:gd name="T14" fmla="*/ 540978 w 1503"/>
                  <a:gd name="T15" fmla="*/ 97219 h 895"/>
                  <a:gd name="T16" fmla="*/ 270489 w 1503"/>
                  <a:gd name="T17" fmla="*/ 0 h 8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03" h="895">
                    <a:moveTo>
                      <a:pt x="751" y="0"/>
                    </a:moveTo>
                    <a:lnTo>
                      <a:pt x="751" y="0"/>
                    </a:lnTo>
                    <a:cubicBezTo>
                      <a:pt x="466" y="0"/>
                      <a:pt x="204" y="102"/>
                      <a:pt x="0" y="270"/>
                    </a:cubicBezTo>
                    <a:cubicBezTo>
                      <a:pt x="112" y="634"/>
                      <a:pt x="406" y="894"/>
                      <a:pt x="751" y="894"/>
                    </a:cubicBezTo>
                    <a:cubicBezTo>
                      <a:pt x="1097" y="894"/>
                      <a:pt x="1391" y="634"/>
                      <a:pt x="1502" y="270"/>
                    </a:cubicBezTo>
                    <a:cubicBezTo>
                      <a:pt x="1298" y="102"/>
                      <a:pt x="1037" y="0"/>
                      <a:pt x="75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8" name="Freeform 24">
                <a:extLst>
                  <a:ext uri="{FF2B5EF4-FFF2-40B4-BE49-F238E27FC236}">
                    <a16:creationId xmlns:a16="http://schemas.microsoft.com/office/drawing/2014/main" id="{FF167C09-5B74-3B40-A3D0-C381F219C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875" y="5381625"/>
                <a:ext cx="255588" cy="255588"/>
              </a:xfrm>
              <a:custGeom>
                <a:avLst/>
                <a:gdLst>
                  <a:gd name="T0" fmla="*/ 255229 w 711"/>
                  <a:gd name="T1" fmla="*/ 127614 h 711"/>
                  <a:gd name="T2" fmla="*/ 255229 w 711"/>
                  <a:gd name="T3" fmla="*/ 127614 h 711"/>
                  <a:gd name="T4" fmla="*/ 127614 w 711"/>
                  <a:gd name="T5" fmla="*/ 255229 h 711"/>
                  <a:gd name="T6" fmla="*/ 127614 w 711"/>
                  <a:gd name="T7" fmla="*/ 255229 h 711"/>
                  <a:gd name="T8" fmla="*/ 0 w 711"/>
                  <a:gd name="T9" fmla="*/ 127614 h 711"/>
                  <a:gd name="T10" fmla="*/ 0 w 711"/>
                  <a:gd name="T11" fmla="*/ 127614 h 711"/>
                  <a:gd name="T12" fmla="*/ 127614 w 711"/>
                  <a:gd name="T13" fmla="*/ 0 h 711"/>
                  <a:gd name="T14" fmla="*/ 127614 w 711"/>
                  <a:gd name="T15" fmla="*/ 0 h 711"/>
                  <a:gd name="T16" fmla="*/ 255229 w 711"/>
                  <a:gd name="T17" fmla="*/ 127614 h 7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1" h="711">
                    <a:moveTo>
                      <a:pt x="710" y="355"/>
                    </a:moveTo>
                    <a:lnTo>
                      <a:pt x="710" y="355"/>
                    </a:lnTo>
                    <a:cubicBezTo>
                      <a:pt x="710" y="552"/>
                      <a:pt x="551" y="710"/>
                      <a:pt x="355" y="710"/>
                    </a:cubicBezTo>
                    <a:cubicBezTo>
                      <a:pt x="159" y="710"/>
                      <a:pt x="0" y="552"/>
                      <a:pt x="0" y="355"/>
                    </a:cubicBezTo>
                    <a:cubicBezTo>
                      <a:pt x="0" y="159"/>
                      <a:pt x="159" y="0"/>
                      <a:pt x="355" y="0"/>
                    </a:cubicBezTo>
                    <a:cubicBezTo>
                      <a:pt x="551" y="0"/>
                      <a:pt x="710" y="159"/>
                      <a:pt x="710" y="3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9" name="Freeform 28">
                <a:extLst>
                  <a:ext uri="{FF2B5EF4-FFF2-40B4-BE49-F238E27FC236}">
                    <a16:creationId xmlns:a16="http://schemas.microsoft.com/office/drawing/2014/main" id="{338611A8-2993-D245-A953-0D7822C23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230813"/>
                <a:ext cx="180975" cy="180975"/>
              </a:xfrm>
              <a:custGeom>
                <a:avLst/>
                <a:gdLst>
                  <a:gd name="T0" fmla="*/ 0 w 502"/>
                  <a:gd name="T1" fmla="*/ 0 h 501"/>
                  <a:gd name="T2" fmla="*/ 180614 w 502"/>
                  <a:gd name="T3" fmla="*/ 180614 h 501"/>
                  <a:gd name="T4" fmla="*/ 180614 w 502"/>
                  <a:gd name="T5" fmla="*/ 0 h 501"/>
                  <a:gd name="T6" fmla="*/ 0 w 502"/>
                  <a:gd name="T7" fmla="*/ 0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1">
                    <a:moveTo>
                      <a:pt x="0" y="0"/>
                    </a:moveTo>
                    <a:lnTo>
                      <a:pt x="501" y="500"/>
                    </a:lnTo>
                    <a:lnTo>
                      <a:pt x="50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3F77C017-73FD-8F4D-9528-774A7DC11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2331" y="-56272"/>
              <a:ext cx="731887" cy="740373"/>
            </a:xfrm>
            <a:custGeom>
              <a:avLst/>
              <a:gdLst>
                <a:gd name="T0" fmla="*/ 403066 w 3041"/>
                <a:gd name="T1" fmla="*/ 553858 h 3079"/>
                <a:gd name="T2" fmla="*/ 551470 w 3041"/>
                <a:gd name="T3" fmla="*/ 702848 h 3079"/>
                <a:gd name="T4" fmla="*/ 551470 w 3041"/>
                <a:gd name="T5" fmla="*/ 405227 h 3079"/>
                <a:gd name="T6" fmla="*/ 337870 w 3041"/>
                <a:gd name="T7" fmla="*/ 553858 h 3079"/>
                <a:gd name="T8" fmla="*/ 551470 w 3041"/>
                <a:gd name="T9" fmla="*/ 340088 h 3079"/>
                <a:gd name="T10" fmla="*/ 551470 w 3041"/>
                <a:gd name="T11" fmla="*/ 767987 h 3079"/>
                <a:gd name="T12" fmla="*/ 320580 w 3041"/>
                <a:gd name="T13" fmla="*/ 843562 h 3079"/>
                <a:gd name="T14" fmla="*/ 416394 w 3041"/>
                <a:gd name="T15" fmla="*/ 898984 h 3079"/>
                <a:gd name="T16" fmla="*/ 436925 w 3041"/>
                <a:gd name="T17" fmla="*/ 1026742 h 3079"/>
                <a:gd name="T18" fmla="*/ 650525 w 3041"/>
                <a:gd name="T19" fmla="*/ 1042577 h 3079"/>
                <a:gd name="T20" fmla="*/ 666374 w 3041"/>
                <a:gd name="T21" fmla="*/ 929214 h 3079"/>
                <a:gd name="T22" fmla="*/ 782719 w 3041"/>
                <a:gd name="T23" fmla="*/ 843562 h 3079"/>
                <a:gd name="T24" fmla="*/ 904108 w 3041"/>
                <a:gd name="T25" fmla="*/ 889987 h 3079"/>
                <a:gd name="T26" fmla="*/ 912032 w 3041"/>
                <a:gd name="T27" fmla="*/ 892146 h 3079"/>
                <a:gd name="T28" fmla="*/ 1024775 w 3041"/>
                <a:gd name="T29" fmla="*/ 712925 h 3079"/>
                <a:gd name="T30" fmla="*/ 1019012 w 3041"/>
                <a:gd name="T31" fmla="*/ 691332 h 3079"/>
                <a:gd name="T32" fmla="*/ 918516 w 3041"/>
                <a:gd name="T33" fmla="*/ 609279 h 3079"/>
                <a:gd name="T34" fmla="*/ 922478 w 3041"/>
                <a:gd name="T35" fmla="*/ 553858 h 3079"/>
                <a:gd name="T36" fmla="*/ 934365 w 3041"/>
                <a:gd name="T37" fmla="*/ 466046 h 3079"/>
                <a:gd name="T38" fmla="*/ 1026216 w 3041"/>
                <a:gd name="T39" fmla="*/ 407386 h 3079"/>
                <a:gd name="T40" fmla="*/ 925720 w 3041"/>
                <a:gd name="T41" fmla="*/ 224206 h 3079"/>
                <a:gd name="T42" fmla="*/ 912032 w 3041"/>
                <a:gd name="T43" fmla="*/ 216289 h 3079"/>
                <a:gd name="T44" fmla="*/ 819460 w 3041"/>
                <a:gd name="T45" fmla="*/ 267032 h 3079"/>
                <a:gd name="T46" fmla="*/ 687266 w 3041"/>
                <a:gd name="T47" fmla="*/ 209091 h 3079"/>
                <a:gd name="T48" fmla="*/ 666374 w 3041"/>
                <a:gd name="T49" fmla="*/ 80973 h 3079"/>
                <a:gd name="T50" fmla="*/ 452774 w 3041"/>
                <a:gd name="T51" fmla="*/ 65139 h 3079"/>
                <a:gd name="T52" fmla="*/ 436925 w 3041"/>
                <a:gd name="T53" fmla="*/ 178861 h 3079"/>
                <a:gd name="T54" fmla="*/ 416394 w 3041"/>
                <a:gd name="T55" fmla="*/ 209091 h 3079"/>
                <a:gd name="T56" fmla="*/ 283839 w 3041"/>
                <a:gd name="T57" fmla="*/ 267032 h 3079"/>
                <a:gd name="T58" fmla="*/ 191267 w 3041"/>
                <a:gd name="T59" fmla="*/ 216289 h 3079"/>
                <a:gd name="T60" fmla="*/ 78524 w 3041"/>
                <a:gd name="T61" fmla="*/ 395150 h 3079"/>
                <a:gd name="T62" fmla="*/ 77083 w 3041"/>
                <a:gd name="T63" fmla="*/ 407386 h 3079"/>
                <a:gd name="T64" fmla="*/ 169295 w 3041"/>
                <a:gd name="T65" fmla="*/ 465687 h 3079"/>
                <a:gd name="T66" fmla="*/ 180822 w 3041"/>
                <a:gd name="T67" fmla="*/ 553858 h 3079"/>
                <a:gd name="T68" fmla="*/ 184784 w 3041"/>
                <a:gd name="T69" fmla="*/ 609279 h 3079"/>
                <a:gd name="T70" fmla="*/ 84287 w 3041"/>
                <a:gd name="T71" fmla="*/ 691332 h 3079"/>
                <a:gd name="T72" fmla="*/ 177580 w 3041"/>
                <a:gd name="T73" fmla="*/ 883869 h 3079"/>
                <a:gd name="T74" fmla="*/ 199192 w 3041"/>
                <a:gd name="T75" fmla="*/ 889987 h 3079"/>
                <a:gd name="T76" fmla="*/ 300409 w 3041"/>
                <a:gd name="T77" fmla="*/ 836724 h 3079"/>
                <a:gd name="T78" fmla="*/ 452774 w 3041"/>
                <a:gd name="T79" fmla="*/ 1107715 h 3079"/>
                <a:gd name="T80" fmla="*/ 371729 w 3041"/>
                <a:gd name="T81" fmla="*/ 950807 h 3079"/>
                <a:gd name="T82" fmla="*/ 231610 w 3041"/>
                <a:gd name="T83" fmla="*/ 946128 h 3079"/>
                <a:gd name="T84" fmla="*/ 121028 w 3041"/>
                <a:gd name="T85" fmla="*/ 916618 h 3079"/>
                <a:gd name="T86" fmla="*/ 51869 w 3041"/>
                <a:gd name="T87" fmla="*/ 634831 h 3079"/>
                <a:gd name="T88" fmla="*/ 115625 w 3041"/>
                <a:gd name="T89" fmla="*/ 553858 h 3079"/>
                <a:gd name="T90" fmla="*/ 51869 w 3041"/>
                <a:gd name="T91" fmla="*/ 473244 h 3079"/>
                <a:gd name="T92" fmla="*/ 14048 w 3041"/>
                <a:gd name="T93" fmla="*/ 424300 h 3079"/>
                <a:gd name="T94" fmla="*/ 121028 w 3041"/>
                <a:gd name="T95" fmla="*/ 191457 h 3079"/>
                <a:gd name="T96" fmla="*/ 231610 w 3041"/>
                <a:gd name="T97" fmla="*/ 161947 h 3079"/>
                <a:gd name="T98" fmla="*/ 371729 w 3041"/>
                <a:gd name="T99" fmla="*/ 157268 h 3079"/>
                <a:gd name="T100" fmla="*/ 452774 w 3041"/>
                <a:gd name="T101" fmla="*/ 0 h 3079"/>
                <a:gd name="T102" fmla="*/ 731571 w 3041"/>
                <a:gd name="T103" fmla="*/ 80973 h 3079"/>
                <a:gd name="T104" fmla="*/ 805412 w 3041"/>
                <a:gd name="T105" fmla="*/ 200094 h 3079"/>
                <a:gd name="T106" fmla="*/ 912032 w 3041"/>
                <a:gd name="T107" fmla="*/ 151150 h 3079"/>
                <a:gd name="T108" fmla="*/ 1080967 w 3041"/>
                <a:gd name="T109" fmla="*/ 362761 h 3079"/>
                <a:gd name="T110" fmla="*/ 1089252 w 3041"/>
                <a:gd name="T111" fmla="*/ 424300 h 3079"/>
                <a:gd name="T112" fmla="*/ 985513 w 3041"/>
                <a:gd name="T113" fmla="*/ 511392 h 3079"/>
                <a:gd name="T114" fmla="*/ 985513 w 3041"/>
                <a:gd name="T115" fmla="*/ 596683 h 3079"/>
                <a:gd name="T116" fmla="*/ 1089252 w 3041"/>
                <a:gd name="T117" fmla="*/ 684135 h 3079"/>
                <a:gd name="T118" fmla="*/ 982271 w 3041"/>
                <a:gd name="T119" fmla="*/ 916618 h 3079"/>
                <a:gd name="T120" fmla="*/ 912032 w 3041"/>
                <a:gd name="T121" fmla="*/ 956925 h 3079"/>
                <a:gd name="T122" fmla="*/ 805412 w 3041"/>
                <a:gd name="T123" fmla="*/ 907981 h 3079"/>
                <a:gd name="T124" fmla="*/ 731571 w 3041"/>
                <a:gd name="T125" fmla="*/ 1026742 h 30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41" h="3079">
                  <a:moveTo>
                    <a:pt x="1531" y="1126"/>
                  </a:moveTo>
                  <a:lnTo>
                    <a:pt x="1531" y="1126"/>
                  </a:lnTo>
                  <a:cubicBezTo>
                    <a:pt x="1303" y="1126"/>
                    <a:pt x="1119" y="1312"/>
                    <a:pt x="1119" y="1539"/>
                  </a:cubicBezTo>
                  <a:cubicBezTo>
                    <a:pt x="1119" y="1767"/>
                    <a:pt x="1303" y="1953"/>
                    <a:pt x="1531" y="1953"/>
                  </a:cubicBezTo>
                  <a:cubicBezTo>
                    <a:pt x="1759" y="1953"/>
                    <a:pt x="1945" y="1767"/>
                    <a:pt x="1945" y="1539"/>
                  </a:cubicBezTo>
                  <a:cubicBezTo>
                    <a:pt x="1945" y="1312"/>
                    <a:pt x="1759" y="1126"/>
                    <a:pt x="1531" y="1126"/>
                  </a:cubicBezTo>
                  <a:close/>
                  <a:moveTo>
                    <a:pt x="1531" y="2134"/>
                  </a:moveTo>
                  <a:lnTo>
                    <a:pt x="1531" y="2134"/>
                  </a:lnTo>
                  <a:cubicBezTo>
                    <a:pt x="1204" y="2134"/>
                    <a:pt x="938" y="1867"/>
                    <a:pt x="938" y="1539"/>
                  </a:cubicBezTo>
                  <a:cubicBezTo>
                    <a:pt x="938" y="1212"/>
                    <a:pt x="1204" y="945"/>
                    <a:pt x="1531" y="945"/>
                  </a:cubicBezTo>
                  <a:cubicBezTo>
                    <a:pt x="1859" y="945"/>
                    <a:pt x="2126" y="1212"/>
                    <a:pt x="2126" y="1539"/>
                  </a:cubicBezTo>
                  <a:cubicBezTo>
                    <a:pt x="2126" y="1867"/>
                    <a:pt x="1859" y="2134"/>
                    <a:pt x="1531" y="2134"/>
                  </a:cubicBezTo>
                  <a:close/>
                  <a:moveTo>
                    <a:pt x="834" y="2325"/>
                  </a:moveTo>
                  <a:lnTo>
                    <a:pt x="834" y="2325"/>
                  </a:lnTo>
                  <a:cubicBezTo>
                    <a:pt x="854" y="2325"/>
                    <a:pt x="874" y="2331"/>
                    <a:pt x="890" y="2344"/>
                  </a:cubicBezTo>
                  <a:cubicBezTo>
                    <a:pt x="970" y="2409"/>
                    <a:pt x="1060" y="2460"/>
                    <a:pt x="1156" y="2498"/>
                  </a:cubicBezTo>
                  <a:cubicBezTo>
                    <a:pt x="1190" y="2511"/>
                    <a:pt x="1213" y="2545"/>
                    <a:pt x="1213" y="2582"/>
                  </a:cubicBezTo>
                  <a:lnTo>
                    <a:pt x="1213" y="2853"/>
                  </a:lnTo>
                  <a:cubicBezTo>
                    <a:pt x="1213" y="2877"/>
                    <a:pt x="1233" y="2897"/>
                    <a:pt x="1257" y="2897"/>
                  </a:cubicBezTo>
                  <a:lnTo>
                    <a:pt x="1806" y="2897"/>
                  </a:lnTo>
                  <a:cubicBezTo>
                    <a:pt x="1830" y="2897"/>
                    <a:pt x="1850" y="2877"/>
                    <a:pt x="1850" y="2853"/>
                  </a:cubicBezTo>
                  <a:lnTo>
                    <a:pt x="1850" y="2582"/>
                  </a:lnTo>
                  <a:cubicBezTo>
                    <a:pt x="1850" y="2545"/>
                    <a:pt x="1873" y="2511"/>
                    <a:pt x="1908" y="2498"/>
                  </a:cubicBezTo>
                  <a:cubicBezTo>
                    <a:pt x="2003" y="2460"/>
                    <a:pt x="2093" y="2409"/>
                    <a:pt x="2173" y="2344"/>
                  </a:cubicBezTo>
                  <a:cubicBezTo>
                    <a:pt x="2202" y="2321"/>
                    <a:pt x="2243" y="2318"/>
                    <a:pt x="2275" y="2337"/>
                  </a:cubicBezTo>
                  <a:lnTo>
                    <a:pt x="2510" y="2473"/>
                  </a:lnTo>
                  <a:cubicBezTo>
                    <a:pt x="2517" y="2476"/>
                    <a:pt x="2524" y="2479"/>
                    <a:pt x="2532" y="2479"/>
                  </a:cubicBezTo>
                  <a:cubicBezTo>
                    <a:pt x="2545" y="2479"/>
                    <a:pt x="2561" y="2473"/>
                    <a:pt x="2570" y="2456"/>
                  </a:cubicBezTo>
                  <a:lnTo>
                    <a:pt x="2845" y="1981"/>
                  </a:lnTo>
                  <a:cubicBezTo>
                    <a:pt x="2853" y="1967"/>
                    <a:pt x="2851" y="1954"/>
                    <a:pt x="2849" y="1947"/>
                  </a:cubicBezTo>
                  <a:cubicBezTo>
                    <a:pt x="2848" y="1941"/>
                    <a:pt x="2842" y="1928"/>
                    <a:pt x="2829" y="1921"/>
                  </a:cubicBezTo>
                  <a:lnTo>
                    <a:pt x="2594" y="1785"/>
                  </a:lnTo>
                  <a:cubicBezTo>
                    <a:pt x="2561" y="1766"/>
                    <a:pt x="2544" y="1730"/>
                    <a:pt x="2550" y="1693"/>
                  </a:cubicBezTo>
                  <a:cubicBezTo>
                    <a:pt x="2557" y="1642"/>
                    <a:pt x="2561" y="1590"/>
                    <a:pt x="2561" y="1539"/>
                  </a:cubicBezTo>
                  <a:cubicBezTo>
                    <a:pt x="2561" y="1488"/>
                    <a:pt x="2557" y="1437"/>
                    <a:pt x="2550" y="1386"/>
                  </a:cubicBezTo>
                  <a:cubicBezTo>
                    <a:pt x="2544" y="1349"/>
                    <a:pt x="2561" y="1313"/>
                    <a:pt x="2594" y="1295"/>
                  </a:cubicBezTo>
                  <a:lnTo>
                    <a:pt x="2829" y="1158"/>
                  </a:lnTo>
                  <a:cubicBezTo>
                    <a:pt x="2842" y="1151"/>
                    <a:pt x="2848" y="1138"/>
                    <a:pt x="2849" y="1132"/>
                  </a:cubicBezTo>
                  <a:cubicBezTo>
                    <a:pt x="2851" y="1125"/>
                    <a:pt x="2853" y="1112"/>
                    <a:pt x="2845" y="1098"/>
                  </a:cubicBezTo>
                  <a:lnTo>
                    <a:pt x="2570" y="623"/>
                  </a:lnTo>
                  <a:cubicBezTo>
                    <a:pt x="2561" y="607"/>
                    <a:pt x="2545" y="601"/>
                    <a:pt x="2532" y="601"/>
                  </a:cubicBezTo>
                  <a:cubicBezTo>
                    <a:pt x="2524" y="601"/>
                    <a:pt x="2517" y="603"/>
                    <a:pt x="2510" y="607"/>
                  </a:cubicBezTo>
                  <a:lnTo>
                    <a:pt x="2275" y="742"/>
                  </a:lnTo>
                  <a:cubicBezTo>
                    <a:pt x="2243" y="760"/>
                    <a:pt x="2202" y="758"/>
                    <a:pt x="2173" y="735"/>
                  </a:cubicBezTo>
                  <a:cubicBezTo>
                    <a:pt x="2092" y="670"/>
                    <a:pt x="2003" y="618"/>
                    <a:pt x="1908" y="581"/>
                  </a:cubicBezTo>
                  <a:cubicBezTo>
                    <a:pt x="1873" y="567"/>
                    <a:pt x="1850" y="535"/>
                    <a:pt x="1850" y="497"/>
                  </a:cubicBezTo>
                  <a:lnTo>
                    <a:pt x="1850" y="225"/>
                  </a:lnTo>
                  <a:cubicBezTo>
                    <a:pt x="1850" y="201"/>
                    <a:pt x="1830" y="181"/>
                    <a:pt x="1806" y="181"/>
                  </a:cubicBezTo>
                  <a:lnTo>
                    <a:pt x="1257" y="181"/>
                  </a:lnTo>
                  <a:cubicBezTo>
                    <a:pt x="1233" y="181"/>
                    <a:pt x="1213" y="201"/>
                    <a:pt x="1213" y="225"/>
                  </a:cubicBezTo>
                  <a:lnTo>
                    <a:pt x="1213" y="497"/>
                  </a:lnTo>
                  <a:cubicBezTo>
                    <a:pt x="1213" y="535"/>
                    <a:pt x="1190" y="567"/>
                    <a:pt x="1156" y="581"/>
                  </a:cubicBezTo>
                  <a:cubicBezTo>
                    <a:pt x="1060" y="618"/>
                    <a:pt x="970" y="670"/>
                    <a:pt x="890" y="735"/>
                  </a:cubicBezTo>
                  <a:cubicBezTo>
                    <a:pt x="861" y="758"/>
                    <a:pt x="821" y="760"/>
                    <a:pt x="788" y="742"/>
                  </a:cubicBezTo>
                  <a:lnTo>
                    <a:pt x="553" y="607"/>
                  </a:lnTo>
                  <a:cubicBezTo>
                    <a:pt x="546" y="603"/>
                    <a:pt x="539" y="601"/>
                    <a:pt x="531" y="601"/>
                  </a:cubicBezTo>
                  <a:cubicBezTo>
                    <a:pt x="519" y="601"/>
                    <a:pt x="502" y="607"/>
                    <a:pt x="493" y="623"/>
                  </a:cubicBezTo>
                  <a:lnTo>
                    <a:pt x="218" y="1098"/>
                  </a:lnTo>
                  <a:cubicBezTo>
                    <a:pt x="210" y="1112"/>
                    <a:pt x="212" y="1125"/>
                    <a:pt x="214" y="1132"/>
                  </a:cubicBezTo>
                  <a:cubicBezTo>
                    <a:pt x="216" y="1138"/>
                    <a:pt x="220" y="1151"/>
                    <a:pt x="234" y="1158"/>
                  </a:cubicBezTo>
                  <a:lnTo>
                    <a:pt x="470" y="1294"/>
                  </a:lnTo>
                  <a:cubicBezTo>
                    <a:pt x="502" y="1313"/>
                    <a:pt x="519" y="1349"/>
                    <a:pt x="513" y="1386"/>
                  </a:cubicBezTo>
                  <a:cubicBezTo>
                    <a:pt x="506" y="1437"/>
                    <a:pt x="502" y="1488"/>
                    <a:pt x="502" y="1539"/>
                  </a:cubicBezTo>
                  <a:cubicBezTo>
                    <a:pt x="502" y="1590"/>
                    <a:pt x="506" y="1642"/>
                    <a:pt x="513" y="1693"/>
                  </a:cubicBezTo>
                  <a:cubicBezTo>
                    <a:pt x="519" y="1730"/>
                    <a:pt x="501" y="1766"/>
                    <a:pt x="470" y="1785"/>
                  </a:cubicBezTo>
                  <a:lnTo>
                    <a:pt x="234" y="1921"/>
                  </a:lnTo>
                  <a:cubicBezTo>
                    <a:pt x="213" y="1932"/>
                    <a:pt x="206" y="1960"/>
                    <a:pt x="218" y="1981"/>
                  </a:cubicBezTo>
                  <a:lnTo>
                    <a:pt x="493" y="2456"/>
                  </a:lnTo>
                  <a:cubicBezTo>
                    <a:pt x="502" y="2473"/>
                    <a:pt x="519" y="2479"/>
                    <a:pt x="531" y="2479"/>
                  </a:cubicBezTo>
                  <a:cubicBezTo>
                    <a:pt x="539" y="2479"/>
                    <a:pt x="546" y="2476"/>
                    <a:pt x="553" y="2473"/>
                  </a:cubicBezTo>
                  <a:lnTo>
                    <a:pt x="788" y="2337"/>
                  </a:lnTo>
                  <a:cubicBezTo>
                    <a:pt x="803" y="2328"/>
                    <a:pt x="818" y="2325"/>
                    <a:pt x="834" y="2325"/>
                  </a:cubicBezTo>
                  <a:close/>
                  <a:moveTo>
                    <a:pt x="1806" y="3078"/>
                  </a:moveTo>
                  <a:lnTo>
                    <a:pt x="1257" y="3078"/>
                  </a:lnTo>
                  <a:cubicBezTo>
                    <a:pt x="1133" y="3078"/>
                    <a:pt x="1032" y="2978"/>
                    <a:pt x="1032" y="2853"/>
                  </a:cubicBezTo>
                  <a:lnTo>
                    <a:pt x="1032" y="2642"/>
                  </a:lnTo>
                  <a:cubicBezTo>
                    <a:pt x="960" y="2609"/>
                    <a:pt x="891" y="2570"/>
                    <a:pt x="827" y="2523"/>
                  </a:cubicBezTo>
                  <a:lnTo>
                    <a:pt x="643" y="2629"/>
                  </a:lnTo>
                  <a:cubicBezTo>
                    <a:pt x="609" y="2649"/>
                    <a:pt x="571" y="2659"/>
                    <a:pt x="531" y="2659"/>
                  </a:cubicBezTo>
                  <a:cubicBezTo>
                    <a:pt x="451" y="2659"/>
                    <a:pt x="376" y="2616"/>
                    <a:pt x="336" y="2547"/>
                  </a:cubicBezTo>
                  <a:lnTo>
                    <a:pt x="61" y="2071"/>
                  </a:lnTo>
                  <a:cubicBezTo>
                    <a:pt x="0" y="1963"/>
                    <a:pt x="37" y="1826"/>
                    <a:pt x="144" y="1764"/>
                  </a:cubicBezTo>
                  <a:lnTo>
                    <a:pt x="327" y="1658"/>
                  </a:lnTo>
                  <a:cubicBezTo>
                    <a:pt x="323" y="1619"/>
                    <a:pt x="321" y="1579"/>
                    <a:pt x="321" y="1539"/>
                  </a:cubicBezTo>
                  <a:cubicBezTo>
                    <a:pt x="321" y="1500"/>
                    <a:pt x="323" y="1460"/>
                    <a:pt x="327" y="1421"/>
                  </a:cubicBezTo>
                  <a:lnTo>
                    <a:pt x="144" y="1315"/>
                  </a:lnTo>
                  <a:cubicBezTo>
                    <a:pt x="92" y="1285"/>
                    <a:pt x="55" y="1237"/>
                    <a:pt x="39" y="1179"/>
                  </a:cubicBezTo>
                  <a:cubicBezTo>
                    <a:pt x="24" y="1121"/>
                    <a:pt x="32" y="1060"/>
                    <a:pt x="62" y="1008"/>
                  </a:cubicBezTo>
                  <a:lnTo>
                    <a:pt x="336" y="532"/>
                  </a:lnTo>
                  <a:cubicBezTo>
                    <a:pt x="376" y="463"/>
                    <a:pt x="451" y="420"/>
                    <a:pt x="531" y="420"/>
                  </a:cubicBezTo>
                  <a:cubicBezTo>
                    <a:pt x="571" y="420"/>
                    <a:pt x="609" y="431"/>
                    <a:pt x="643" y="450"/>
                  </a:cubicBezTo>
                  <a:lnTo>
                    <a:pt x="827" y="556"/>
                  </a:lnTo>
                  <a:cubicBezTo>
                    <a:pt x="891" y="509"/>
                    <a:pt x="960" y="470"/>
                    <a:pt x="1032" y="437"/>
                  </a:cubicBezTo>
                  <a:lnTo>
                    <a:pt x="1032" y="225"/>
                  </a:lnTo>
                  <a:cubicBezTo>
                    <a:pt x="1032" y="102"/>
                    <a:pt x="1133" y="0"/>
                    <a:pt x="1257" y="0"/>
                  </a:cubicBezTo>
                  <a:lnTo>
                    <a:pt x="1806" y="0"/>
                  </a:lnTo>
                  <a:cubicBezTo>
                    <a:pt x="1930" y="0"/>
                    <a:pt x="2031" y="102"/>
                    <a:pt x="2031" y="225"/>
                  </a:cubicBezTo>
                  <a:lnTo>
                    <a:pt x="2031" y="437"/>
                  </a:lnTo>
                  <a:cubicBezTo>
                    <a:pt x="2103" y="470"/>
                    <a:pt x="2172" y="510"/>
                    <a:pt x="2236" y="556"/>
                  </a:cubicBezTo>
                  <a:lnTo>
                    <a:pt x="2420" y="450"/>
                  </a:lnTo>
                  <a:cubicBezTo>
                    <a:pt x="2454" y="431"/>
                    <a:pt x="2493" y="420"/>
                    <a:pt x="2532" y="420"/>
                  </a:cubicBezTo>
                  <a:cubicBezTo>
                    <a:pt x="2612" y="420"/>
                    <a:pt x="2687" y="463"/>
                    <a:pt x="2727" y="532"/>
                  </a:cubicBezTo>
                  <a:lnTo>
                    <a:pt x="3001" y="1008"/>
                  </a:lnTo>
                  <a:cubicBezTo>
                    <a:pt x="3031" y="1060"/>
                    <a:pt x="3040" y="1121"/>
                    <a:pt x="3024" y="1179"/>
                  </a:cubicBezTo>
                  <a:cubicBezTo>
                    <a:pt x="3009" y="1236"/>
                    <a:pt x="2971" y="1285"/>
                    <a:pt x="2919" y="1315"/>
                  </a:cubicBezTo>
                  <a:lnTo>
                    <a:pt x="2736" y="1421"/>
                  </a:lnTo>
                  <a:cubicBezTo>
                    <a:pt x="2740" y="1460"/>
                    <a:pt x="2742" y="1500"/>
                    <a:pt x="2742" y="1539"/>
                  </a:cubicBezTo>
                  <a:cubicBezTo>
                    <a:pt x="2742" y="1579"/>
                    <a:pt x="2740" y="1619"/>
                    <a:pt x="2736" y="1658"/>
                  </a:cubicBezTo>
                  <a:lnTo>
                    <a:pt x="2919" y="1764"/>
                  </a:lnTo>
                  <a:cubicBezTo>
                    <a:pt x="2971" y="1794"/>
                    <a:pt x="3009" y="1842"/>
                    <a:pt x="3024" y="1901"/>
                  </a:cubicBezTo>
                  <a:cubicBezTo>
                    <a:pt x="3040" y="1959"/>
                    <a:pt x="3031" y="2019"/>
                    <a:pt x="3001" y="2071"/>
                  </a:cubicBezTo>
                  <a:lnTo>
                    <a:pt x="2727" y="2547"/>
                  </a:lnTo>
                  <a:cubicBezTo>
                    <a:pt x="2687" y="2616"/>
                    <a:pt x="2612" y="2659"/>
                    <a:pt x="2532" y="2659"/>
                  </a:cubicBezTo>
                  <a:cubicBezTo>
                    <a:pt x="2493" y="2659"/>
                    <a:pt x="2454" y="2649"/>
                    <a:pt x="2420" y="2629"/>
                  </a:cubicBezTo>
                  <a:lnTo>
                    <a:pt x="2236" y="2523"/>
                  </a:lnTo>
                  <a:cubicBezTo>
                    <a:pt x="2172" y="2570"/>
                    <a:pt x="2103" y="2609"/>
                    <a:pt x="2031" y="2642"/>
                  </a:cubicBezTo>
                  <a:lnTo>
                    <a:pt x="2031" y="2853"/>
                  </a:lnTo>
                  <a:cubicBezTo>
                    <a:pt x="2031" y="2978"/>
                    <a:pt x="1930" y="3078"/>
                    <a:pt x="1806" y="307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9AFF95B8-0D05-4842-B215-F115D56CA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181" y="-517048"/>
              <a:ext cx="1289819" cy="1259059"/>
            </a:xfrm>
            <a:custGeom>
              <a:avLst/>
              <a:gdLst>
                <a:gd name="T0" fmla="*/ 1748198 w 5361"/>
                <a:gd name="T1" fmla="*/ 1076676 h 5233"/>
                <a:gd name="T2" fmla="*/ 1662139 w 5361"/>
                <a:gd name="T3" fmla="*/ 1002857 h 5233"/>
                <a:gd name="T4" fmla="*/ 1669701 w 5361"/>
                <a:gd name="T5" fmla="*/ 897710 h 5233"/>
                <a:gd name="T6" fmla="*/ 1677982 w 5361"/>
                <a:gd name="T7" fmla="*/ 759435 h 5233"/>
                <a:gd name="T8" fmla="*/ 1858744 w 5361"/>
                <a:gd name="T9" fmla="*/ 636283 h 5233"/>
                <a:gd name="T10" fmla="*/ 1785647 w 5361"/>
                <a:gd name="T11" fmla="*/ 476762 h 5233"/>
                <a:gd name="T12" fmla="*/ 1797530 w 5361"/>
                <a:gd name="T13" fmla="*/ 432471 h 5233"/>
                <a:gd name="T14" fmla="*/ 1909515 w 5361"/>
                <a:gd name="T15" fmla="*/ 561384 h 5233"/>
                <a:gd name="T16" fmla="*/ 1865225 w 5361"/>
                <a:gd name="T17" fmla="*/ 726306 h 5233"/>
                <a:gd name="T18" fmla="*/ 1734875 w 5361"/>
                <a:gd name="T19" fmla="*/ 897710 h 5233"/>
                <a:gd name="T20" fmla="*/ 1780966 w 5361"/>
                <a:gd name="T21" fmla="*/ 1020141 h 5233"/>
                <a:gd name="T22" fmla="*/ 1792489 w 5361"/>
                <a:gd name="T23" fmla="*/ 1064433 h 5233"/>
                <a:gd name="T24" fmla="*/ 965020 w 5361"/>
                <a:gd name="T25" fmla="*/ 598473 h 5233"/>
                <a:gd name="T26" fmla="*/ 965020 w 5361"/>
                <a:gd name="T27" fmla="*/ 1196587 h 5233"/>
                <a:gd name="T28" fmla="*/ 1263888 w 5361"/>
                <a:gd name="T29" fmla="*/ 897710 h 5233"/>
                <a:gd name="T30" fmla="*/ 965020 w 5361"/>
                <a:gd name="T31" fmla="*/ 1261763 h 5233"/>
                <a:gd name="T32" fmla="*/ 965020 w 5361"/>
                <a:gd name="T33" fmla="*/ 533297 h 5233"/>
                <a:gd name="T34" fmla="*/ 1329063 w 5361"/>
                <a:gd name="T35" fmla="*/ 897710 h 5233"/>
                <a:gd name="T36" fmla="*/ 784259 w 5361"/>
                <a:gd name="T37" fmla="*/ 1884003 h 5233"/>
                <a:gd name="T38" fmla="*/ 662911 w 5361"/>
                <a:gd name="T39" fmla="*/ 1606012 h 5233"/>
                <a:gd name="T40" fmla="*/ 366564 w 5361"/>
                <a:gd name="T41" fmla="*/ 1591968 h 5233"/>
                <a:gd name="T42" fmla="*/ 275103 w 5361"/>
                <a:gd name="T43" fmla="*/ 1603851 h 5233"/>
                <a:gd name="T44" fmla="*/ 20165 w 5361"/>
                <a:gd name="T45" fmla="*/ 1234396 h 5233"/>
                <a:gd name="T46" fmla="*/ 64455 w 5361"/>
                <a:gd name="T47" fmla="*/ 1068754 h 5233"/>
                <a:gd name="T48" fmla="*/ 194804 w 5361"/>
                <a:gd name="T49" fmla="*/ 897710 h 5233"/>
                <a:gd name="T50" fmla="*/ 64815 w 5361"/>
                <a:gd name="T51" fmla="*/ 726306 h 5233"/>
                <a:gd name="T52" fmla="*/ 8642 w 5361"/>
                <a:gd name="T53" fmla="*/ 652847 h 5233"/>
                <a:gd name="T54" fmla="*/ 201286 w 5361"/>
                <a:gd name="T55" fmla="*/ 247744 h 5233"/>
                <a:gd name="T56" fmla="*/ 366564 w 5361"/>
                <a:gd name="T57" fmla="*/ 203452 h 5233"/>
                <a:gd name="T58" fmla="*/ 662911 w 5361"/>
                <a:gd name="T59" fmla="*/ 189409 h 5233"/>
                <a:gd name="T60" fmla="*/ 695679 w 5361"/>
                <a:gd name="T61" fmla="*/ 0 h 5233"/>
                <a:gd name="T62" fmla="*/ 728086 w 5361"/>
                <a:gd name="T63" fmla="*/ 211014 h 5233"/>
                <a:gd name="T64" fmla="*/ 707561 w 5361"/>
                <a:gd name="T65" fmla="*/ 241262 h 5233"/>
                <a:gd name="T66" fmla="*/ 488991 w 5361"/>
                <a:gd name="T67" fmla="*/ 349290 h 5233"/>
                <a:gd name="T68" fmla="*/ 291666 w 5361"/>
                <a:gd name="T69" fmla="*/ 254225 h 5233"/>
                <a:gd name="T70" fmla="*/ 76697 w 5361"/>
                <a:gd name="T71" fmla="*/ 593792 h 5233"/>
                <a:gd name="T72" fmla="*/ 71296 w 5361"/>
                <a:gd name="T73" fmla="*/ 636283 h 5233"/>
                <a:gd name="T74" fmla="*/ 252057 w 5361"/>
                <a:gd name="T75" fmla="*/ 759435 h 5233"/>
                <a:gd name="T76" fmla="*/ 259979 w 5361"/>
                <a:gd name="T77" fmla="*/ 897710 h 5233"/>
                <a:gd name="T78" fmla="*/ 267901 w 5361"/>
                <a:gd name="T79" fmla="*/ 1002857 h 5233"/>
                <a:gd name="T80" fmla="*/ 96862 w 5361"/>
                <a:gd name="T81" fmla="*/ 1125288 h 5233"/>
                <a:gd name="T82" fmla="*/ 76697 w 5361"/>
                <a:gd name="T83" fmla="*/ 1201628 h 5233"/>
                <a:gd name="T84" fmla="*/ 291666 w 5361"/>
                <a:gd name="T85" fmla="*/ 1540835 h 5233"/>
                <a:gd name="T86" fmla="*/ 488991 w 5361"/>
                <a:gd name="T87" fmla="*/ 1445771 h 5233"/>
                <a:gd name="T88" fmla="*/ 525720 w 5361"/>
                <a:gd name="T89" fmla="*/ 1448651 h 5233"/>
                <a:gd name="T90" fmla="*/ 728086 w 5361"/>
                <a:gd name="T91" fmla="*/ 1584406 h 5233"/>
                <a:gd name="T92" fmla="*/ 784259 w 5361"/>
                <a:gd name="T93" fmla="*/ 1818826 h 5233"/>
                <a:gd name="T94" fmla="*/ 1201954 w 5361"/>
                <a:gd name="T95" fmla="*/ 1763012 h 5233"/>
                <a:gd name="T96" fmla="*/ 1222479 w 5361"/>
                <a:gd name="T97" fmla="*/ 1553798 h 5233"/>
                <a:gd name="T98" fmla="*/ 1404320 w 5361"/>
                <a:gd name="T99" fmla="*/ 1448651 h 5233"/>
                <a:gd name="T100" fmla="*/ 1595884 w 5361"/>
                <a:gd name="T101" fmla="*/ 1535434 h 5233"/>
                <a:gd name="T102" fmla="*/ 1744238 w 5361"/>
                <a:gd name="T103" fmla="*/ 1391037 h 5233"/>
                <a:gd name="T104" fmla="*/ 1800410 w 5361"/>
                <a:gd name="T105" fmla="*/ 1423085 h 5233"/>
                <a:gd name="T106" fmla="*/ 1563116 w 5361"/>
                <a:gd name="T107" fmla="*/ 1591968 h 5233"/>
                <a:gd name="T108" fmla="*/ 1266769 w 5361"/>
                <a:gd name="T109" fmla="*/ 1606012 h 5233"/>
                <a:gd name="T110" fmla="*/ 1145781 w 5361"/>
                <a:gd name="T111" fmla="*/ 1884003 h 52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361" h="5233">
                  <a:moveTo>
                    <a:pt x="4901" y="3002"/>
                  </a:moveTo>
                  <a:lnTo>
                    <a:pt x="4901" y="3002"/>
                  </a:lnTo>
                  <a:cubicBezTo>
                    <a:pt x="4885" y="3002"/>
                    <a:pt x="4869" y="2998"/>
                    <a:pt x="4855" y="2990"/>
                  </a:cubicBezTo>
                  <a:lnTo>
                    <a:pt x="4660" y="2876"/>
                  </a:lnTo>
                  <a:cubicBezTo>
                    <a:pt x="4627" y="2858"/>
                    <a:pt x="4610" y="2822"/>
                    <a:pt x="4616" y="2785"/>
                  </a:cubicBezTo>
                  <a:cubicBezTo>
                    <a:pt x="4630" y="2689"/>
                    <a:pt x="4637" y="2591"/>
                    <a:pt x="4637" y="2493"/>
                  </a:cubicBezTo>
                  <a:cubicBezTo>
                    <a:pt x="4637" y="2396"/>
                    <a:pt x="4630" y="2297"/>
                    <a:pt x="4616" y="2201"/>
                  </a:cubicBezTo>
                  <a:cubicBezTo>
                    <a:pt x="4610" y="2164"/>
                    <a:pt x="4627" y="2128"/>
                    <a:pt x="4660" y="2109"/>
                  </a:cubicBezTo>
                  <a:lnTo>
                    <a:pt x="5089" y="1861"/>
                  </a:lnTo>
                  <a:cubicBezTo>
                    <a:pt x="5126" y="1841"/>
                    <a:pt x="5151" y="1807"/>
                    <a:pt x="5162" y="1767"/>
                  </a:cubicBezTo>
                  <a:cubicBezTo>
                    <a:pt x="5172" y="1727"/>
                    <a:pt x="5167" y="1684"/>
                    <a:pt x="5147" y="1649"/>
                  </a:cubicBezTo>
                  <a:lnTo>
                    <a:pt x="4959" y="1324"/>
                  </a:lnTo>
                  <a:cubicBezTo>
                    <a:pt x="4934" y="1281"/>
                    <a:pt x="4949" y="1225"/>
                    <a:pt x="4992" y="1201"/>
                  </a:cubicBezTo>
                  <a:cubicBezTo>
                    <a:pt x="5036" y="1176"/>
                    <a:pt x="5091" y="1190"/>
                    <a:pt x="5116" y="1234"/>
                  </a:cubicBezTo>
                  <a:lnTo>
                    <a:pt x="5303" y="1559"/>
                  </a:lnTo>
                  <a:cubicBezTo>
                    <a:pt x="5348" y="1636"/>
                    <a:pt x="5360" y="1727"/>
                    <a:pt x="5336" y="1813"/>
                  </a:cubicBezTo>
                  <a:cubicBezTo>
                    <a:pt x="5313" y="1900"/>
                    <a:pt x="5258" y="1973"/>
                    <a:pt x="5180" y="2017"/>
                  </a:cubicBezTo>
                  <a:lnTo>
                    <a:pt x="4802" y="2236"/>
                  </a:lnTo>
                  <a:cubicBezTo>
                    <a:pt x="4813" y="2321"/>
                    <a:pt x="4818" y="2407"/>
                    <a:pt x="4818" y="2493"/>
                  </a:cubicBezTo>
                  <a:cubicBezTo>
                    <a:pt x="4818" y="2579"/>
                    <a:pt x="4813" y="2665"/>
                    <a:pt x="4802" y="2750"/>
                  </a:cubicBezTo>
                  <a:lnTo>
                    <a:pt x="4946" y="2833"/>
                  </a:lnTo>
                  <a:cubicBezTo>
                    <a:pt x="4989" y="2858"/>
                    <a:pt x="5004" y="2914"/>
                    <a:pt x="4978" y="2956"/>
                  </a:cubicBezTo>
                  <a:cubicBezTo>
                    <a:pt x="4962" y="2986"/>
                    <a:pt x="4932" y="3002"/>
                    <a:pt x="4901" y="3002"/>
                  </a:cubicBezTo>
                  <a:close/>
                  <a:moveTo>
                    <a:pt x="2680" y="1662"/>
                  </a:moveTo>
                  <a:lnTo>
                    <a:pt x="2680" y="1662"/>
                  </a:lnTo>
                  <a:cubicBezTo>
                    <a:pt x="2222" y="1662"/>
                    <a:pt x="1849" y="2035"/>
                    <a:pt x="1849" y="2493"/>
                  </a:cubicBezTo>
                  <a:cubicBezTo>
                    <a:pt x="1849" y="2951"/>
                    <a:pt x="2222" y="3323"/>
                    <a:pt x="2680" y="3323"/>
                  </a:cubicBezTo>
                  <a:cubicBezTo>
                    <a:pt x="3138" y="3323"/>
                    <a:pt x="3510" y="2951"/>
                    <a:pt x="3510" y="2493"/>
                  </a:cubicBezTo>
                  <a:cubicBezTo>
                    <a:pt x="3510" y="2035"/>
                    <a:pt x="3138" y="1662"/>
                    <a:pt x="2680" y="1662"/>
                  </a:cubicBezTo>
                  <a:close/>
                  <a:moveTo>
                    <a:pt x="2680" y="3504"/>
                  </a:moveTo>
                  <a:lnTo>
                    <a:pt x="2680" y="3504"/>
                  </a:lnTo>
                  <a:cubicBezTo>
                    <a:pt x="2122" y="3504"/>
                    <a:pt x="1668" y="3051"/>
                    <a:pt x="1668" y="2493"/>
                  </a:cubicBezTo>
                  <a:cubicBezTo>
                    <a:pt x="1668" y="1935"/>
                    <a:pt x="2122" y="1481"/>
                    <a:pt x="2680" y="1481"/>
                  </a:cubicBezTo>
                  <a:cubicBezTo>
                    <a:pt x="3237" y="1481"/>
                    <a:pt x="3691" y="1935"/>
                    <a:pt x="3691" y="2493"/>
                  </a:cubicBezTo>
                  <a:cubicBezTo>
                    <a:pt x="3691" y="3051"/>
                    <a:pt x="3237" y="3504"/>
                    <a:pt x="2680" y="3504"/>
                  </a:cubicBezTo>
                  <a:close/>
                  <a:moveTo>
                    <a:pt x="3182" y="5232"/>
                  </a:moveTo>
                  <a:lnTo>
                    <a:pt x="2178" y="5232"/>
                  </a:lnTo>
                  <a:cubicBezTo>
                    <a:pt x="1992" y="5232"/>
                    <a:pt x="1841" y="5081"/>
                    <a:pt x="1841" y="4896"/>
                  </a:cubicBezTo>
                  <a:lnTo>
                    <a:pt x="1841" y="4460"/>
                  </a:lnTo>
                  <a:cubicBezTo>
                    <a:pt x="1683" y="4393"/>
                    <a:pt x="1533" y="4306"/>
                    <a:pt x="1395" y="4203"/>
                  </a:cubicBezTo>
                  <a:lnTo>
                    <a:pt x="1018" y="4421"/>
                  </a:lnTo>
                  <a:cubicBezTo>
                    <a:pt x="941" y="4465"/>
                    <a:pt x="850" y="4477"/>
                    <a:pt x="764" y="4454"/>
                  </a:cubicBezTo>
                  <a:cubicBezTo>
                    <a:pt x="676" y="4431"/>
                    <a:pt x="604" y="4375"/>
                    <a:pt x="559" y="4298"/>
                  </a:cubicBezTo>
                  <a:lnTo>
                    <a:pt x="56" y="3428"/>
                  </a:lnTo>
                  <a:cubicBezTo>
                    <a:pt x="12" y="3350"/>
                    <a:pt x="0" y="3259"/>
                    <a:pt x="23" y="3173"/>
                  </a:cubicBezTo>
                  <a:cubicBezTo>
                    <a:pt x="46" y="3086"/>
                    <a:pt x="102" y="3013"/>
                    <a:pt x="179" y="2968"/>
                  </a:cubicBezTo>
                  <a:lnTo>
                    <a:pt x="557" y="2750"/>
                  </a:lnTo>
                  <a:cubicBezTo>
                    <a:pt x="547" y="2664"/>
                    <a:pt x="541" y="2578"/>
                    <a:pt x="541" y="2493"/>
                  </a:cubicBezTo>
                  <a:cubicBezTo>
                    <a:pt x="541" y="2407"/>
                    <a:pt x="547" y="2321"/>
                    <a:pt x="557" y="2236"/>
                  </a:cubicBezTo>
                  <a:lnTo>
                    <a:pt x="180" y="2017"/>
                  </a:lnTo>
                  <a:cubicBezTo>
                    <a:pt x="102" y="1973"/>
                    <a:pt x="46" y="1900"/>
                    <a:pt x="24" y="1813"/>
                  </a:cubicBezTo>
                  <a:cubicBezTo>
                    <a:pt x="0" y="1727"/>
                    <a:pt x="12" y="1636"/>
                    <a:pt x="56" y="1559"/>
                  </a:cubicBezTo>
                  <a:lnTo>
                    <a:pt x="559" y="688"/>
                  </a:lnTo>
                  <a:cubicBezTo>
                    <a:pt x="604" y="611"/>
                    <a:pt x="676" y="555"/>
                    <a:pt x="763" y="532"/>
                  </a:cubicBezTo>
                  <a:cubicBezTo>
                    <a:pt x="850" y="508"/>
                    <a:pt x="940" y="521"/>
                    <a:pt x="1018" y="565"/>
                  </a:cubicBezTo>
                  <a:lnTo>
                    <a:pt x="1396" y="783"/>
                  </a:lnTo>
                  <a:cubicBezTo>
                    <a:pt x="1533" y="679"/>
                    <a:pt x="1683" y="593"/>
                    <a:pt x="1841" y="526"/>
                  </a:cubicBezTo>
                  <a:lnTo>
                    <a:pt x="1841" y="90"/>
                  </a:lnTo>
                  <a:cubicBezTo>
                    <a:pt x="1841" y="40"/>
                    <a:pt x="1882" y="0"/>
                    <a:pt x="1932" y="0"/>
                  </a:cubicBezTo>
                  <a:cubicBezTo>
                    <a:pt x="1981" y="0"/>
                    <a:pt x="2022" y="40"/>
                    <a:pt x="2022" y="90"/>
                  </a:cubicBezTo>
                  <a:lnTo>
                    <a:pt x="2022" y="586"/>
                  </a:lnTo>
                  <a:cubicBezTo>
                    <a:pt x="2022" y="624"/>
                    <a:pt x="1999" y="657"/>
                    <a:pt x="1965" y="670"/>
                  </a:cubicBezTo>
                  <a:cubicBezTo>
                    <a:pt x="1783" y="742"/>
                    <a:pt x="1613" y="840"/>
                    <a:pt x="1460" y="962"/>
                  </a:cubicBezTo>
                  <a:cubicBezTo>
                    <a:pt x="1431" y="986"/>
                    <a:pt x="1390" y="989"/>
                    <a:pt x="1358" y="970"/>
                  </a:cubicBezTo>
                  <a:lnTo>
                    <a:pt x="927" y="722"/>
                  </a:lnTo>
                  <a:cubicBezTo>
                    <a:pt x="892" y="701"/>
                    <a:pt x="850" y="696"/>
                    <a:pt x="810" y="706"/>
                  </a:cubicBezTo>
                  <a:cubicBezTo>
                    <a:pt x="769" y="717"/>
                    <a:pt x="736" y="743"/>
                    <a:pt x="715" y="779"/>
                  </a:cubicBezTo>
                  <a:lnTo>
                    <a:pt x="213" y="1649"/>
                  </a:lnTo>
                  <a:cubicBezTo>
                    <a:pt x="193" y="1685"/>
                    <a:pt x="187" y="1727"/>
                    <a:pt x="198" y="1767"/>
                  </a:cubicBezTo>
                  <a:cubicBezTo>
                    <a:pt x="208" y="1807"/>
                    <a:pt x="234" y="1841"/>
                    <a:pt x="270" y="1861"/>
                  </a:cubicBezTo>
                  <a:lnTo>
                    <a:pt x="700" y="2109"/>
                  </a:lnTo>
                  <a:cubicBezTo>
                    <a:pt x="732" y="2128"/>
                    <a:pt x="749" y="2164"/>
                    <a:pt x="744" y="2201"/>
                  </a:cubicBezTo>
                  <a:cubicBezTo>
                    <a:pt x="729" y="2298"/>
                    <a:pt x="722" y="2396"/>
                    <a:pt x="722" y="2493"/>
                  </a:cubicBezTo>
                  <a:cubicBezTo>
                    <a:pt x="722" y="2590"/>
                    <a:pt x="729" y="2688"/>
                    <a:pt x="744" y="2785"/>
                  </a:cubicBezTo>
                  <a:cubicBezTo>
                    <a:pt x="749" y="2822"/>
                    <a:pt x="732" y="2858"/>
                    <a:pt x="700" y="2876"/>
                  </a:cubicBezTo>
                  <a:lnTo>
                    <a:pt x="269" y="3125"/>
                  </a:lnTo>
                  <a:cubicBezTo>
                    <a:pt x="234" y="3146"/>
                    <a:pt x="208" y="3179"/>
                    <a:pt x="198" y="3219"/>
                  </a:cubicBezTo>
                  <a:cubicBezTo>
                    <a:pt x="187" y="3259"/>
                    <a:pt x="193" y="3301"/>
                    <a:pt x="213" y="3337"/>
                  </a:cubicBezTo>
                  <a:lnTo>
                    <a:pt x="715" y="4208"/>
                  </a:lnTo>
                  <a:cubicBezTo>
                    <a:pt x="736" y="4243"/>
                    <a:pt x="769" y="4269"/>
                    <a:pt x="810" y="4279"/>
                  </a:cubicBezTo>
                  <a:cubicBezTo>
                    <a:pt x="850" y="4290"/>
                    <a:pt x="892" y="4284"/>
                    <a:pt x="927" y="4264"/>
                  </a:cubicBezTo>
                  <a:lnTo>
                    <a:pt x="1358" y="4015"/>
                  </a:lnTo>
                  <a:cubicBezTo>
                    <a:pt x="1390" y="3997"/>
                    <a:pt x="1431" y="4000"/>
                    <a:pt x="1460" y="4023"/>
                  </a:cubicBezTo>
                  <a:cubicBezTo>
                    <a:pt x="1612" y="4145"/>
                    <a:pt x="1782" y="4244"/>
                    <a:pt x="1965" y="4315"/>
                  </a:cubicBezTo>
                  <a:cubicBezTo>
                    <a:pt x="1999" y="4329"/>
                    <a:pt x="2022" y="4362"/>
                    <a:pt x="2022" y="4400"/>
                  </a:cubicBezTo>
                  <a:lnTo>
                    <a:pt x="2022" y="4896"/>
                  </a:lnTo>
                  <a:cubicBezTo>
                    <a:pt x="2022" y="4982"/>
                    <a:pt x="2092" y="5051"/>
                    <a:pt x="2178" y="5051"/>
                  </a:cubicBezTo>
                  <a:lnTo>
                    <a:pt x="3182" y="5051"/>
                  </a:lnTo>
                  <a:cubicBezTo>
                    <a:pt x="3268" y="5051"/>
                    <a:pt x="3338" y="4982"/>
                    <a:pt x="3338" y="4896"/>
                  </a:cubicBezTo>
                  <a:lnTo>
                    <a:pt x="3338" y="4400"/>
                  </a:lnTo>
                  <a:cubicBezTo>
                    <a:pt x="3338" y="4362"/>
                    <a:pt x="3360" y="4329"/>
                    <a:pt x="3395" y="4315"/>
                  </a:cubicBezTo>
                  <a:cubicBezTo>
                    <a:pt x="3577" y="4244"/>
                    <a:pt x="3747" y="4146"/>
                    <a:pt x="3900" y="4023"/>
                  </a:cubicBezTo>
                  <a:cubicBezTo>
                    <a:pt x="3929" y="4000"/>
                    <a:pt x="3970" y="3997"/>
                    <a:pt x="4001" y="4015"/>
                  </a:cubicBezTo>
                  <a:lnTo>
                    <a:pt x="4432" y="4264"/>
                  </a:lnTo>
                  <a:cubicBezTo>
                    <a:pt x="4506" y="4307"/>
                    <a:pt x="4602" y="4282"/>
                    <a:pt x="4644" y="4207"/>
                  </a:cubicBezTo>
                  <a:lnTo>
                    <a:pt x="4844" y="3863"/>
                  </a:lnTo>
                  <a:cubicBezTo>
                    <a:pt x="4868" y="3819"/>
                    <a:pt x="4923" y="3805"/>
                    <a:pt x="4967" y="3829"/>
                  </a:cubicBezTo>
                  <a:cubicBezTo>
                    <a:pt x="5010" y="3855"/>
                    <a:pt x="5025" y="3910"/>
                    <a:pt x="5000" y="3952"/>
                  </a:cubicBezTo>
                  <a:lnTo>
                    <a:pt x="4801" y="4298"/>
                  </a:lnTo>
                  <a:cubicBezTo>
                    <a:pt x="4708" y="4458"/>
                    <a:pt x="4502" y="4514"/>
                    <a:pt x="4341" y="4421"/>
                  </a:cubicBezTo>
                  <a:lnTo>
                    <a:pt x="3964" y="4203"/>
                  </a:lnTo>
                  <a:cubicBezTo>
                    <a:pt x="3826" y="4306"/>
                    <a:pt x="3677" y="4393"/>
                    <a:pt x="3518" y="4460"/>
                  </a:cubicBezTo>
                  <a:lnTo>
                    <a:pt x="3518" y="4896"/>
                  </a:lnTo>
                  <a:cubicBezTo>
                    <a:pt x="3518" y="5081"/>
                    <a:pt x="3368" y="5232"/>
                    <a:pt x="3182" y="523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72" name="Group 6">
              <a:extLst>
                <a:ext uri="{FF2B5EF4-FFF2-40B4-BE49-F238E27FC236}">
                  <a16:creationId xmlns:a16="http://schemas.microsoft.com/office/drawing/2014/main" id="{AB46502D-E96C-9D43-B421-81BB7C5643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12830" y="221160"/>
              <a:ext cx="1227236" cy="1584695"/>
              <a:chOff x="3309938" y="4121150"/>
              <a:chExt cx="1836737" cy="2371725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73" name="Freeform 1">
                <a:extLst>
                  <a:ext uri="{FF2B5EF4-FFF2-40B4-BE49-F238E27FC236}">
                    <a16:creationId xmlns:a16="http://schemas.microsoft.com/office/drawing/2014/main" id="{C621A37C-9961-124E-BF3D-0C37AE8E1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450" y="5248275"/>
                <a:ext cx="290513" cy="741363"/>
              </a:xfrm>
              <a:custGeom>
                <a:avLst/>
                <a:gdLst>
                  <a:gd name="T0" fmla="*/ 175099 w 808"/>
                  <a:gd name="T1" fmla="*/ 51798 h 2061"/>
                  <a:gd name="T2" fmla="*/ 175099 w 808"/>
                  <a:gd name="T3" fmla="*/ 51798 h 2061"/>
                  <a:gd name="T4" fmla="*/ 289075 w 808"/>
                  <a:gd name="T5" fmla="*/ 210431 h 2061"/>
                  <a:gd name="T6" fmla="*/ 289075 w 808"/>
                  <a:gd name="T7" fmla="*/ 227697 h 2061"/>
                  <a:gd name="T8" fmla="*/ 221840 w 808"/>
                  <a:gd name="T9" fmla="*/ 227697 h 2061"/>
                  <a:gd name="T10" fmla="*/ 221840 w 808"/>
                  <a:gd name="T11" fmla="*/ 205754 h 2061"/>
                  <a:gd name="T12" fmla="*/ 221840 w 808"/>
                  <a:gd name="T13" fmla="*/ 205754 h 2061"/>
                  <a:gd name="T14" fmla="*/ 147414 w 808"/>
                  <a:gd name="T15" fmla="*/ 113668 h 2061"/>
                  <a:gd name="T16" fmla="*/ 147414 w 808"/>
                  <a:gd name="T17" fmla="*/ 113668 h 2061"/>
                  <a:gd name="T18" fmla="*/ 73707 w 808"/>
                  <a:gd name="T19" fmla="*/ 205754 h 2061"/>
                  <a:gd name="T20" fmla="*/ 73707 w 808"/>
                  <a:gd name="T21" fmla="*/ 205754 h 2061"/>
                  <a:gd name="T22" fmla="*/ 290153 w 808"/>
                  <a:gd name="T23" fmla="*/ 532731 h 2061"/>
                  <a:gd name="T24" fmla="*/ 290153 w 808"/>
                  <a:gd name="T25" fmla="*/ 532731 h 2061"/>
                  <a:gd name="T26" fmla="*/ 175099 w 808"/>
                  <a:gd name="T27" fmla="*/ 692083 h 2061"/>
                  <a:gd name="T28" fmla="*/ 175099 w 808"/>
                  <a:gd name="T29" fmla="*/ 741003 h 2061"/>
                  <a:gd name="T30" fmla="*/ 116133 w 808"/>
                  <a:gd name="T31" fmla="*/ 741003 h 2061"/>
                  <a:gd name="T32" fmla="*/ 116133 w 808"/>
                  <a:gd name="T33" fmla="*/ 692083 h 2061"/>
                  <a:gd name="T34" fmla="*/ 116133 w 808"/>
                  <a:gd name="T35" fmla="*/ 692083 h 2061"/>
                  <a:gd name="T36" fmla="*/ 0 w 808"/>
                  <a:gd name="T37" fmla="*/ 532731 h 2061"/>
                  <a:gd name="T38" fmla="*/ 0 w 808"/>
                  <a:gd name="T39" fmla="*/ 493163 h 2061"/>
                  <a:gd name="T40" fmla="*/ 67235 w 808"/>
                  <a:gd name="T41" fmla="*/ 493163 h 2061"/>
                  <a:gd name="T42" fmla="*/ 67235 w 808"/>
                  <a:gd name="T43" fmla="*/ 537407 h 2061"/>
                  <a:gd name="T44" fmla="*/ 67235 w 808"/>
                  <a:gd name="T45" fmla="*/ 537407 h 2061"/>
                  <a:gd name="T46" fmla="*/ 142740 w 808"/>
                  <a:gd name="T47" fmla="*/ 628774 h 2061"/>
                  <a:gd name="T48" fmla="*/ 142740 w 808"/>
                  <a:gd name="T49" fmla="*/ 628774 h 2061"/>
                  <a:gd name="T50" fmla="*/ 218244 w 808"/>
                  <a:gd name="T51" fmla="*/ 537407 h 2061"/>
                  <a:gd name="T52" fmla="*/ 218244 w 808"/>
                  <a:gd name="T53" fmla="*/ 537407 h 2061"/>
                  <a:gd name="T54" fmla="*/ 2876 w 808"/>
                  <a:gd name="T55" fmla="*/ 210431 h 2061"/>
                  <a:gd name="T56" fmla="*/ 2876 w 808"/>
                  <a:gd name="T57" fmla="*/ 210431 h 2061"/>
                  <a:gd name="T58" fmla="*/ 116133 w 808"/>
                  <a:gd name="T59" fmla="*/ 51798 h 2061"/>
                  <a:gd name="T60" fmla="*/ 116133 w 808"/>
                  <a:gd name="T61" fmla="*/ 0 h 2061"/>
                  <a:gd name="T62" fmla="*/ 175099 w 808"/>
                  <a:gd name="T63" fmla="*/ 0 h 2061"/>
                  <a:gd name="T64" fmla="*/ 175099 w 808"/>
                  <a:gd name="T65" fmla="*/ 51798 h 20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8" h="2061">
                    <a:moveTo>
                      <a:pt x="487" y="144"/>
                    </a:moveTo>
                    <a:lnTo>
                      <a:pt x="487" y="144"/>
                    </a:lnTo>
                    <a:cubicBezTo>
                      <a:pt x="705" y="175"/>
                      <a:pt x="804" y="344"/>
                      <a:pt x="804" y="585"/>
                    </a:cubicBezTo>
                    <a:lnTo>
                      <a:pt x="804" y="633"/>
                    </a:lnTo>
                    <a:lnTo>
                      <a:pt x="617" y="633"/>
                    </a:lnTo>
                    <a:lnTo>
                      <a:pt x="617" y="572"/>
                    </a:lnTo>
                    <a:cubicBezTo>
                      <a:pt x="617" y="413"/>
                      <a:pt x="553" y="316"/>
                      <a:pt x="410" y="316"/>
                    </a:cubicBezTo>
                    <a:cubicBezTo>
                      <a:pt x="269" y="316"/>
                      <a:pt x="205" y="413"/>
                      <a:pt x="205" y="572"/>
                    </a:cubicBezTo>
                    <a:cubicBezTo>
                      <a:pt x="205" y="974"/>
                      <a:pt x="807" y="977"/>
                      <a:pt x="807" y="1481"/>
                    </a:cubicBezTo>
                    <a:cubicBezTo>
                      <a:pt x="807" y="1722"/>
                      <a:pt x="705" y="1893"/>
                      <a:pt x="487" y="1924"/>
                    </a:cubicBezTo>
                    <a:lnTo>
                      <a:pt x="487" y="2060"/>
                    </a:lnTo>
                    <a:lnTo>
                      <a:pt x="323" y="2060"/>
                    </a:lnTo>
                    <a:lnTo>
                      <a:pt x="323" y="1924"/>
                    </a:lnTo>
                    <a:cubicBezTo>
                      <a:pt x="100" y="1893"/>
                      <a:pt x="0" y="1724"/>
                      <a:pt x="0" y="1481"/>
                    </a:cubicBezTo>
                    <a:lnTo>
                      <a:pt x="0" y="1371"/>
                    </a:lnTo>
                    <a:lnTo>
                      <a:pt x="187" y="1371"/>
                    </a:lnTo>
                    <a:lnTo>
                      <a:pt x="187" y="1494"/>
                    </a:lnTo>
                    <a:cubicBezTo>
                      <a:pt x="187" y="1656"/>
                      <a:pt x="254" y="1748"/>
                      <a:pt x="397" y="1748"/>
                    </a:cubicBezTo>
                    <a:cubicBezTo>
                      <a:pt x="543" y="1748"/>
                      <a:pt x="607" y="1656"/>
                      <a:pt x="607" y="1494"/>
                    </a:cubicBezTo>
                    <a:cubicBezTo>
                      <a:pt x="607" y="1095"/>
                      <a:pt x="8" y="1089"/>
                      <a:pt x="8" y="585"/>
                    </a:cubicBezTo>
                    <a:cubicBezTo>
                      <a:pt x="8" y="339"/>
                      <a:pt x="107" y="177"/>
                      <a:pt x="323" y="144"/>
                    </a:cubicBezTo>
                    <a:lnTo>
                      <a:pt x="323" y="0"/>
                    </a:lnTo>
                    <a:lnTo>
                      <a:pt x="487" y="0"/>
                    </a:lnTo>
                    <a:lnTo>
                      <a:pt x="487" y="14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4" name="Freeform 31">
                <a:extLst>
                  <a:ext uri="{FF2B5EF4-FFF2-40B4-BE49-F238E27FC236}">
                    <a16:creationId xmlns:a16="http://schemas.microsoft.com/office/drawing/2014/main" id="{337988CA-D674-D245-870F-6ABB5501D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9938" y="4754563"/>
                <a:ext cx="1836737" cy="1738312"/>
              </a:xfrm>
              <a:custGeom>
                <a:avLst/>
                <a:gdLst>
                  <a:gd name="T0" fmla="*/ 918008 w 5102"/>
                  <a:gd name="T1" fmla="*/ 64782 h 4830"/>
                  <a:gd name="T2" fmla="*/ 918008 w 5102"/>
                  <a:gd name="T3" fmla="*/ 64782 h 4830"/>
                  <a:gd name="T4" fmla="*/ 317163 w 5102"/>
                  <a:gd name="T5" fmla="*/ 396609 h 4830"/>
                  <a:gd name="T6" fmla="*/ 317163 w 5102"/>
                  <a:gd name="T7" fmla="*/ 396609 h 4830"/>
                  <a:gd name="T8" fmla="*/ 64801 w 5102"/>
                  <a:gd name="T9" fmla="*/ 1044787 h 4830"/>
                  <a:gd name="T10" fmla="*/ 64801 w 5102"/>
                  <a:gd name="T11" fmla="*/ 1044787 h 4830"/>
                  <a:gd name="T12" fmla="*/ 918008 w 5102"/>
                  <a:gd name="T13" fmla="*/ 1672810 h 4830"/>
                  <a:gd name="T14" fmla="*/ 918008 w 5102"/>
                  <a:gd name="T15" fmla="*/ 1672810 h 4830"/>
                  <a:gd name="T16" fmla="*/ 1771216 w 5102"/>
                  <a:gd name="T17" fmla="*/ 1044787 h 4830"/>
                  <a:gd name="T18" fmla="*/ 1771216 w 5102"/>
                  <a:gd name="T19" fmla="*/ 1044787 h 4830"/>
                  <a:gd name="T20" fmla="*/ 1518854 w 5102"/>
                  <a:gd name="T21" fmla="*/ 396609 h 4830"/>
                  <a:gd name="T22" fmla="*/ 1518854 w 5102"/>
                  <a:gd name="T23" fmla="*/ 396609 h 4830"/>
                  <a:gd name="T24" fmla="*/ 918008 w 5102"/>
                  <a:gd name="T25" fmla="*/ 64782 h 4830"/>
                  <a:gd name="T26" fmla="*/ 918008 w 5102"/>
                  <a:gd name="T27" fmla="*/ 1737952 h 4830"/>
                  <a:gd name="T28" fmla="*/ 918008 w 5102"/>
                  <a:gd name="T29" fmla="*/ 1737952 h 4830"/>
                  <a:gd name="T30" fmla="*/ 0 w 5102"/>
                  <a:gd name="T31" fmla="*/ 1044787 h 4830"/>
                  <a:gd name="T32" fmla="*/ 0 w 5102"/>
                  <a:gd name="T33" fmla="*/ 1044787 h 4830"/>
                  <a:gd name="T34" fmla="*/ 918008 w 5102"/>
                  <a:gd name="T35" fmla="*/ 0 h 4830"/>
                  <a:gd name="T36" fmla="*/ 918008 w 5102"/>
                  <a:gd name="T37" fmla="*/ 0 h 4830"/>
                  <a:gd name="T38" fmla="*/ 1569615 w 5102"/>
                  <a:gd name="T39" fmla="*/ 355940 h 4830"/>
                  <a:gd name="T40" fmla="*/ 1569615 w 5102"/>
                  <a:gd name="T41" fmla="*/ 355940 h 4830"/>
                  <a:gd name="T42" fmla="*/ 1836377 w 5102"/>
                  <a:gd name="T43" fmla="*/ 1044787 h 4830"/>
                  <a:gd name="T44" fmla="*/ 1836377 w 5102"/>
                  <a:gd name="T45" fmla="*/ 1044787 h 4830"/>
                  <a:gd name="T46" fmla="*/ 918008 w 5102"/>
                  <a:gd name="T47" fmla="*/ 1737952 h 48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102" h="4830">
                    <a:moveTo>
                      <a:pt x="2550" y="180"/>
                    </a:moveTo>
                    <a:lnTo>
                      <a:pt x="2550" y="180"/>
                    </a:lnTo>
                    <a:cubicBezTo>
                      <a:pt x="1952" y="180"/>
                      <a:pt x="1360" y="507"/>
                      <a:pt x="881" y="1102"/>
                    </a:cubicBezTo>
                    <a:cubicBezTo>
                      <a:pt x="449" y="1638"/>
                      <a:pt x="180" y="2329"/>
                      <a:pt x="180" y="2903"/>
                    </a:cubicBezTo>
                    <a:cubicBezTo>
                      <a:pt x="180" y="3963"/>
                      <a:pt x="1111" y="4648"/>
                      <a:pt x="2550" y="4648"/>
                    </a:cubicBezTo>
                    <a:cubicBezTo>
                      <a:pt x="3989" y="4648"/>
                      <a:pt x="4920" y="3963"/>
                      <a:pt x="4920" y="2903"/>
                    </a:cubicBezTo>
                    <a:cubicBezTo>
                      <a:pt x="4920" y="2329"/>
                      <a:pt x="4651" y="1638"/>
                      <a:pt x="4219" y="1102"/>
                    </a:cubicBezTo>
                    <a:cubicBezTo>
                      <a:pt x="3741" y="507"/>
                      <a:pt x="3149" y="180"/>
                      <a:pt x="2550" y="180"/>
                    </a:cubicBezTo>
                    <a:close/>
                    <a:moveTo>
                      <a:pt x="2550" y="4829"/>
                    </a:moveTo>
                    <a:lnTo>
                      <a:pt x="2550" y="4829"/>
                    </a:lnTo>
                    <a:cubicBezTo>
                      <a:pt x="1001" y="4829"/>
                      <a:pt x="0" y="4072"/>
                      <a:pt x="0" y="2903"/>
                    </a:cubicBezTo>
                    <a:cubicBezTo>
                      <a:pt x="0" y="1596"/>
                      <a:pt x="1176" y="0"/>
                      <a:pt x="2550" y="0"/>
                    </a:cubicBezTo>
                    <a:cubicBezTo>
                      <a:pt x="3204" y="0"/>
                      <a:pt x="3846" y="351"/>
                      <a:pt x="4360" y="989"/>
                    </a:cubicBezTo>
                    <a:cubicBezTo>
                      <a:pt x="4823" y="1564"/>
                      <a:pt x="5101" y="2280"/>
                      <a:pt x="5101" y="2903"/>
                    </a:cubicBezTo>
                    <a:cubicBezTo>
                      <a:pt x="5101" y="4072"/>
                      <a:pt x="4099" y="4829"/>
                      <a:pt x="2550" y="482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5" name="Freeform 32">
                <a:extLst>
                  <a:ext uri="{FF2B5EF4-FFF2-40B4-BE49-F238E27FC236}">
                    <a16:creationId xmlns:a16="http://schemas.microsoft.com/office/drawing/2014/main" id="{F9E78892-7097-B844-BFB3-C1DDF0E60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4121150"/>
                <a:ext cx="769937" cy="534988"/>
              </a:xfrm>
              <a:custGeom>
                <a:avLst/>
                <a:gdLst>
                  <a:gd name="T0" fmla="*/ 80705 w 2137"/>
                  <a:gd name="T1" fmla="*/ 65076 h 1488"/>
                  <a:gd name="T2" fmla="*/ 381546 w 2137"/>
                  <a:gd name="T3" fmla="*/ 466676 h 1488"/>
                  <a:gd name="T4" fmla="*/ 381546 w 2137"/>
                  <a:gd name="T5" fmla="*/ 466676 h 1488"/>
                  <a:gd name="T6" fmla="*/ 384788 w 2137"/>
                  <a:gd name="T7" fmla="*/ 469553 h 1488"/>
                  <a:gd name="T8" fmla="*/ 384788 w 2137"/>
                  <a:gd name="T9" fmla="*/ 469553 h 1488"/>
                  <a:gd name="T10" fmla="*/ 388031 w 2137"/>
                  <a:gd name="T11" fmla="*/ 466676 h 1488"/>
                  <a:gd name="T12" fmla="*/ 688872 w 2137"/>
                  <a:gd name="T13" fmla="*/ 65076 h 1488"/>
                  <a:gd name="T14" fmla="*/ 80705 w 2137"/>
                  <a:gd name="T15" fmla="*/ 65076 h 1488"/>
                  <a:gd name="T16" fmla="*/ 384788 w 2137"/>
                  <a:gd name="T17" fmla="*/ 534628 h 1488"/>
                  <a:gd name="T18" fmla="*/ 384788 w 2137"/>
                  <a:gd name="T19" fmla="*/ 534628 h 1488"/>
                  <a:gd name="T20" fmla="*/ 329664 w 2137"/>
                  <a:gd name="T21" fmla="*/ 505506 h 1488"/>
                  <a:gd name="T22" fmla="*/ 19095 w 2137"/>
                  <a:gd name="T23" fmla="*/ 90962 h 1488"/>
                  <a:gd name="T24" fmla="*/ 19095 w 2137"/>
                  <a:gd name="T25" fmla="*/ 90962 h 1488"/>
                  <a:gd name="T26" fmla="*/ 9728 w 2137"/>
                  <a:gd name="T27" fmla="*/ 29482 h 1488"/>
                  <a:gd name="T28" fmla="*/ 9728 w 2137"/>
                  <a:gd name="T29" fmla="*/ 29482 h 1488"/>
                  <a:gd name="T30" fmla="*/ 64852 w 2137"/>
                  <a:gd name="T31" fmla="*/ 0 h 1488"/>
                  <a:gd name="T32" fmla="*/ 705085 w 2137"/>
                  <a:gd name="T33" fmla="*/ 0 h 1488"/>
                  <a:gd name="T34" fmla="*/ 705085 w 2137"/>
                  <a:gd name="T35" fmla="*/ 0 h 1488"/>
                  <a:gd name="T36" fmla="*/ 760209 w 2137"/>
                  <a:gd name="T37" fmla="*/ 29482 h 1488"/>
                  <a:gd name="T38" fmla="*/ 760209 w 2137"/>
                  <a:gd name="T39" fmla="*/ 29482 h 1488"/>
                  <a:gd name="T40" fmla="*/ 750842 w 2137"/>
                  <a:gd name="T41" fmla="*/ 90962 h 1488"/>
                  <a:gd name="T42" fmla="*/ 440273 w 2137"/>
                  <a:gd name="T43" fmla="*/ 505506 h 1488"/>
                  <a:gd name="T44" fmla="*/ 440273 w 2137"/>
                  <a:gd name="T45" fmla="*/ 505506 h 1488"/>
                  <a:gd name="T46" fmla="*/ 384788 w 2137"/>
                  <a:gd name="T47" fmla="*/ 534628 h 14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37" h="1488">
                    <a:moveTo>
                      <a:pt x="224" y="181"/>
                    </a:moveTo>
                    <a:lnTo>
                      <a:pt x="1059" y="1298"/>
                    </a:lnTo>
                    <a:cubicBezTo>
                      <a:pt x="1063" y="1303"/>
                      <a:pt x="1067" y="1305"/>
                      <a:pt x="1068" y="1306"/>
                    </a:cubicBezTo>
                    <a:cubicBezTo>
                      <a:pt x="1070" y="1305"/>
                      <a:pt x="1073" y="1303"/>
                      <a:pt x="1077" y="1298"/>
                    </a:cubicBezTo>
                    <a:lnTo>
                      <a:pt x="1912" y="181"/>
                    </a:lnTo>
                    <a:lnTo>
                      <a:pt x="224" y="181"/>
                    </a:lnTo>
                    <a:close/>
                    <a:moveTo>
                      <a:pt x="1068" y="1487"/>
                    </a:moveTo>
                    <a:lnTo>
                      <a:pt x="1068" y="1487"/>
                    </a:lnTo>
                    <a:cubicBezTo>
                      <a:pt x="1009" y="1487"/>
                      <a:pt x="953" y="1457"/>
                      <a:pt x="915" y="1406"/>
                    </a:cubicBezTo>
                    <a:lnTo>
                      <a:pt x="53" y="253"/>
                    </a:lnTo>
                    <a:cubicBezTo>
                      <a:pt x="10" y="197"/>
                      <a:pt x="0" y="134"/>
                      <a:pt x="27" y="82"/>
                    </a:cubicBezTo>
                    <a:cubicBezTo>
                      <a:pt x="53" y="30"/>
                      <a:pt x="108" y="0"/>
                      <a:pt x="180" y="0"/>
                    </a:cubicBezTo>
                    <a:lnTo>
                      <a:pt x="1957" y="0"/>
                    </a:lnTo>
                    <a:cubicBezTo>
                      <a:pt x="2028" y="0"/>
                      <a:pt x="2084" y="30"/>
                      <a:pt x="2110" y="82"/>
                    </a:cubicBezTo>
                    <a:cubicBezTo>
                      <a:pt x="2136" y="134"/>
                      <a:pt x="2126" y="197"/>
                      <a:pt x="2084" y="253"/>
                    </a:cubicBezTo>
                    <a:lnTo>
                      <a:pt x="1222" y="1406"/>
                    </a:lnTo>
                    <a:cubicBezTo>
                      <a:pt x="1183" y="1457"/>
                      <a:pt x="1128" y="1487"/>
                      <a:pt x="1068" y="148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EFA4F260-93DF-A04C-9BCF-B52F936D4F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4313" y="4597400"/>
                <a:ext cx="407987" cy="222250"/>
              </a:xfrm>
              <a:custGeom>
                <a:avLst/>
                <a:gdLst>
                  <a:gd name="T0" fmla="*/ 111007 w 1132"/>
                  <a:gd name="T1" fmla="*/ 64987 h 619"/>
                  <a:gd name="T2" fmla="*/ 111007 w 1132"/>
                  <a:gd name="T3" fmla="*/ 64987 h 619"/>
                  <a:gd name="T4" fmla="*/ 64874 w 1132"/>
                  <a:gd name="T5" fmla="*/ 110945 h 619"/>
                  <a:gd name="T6" fmla="*/ 64874 w 1132"/>
                  <a:gd name="T7" fmla="*/ 110945 h 619"/>
                  <a:gd name="T8" fmla="*/ 111007 w 1132"/>
                  <a:gd name="T9" fmla="*/ 157263 h 619"/>
                  <a:gd name="T10" fmla="*/ 296259 w 1132"/>
                  <a:gd name="T11" fmla="*/ 157263 h 619"/>
                  <a:gd name="T12" fmla="*/ 296259 w 1132"/>
                  <a:gd name="T13" fmla="*/ 157263 h 619"/>
                  <a:gd name="T14" fmla="*/ 342392 w 1132"/>
                  <a:gd name="T15" fmla="*/ 110945 h 619"/>
                  <a:gd name="T16" fmla="*/ 342392 w 1132"/>
                  <a:gd name="T17" fmla="*/ 110945 h 619"/>
                  <a:gd name="T18" fmla="*/ 296259 w 1132"/>
                  <a:gd name="T19" fmla="*/ 64987 h 619"/>
                  <a:gd name="T20" fmla="*/ 111007 w 1132"/>
                  <a:gd name="T21" fmla="*/ 64987 h 619"/>
                  <a:gd name="T22" fmla="*/ 296259 w 1132"/>
                  <a:gd name="T23" fmla="*/ 221891 h 619"/>
                  <a:gd name="T24" fmla="*/ 111007 w 1132"/>
                  <a:gd name="T25" fmla="*/ 221891 h 619"/>
                  <a:gd name="T26" fmla="*/ 111007 w 1132"/>
                  <a:gd name="T27" fmla="*/ 221891 h 619"/>
                  <a:gd name="T28" fmla="*/ 0 w 1132"/>
                  <a:gd name="T29" fmla="*/ 110945 h 619"/>
                  <a:gd name="T30" fmla="*/ 0 w 1132"/>
                  <a:gd name="T31" fmla="*/ 110945 h 619"/>
                  <a:gd name="T32" fmla="*/ 111007 w 1132"/>
                  <a:gd name="T33" fmla="*/ 0 h 619"/>
                  <a:gd name="T34" fmla="*/ 296259 w 1132"/>
                  <a:gd name="T35" fmla="*/ 0 h 619"/>
                  <a:gd name="T36" fmla="*/ 296259 w 1132"/>
                  <a:gd name="T37" fmla="*/ 0 h 619"/>
                  <a:gd name="T38" fmla="*/ 407627 w 1132"/>
                  <a:gd name="T39" fmla="*/ 110945 h 619"/>
                  <a:gd name="T40" fmla="*/ 407627 w 1132"/>
                  <a:gd name="T41" fmla="*/ 110945 h 619"/>
                  <a:gd name="T42" fmla="*/ 296259 w 1132"/>
                  <a:gd name="T43" fmla="*/ 221891 h 6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2" h="619">
                    <a:moveTo>
                      <a:pt x="308" y="181"/>
                    </a:moveTo>
                    <a:lnTo>
                      <a:pt x="308" y="181"/>
                    </a:lnTo>
                    <a:cubicBezTo>
                      <a:pt x="237" y="181"/>
                      <a:pt x="180" y="239"/>
                      <a:pt x="180" y="309"/>
                    </a:cubicBezTo>
                    <a:cubicBezTo>
                      <a:pt x="180" y="380"/>
                      <a:pt x="237" y="438"/>
                      <a:pt x="308" y="438"/>
                    </a:cubicBezTo>
                    <a:lnTo>
                      <a:pt x="822" y="438"/>
                    </a:lnTo>
                    <a:cubicBezTo>
                      <a:pt x="893" y="438"/>
                      <a:pt x="950" y="380"/>
                      <a:pt x="950" y="309"/>
                    </a:cubicBezTo>
                    <a:cubicBezTo>
                      <a:pt x="950" y="239"/>
                      <a:pt x="893" y="181"/>
                      <a:pt x="822" y="181"/>
                    </a:cubicBezTo>
                    <a:lnTo>
                      <a:pt x="308" y="181"/>
                    </a:lnTo>
                    <a:close/>
                    <a:moveTo>
                      <a:pt x="822" y="618"/>
                    </a:moveTo>
                    <a:lnTo>
                      <a:pt x="308" y="618"/>
                    </a:lnTo>
                    <a:cubicBezTo>
                      <a:pt x="138" y="618"/>
                      <a:pt x="0" y="480"/>
                      <a:pt x="0" y="309"/>
                    </a:cubicBezTo>
                    <a:cubicBezTo>
                      <a:pt x="0" y="139"/>
                      <a:pt x="138" y="0"/>
                      <a:pt x="308" y="0"/>
                    </a:cubicBezTo>
                    <a:lnTo>
                      <a:pt x="822" y="0"/>
                    </a:lnTo>
                    <a:cubicBezTo>
                      <a:pt x="993" y="0"/>
                      <a:pt x="1131" y="139"/>
                      <a:pt x="1131" y="309"/>
                    </a:cubicBezTo>
                    <a:cubicBezTo>
                      <a:pt x="1131" y="480"/>
                      <a:pt x="993" y="618"/>
                      <a:pt x="822" y="6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77" name="Group 9">
              <a:extLst>
                <a:ext uri="{FF2B5EF4-FFF2-40B4-BE49-F238E27FC236}">
                  <a16:creationId xmlns:a16="http://schemas.microsoft.com/office/drawing/2014/main" id="{EBD47587-D72C-A64E-B6CB-12F4C763EC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6092" y="808244"/>
              <a:ext cx="1245270" cy="711734"/>
              <a:chOff x="5507038" y="1647825"/>
              <a:chExt cx="1863725" cy="1065213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78" name="Freeform 34">
                <a:extLst>
                  <a:ext uri="{FF2B5EF4-FFF2-40B4-BE49-F238E27FC236}">
                    <a16:creationId xmlns:a16="http://schemas.microsoft.com/office/drawing/2014/main" id="{D8462348-8AD8-5944-B783-15DC96FA7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2950" y="1647825"/>
                <a:ext cx="277813" cy="246063"/>
              </a:xfrm>
              <a:custGeom>
                <a:avLst/>
                <a:gdLst>
                  <a:gd name="T0" fmla="*/ 15474 w 772"/>
                  <a:gd name="T1" fmla="*/ 110764 h 682"/>
                  <a:gd name="T2" fmla="*/ 15474 w 772"/>
                  <a:gd name="T3" fmla="*/ 110764 h 682"/>
                  <a:gd name="T4" fmla="*/ 17273 w 772"/>
                  <a:gd name="T5" fmla="*/ 139989 h 682"/>
                  <a:gd name="T6" fmla="*/ 250823 w 772"/>
                  <a:gd name="T7" fmla="*/ 238486 h 682"/>
                  <a:gd name="T8" fmla="*/ 250823 w 772"/>
                  <a:gd name="T9" fmla="*/ 238486 h 682"/>
                  <a:gd name="T10" fmla="*/ 272775 w 772"/>
                  <a:gd name="T11" fmla="*/ 219725 h 682"/>
                  <a:gd name="T12" fmla="*/ 224554 w 772"/>
                  <a:gd name="T13" fmla="*/ 24173 h 682"/>
                  <a:gd name="T14" fmla="*/ 224554 w 772"/>
                  <a:gd name="T15" fmla="*/ 24173 h 682"/>
                  <a:gd name="T16" fmla="*/ 188927 w 772"/>
                  <a:gd name="T17" fmla="*/ 9020 h 682"/>
                  <a:gd name="T18" fmla="*/ 15474 w 772"/>
                  <a:gd name="T19" fmla="*/ 110764 h 6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2" h="682">
                    <a:moveTo>
                      <a:pt x="43" y="307"/>
                    </a:moveTo>
                    <a:lnTo>
                      <a:pt x="43" y="307"/>
                    </a:lnTo>
                    <a:cubicBezTo>
                      <a:pt x="0" y="332"/>
                      <a:pt x="2" y="368"/>
                      <a:pt x="48" y="388"/>
                    </a:cubicBezTo>
                    <a:lnTo>
                      <a:pt x="697" y="661"/>
                    </a:lnTo>
                    <a:cubicBezTo>
                      <a:pt x="743" y="681"/>
                      <a:pt x="771" y="657"/>
                      <a:pt x="758" y="609"/>
                    </a:cubicBezTo>
                    <a:lnTo>
                      <a:pt x="624" y="67"/>
                    </a:lnTo>
                    <a:cubicBezTo>
                      <a:pt x="612" y="19"/>
                      <a:pt x="567" y="0"/>
                      <a:pt x="525" y="25"/>
                    </a:cubicBezTo>
                    <a:lnTo>
                      <a:pt x="43" y="30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9" name="Freeform 35">
                <a:extLst>
                  <a:ext uri="{FF2B5EF4-FFF2-40B4-BE49-F238E27FC236}">
                    <a16:creationId xmlns:a16="http://schemas.microsoft.com/office/drawing/2014/main" id="{0A59E147-5331-9A43-8764-836034D52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7038" y="1752600"/>
                <a:ext cx="1771650" cy="960438"/>
              </a:xfrm>
              <a:custGeom>
                <a:avLst/>
                <a:gdLst>
                  <a:gd name="T0" fmla="*/ 37067 w 4923"/>
                  <a:gd name="T1" fmla="*/ 960078 h 2666"/>
                  <a:gd name="T2" fmla="*/ 37067 w 4923"/>
                  <a:gd name="T3" fmla="*/ 960078 h 2666"/>
                  <a:gd name="T4" fmla="*/ 20873 w 4923"/>
                  <a:gd name="T5" fmla="*/ 955755 h 2666"/>
                  <a:gd name="T6" fmla="*/ 20873 w 4923"/>
                  <a:gd name="T7" fmla="*/ 955755 h 2666"/>
                  <a:gd name="T8" fmla="*/ 8637 w 4923"/>
                  <a:gd name="T9" fmla="*/ 911443 h 2666"/>
                  <a:gd name="T10" fmla="*/ 393340 w 4923"/>
                  <a:gd name="T11" fmla="*/ 235967 h 2666"/>
                  <a:gd name="T12" fmla="*/ 393340 w 4923"/>
                  <a:gd name="T13" fmla="*/ 235967 h 2666"/>
                  <a:gd name="T14" fmla="*/ 445522 w 4923"/>
                  <a:gd name="T15" fmla="*/ 201742 h 2666"/>
                  <a:gd name="T16" fmla="*/ 445522 w 4923"/>
                  <a:gd name="T17" fmla="*/ 201742 h 2666"/>
                  <a:gd name="T18" fmla="*/ 499143 w 4923"/>
                  <a:gd name="T19" fmla="*/ 233805 h 2666"/>
                  <a:gd name="T20" fmla="*/ 747814 w 4923"/>
                  <a:gd name="T21" fmla="*/ 631526 h 2666"/>
                  <a:gd name="T22" fmla="*/ 987129 w 4923"/>
                  <a:gd name="T23" fmla="*/ 284241 h 2666"/>
                  <a:gd name="T24" fmla="*/ 987129 w 4923"/>
                  <a:gd name="T25" fmla="*/ 284241 h 2666"/>
                  <a:gd name="T26" fmla="*/ 1040390 w 4923"/>
                  <a:gd name="T27" fmla="*/ 253979 h 2666"/>
                  <a:gd name="T28" fmla="*/ 1040390 w 4923"/>
                  <a:gd name="T29" fmla="*/ 253979 h 2666"/>
                  <a:gd name="T30" fmla="*/ 1041830 w 4923"/>
                  <a:gd name="T31" fmla="*/ 253979 h 2666"/>
                  <a:gd name="T32" fmla="*/ 1041830 w 4923"/>
                  <a:gd name="T33" fmla="*/ 253979 h 2666"/>
                  <a:gd name="T34" fmla="*/ 1095091 w 4923"/>
                  <a:gd name="T35" fmla="*/ 286402 h 2666"/>
                  <a:gd name="T36" fmla="*/ 1373991 w 4923"/>
                  <a:gd name="T37" fmla="*/ 730956 h 2666"/>
                  <a:gd name="T38" fmla="*/ 1704714 w 4923"/>
                  <a:gd name="T39" fmla="*/ 23056 h 2666"/>
                  <a:gd name="T40" fmla="*/ 1704714 w 4923"/>
                  <a:gd name="T41" fmla="*/ 23056 h 2666"/>
                  <a:gd name="T42" fmla="*/ 1747898 w 4923"/>
                  <a:gd name="T43" fmla="*/ 7565 h 2666"/>
                  <a:gd name="T44" fmla="*/ 1747898 w 4923"/>
                  <a:gd name="T45" fmla="*/ 7565 h 2666"/>
                  <a:gd name="T46" fmla="*/ 1763733 w 4923"/>
                  <a:gd name="T47" fmla="*/ 50796 h 2666"/>
                  <a:gd name="T48" fmla="*/ 1428332 w 4923"/>
                  <a:gd name="T49" fmla="*/ 768422 h 2666"/>
                  <a:gd name="T50" fmla="*/ 1428332 w 4923"/>
                  <a:gd name="T51" fmla="*/ 768422 h 2666"/>
                  <a:gd name="T52" fmla="*/ 1378670 w 4923"/>
                  <a:gd name="T53" fmla="*/ 806249 h 2666"/>
                  <a:gd name="T54" fmla="*/ 1378670 w 4923"/>
                  <a:gd name="T55" fmla="*/ 806249 h 2666"/>
                  <a:gd name="T56" fmla="*/ 1324329 w 4923"/>
                  <a:gd name="T57" fmla="*/ 774907 h 2666"/>
                  <a:gd name="T58" fmla="*/ 1040390 w 4923"/>
                  <a:gd name="T59" fmla="*/ 321707 h 2666"/>
                  <a:gd name="T60" fmla="*/ 801075 w 4923"/>
                  <a:gd name="T61" fmla="*/ 668992 h 2666"/>
                  <a:gd name="T62" fmla="*/ 801075 w 4923"/>
                  <a:gd name="T63" fmla="*/ 668992 h 2666"/>
                  <a:gd name="T64" fmla="*/ 746015 w 4923"/>
                  <a:gd name="T65" fmla="*/ 698893 h 2666"/>
                  <a:gd name="T66" fmla="*/ 746015 w 4923"/>
                  <a:gd name="T67" fmla="*/ 698893 h 2666"/>
                  <a:gd name="T68" fmla="*/ 692754 w 4923"/>
                  <a:gd name="T69" fmla="*/ 666470 h 2666"/>
                  <a:gd name="T70" fmla="*/ 446961 w 4923"/>
                  <a:gd name="T71" fmla="*/ 273073 h 2666"/>
                  <a:gd name="T72" fmla="*/ 65497 w 4923"/>
                  <a:gd name="T73" fmla="*/ 943506 h 2666"/>
                  <a:gd name="T74" fmla="*/ 65497 w 4923"/>
                  <a:gd name="T75" fmla="*/ 943506 h 2666"/>
                  <a:gd name="T76" fmla="*/ 37067 w 4923"/>
                  <a:gd name="T77" fmla="*/ 960078 h 26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923" h="2666">
                    <a:moveTo>
                      <a:pt x="103" y="2665"/>
                    </a:moveTo>
                    <a:lnTo>
                      <a:pt x="103" y="2665"/>
                    </a:lnTo>
                    <a:cubicBezTo>
                      <a:pt x="88" y="2665"/>
                      <a:pt x="73" y="2661"/>
                      <a:pt x="58" y="2653"/>
                    </a:cubicBezTo>
                    <a:cubicBezTo>
                      <a:pt x="15" y="2628"/>
                      <a:pt x="0" y="2573"/>
                      <a:pt x="24" y="2530"/>
                    </a:cubicBezTo>
                    <a:lnTo>
                      <a:pt x="1093" y="655"/>
                    </a:lnTo>
                    <a:cubicBezTo>
                      <a:pt x="1127" y="596"/>
                      <a:pt x="1179" y="561"/>
                      <a:pt x="1238" y="560"/>
                    </a:cubicBezTo>
                    <a:cubicBezTo>
                      <a:pt x="1297" y="560"/>
                      <a:pt x="1351" y="591"/>
                      <a:pt x="1387" y="649"/>
                    </a:cubicBezTo>
                    <a:lnTo>
                      <a:pt x="2078" y="1753"/>
                    </a:lnTo>
                    <a:lnTo>
                      <a:pt x="2743" y="789"/>
                    </a:lnTo>
                    <a:cubicBezTo>
                      <a:pt x="2780" y="735"/>
                      <a:pt x="2834" y="705"/>
                      <a:pt x="2891" y="705"/>
                    </a:cubicBezTo>
                    <a:cubicBezTo>
                      <a:pt x="2893" y="705"/>
                      <a:pt x="2894" y="705"/>
                      <a:pt x="2895" y="705"/>
                    </a:cubicBezTo>
                    <a:cubicBezTo>
                      <a:pt x="2954" y="706"/>
                      <a:pt x="3008" y="739"/>
                      <a:pt x="3043" y="795"/>
                    </a:cubicBezTo>
                    <a:lnTo>
                      <a:pt x="3818" y="2029"/>
                    </a:lnTo>
                    <a:lnTo>
                      <a:pt x="4737" y="64"/>
                    </a:lnTo>
                    <a:cubicBezTo>
                      <a:pt x="4758" y="19"/>
                      <a:pt x="4812" y="0"/>
                      <a:pt x="4857" y="21"/>
                    </a:cubicBezTo>
                    <a:cubicBezTo>
                      <a:pt x="4903" y="42"/>
                      <a:pt x="4922" y="95"/>
                      <a:pt x="4901" y="141"/>
                    </a:cubicBezTo>
                    <a:lnTo>
                      <a:pt x="3969" y="2133"/>
                    </a:lnTo>
                    <a:cubicBezTo>
                      <a:pt x="3939" y="2197"/>
                      <a:pt x="3889" y="2235"/>
                      <a:pt x="3831" y="2238"/>
                    </a:cubicBezTo>
                    <a:cubicBezTo>
                      <a:pt x="3771" y="2242"/>
                      <a:pt x="3717" y="2210"/>
                      <a:pt x="3680" y="2151"/>
                    </a:cubicBezTo>
                    <a:lnTo>
                      <a:pt x="2891" y="893"/>
                    </a:lnTo>
                    <a:lnTo>
                      <a:pt x="2226" y="1857"/>
                    </a:lnTo>
                    <a:cubicBezTo>
                      <a:pt x="2188" y="1912"/>
                      <a:pt x="2134" y="1942"/>
                      <a:pt x="2073" y="1940"/>
                    </a:cubicBezTo>
                    <a:cubicBezTo>
                      <a:pt x="2015" y="1939"/>
                      <a:pt x="1961" y="1906"/>
                      <a:pt x="1925" y="1850"/>
                    </a:cubicBezTo>
                    <a:lnTo>
                      <a:pt x="1242" y="758"/>
                    </a:lnTo>
                    <a:lnTo>
                      <a:pt x="182" y="2619"/>
                    </a:lnTo>
                    <a:cubicBezTo>
                      <a:pt x="165" y="2648"/>
                      <a:pt x="134" y="2665"/>
                      <a:pt x="103" y="26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80" name="Group 5">
              <a:extLst>
                <a:ext uri="{FF2B5EF4-FFF2-40B4-BE49-F238E27FC236}">
                  <a16:creationId xmlns:a16="http://schemas.microsoft.com/office/drawing/2014/main" id="{81B5A06F-1FE4-3D44-8C5A-E2CF6A5D9A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32332" y="563343"/>
              <a:ext cx="1086163" cy="999185"/>
              <a:chOff x="4892675" y="3322638"/>
              <a:chExt cx="1625600" cy="149542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1" name="Freeform 2">
                <a:extLst>
                  <a:ext uri="{FF2B5EF4-FFF2-40B4-BE49-F238E27FC236}">
                    <a16:creationId xmlns:a16="http://schemas.microsoft.com/office/drawing/2014/main" id="{ABEE9A7F-6507-524D-9FF5-81437327D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5788" y="3751263"/>
                <a:ext cx="252412" cy="642937"/>
              </a:xfrm>
              <a:custGeom>
                <a:avLst/>
                <a:gdLst>
                  <a:gd name="T0" fmla="*/ 152311 w 701"/>
                  <a:gd name="T1" fmla="*/ 44229 h 1788"/>
                  <a:gd name="T2" fmla="*/ 152311 w 701"/>
                  <a:gd name="T3" fmla="*/ 44229 h 1788"/>
                  <a:gd name="T4" fmla="*/ 251332 w 701"/>
                  <a:gd name="T5" fmla="*/ 181950 h 1788"/>
                  <a:gd name="T6" fmla="*/ 251332 w 701"/>
                  <a:gd name="T7" fmla="*/ 197052 h 1788"/>
                  <a:gd name="T8" fmla="*/ 193000 w 701"/>
                  <a:gd name="T9" fmla="*/ 197052 h 1788"/>
                  <a:gd name="T10" fmla="*/ 193000 w 701"/>
                  <a:gd name="T11" fmla="*/ 177994 h 1788"/>
                  <a:gd name="T12" fmla="*/ 193000 w 701"/>
                  <a:gd name="T13" fmla="*/ 177994 h 1788"/>
                  <a:gd name="T14" fmla="*/ 128186 w 701"/>
                  <a:gd name="T15" fmla="*/ 97807 h 1788"/>
                  <a:gd name="T16" fmla="*/ 128186 w 701"/>
                  <a:gd name="T17" fmla="*/ 97807 h 1788"/>
                  <a:gd name="T18" fmla="*/ 64093 w 701"/>
                  <a:gd name="T19" fmla="*/ 177994 h 1788"/>
                  <a:gd name="T20" fmla="*/ 64093 w 701"/>
                  <a:gd name="T21" fmla="*/ 177994 h 1788"/>
                  <a:gd name="T22" fmla="*/ 252052 w 701"/>
                  <a:gd name="T23" fmla="*/ 461706 h 1788"/>
                  <a:gd name="T24" fmla="*/ 252052 w 701"/>
                  <a:gd name="T25" fmla="*/ 461706 h 1788"/>
                  <a:gd name="T26" fmla="*/ 152311 w 701"/>
                  <a:gd name="T27" fmla="*/ 600146 h 1788"/>
                  <a:gd name="T28" fmla="*/ 152311 w 701"/>
                  <a:gd name="T29" fmla="*/ 642577 h 1788"/>
                  <a:gd name="T30" fmla="*/ 100821 w 701"/>
                  <a:gd name="T31" fmla="*/ 642577 h 1788"/>
                  <a:gd name="T32" fmla="*/ 100821 w 701"/>
                  <a:gd name="T33" fmla="*/ 600146 h 1788"/>
                  <a:gd name="T34" fmla="*/ 100821 w 701"/>
                  <a:gd name="T35" fmla="*/ 600146 h 1788"/>
                  <a:gd name="T36" fmla="*/ 0 w 701"/>
                  <a:gd name="T37" fmla="*/ 461706 h 1788"/>
                  <a:gd name="T38" fmla="*/ 0 w 701"/>
                  <a:gd name="T39" fmla="*/ 427186 h 1788"/>
                  <a:gd name="T40" fmla="*/ 58332 w 701"/>
                  <a:gd name="T41" fmla="*/ 427186 h 1788"/>
                  <a:gd name="T42" fmla="*/ 58332 w 701"/>
                  <a:gd name="T43" fmla="*/ 465662 h 1788"/>
                  <a:gd name="T44" fmla="*/ 58332 w 701"/>
                  <a:gd name="T45" fmla="*/ 465662 h 1788"/>
                  <a:gd name="T46" fmla="*/ 124226 w 701"/>
                  <a:gd name="T47" fmla="*/ 545130 h 1788"/>
                  <a:gd name="T48" fmla="*/ 124226 w 701"/>
                  <a:gd name="T49" fmla="*/ 545130 h 1788"/>
                  <a:gd name="T50" fmla="*/ 189759 w 701"/>
                  <a:gd name="T51" fmla="*/ 465662 h 1788"/>
                  <a:gd name="T52" fmla="*/ 189759 w 701"/>
                  <a:gd name="T53" fmla="*/ 465662 h 1788"/>
                  <a:gd name="T54" fmla="*/ 2521 w 701"/>
                  <a:gd name="T55" fmla="*/ 181950 h 1788"/>
                  <a:gd name="T56" fmla="*/ 2521 w 701"/>
                  <a:gd name="T57" fmla="*/ 181950 h 1788"/>
                  <a:gd name="T58" fmla="*/ 100821 w 701"/>
                  <a:gd name="T59" fmla="*/ 44229 h 1788"/>
                  <a:gd name="T60" fmla="*/ 100821 w 701"/>
                  <a:gd name="T61" fmla="*/ 0 h 1788"/>
                  <a:gd name="T62" fmla="*/ 152311 w 701"/>
                  <a:gd name="T63" fmla="*/ 0 h 1788"/>
                  <a:gd name="T64" fmla="*/ 152311 w 701"/>
                  <a:gd name="T65" fmla="*/ 44229 h 1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01" h="1788">
                    <a:moveTo>
                      <a:pt x="423" y="123"/>
                    </a:moveTo>
                    <a:lnTo>
                      <a:pt x="423" y="123"/>
                    </a:lnTo>
                    <a:cubicBezTo>
                      <a:pt x="612" y="150"/>
                      <a:pt x="698" y="297"/>
                      <a:pt x="698" y="506"/>
                    </a:cubicBezTo>
                    <a:lnTo>
                      <a:pt x="698" y="548"/>
                    </a:lnTo>
                    <a:lnTo>
                      <a:pt x="536" y="548"/>
                    </a:lnTo>
                    <a:lnTo>
                      <a:pt x="536" y="495"/>
                    </a:lnTo>
                    <a:cubicBezTo>
                      <a:pt x="536" y="357"/>
                      <a:pt x="481" y="272"/>
                      <a:pt x="356" y="272"/>
                    </a:cubicBezTo>
                    <a:cubicBezTo>
                      <a:pt x="233" y="272"/>
                      <a:pt x="178" y="357"/>
                      <a:pt x="178" y="495"/>
                    </a:cubicBezTo>
                    <a:cubicBezTo>
                      <a:pt x="178" y="844"/>
                      <a:pt x="700" y="846"/>
                      <a:pt x="700" y="1284"/>
                    </a:cubicBezTo>
                    <a:cubicBezTo>
                      <a:pt x="700" y="1493"/>
                      <a:pt x="612" y="1642"/>
                      <a:pt x="423" y="1669"/>
                    </a:cubicBezTo>
                    <a:lnTo>
                      <a:pt x="423" y="1787"/>
                    </a:lnTo>
                    <a:lnTo>
                      <a:pt x="280" y="1787"/>
                    </a:lnTo>
                    <a:lnTo>
                      <a:pt x="280" y="1669"/>
                    </a:lnTo>
                    <a:cubicBezTo>
                      <a:pt x="87" y="1642"/>
                      <a:pt x="0" y="1496"/>
                      <a:pt x="0" y="1284"/>
                    </a:cubicBezTo>
                    <a:lnTo>
                      <a:pt x="0" y="1188"/>
                    </a:lnTo>
                    <a:lnTo>
                      <a:pt x="162" y="1188"/>
                    </a:lnTo>
                    <a:lnTo>
                      <a:pt x="162" y="1295"/>
                    </a:lnTo>
                    <a:cubicBezTo>
                      <a:pt x="162" y="1435"/>
                      <a:pt x="221" y="1516"/>
                      <a:pt x="345" y="1516"/>
                    </a:cubicBezTo>
                    <a:cubicBezTo>
                      <a:pt x="471" y="1516"/>
                      <a:pt x="527" y="1435"/>
                      <a:pt x="527" y="1295"/>
                    </a:cubicBezTo>
                    <a:cubicBezTo>
                      <a:pt x="527" y="948"/>
                      <a:pt x="7" y="944"/>
                      <a:pt x="7" y="506"/>
                    </a:cubicBezTo>
                    <a:cubicBezTo>
                      <a:pt x="7" y="292"/>
                      <a:pt x="94" y="152"/>
                      <a:pt x="280" y="123"/>
                    </a:cubicBezTo>
                    <a:lnTo>
                      <a:pt x="280" y="0"/>
                    </a:lnTo>
                    <a:lnTo>
                      <a:pt x="423" y="0"/>
                    </a:lnTo>
                    <a:lnTo>
                      <a:pt x="423" y="12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2" name="Freeform 36">
                <a:extLst>
                  <a:ext uri="{FF2B5EF4-FFF2-40B4-BE49-F238E27FC236}">
                    <a16:creationId xmlns:a16="http://schemas.microsoft.com/office/drawing/2014/main" id="{9AF139AB-5CE9-144B-99DE-B3D373156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2850" y="3322638"/>
                <a:ext cx="1495425" cy="1495425"/>
              </a:xfrm>
              <a:custGeom>
                <a:avLst/>
                <a:gdLst>
                  <a:gd name="T0" fmla="*/ 747353 w 4154"/>
                  <a:gd name="T1" fmla="*/ 65175 h 4153"/>
                  <a:gd name="T2" fmla="*/ 747353 w 4154"/>
                  <a:gd name="T3" fmla="*/ 65175 h 4153"/>
                  <a:gd name="T4" fmla="*/ 65159 w 4154"/>
                  <a:gd name="T5" fmla="*/ 747172 h 4153"/>
                  <a:gd name="T6" fmla="*/ 65159 w 4154"/>
                  <a:gd name="T7" fmla="*/ 747172 h 4153"/>
                  <a:gd name="T8" fmla="*/ 747353 w 4154"/>
                  <a:gd name="T9" fmla="*/ 1429890 h 4153"/>
                  <a:gd name="T10" fmla="*/ 747353 w 4154"/>
                  <a:gd name="T11" fmla="*/ 1429890 h 4153"/>
                  <a:gd name="T12" fmla="*/ 1429906 w 4154"/>
                  <a:gd name="T13" fmla="*/ 747172 h 4153"/>
                  <a:gd name="T14" fmla="*/ 1429906 w 4154"/>
                  <a:gd name="T15" fmla="*/ 747172 h 4153"/>
                  <a:gd name="T16" fmla="*/ 747353 w 4154"/>
                  <a:gd name="T17" fmla="*/ 65175 h 4153"/>
                  <a:gd name="T18" fmla="*/ 747353 w 4154"/>
                  <a:gd name="T19" fmla="*/ 1495065 h 4153"/>
                  <a:gd name="T20" fmla="*/ 747353 w 4154"/>
                  <a:gd name="T21" fmla="*/ 1495065 h 4153"/>
                  <a:gd name="T22" fmla="*/ 0 w 4154"/>
                  <a:gd name="T23" fmla="*/ 747172 h 4153"/>
                  <a:gd name="T24" fmla="*/ 0 w 4154"/>
                  <a:gd name="T25" fmla="*/ 747172 h 4153"/>
                  <a:gd name="T26" fmla="*/ 747353 w 4154"/>
                  <a:gd name="T27" fmla="*/ 0 h 4153"/>
                  <a:gd name="T28" fmla="*/ 747353 w 4154"/>
                  <a:gd name="T29" fmla="*/ 0 h 4153"/>
                  <a:gd name="T30" fmla="*/ 1495065 w 4154"/>
                  <a:gd name="T31" fmla="*/ 747172 h 4153"/>
                  <a:gd name="T32" fmla="*/ 1495065 w 4154"/>
                  <a:gd name="T33" fmla="*/ 747172 h 4153"/>
                  <a:gd name="T34" fmla="*/ 747353 w 4154"/>
                  <a:gd name="T35" fmla="*/ 1495065 h 41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54" h="4153">
                    <a:moveTo>
                      <a:pt x="2076" y="181"/>
                    </a:moveTo>
                    <a:lnTo>
                      <a:pt x="2076" y="181"/>
                    </a:lnTo>
                    <a:cubicBezTo>
                      <a:pt x="1031" y="181"/>
                      <a:pt x="181" y="1032"/>
                      <a:pt x="181" y="2075"/>
                    </a:cubicBezTo>
                    <a:cubicBezTo>
                      <a:pt x="181" y="3121"/>
                      <a:pt x="1031" y="3971"/>
                      <a:pt x="2076" y="3971"/>
                    </a:cubicBezTo>
                    <a:cubicBezTo>
                      <a:pt x="3121" y="3971"/>
                      <a:pt x="3972" y="3121"/>
                      <a:pt x="3972" y="2075"/>
                    </a:cubicBezTo>
                    <a:cubicBezTo>
                      <a:pt x="3972" y="1032"/>
                      <a:pt x="3121" y="181"/>
                      <a:pt x="2076" y="181"/>
                    </a:cubicBezTo>
                    <a:close/>
                    <a:moveTo>
                      <a:pt x="2076" y="4152"/>
                    </a:moveTo>
                    <a:lnTo>
                      <a:pt x="2076" y="4152"/>
                    </a:lnTo>
                    <a:cubicBezTo>
                      <a:pt x="931" y="4152"/>
                      <a:pt x="0" y="3220"/>
                      <a:pt x="0" y="2075"/>
                    </a:cubicBezTo>
                    <a:cubicBezTo>
                      <a:pt x="0" y="932"/>
                      <a:pt x="931" y="0"/>
                      <a:pt x="2076" y="0"/>
                    </a:cubicBezTo>
                    <a:cubicBezTo>
                      <a:pt x="3221" y="0"/>
                      <a:pt x="4153" y="932"/>
                      <a:pt x="4153" y="2075"/>
                    </a:cubicBezTo>
                    <a:cubicBezTo>
                      <a:pt x="4153" y="3220"/>
                      <a:pt x="3221" y="4152"/>
                      <a:pt x="2076" y="415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3" name="Freeform 37">
                <a:extLst>
                  <a:ext uri="{FF2B5EF4-FFF2-40B4-BE49-F238E27FC236}">
                    <a16:creationId xmlns:a16="http://schemas.microsoft.com/office/drawing/2014/main" id="{0E4C08CA-77EB-1047-9902-7CC714E95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2675" y="3322638"/>
                <a:ext cx="909638" cy="1495425"/>
              </a:xfrm>
              <a:custGeom>
                <a:avLst/>
                <a:gdLst>
                  <a:gd name="T0" fmla="*/ 876534 w 2528"/>
                  <a:gd name="T1" fmla="*/ 1495065 h 4153"/>
                  <a:gd name="T2" fmla="*/ 746997 w 2528"/>
                  <a:gd name="T3" fmla="*/ 1495065 h 4153"/>
                  <a:gd name="T4" fmla="*/ 746997 w 2528"/>
                  <a:gd name="T5" fmla="*/ 1495065 h 4153"/>
                  <a:gd name="T6" fmla="*/ 0 w 2528"/>
                  <a:gd name="T7" fmla="*/ 747172 h 4153"/>
                  <a:gd name="T8" fmla="*/ 0 w 2528"/>
                  <a:gd name="T9" fmla="*/ 747172 h 4153"/>
                  <a:gd name="T10" fmla="*/ 746997 w 2528"/>
                  <a:gd name="T11" fmla="*/ 0 h 4153"/>
                  <a:gd name="T12" fmla="*/ 876534 w 2528"/>
                  <a:gd name="T13" fmla="*/ 0 h 4153"/>
                  <a:gd name="T14" fmla="*/ 876534 w 2528"/>
                  <a:gd name="T15" fmla="*/ 0 h 4153"/>
                  <a:gd name="T16" fmla="*/ 909278 w 2528"/>
                  <a:gd name="T17" fmla="*/ 32768 h 4153"/>
                  <a:gd name="T18" fmla="*/ 909278 w 2528"/>
                  <a:gd name="T19" fmla="*/ 32768 h 4153"/>
                  <a:gd name="T20" fmla="*/ 876534 w 2528"/>
                  <a:gd name="T21" fmla="*/ 65175 h 4153"/>
                  <a:gd name="T22" fmla="*/ 746997 w 2528"/>
                  <a:gd name="T23" fmla="*/ 65175 h 4153"/>
                  <a:gd name="T24" fmla="*/ 746997 w 2528"/>
                  <a:gd name="T25" fmla="*/ 65175 h 4153"/>
                  <a:gd name="T26" fmla="*/ 64769 w 2528"/>
                  <a:gd name="T27" fmla="*/ 747172 h 4153"/>
                  <a:gd name="T28" fmla="*/ 64769 w 2528"/>
                  <a:gd name="T29" fmla="*/ 747172 h 4153"/>
                  <a:gd name="T30" fmla="*/ 746997 w 2528"/>
                  <a:gd name="T31" fmla="*/ 1429890 h 4153"/>
                  <a:gd name="T32" fmla="*/ 876534 w 2528"/>
                  <a:gd name="T33" fmla="*/ 1429890 h 4153"/>
                  <a:gd name="T34" fmla="*/ 876534 w 2528"/>
                  <a:gd name="T35" fmla="*/ 1429890 h 4153"/>
                  <a:gd name="T36" fmla="*/ 909278 w 2528"/>
                  <a:gd name="T37" fmla="*/ 1462297 h 4153"/>
                  <a:gd name="T38" fmla="*/ 909278 w 2528"/>
                  <a:gd name="T39" fmla="*/ 1462297 h 4153"/>
                  <a:gd name="T40" fmla="*/ 876534 w 2528"/>
                  <a:gd name="T41" fmla="*/ 1495065 h 41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28" h="4153">
                    <a:moveTo>
                      <a:pt x="2436" y="4152"/>
                    </a:moveTo>
                    <a:lnTo>
                      <a:pt x="2076" y="4152"/>
                    </a:lnTo>
                    <a:cubicBezTo>
                      <a:pt x="930" y="4152"/>
                      <a:pt x="0" y="3221"/>
                      <a:pt x="0" y="2075"/>
                    </a:cubicBezTo>
                    <a:cubicBezTo>
                      <a:pt x="0" y="932"/>
                      <a:pt x="930" y="0"/>
                      <a:pt x="2076" y="0"/>
                    </a:cubicBezTo>
                    <a:lnTo>
                      <a:pt x="2436" y="0"/>
                    </a:lnTo>
                    <a:cubicBezTo>
                      <a:pt x="2486" y="0"/>
                      <a:pt x="2527" y="41"/>
                      <a:pt x="2527" y="91"/>
                    </a:cubicBezTo>
                    <a:cubicBezTo>
                      <a:pt x="2527" y="141"/>
                      <a:pt x="2486" y="181"/>
                      <a:pt x="2436" y="181"/>
                    </a:cubicBezTo>
                    <a:lnTo>
                      <a:pt x="2076" y="181"/>
                    </a:lnTo>
                    <a:cubicBezTo>
                      <a:pt x="1030" y="181"/>
                      <a:pt x="180" y="1032"/>
                      <a:pt x="180" y="2075"/>
                    </a:cubicBezTo>
                    <a:cubicBezTo>
                      <a:pt x="180" y="3121"/>
                      <a:pt x="1030" y="3971"/>
                      <a:pt x="2076" y="3971"/>
                    </a:cubicBezTo>
                    <a:lnTo>
                      <a:pt x="2436" y="3971"/>
                    </a:lnTo>
                    <a:cubicBezTo>
                      <a:pt x="2486" y="3971"/>
                      <a:pt x="2527" y="4011"/>
                      <a:pt x="2527" y="4061"/>
                    </a:cubicBezTo>
                    <a:cubicBezTo>
                      <a:pt x="2527" y="4111"/>
                      <a:pt x="2486" y="4152"/>
                      <a:pt x="2436" y="415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84" name="Group 11">
              <a:extLst>
                <a:ext uri="{FF2B5EF4-FFF2-40B4-BE49-F238E27FC236}">
                  <a16:creationId xmlns:a16="http://schemas.microsoft.com/office/drawing/2014/main" id="{31DBE668-EDB1-4B41-AA5F-124E486E81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26951" y="422846"/>
              <a:ext cx="1300426" cy="1221934"/>
              <a:chOff x="3332163" y="2060575"/>
              <a:chExt cx="1946275" cy="18288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85" name="Freeform 43">
                <a:extLst>
                  <a:ext uri="{FF2B5EF4-FFF2-40B4-BE49-F238E27FC236}">
                    <a16:creationId xmlns:a16="http://schemas.microsoft.com/office/drawing/2014/main" id="{5A97A58C-F7EF-7E4D-971D-138AE62D4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1663" y="2060575"/>
                <a:ext cx="273050" cy="481013"/>
              </a:xfrm>
              <a:custGeom>
                <a:avLst/>
                <a:gdLst>
                  <a:gd name="T0" fmla="*/ 65115 w 759"/>
                  <a:gd name="T1" fmla="*/ 415584 h 1338"/>
                  <a:gd name="T2" fmla="*/ 207935 w 759"/>
                  <a:gd name="T3" fmla="*/ 415584 h 1338"/>
                  <a:gd name="T4" fmla="*/ 207935 w 759"/>
                  <a:gd name="T5" fmla="*/ 68305 h 1338"/>
                  <a:gd name="T6" fmla="*/ 207935 w 759"/>
                  <a:gd name="T7" fmla="*/ 68305 h 1338"/>
                  <a:gd name="T8" fmla="*/ 65115 w 759"/>
                  <a:gd name="T9" fmla="*/ 240507 h 1338"/>
                  <a:gd name="T10" fmla="*/ 65115 w 759"/>
                  <a:gd name="T11" fmla="*/ 415584 h 1338"/>
                  <a:gd name="T12" fmla="*/ 240313 w 759"/>
                  <a:gd name="T13" fmla="*/ 480653 h 1338"/>
                  <a:gd name="T14" fmla="*/ 32377 w 759"/>
                  <a:gd name="T15" fmla="*/ 480653 h 1338"/>
                  <a:gd name="T16" fmla="*/ 32377 w 759"/>
                  <a:gd name="T17" fmla="*/ 480653 h 1338"/>
                  <a:gd name="T18" fmla="*/ 0 w 759"/>
                  <a:gd name="T19" fmla="*/ 448298 h 1338"/>
                  <a:gd name="T20" fmla="*/ 0 w 759"/>
                  <a:gd name="T21" fmla="*/ 240507 h 1338"/>
                  <a:gd name="T22" fmla="*/ 0 w 759"/>
                  <a:gd name="T23" fmla="*/ 240507 h 1338"/>
                  <a:gd name="T24" fmla="*/ 240313 w 759"/>
                  <a:gd name="T25" fmla="*/ 0 h 1338"/>
                  <a:gd name="T26" fmla="*/ 240313 w 759"/>
                  <a:gd name="T27" fmla="*/ 0 h 1338"/>
                  <a:gd name="T28" fmla="*/ 272690 w 759"/>
                  <a:gd name="T29" fmla="*/ 32715 h 1338"/>
                  <a:gd name="T30" fmla="*/ 272690 w 759"/>
                  <a:gd name="T31" fmla="*/ 448298 h 1338"/>
                  <a:gd name="T32" fmla="*/ 272690 w 759"/>
                  <a:gd name="T33" fmla="*/ 448298 h 1338"/>
                  <a:gd name="T34" fmla="*/ 240313 w 759"/>
                  <a:gd name="T35" fmla="*/ 480653 h 13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59" h="1338">
                    <a:moveTo>
                      <a:pt x="181" y="1156"/>
                    </a:moveTo>
                    <a:lnTo>
                      <a:pt x="578" y="1156"/>
                    </a:lnTo>
                    <a:lnTo>
                      <a:pt x="578" y="190"/>
                    </a:lnTo>
                    <a:cubicBezTo>
                      <a:pt x="352" y="232"/>
                      <a:pt x="181" y="431"/>
                      <a:pt x="181" y="669"/>
                    </a:cubicBezTo>
                    <a:lnTo>
                      <a:pt x="181" y="1156"/>
                    </a:lnTo>
                    <a:close/>
                    <a:moveTo>
                      <a:pt x="668" y="1337"/>
                    </a:moveTo>
                    <a:lnTo>
                      <a:pt x="90" y="1337"/>
                    </a:lnTo>
                    <a:cubicBezTo>
                      <a:pt x="40" y="1337"/>
                      <a:pt x="0" y="1297"/>
                      <a:pt x="0" y="1247"/>
                    </a:cubicBezTo>
                    <a:lnTo>
                      <a:pt x="0" y="669"/>
                    </a:lnTo>
                    <a:cubicBezTo>
                      <a:pt x="0" y="300"/>
                      <a:pt x="300" y="0"/>
                      <a:pt x="668" y="0"/>
                    </a:cubicBezTo>
                    <a:cubicBezTo>
                      <a:pt x="717" y="0"/>
                      <a:pt x="758" y="41"/>
                      <a:pt x="758" y="91"/>
                    </a:cubicBezTo>
                    <a:lnTo>
                      <a:pt x="758" y="1247"/>
                    </a:lnTo>
                    <a:cubicBezTo>
                      <a:pt x="758" y="1297"/>
                      <a:pt x="717" y="1337"/>
                      <a:pt x="668" y="13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6" name="Freeform 38">
                <a:extLst>
                  <a:ext uri="{FF2B5EF4-FFF2-40B4-BE49-F238E27FC236}">
                    <a16:creationId xmlns:a16="http://schemas.microsoft.com/office/drawing/2014/main" id="{16FACDCF-0E2E-9B43-8E10-20F05949E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100" y="2716213"/>
                <a:ext cx="287338" cy="500062"/>
              </a:xfrm>
              <a:custGeom>
                <a:avLst/>
                <a:gdLst>
                  <a:gd name="T0" fmla="*/ 254530 w 797"/>
                  <a:gd name="T1" fmla="*/ 499702 h 1390"/>
                  <a:gd name="T2" fmla="*/ 32087 w 797"/>
                  <a:gd name="T3" fmla="*/ 499702 h 1390"/>
                  <a:gd name="T4" fmla="*/ 32087 w 797"/>
                  <a:gd name="T5" fmla="*/ 499702 h 1390"/>
                  <a:gd name="T6" fmla="*/ 0 w 797"/>
                  <a:gd name="T7" fmla="*/ 466964 h 1390"/>
                  <a:gd name="T8" fmla="*/ 0 w 797"/>
                  <a:gd name="T9" fmla="*/ 466964 h 1390"/>
                  <a:gd name="T10" fmla="*/ 32087 w 797"/>
                  <a:gd name="T11" fmla="*/ 434586 h 1390"/>
                  <a:gd name="T12" fmla="*/ 221723 w 797"/>
                  <a:gd name="T13" fmla="*/ 434586 h 1390"/>
                  <a:gd name="T14" fmla="*/ 221723 w 797"/>
                  <a:gd name="T15" fmla="*/ 64756 h 1390"/>
                  <a:gd name="T16" fmla="*/ 32087 w 797"/>
                  <a:gd name="T17" fmla="*/ 64756 h 1390"/>
                  <a:gd name="T18" fmla="*/ 32087 w 797"/>
                  <a:gd name="T19" fmla="*/ 64756 h 1390"/>
                  <a:gd name="T20" fmla="*/ 0 w 797"/>
                  <a:gd name="T21" fmla="*/ 32378 h 1390"/>
                  <a:gd name="T22" fmla="*/ 0 w 797"/>
                  <a:gd name="T23" fmla="*/ 32378 h 1390"/>
                  <a:gd name="T24" fmla="*/ 32087 w 797"/>
                  <a:gd name="T25" fmla="*/ 0 h 1390"/>
                  <a:gd name="T26" fmla="*/ 254530 w 797"/>
                  <a:gd name="T27" fmla="*/ 0 h 1390"/>
                  <a:gd name="T28" fmla="*/ 254530 w 797"/>
                  <a:gd name="T29" fmla="*/ 0 h 1390"/>
                  <a:gd name="T30" fmla="*/ 286977 w 797"/>
                  <a:gd name="T31" fmla="*/ 32378 h 1390"/>
                  <a:gd name="T32" fmla="*/ 286977 w 797"/>
                  <a:gd name="T33" fmla="*/ 466964 h 1390"/>
                  <a:gd name="T34" fmla="*/ 286977 w 797"/>
                  <a:gd name="T35" fmla="*/ 466964 h 1390"/>
                  <a:gd name="T36" fmla="*/ 254530 w 797"/>
                  <a:gd name="T37" fmla="*/ 499702 h 13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97" h="1390">
                    <a:moveTo>
                      <a:pt x="706" y="1389"/>
                    </a:moveTo>
                    <a:lnTo>
                      <a:pt x="89" y="1389"/>
                    </a:lnTo>
                    <a:cubicBezTo>
                      <a:pt x="40" y="1389"/>
                      <a:pt x="0" y="1348"/>
                      <a:pt x="0" y="1298"/>
                    </a:cubicBezTo>
                    <a:cubicBezTo>
                      <a:pt x="0" y="1248"/>
                      <a:pt x="40" y="1208"/>
                      <a:pt x="89" y="1208"/>
                    </a:cubicBezTo>
                    <a:lnTo>
                      <a:pt x="615" y="1208"/>
                    </a:lnTo>
                    <a:lnTo>
                      <a:pt x="615" y="180"/>
                    </a:lnTo>
                    <a:lnTo>
                      <a:pt x="89" y="180"/>
                    </a:lnTo>
                    <a:cubicBezTo>
                      <a:pt x="40" y="180"/>
                      <a:pt x="0" y="140"/>
                      <a:pt x="0" y="90"/>
                    </a:cubicBezTo>
                    <a:cubicBezTo>
                      <a:pt x="0" y="40"/>
                      <a:pt x="40" y="0"/>
                      <a:pt x="89" y="0"/>
                    </a:cubicBezTo>
                    <a:lnTo>
                      <a:pt x="706" y="0"/>
                    </a:lnTo>
                    <a:cubicBezTo>
                      <a:pt x="756" y="0"/>
                      <a:pt x="796" y="40"/>
                      <a:pt x="796" y="90"/>
                    </a:cubicBezTo>
                    <a:lnTo>
                      <a:pt x="796" y="1298"/>
                    </a:lnTo>
                    <a:cubicBezTo>
                      <a:pt x="796" y="1348"/>
                      <a:pt x="756" y="1389"/>
                      <a:pt x="706" y="138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7" name="Freeform 39">
                <a:extLst>
                  <a:ext uri="{FF2B5EF4-FFF2-40B4-BE49-F238E27FC236}">
                    <a16:creationId xmlns:a16="http://schemas.microsoft.com/office/drawing/2014/main" id="{2BCE6CE5-3A78-0B4B-9D5C-0A856A3FA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8363" y="2614613"/>
                <a:ext cx="153987" cy="153987"/>
              </a:xfrm>
              <a:custGeom>
                <a:avLst/>
                <a:gdLst>
                  <a:gd name="T0" fmla="*/ 153628 w 429"/>
                  <a:gd name="T1" fmla="*/ 76994 h 428"/>
                  <a:gd name="T2" fmla="*/ 153628 w 429"/>
                  <a:gd name="T3" fmla="*/ 76994 h 428"/>
                  <a:gd name="T4" fmla="*/ 76814 w 429"/>
                  <a:gd name="T5" fmla="*/ 153627 h 428"/>
                  <a:gd name="T6" fmla="*/ 76814 w 429"/>
                  <a:gd name="T7" fmla="*/ 153627 h 428"/>
                  <a:gd name="T8" fmla="*/ 0 w 429"/>
                  <a:gd name="T9" fmla="*/ 76994 h 428"/>
                  <a:gd name="T10" fmla="*/ 0 w 429"/>
                  <a:gd name="T11" fmla="*/ 76994 h 428"/>
                  <a:gd name="T12" fmla="*/ 76814 w 429"/>
                  <a:gd name="T13" fmla="*/ 0 h 428"/>
                  <a:gd name="T14" fmla="*/ 76814 w 429"/>
                  <a:gd name="T15" fmla="*/ 0 h 428"/>
                  <a:gd name="T16" fmla="*/ 153628 w 429"/>
                  <a:gd name="T17" fmla="*/ 76994 h 4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9" h="428">
                    <a:moveTo>
                      <a:pt x="428" y="214"/>
                    </a:moveTo>
                    <a:lnTo>
                      <a:pt x="428" y="214"/>
                    </a:lnTo>
                    <a:cubicBezTo>
                      <a:pt x="428" y="332"/>
                      <a:pt x="332" y="427"/>
                      <a:pt x="214" y="427"/>
                    </a:cubicBezTo>
                    <a:cubicBezTo>
                      <a:pt x="96" y="427"/>
                      <a:pt x="0" y="332"/>
                      <a:pt x="0" y="214"/>
                    </a:cubicBezTo>
                    <a:cubicBezTo>
                      <a:pt x="0" y="96"/>
                      <a:pt x="96" y="0"/>
                      <a:pt x="214" y="0"/>
                    </a:cubicBezTo>
                    <a:cubicBezTo>
                      <a:pt x="332" y="0"/>
                      <a:pt x="428" y="96"/>
                      <a:pt x="428" y="21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8" name="Freeform 40">
                <a:extLst>
                  <a:ext uri="{FF2B5EF4-FFF2-40B4-BE49-F238E27FC236}">
                    <a16:creationId xmlns:a16="http://schemas.microsoft.com/office/drawing/2014/main" id="{C4D398FD-B533-774E-8BDE-FE95A5EA1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575" y="3552825"/>
                <a:ext cx="355600" cy="336550"/>
              </a:xfrm>
              <a:custGeom>
                <a:avLst/>
                <a:gdLst>
                  <a:gd name="T0" fmla="*/ 322847 w 988"/>
                  <a:gd name="T1" fmla="*/ 336190 h 936"/>
                  <a:gd name="T2" fmla="*/ 32393 w 988"/>
                  <a:gd name="T3" fmla="*/ 336190 h 936"/>
                  <a:gd name="T4" fmla="*/ 32393 w 988"/>
                  <a:gd name="T5" fmla="*/ 336190 h 936"/>
                  <a:gd name="T6" fmla="*/ 0 w 988"/>
                  <a:gd name="T7" fmla="*/ 303830 h 936"/>
                  <a:gd name="T8" fmla="*/ 0 w 988"/>
                  <a:gd name="T9" fmla="*/ 32720 h 936"/>
                  <a:gd name="T10" fmla="*/ 0 w 988"/>
                  <a:gd name="T11" fmla="*/ 32720 h 936"/>
                  <a:gd name="T12" fmla="*/ 32393 w 988"/>
                  <a:gd name="T13" fmla="*/ 0 h 936"/>
                  <a:gd name="T14" fmla="*/ 32393 w 988"/>
                  <a:gd name="T15" fmla="*/ 0 h 936"/>
                  <a:gd name="T16" fmla="*/ 65145 w 988"/>
                  <a:gd name="T17" fmla="*/ 32720 h 936"/>
                  <a:gd name="T18" fmla="*/ 65145 w 988"/>
                  <a:gd name="T19" fmla="*/ 271469 h 936"/>
                  <a:gd name="T20" fmla="*/ 290095 w 988"/>
                  <a:gd name="T21" fmla="*/ 271469 h 936"/>
                  <a:gd name="T22" fmla="*/ 290095 w 988"/>
                  <a:gd name="T23" fmla="*/ 154612 h 936"/>
                  <a:gd name="T24" fmla="*/ 290095 w 988"/>
                  <a:gd name="T25" fmla="*/ 154612 h 936"/>
                  <a:gd name="T26" fmla="*/ 322847 w 988"/>
                  <a:gd name="T27" fmla="*/ 121892 h 936"/>
                  <a:gd name="T28" fmla="*/ 322847 w 988"/>
                  <a:gd name="T29" fmla="*/ 121892 h 936"/>
                  <a:gd name="T30" fmla="*/ 355240 w 988"/>
                  <a:gd name="T31" fmla="*/ 154612 h 936"/>
                  <a:gd name="T32" fmla="*/ 355240 w 988"/>
                  <a:gd name="T33" fmla="*/ 303830 h 936"/>
                  <a:gd name="T34" fmla="*/ 355240 w 988"/>
                  <a:gd name="T35" fmla="*/ 303830 h 936"/>
                  <a:gd name="T36" fmla="*/ 322847 w 988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8" h="936">
                    <a:moveTo>
                      <a:pt x="897" y="935"/>
                    </a:moveTo>
                    <a:lnTo>
                      <a:pt x="90" y="935"/>
                    </a:lnTo>
                    <a:cubicBezTo>
                      <a:pt x="41" y="935"/>
                      <a:pt x="0" y="894"/>
                      <a:pt x="0" y="845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0" y="0"/>
                    </a:cubicBezTo>
                    <a:cubicBezTo>
                      <a:pt x="140" y="0"/>
                      <a:pt x="181" y="41"/>
                      <a:pt x="181" y="91"/>
                    </a:cubicBezTo>
                    <a:lnTo>
                      <a:pt x="181" y="755"/>
                    </a:lnTo>
                    <a:lnTo>
                      <a:pt x="806" y="755"/>
                    </a:lnTo>
                    <a:lnTo>
                      <a:pt x="806" y="430"/>
                    </a:lnTo>
                    <a:cubicBezTo>
                      <a:pt x="806" y="380"/>
                      <a:pt x="847" y="339"/>
                      <a:pt x="897" y="339"/>
                    </a:cubicBezTo>
                    <a:cubicBezTo>
                      <a:pt x="947" y="339"/>
                      <a:pt x="987" y="380"/>
                      <a:pt x="987" y="430"/>
                    </a:cubicBezTo>
                    <a:lnTo>
                      <a:pt x="987" y="845"/>
                    </a:lnTo>
                    <a:cubicBezTo>
                      <a:pt x="987" y="894"/>
                      <a:pt x="947" y="935"/>
                      <a:pt x="897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9" name="Freeform 41">
                <a:extLst>
                  <a:ext uri="{FF2B5EF4-FFF2-40B4-BE49-F238E27FC236}">
                    <a16:creationId xmlns:a16="http://schemas.microsoft.com/office/drawing/2014/main" id="{FD30834E-320B-5E44-88CD-A2B89F100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8488" y="3552825"/>
                <a:ext cx="355600" cy="336550"/>
              </a:xfrm>
              <a:custGeom>
                <a:avLst/>
                <a:gdLst>
                  <a:gd name="T0" fmla="*/ 322814 w 987"/>
                  <a:gd name="T1" fmla="*/ 336190 h 936"/>
                  <a:gd name="T2" fmla="*/ 32426 w 987"/>
                  <a:gd name="T3" fmla="*/ 336190 h 936"/>
                  <a:gd name="T4" fmla="*/ 32426 w 987"/>
                  <a:gd name="T5" fmla="*/ 336190 h 936"/>
                  <a:gd name="T6" fmla="*/ 0 w 987"/>
                  <a:gd name="T7" fmla="*/ 303830 h 936"/>
                  <a:gd name="T8" fmla="*/ 0 w 987"/>
                  <a:gd name="T9" fmla="*/ 154612 h 936"/>
                  <a:gd name="T10" fmla="*/ 0 w 987"/>
                  <a:gd name="T11" fmla="*/ 154612 h 936"/>
                  <a:gd name="T12" fmla="*/ 32426 w 987"/>
                  <a:gd name="T13" fmla="*/ 121892 h 936"/>
                  <a:gd name="T14" fmla="*/ 32426 w 987"/>
                  <a:gd name="T15" fmla="*/ 121892 h 936"/>
                  <a:gd name="T16" fmla="*/ 65211 w 987"/>
                  <a:gd name="T17" fmla="*/ 154612 h 936"/>
                  <a:gd name="T18" fmla="*/ 65211 w 987"/>
                  <a:gd name="T19" fmla="*/ 271469 h 936"/>
                  <a:gd name="T20" fmla="*/ 290028 w 987"/>
                  <a:gd name="T21" fmla="*/ 271469 h 936"/>
                  <a:gd name="T22" fmla="*/ 290028 w 987"/>
                  <a:gd name="T23" fmla="*/ 32720 h 936"/>
                  <a:gd name="T24" fmla="*/ 290028 w 987"/>
                  <a:gd name="T25" fmla="*/ 32720 h 936"/>
                  <a:gd name="T26" fmla="*/ 322814 w 987"/>
                  <a:gd name="T27" fmla="*/ 0 h 936"/>
                  <a:gd name="T28" fmla="*/ 322814 w 987"/>
                  <a:gd name="T29" fmla="*/ 0 h 936"/>
                  <a:gd name="T30" fmla="*/ 355240 w 987"/>
                  <a:gd name="T31" fmla="*/ 32720 h 936"/>
                  <a:gd name="T32" fmla="*/ 355240 w 987"/>
                  <a:gd name="T33" fmla="*/ 303830 h 936"/>
                  <a:gd name="T34" fmla="*/ 355240 w 987"/>
                  <a:gd name="T35" fmla="*/ 303830 h 936"/>
                  <a:gd name="T36" fmla="*/ 322814 w 987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7" h="936">
                    <a:moveTo>
                      <a:pt x="896" y="935"/>
                    </a:moveTo>
                    <a:lnTo>
                      <a:pt x="90" y="935"/>
                    </a:lnTo>
                    <a:cubicBezTo>
                      <a:pt x="40" y="935"/>
                      <a:pt x="0" y="894"/>
                      <a:pt x="0" y="845"/>
                    </a:cubicBezTo>
                    <a:lnTo>
                      <a:pt x="0" y="430"/>
                    </a:lnTo>
                    <a:cubicBezTo>
                      <a:pt x="0" y="380"/>
                      <a:pt x="40" y="339"/>
                      <a:pt x="90" y="339"/>
                    </a:cubicBezTo>
                    <a:cubicBezTo>
                      <a:pt x="140" y="339"/>
                      <a:pt x="181" y="380"/>
                      <a:pt x="181" y="430"/>
                    </a:cubicBezTo>
                    <a:lnTo>
                      <a:pt x="181" y="755"/>
                    </a:lnTo>
                    <a:lnTo>
                      <a:pt x="805" y="755"/>
                    </a:lnTo>
                    <a:lnTo>
                      <a:pt x="805" y="91"/>
                    </a:lnTo>
                    <a:cubicBezTo>
                      <a:pt x="805" y="41"/>
                      <a:pt x="846" y="0"/>
                      <a:pt x="896" y="0"/>
                    </a:cubicBezTo>
                    <a:cubicBezTo>
                      <a:pt x="946" y="0"/>
                      <a:pt x="986" y="41"/>
                      <a:pt x="986" y="91"/>
                    </a:cubicBezTo>
                    <a:lnTo>
                      <a:pt x="986" y="845"/>
                    </a:lnTo>
                    <a:cubicBezTo>
                      <a:pt x="986" y="894"/>
                      <a:pt x="946" y="935"/>
                      <a:pt x="896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0" name="Freeform 42">
                <a:extLst>
                  <a:ext uri="{FF2B5EF4-FFF2-40B4-BE49-F238E27FC236}">
                    <a16:creationId xmlns:a16="http://schemas.microsoft.com/office/drawing/2014/main" id="{6E08F53A-5D00-9543-84F0-ED56549AD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163" y="2924175"/>
                <a:ext cx="236537" cy="65088"/>
              </a:xfrm>
              <a:custGeom>
                <a:avLst/>
                <a:gdLst>
                  <a:gd name="T0" fmla="*/ 203775 w 657"/>
                  <a:gd name="T1" fmla="*/ 64730 h 182"/>
                  <a:gd name="T2" fmla="*/ 32402 w 657"/>
                  <a:gd name="T3" fmla="*/ 64730 h 182"/>
                  <a:gd name="T4" fmla="*/ 32402 w 657"/>
                  <a:gd name="T5" fmla="*/ 64730 h 182"/>
                  <a:gd name="T6" fmla="*/ 0 w 657"/>
                  <a:gd name="T7" fmla="*/ 32544 h 182"/>
                  <a:gd name="T8" fmla="*/ 0 w 657"/>
                  <a:gd name="T9" fmla="*/ 32544 h 182"/>
                  <a:gd name="T10" fmla="*/ 32402 w 657"/>
                  <a:gd name="T11" fmla="*/ 0 h 182"/>
                  <a:gd name="T12" fmla="*/ 203775 w 657"/>
                  <a:gd name="T13" fmla="*/ 0 h 182"/>
                  <a:gd name="T14" fmla="*/ 203775 w 657"/>
                  <a:gd name="T15" fmla="*/ 0 h 182"/>
                  <a:gd name="T16" fmla="*/ 236177 w 657"/>
                  <a:gd name="T17" fmla="*/ 32544 h 182"/>
                  <a:gd name="T18" fmla="*/ 236177 w 657"/>
                  <a:gd name="T19" fmla="*/ 32544 h 182"/>
                  <a:gd name="T20" fmla="*/ 203775 w 657"/>
                  <a:gd name="T21" fmla="*/ 64730 h 1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7" h="182">
                    <a:moveTo>
                      <a:pt x="566" y="181"/>
                    </a:moveTo>
                    <a:lnTo>
                      <a:pt x="90" y="181"/>
                    </a:lnTo>
                    <a:cubicBezTo>
                      <a:pt x="40" y="181"/>
                      <a:pt x="0" y="141"/>
                      <a:pt x="0" y="91"/>
                    </a:cubicBezTo>
                    <a:cubicBezTo>
                      <a:pt x="0" y="41"/>
                      <a:pt x="40" y="0"/>
                      <a:pt x="90" y="0"/>
                    </a:cubicBezTo>
                    <a:lnTo>
                      <a:pt x="566" y="0"/>
                    </a:lnTo>
                    <a:cubicBezTo>
                      <a:pt x="616" y="0"/>
                      <a:pt x="656" y="41"/>
                      <a:pt x="656" y="91"/>
                    </a:cubicBezTo>
                    <a:cubicBezTo>
                      <a:pt x="656" y="141"/>
                      <a:pt x="616" y="181"/>
                      <a:pt x="566" y="18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1" name="Freeform 44">
                <a:extLst>
                  <a:ext uri="{FF2B5EF4-FFF2-40B4-BE49-F238E27FC236}">
                    <a16:creationId xmlns:a16="http://schemas.microsoft.com/office/drawing/2014/main" id="{4F2C7989-32F5-8F45-9365-9A47B01B4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3613" y="2165350"/>
                <a:ext cx="1581150" cy="1581150"/>
              </a:xfrm>
              <a:custGeom>
                <a:avLst/>
                <a:gdLst>
                  <a:gd name="T0" fmla="*/ 790395 w 4393"/>
                  <a:gd name="T1" fmla="*/ 1580790 h 4394"/>
                  <a:gd name="T2" fmla="*/ 790395 w 4393"/>
                  <a:gd name="T3" fmla="*/ 1580790 h 4394"/>
                  <a:gd name="T4" fmla="*/ 0 w 4393"/>
                  <a:gd name="T5" fmla="*/ 790575 h 4394"/>
                  <a:gd name="T6" fmla="*/ 0 w 4393"/>
                  <a:gd name="T7" fmla="*/ 790575 h 4394"/>
                  <a:gd name="T8" fmla="*/ 790395 w 4393"/>
                  <a:gd name="T9" fmla="*/ 0 h 4394"/>
                  <a:gd name="T10" fmla="*/ 790395 w 4393"/>
                  <a:gd name="T11" fmla="*/ 0 h 4394"/>
                  <a:gd name="T12" fmla="*/ 965678 w 4393"/>
                  <a:gd name="T13" fmla="*/ 19432 h 4394"/>
                  <a:gd name="T14" fmla="*/ 965678 w 4393"/>
                  <a:gd name="T15" fmla="*/ 19432 h 4394"/>
                  <a:gd name="T16" fmla="*/ 990513 w 4393"/>
                  <a:gd name="T17" fmla="*/ 58295 h 4394"/>
                  <a:gd name="T18" fmla="*/ 990513 w 4393"/>
                  <a:gd name="T19" fmla="*/ 58295 h 4394"/>
                  <a:gd name="T20" fmla="*/ 951281 w 4393"/>
                  <a:gd name="T21" fmla="*/ 82764 h 4394"/>
                  <a:gd name="T22" fmla="*/ 951281 w 4393"/>
                  <a:gd name="T23" fmla="*/ 82764 h 4394"/>
                  <a:gd name="T24" fmla="*/ 790395 w 4393"/>
                  <a:gd name="T25" fmla="*/ 65132 h 4394"/>
                  <a:gd name="T26" fmla="*/ 790395 w 4393"/>
                  <a:gd name="T27" fmla="*/ 65132 h 4394"/>
                  <a:gd name="T28" fmla="*/ 65146 w 4393"/>
                  <a:gd name="T29" fmla="*/ 790575 h 4394"/>
                  <a:gd name="T30" fmla="*/ 65146 w 4393"/>
                  <a:gd name="T31" fmla="*/ 790575 h 4394"/>
                  <a:gd name="T32" fmla="*/ 790395 w 4393"/>
                  <a:gd name="T33" fmla="*/ 1515659 h 4394"/>
                  <a:gd name="T34" fmla="*/ 790395 w 4393"/>
                  <a:gd name="T35" fmla="*/ 1515659 h 4394"/>
                  <a:gd name="T36" fmla="*/ 1515644 w 4393"/>
                  <a:gd name="T37" fmla="*/ 790575 h 4394"/>
                  <a:gd name="T38" fmla="*/ 1515644 w 4393"/>
                  <a:gd name="T39" fmla="*/ 790575 h 4394"/>
                  <a:gd name="T40" fmla="*/ 1133403 w 4393"/>
                  <a:gd name="T41" fmla="*/ 150774 h 4394"/>
                  <a:gd name="T42" fmla="*/ 1133403 w 4393"/>
                  <a:gd name="T43" fmla="*/ 150774 h 4394"/>
                  <a:gd name="T44" fmla="*/ 1120086 w 4393"/>
                  <a:gd name="T45" fmla="*/ 106873 h 4394"/>
                  <a:gd name="T46" fmla="*/ 1120086 w 4393"/>
                  <a:gd name="T47" fmla="*/ 106873 h 4394"/>
                  <a:gd name="T48" fmla="*/ 1163637 w 4393"/>
                  <a:gd name="T49" fmla="*/ 93559 h 4394"/>
                  <a:gd name="T50" fmla="*/ 1163637 w 4393"/>
                  <a:gd name="T51" fmla="*/ 93559 h 4394"/>
                  <a:gd name="T52" fmla="*/ 1580790 w 4393"/>
                  <a:gd name="T53" fmla="*/ 790575 h 4394"/>
                  <a:gd name="T54" fmla="*/ 1580790 w 4393"/>
                  <a:gd name="T55" fmla="*/ 790575 h 4394"/>
                  <a:gd name="T56" fmla="*/ 790395 w 4393"/>
                  <a:gd name="T57" fmla="*/ 1580790 h 43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393" h="4394">
                    <a:moveTo>
                      <a:pt x="2196" y="4393"/>
                    </a:moveTo>
                    <a:lnTo>
                      <a:pt x="2196" y="4393"/>
                    </a:lnTo>
                    <a:cubicBezTo>
                      <a:pt x="985" y="4393"/>
                      <a:pt x="0" y="3408"/>
                      <a:pt x="0" y="2197"/>
                    </a:cubicBezTo>
                    <a:cubicBezTo>
                      <a:pt x="0" y="985"/>
                      <a:pt x="985" y="0"/>
                      <a:pt x="2196" y="0"/>
                    </a:cubicBezTo>
                    <a:cubicBezTo>
                      <a:pt x="2361" y="0"/>
                      <a:pt x="2525" y="18"/>
                      <a:pt x="2683" y="54"/>
                    </a:cubicBezTo>
                    <a:cubicBezTo>
                      <a:pt x="2732" y="65"/>
                      <a:pt x="2763" y="113"/>
                      <a:pt x="2752" y="162"/>
                    </a:cubicBezTo>
                    <a:cubicBezTo>
                      <a:pt x="2740" y="211"/>
                      <a:pt x="2692" y="241"/>
                      <a:pt x="2643" y="230"/>
                    </a:cubicBezTo>
                    <a:cubicBezTo>
                      <a:pt x="2498" y="197"/>
                      <a:pt x="2347" y="181"/>
                      <a:pt x="2196" y="181"/>
                    </a:cubicBezTo>
                    <a:cubicBezTo>
                      <a:pt x="1085" y="181"/>
                      <a:pt x="181" y="1085"/>
                      <a:pt x="181" y="2197"/>
                    </a:cubicBezTo>
                    <a:cubicBezTo>
                      <a:pt x="181" y="3308"/>
                      <a:pt x="1085" y="4212"/>
                      <a:pt x="2196" y="4212"/>
                    </a:cubicBezTo>
                    <a:cubicBezTo>
                      <a:pt x="3307" y="4212"/>
                      <a:pt x="4211" y="3308"/>
                      <a:pt x="4211" y="2197"/>
                    </a:cubicBezTo>
                    <a:cubicBezTo>
                      <a:pt x="4211" y="1452"/>
                      <a:pt x="3804" y="772"/>
                      <a:pt x="3149" y="419"/>
                    </a:cubicBezTo>
                    <a:cubicBezTo>
                      <a:pt x="3105" y="396"/>
                      <a:pt x="3088" y="341"/>
                      <a:pt x="3112" y="297"/>
                    </a:cubicBezTo>
                    <a:cubicBezTo>
                      <a:pt x="3136" y="253"/>
                      <a:pt x="3190" y="236"/>
                      <a:pt x="3233" y="260"/>
                    </a:cubicBezTo>
                    <a:cubicBezTo>
                      <a:pt x="3948" y="644"/>
                      <a:pt x="4392" y="1386"/>
                      <a:pt x="4392" y="2197"/>
                    </a:cubicBezTo>
                    <a:cubicBezTo>
                      <a:pt x="4392" y="3408"/>
                      <a:pt x="3406" y="4393"/>
                      <a:pt x="2196" y="43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92" name="Group 13">
              <a:extLst>
                <a:ext uri="{FF2B5EF4-FFF2-40B4-BE49-F238E27FC236}">
                  <a16:creationId xmlns:a16="http://schemas.microsoft.com/office/drawing/2014/main" id="{D79AA537-A42E-844D-8B48-5B0883DAFD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61073" y="138675"/>
              <a:ext cx="1183748" cy="596117"/>
              <a:chOff x="5826125" y="2760663"/>
              <a:chExt cx="1771650" cy="892175"/>
            </a:xfrm>
            <a:solidFill>
              <a:schemeClr val="accent5"/>
            </a:solidFill>
          </p:grpSpPr>
          <p:sp>
            <p:nvSpPr>
              <p:cNvPr id="93" name="Freeform 45">
                <a:extLst>
                  <a:ext uri="{FF2B5EF4-FFF2-40B4-BE49-F238E27FC236}">
                    <a16:creationId xmlns:a16="http://schemas.microsoft.com/office/drawing/2014/main" id="{85D73542-2125-AB42-81AC-2ACFB83E5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6125" y="2760663"/>
                <a:ext cx="1771650" cy="892175"/>
              </a:xfrm>
              <a:custGeom>
                <a:avLst/>
                <a:gdLst>
                  <a:gd name="T0" fmla="*/ 1706153 w 4923"/>
                  <a:gd name="T1" fmla="*/ 891815 h 2477"/>
                  <a:gd name="T2" fmla="*/ 647770 w 4923"/>
                  <a:gd name="T3" fmla="*/ 891815 h 2477"/>
                  <a:gd name="T4" fmla="*/ 647770 w 4923"/>
                  <a:gd name="T5" fmla="*/ 891815 h 2477"/>
                  <a:gd name="T6" fmla="*/ 615381 w 4923"/>
                  <a:gd name="T7" fmla="*/ 859398 h 2477"/>
                  <a:gd name="T8" fmla="*/ 615381 w 4923"/>
                  <a:gd name="T9" fmla="*/ 859398 h 2477"/>
                  <a:gd name="T10" fmla="*/ 647770 w 4923"/>
                  <a:gd name="T11" fmla="*/ 826622 h 2477"/>
                  <a:gd name="T12" fmla="*/ 1706153 w 4923"/>
                  <a:gd name="T13" fmla="*/ 826622 h 2477"/>
                  <a:gd name="T14" fmla="*/ 1706153 w 4923"/>
                  <a:gd name="T15" fmla="*/ 65193 h 2477"/>
                  <a:gd name="T16" fmla="*/ 65137 w 4923"/>
                  <a:gd name="T17" fmla="*/ 65193 h 2477"/>
                  <a:gd name="T18" fmla="*/ 65137 w 4923"/>
                  <a:gd name="T19" fmla="*/ 497774 h 2477"/>
                  <a:gd name="T20" fmla="*/ 65137 w 4923"/>
                  <a:gd name="T21" fmla="*/ 497774 h 2477"/>
                  <a:gd name="T22" fmla="*/ 32748 w 4923"/>
                  <a:gd name="T23" fmla="*/ 530190 h 2477"/>
                  <a:gd name="T24" fmla="*/ 32748 w 4923"/>
                  <a:gd name="T25" fmla="*/ 530190 h 2477"/>
                  <a:gd name="T26" fmla="*/ 0 w 4923"/>
                  <a:gd name="T27" fmla="*/ 497774 h 2477"/>
                  <a:gd name="T28" fmla="*/ 0 w 4923"/>
                  <a:gd name="T29" fmla="*/ 65193 h 2477"/>
                  <a:gd name="T30" fmla="*/ 0 w 4923"/>
                  <a:gd name="T31" fmla="*/ 65193 h 2477"/>
                  <a:gd name="T32" fmla="*/ 65137 w 4923"/>
                  <a:gd name="T33" fmla="*/ 0 h 2477"/>
                  <a:gd name="T34" fmla="*/ 1706153 w 4923"/>
                  <a:gd name="T35" fmla="*/ 0 h 2477"/>
                  <a:gd name="T36" fmla="*/ 1706153 w 4923"/>
                  <a:gd name="T37" fmla="*/ 0 h 2477"/>
                  <a:gd name="T38" fmla="*/ 1771290 w 4923"/>
                  <a:gd name="T39" fmla="*/ 65193 h 2477"/>
                  <a:gd name="T40" fmla="*/ 1771290 w 4923"/>
                  <a:gd name="T41" fmla="*/ 826622 h 2477"/>
                  <a:gd name="T42" fmla="*/ 1771290 w 4923"/>
                  <a:gd name="T43" fmla="*/ 826622 h 2477"/>
                  <a:gd name="T44" fmla="*/ 1706153 w 4923"/>
                  <a:gd name="T45" fmla="*/ 891815 h 24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923" h="2477">
                    <a:moveTo>
                      <a:pt x="4741" y="2476"/>
                    </a:moveTo>
                    <a:lnTo>
                      <a:pt x="1800" y="2476"/>
                    </a:lnTo>
                    <a:cubicBezTo>
                      <a:pt x="1751" y="2476"/>
                      <a:pt x="1710" y="2436"/>
                      <a:pt x="1710" y="2386"/>
                    </a:cubicBezTo>
                    <a:cubicBezTo>
                      <a:pt x="1710" y="2336"/>
                      <a:pt x="1751" y="2295"/>
                      <a:pt x="1800" y="2295"/>
                    </a:cubicBezTo>
                    <a:lnTo>
                      <a:pt x="4741" y="2295"/>
                    </a:lnTo>
                    <a:lnTo>
                      <a:pt x="4741" y="181"/>
                    </a:lnTo>
                    <a:lnTo>
                      <a:pt x="181" y="181"/>
                    </a:lnTo>
                    <a:lnTo>
                      <a:pt x="181" y="1382"/>
                    </a:lnTo>
                    <a:cubicBezTo>
                      <a:pt x="181" y="1432"/>
                      <a:pt x="141" y="1472"/>
                      <a:pt x="91" y="1472"/>
                    </a:cubicBezTo>
                    <a:cubicBezTo>
                      <a:pt x="41" y="1472"/>
                      <a:pt x="0" y="1432"/>
                      <a:pt x="0" y="1382"/>
                    </a:cubicBezTo>
                    <a:lnTo>
                      <a:pt x="0" y="181"/>
                    </a:lnTo>
                    <a:cubicBezTo>
                      <a:pt x="0" y="82"/>
                      <a:pt x="81" y="0"/>
                      <a:pt x="181" y="0"/>
                    </a:cubicBezTo>
                    <a:lnTo>
                      <a:pt x="4741" y="0"/>
                    </a:lnTo>
                    <a:cubicBezTo>
                      <a:pt x="4841" y="0"/>
                      <a:pt x="4922" y="82"/>
                      <a:pt x="4922" y="181"/>
                    </a:cubicBezTo>
                    <a:lnTo>
                      <a:pt x="4922" y="2295"/>
                    </a:lnTo>
                    <a:cubicBezTo>
                      <a:pt x="4922" y="2395"/>
                      <a:pt x="4841" y="2476"/>
                      <a:pt x="4741" y="247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4" name="Freeform 46">
                <a:extLst>
                  <a:ext uri="{FF2B5EF4-FFF2-40B4-BE49-F238E27FC236}">
                    <a16:creationId xmlns:a16="http://schemas.microsoft.com/office/drawing/2014/main" id="{DCE81A40-90D3-C146-96CA-938300626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7588" y="2955925"/>
                <a:ext cx="923925" cy="85725"/>
              </a:xfrm>
              <a:custGeom>
                <a:avLst/>
                <a:gdLst>
                  <a:gd name="T0" fmla="*/ 923565 w 2565"/>
                  <a:gd name="T1" fmla="*/ 69156 h 238"/>
                  <a:gd name="T2" fmla="*/ 923565 w 2565"/>
                  <a:gd name="T3" fmla="*/ 69156 h 238"/>
                  <a:gd name="T4" fmla="*/ 907356 w 2565"/>
                  <a:gd name="T5" fmla="*/ 85365 h 238"/>
                  <a:gd name="T6" fmla="*/ 16209 w 2565"/>
                  <a:gd name="T7" fmla="*/ 85365 h 238"/>
                  <a:gd name="T8" fmla="*/ 16209 w 2565"/>
                  <a:gd name="T9" fmla="*/ 85365 h 238"/>
                  <a:gd name="T10" fmla="*/ 0 w 2565"/>
                  <a:gd name="T11" fmla="*/ 69156 h 238"/>
                  <a:gd name="T12" fmla="*/ 0 w 2565"/>
                  <a:gd name="T13" fmla="*/ 16209 h 238"/>
                  <a:gd name="T14" fmla="*/ 0 w 2565"/>
                  <a:gd name="T15" fmla="*/ 16209 h 238"/>
                  <a:gd name="T16" fmla="*/ 16209 w 2565"/>
                  <a:gd name="T17" fmla="*/ 0 h 238"/>
                  <a:gd name="T18" fmla="*/ 907356 w 2565"/>
                  <a:gd name="T19" fmla="*/ 0 h 238"/>
                  <a:gd name="T20" fmla="*/ 907356 w 2565"/>
                  <a:gd name="T21" fmla="*/ 0 h 238"/>
                  <a:gd name="T22" fmla="*/ 923565 w 2565"/>
                  <a:gd name="T23" fmla="*/ 16209 h 238"/>
                  <a:gd name="T24" fmla="*/ 923565 w 2565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65" h="238">
                    <a:moveTo>
                      <a:pt x="2564" y="192"/>
                    </a:moveTo>
                    <a:lnTo>
                      <a:pt x="2564" y="192"/>
                    </a:lnTo>
                    <a:cubicBezTo>
                      <a:pt x="2564" y="216"/>
                      <a:pt x="2543" y="237"/>
                      <a:pt x="2519" y="237"/>
                    </a:cubicBezTo>
                    <a:lnTo>
                      <a:pt x="45" y="237"/>
                    </a:lnTo>
                    <a:cubicBezTo>
                      <a:pt x="21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1" y="0"/>
                      <a:pt x="45" y="0"/>
                    </a:cubicBezTo>
                    <a:lnTo>
                      <a:pt x="2519" y="0"/>
                    </a:lnTo>
                    <a:cubicBezTo>
                      <a:pt x="2543" y="0"/>
                      <a:pt x="2564" y="21"/>
                      <a:pt x="2564" y="45"/>
                    </a:cubicBezTo>
                    <a:lnTo>
                      <a:pt x="2564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5" name="Freeform 47">
                <a:extLst>
                  <a:ext uri="{FF2B5EF4-FFF2-40B4-BE49-F238E27FC236}">
                    <a16:creationId xmlns:a16="http://schemas.microsoft.com/office/drawing/2014/main" id="{6557ECA4-D2C2-AF42-9CC5-302A115E1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0725" y="2955925"/>
                <a:ext cx="257175" cy="85725"/>
              </a:xfrm>
              <a:custGeom>
                <a:avLst/>
                <a:gdLst>
                  <a:gd name="T0" fmla="*/ 256815 w 714"/>
                  <a:gd name="T1" fmla="*/ 69156 h 238"/>
                  <a:gd name="T2" fmla="*/ 256815 w 714"/>
                  <a:gd name="T3" fmla="*/ 69156 h 238"/>
                  <a:gd name="T4" fmla="*/ 240606 w 714"/>
                  <a:gd name="T5" fmla="*/ 85365 h 238"/>
                  <a:gd name="T6" fmla="*/ 16209 w 714"/>
                  <a:gd name="T7" fmla="*/ 85365 h 238"/>
                  <a:gd name="T8" fmla="*/ 16209 w 714"/>
                  <a:gd name="T9" fmla="*/ 85365 h 238"/>
                  <a:gd name="T10" fmla="*/ 0 w 714"/>
                  <a:gd name="T11" fmla="*/ 69156 h 238"/>
                  <a:gd name="T12" fmla="*/ 0 w 714"/>
                  <a:gd name="T13" fmla="*/ 16209 h 238"/>
                  <a:gd name="T14" fmla="*/ 0 w 714"/>
                  <a:gd name="T15" fmla="*/ 16209 h 238"/>
                  <a:gd name="T16" fmla="*/ 16209 w 714"/>
                  <a:gd name="T17" fmla="*/ 0 h 238"/>
                  <a:gd name="T18" fmla="*/ 240606 w 714"/>
                  <a:gd name="T19" fmla="*/ 0 h 238"/>
                  <a:gd name="T20" fmla="*/ 240606 w 714"/>
                  <a:gd name="T21" fmla="*/ 0 h 238"/>
                  <a:gd name="T22" fmla="*/ 256815 w 714"/>
                  <a:gd name="T23" fmla="*/ 16209 h 238"/>
                  <a:gd name="T24" fmla="*/ 256815 w 714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14" h="238">
                    <a:moveTo>
                      <a:pt x="713" y="192"/>
                    </a:moveTo>
                    <a:lnTo>
                      <a:pt x="713" y="192"/>
                    </a:lnTo>
                    <a:cubicBezTo>
                      <a:pt x="713" y="216"/>
                      <a:pt x="693" y="237"/>
                      <a:pt x="668" y="237"/>
                    </a:cubicBezTo>
                    <a:lnTo>
                      <a:pt x="45" y="237"/>
                    </a:lnTo>
                    <a:cubicBezTo>
                      <a:pt x="20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0" y="0"/>
                      <a:pt x="45" y="0"/>
                    </a:cubicBezTo>
                    <a:lnTo>
                      <a:pt x="668" y="0"/>
                    </a:lnTo>
                    <a:cubicBezTo>
                      <a:pt x="693" y="0"/>
                      <a:pt x="713" y="21"/>
                      <a:pt x="713" y="45"/>
                    </a:cubicBezTo>
                    <a:lnTo>
                      <a:pt x="713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6" name="Freeform 48">
                <a:extLst>
                  <a:ext uri="{FF2B5EF4-FFF2-40B4-BE49-F238E27FC236}">
                    <a16:creationId xmlns:a16="http://schemas.microsoft.com/office/drawing/2014/main" id="{77B5C94D-C8D8-B04D-9EB7-E2D9D8874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217863"/>
                <a:ext cx="1219200" cy="34925"/>
              </a:xfrm>
              <a:custGeom>
                <a:avLst/>
                <a:gdLst>
                  <a:gd name="T0" fmla="*/ 1218840 w 3388"/>
                  <a:gd name="T1" fmla="*/ 18190 h 96"/>
                  <a:gd name="T2" fmla="*/ 1218840 w 3388"/>
                  <a:gd name="T3" fmla="*/ 18190 h 96"/>
                  <a:gd name="T4" fmla="*/ 1202647 w 3388"/>
                  <a:gd name="T5" fmla="*/ 34561 h 96"/>
                  <a:gd name="T6" fmla="*/ 16194 w 3388"/>
                  <a:gd name="T7" fmla="*/ 34561 h 96"/>
                  <a:gd name="T8" fmla="*/ 16194 w 3388"/>
                  <a:gd name="T9" fmla="*/ 34561 h 96"/>
                  <a:gd name="T10" fmla="*/ 0 w 3388"/>
                  <a:gd name="T11" fmla="*/ 18190 h 96"/>
                  <a:gd name="T12" fmla="*/ 0 w 3388"/>
                  <a:gd name="T13" fmla="*/ 16371 h 96"/>
                  <a:gd name="T14" fmla="*/ 0 w 3388"/>
                  <a:gd name="T15" fmla="*/ 16371 h 96"/>
                  <a:gd name="T16" fmla="*/ 16194 w 3388"/>
                  <a:gd name="T17" fmla="*/ 0 h 96"/>
                  <a:gd name="T18" fmla="*/ 1202647 w 3388"/>
                  <a:gd name="T19" fmla="*/ 0 h 96"/>
                  <a:gd name="T20" fmla="*/ 1202647 w 3388"/>
                  <a:gd name="T21" fmla="*/ 0 h 96"/>
                  <a:gd name="T22" fmla="*/ 1218840 w 3388"/>
                  <a:gd name="T23" fmla="*/ 16371 h 96"/>
                  <a:gd name="T24" fmla="*/ 1218840 w 3388"/>
                  <a:gd name="T25" fmla="*/ 18190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6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5"/>
                      <a:pt x="3367" y="95"/>
                      <a:pt x="3342" y="95"/>
                    </a:cubicBezTo>
                    <a:lnTo>
                      <a:pt x="45" y="95"/>
                    </a:lnTo>
                    <a:cubicBezTo>
                      <a:pt x="20" y="95"/>
                      <a:pt x="0" y="75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7" name="Freeform 49">
                <a:extLst>
                  <a:ext uri="{FF2B5EF4-FFF2-40B4-BE49-F238E27FC236}">
                    <a16:creationId xmlns:a16="http://schemas.microsoft.com/office/drawing/2014/main" id="{D11EB1A7-9330-D94B-B2F9-EEF25CCFC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144838"/>
                <a:ext cx="1219200" cy="34925"/>
              </a:xfrm>
              <a:custGeom>
                <a:avLst/>
                <a:gdLst>
                  <a:gd name="T0" fmla="*/ 1218840 w 3388"/>
                  <a:gd name="T1" fmla="*/ 18003 h 97"/>
                  <a:gd name="T2" fmla="*/ 1218840 w 3388"/>
                  <a:gd name="T3" fmla="*/ 18003 h 97"/>
                  <a:gd name="T4" fmla="*/ 1202647 w 3388"/>
                  <a:gd name="T5" fmla="*/ 34565 h 97"/>
                  <a:gd name="T6" fmla="*/ 16194 w 3388"/>
                  <a:gd name="T7" fmla="*/ 34565 h 97"/>
                  <a:gd name="T8" fmla="*/ 16194 w 3388"/>
                  <a:gd name="T9" fmla="*/ 34565 h 97"/>
                  <a:gd name="T10" fmla="*/ 0 w 3388"/>
                  <a:gd name="T11" fmla="*/ 18003 h 97"/>
                  <a:gd name="T12" fmla="*/ 0 w 3388"/>
                  <a:gd name="T13" fmla="*/ 16202 h 97"/>
                  <a:gd name="T14" fmla="*/ 0 w 3388"/>
                  <a:gd name="T15" fmla="*/ 16202 h 97"/>
                  <a:gd name="T16" fmla="*/ 16194 w 3388"/>
                  <a:gd name="T17" fmla="*/ 0 h 97"/>
                  <a:gd name="T18" fmla="*/ 1202647 w 3388"/>
                  <a:gd name="T19" fmla="*/ 0 h 97"/>
                  <a:gd name="T20" fmla="*/ 1202647 w 3388"/>
                  <a:gd name="T21" fmla="*/ 0 h 97"/>
                  <a:gd name="T22" fmla="*/ 1218840 w 3388"/>
                  <a:gd name="T23" fmla="*/ 16202 h 97"/>
                  <a:gd name="T24" fmla="*/ 1218840 w 3388"/>
                  <a:gd name="T25" fmla="*/ 18003 h 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7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6"/>
                      <a:pt x="3367" y="96"/>
                      <a:pt x="3342" y="96"/>
                    </a:cubicBezTo>
                    <a:lnTo>
                      <a:pt x="45" y="96"/>
                    </a:lnTo>
                    <a:cubicBezTo>
                      <a:pt x="20" y="96"/>
                      <a:pt x="0" y="76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8" name="Freeform 50">
                <a:extLst>
                  <a:ext uri="{FF2B5EF4-FFF2-40B4-BE49-F238E27FC236}">
                    <a16:creationId xmlns:a16="http://schemas.microsoft.com/office/drawing/2014/main" id="{5324642B-AB27-6147-BBBE-BA8E952D6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5150" y="3471863"/>
                <a:ext cx="504825" cy="33337"/>
              </a:xfrm>
              <a:custGeom>
                <a:avLst/>
                <a:gdLst>
                  <a:gd name="T0" fmla="*/ 488273 w 1403"/>
                  <a:gd name="T1" fmla="*/ 32975 h 92"/>
                  <a:gd name="T2" fmla="*/ 15832 w 1403"/>
                  <a:gd name="T3" fmla="*/ 32975 h 92"/>
                  <a:gd name="T4" fmla="*/ 15832 w 1403"/>
                  <a:gd name="T5" fmla="*/ 32975 h 92"/>
                  <a:gd name="T6" fmla="*/ 0 w 1403"/>
                  <a:gd name="T7" fmla="*/ 16669 h 92"/>
                  <a:gd name="T8" fmla="*/ 0 w 1403"/>
                  <a:gd name="T9" fmla="*/ 16669 h 92"/>
                  <a:gd name="T10" fmla="*/ 15832 w 1403"/>
                  <a:gd name="T11" fmla="*/ 0 h 92"/>
                  <a:gd name="T12" fmla="*/ 488273 w 1403"/>
                  <a:gd name="T13" fmla="*/ 0 h 92"/>
                  <a:gd name="T14" fmla="*/ 488273 w 1403"/>
                  <a:gd name="T15" fmla="*/ 0 h 92"/>
                  <a:gd name="T16" fmla="*/ 504465 w 1403"/>
                  <a:gd name="T17" fmla="*/ 16669 h 92"/>
                  <a:gd name="T18" fmla="*/ 504465 w 1403"/>
                  <a:gd name="T19" fmla="*/ 16669 h 92"/>
                  <a:gd name="T20" fmla="*/ 488273 w 1403"/>
                  <a:gd name="T21" fmla="*/ 32975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3" h="92">
                    <a:moveTo>
                      <a:pt x="1357" y="91"/>
                    </a:moveTo>
                    <a:lnTo>
                      <a:pt x="44" y="91"/>
                    </a:lnTo>
                    <a:cubicBezTo>
                      <a:pt x="20" y="91"/>
                      <a:pt x="0" y="70"/>
                      <a:pt x="0" y="46"/>
                    </a:cubicBezTo>
                    <a:cubicBezTo>
                      <a:pt x="0" y="20"/>
                      <a:pt x="20" y="0"/>
                      <a:pt x="44" y="0"/>
                    </a:cubicBezTo>
                    <a:lnTo>
                      <a:pt x="1357" y="0"/>
                    </a:lnTo>
                    <a:cubicBezTo>
                      <a:pt x="1382" y="0"/>
                      <a:pt x="1402" y="20"/>
                      <a:pt x="1402" y="46"/>
                    </a:cubicBezTo>
                    <a:cubicBezTo>
                      <a:pt x="1402" y="70"/>
                      <a:pt x="1382" y="91"/>
                      <a:pt x="1357" y="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99" name="Freeform 52">
              <a:extLst>
                <a:ext uri="{FF2B5EF4-FFF2-40B4-BE49-F238E27FC236}">
                  <a16:creationId xmlns:a16="http://schemas.microsoft.com/office/drawing/2014/main" id="{9020C170-24F3-8249-ACFA-02F091A383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72385">
              <a:off x="9814219" y="-64103"/>
              <a:ext cx="985397" cy="866597"/>
            </a:xfrm>
            <a:custGeom>
              <a:avLst/>
              <a:gdLst>
                <a:gd name="T0" fmla="*/ 519327 w 4095"/>
                <a:gd name="T1" fmla="*/ 752916 h 3602"/>
                <a:gd name="T2" fmla="*/ 737214 w 4095"/>
                <a:gd name="T3" fmla="*/ 971121 h 3602"/>
                <a:gd name="T4" fmla="*/ 737214 w 4095"/>
                <a:gd name="T5" fmla="*/ 535071 h 3602"/>
                <a:gd name="T6" fmla="*/ 454141 w 4095"/>
                <a:gd name="T7" fmla="*/ 752916 h 3602"/>
                <a:gd name="T8" fmla="*/ 737214 w 4095"/>
                <a:gd name="T9" fmla="*/ 469897 h 3602"/>
                <a:gd name="T10" fmla="*/ 737214 w 4095"/>
                <a:gd name="T11" fmla="*/ 1035934 h 3602"/>
                <a:gd name="T12" fmla="*/ 1212603 w 4095"/>
                <a:gd name="T13" fmla="*/ 1268902 h 3602"/>
                <a:gd name="T14" fmla="*/ 1240335 w 4095"/>
                <a:gd name="T15" fmla="*/ 1232175 h 3602"/>
                <a:gd name="T16" fmla="*/ 1401319 w 4095"/>
                <a:gd name="T17" fmla="*/ 978322 h 3602"/>
                <a:gd name="T18" fmla="*/ 1388714 w 4095"/>
                <a:gd name="T19" fmla="*/ 931512 h 3602"/>
                <a:gd name="T20" fmla="*/ 1255821 w 4095"/>
                <a:gd name="T21" fmla="*/ 831052 h 3602"/>
                <a:gd name="T22" fmla="*/ 1261943 w 4095"/>
                <a:gd name="T23" fmla="*/ 752916 h 3602"/>
                <a:gd name="T24" fmla="*/ 1272027 w 4095"/>
                <a:gd name="T25" fmla="*/ 641653 h 3602"/>
                <a:gd name="T26" fmla="*/ 1404560 w 4095"/>
                <a:gd name="T27" fmla="*/ 553434 h 3602"/>
                <a:gd name="T28" fmla="*/ 1264824 w 4095"/>
                <a:gd name="T29" fmla="*/ 290580 h 3602"/>
                <a:gd name="T30" fmla="*/ 1100599 w 4095"/>
                <a:gd name="T31" fmla="*/ 345671 h 3602"/>
                <a:gd name="T32" fmla="*/ 1064224 w 4095"/>
                <a:gd name="T33" fmla="*/ 342791 h 3602"/>
                <a:gd name="T34" fmla="*/ 908282 w 4095"/>
                <a:gd name="T35" fmla="*/ 234408 h 3602"/>
                <a:gd name="T36" fmla="*/ 873708 w 4095"/>
                <a:gd name="T37" fmla="*/ 65173 h 3602"/>
                <a:gd name="T38" fmla="*/ 566146 w 4095"/>
                <a:gd name="T39" fmla="*/ 99381 h 3602"/>
                <a:gd name="T40" fmla="*/ 545618 w 4095"/>
                <a:gd name="T41" fmla="*/ 264655 h 3602"/>
                <a:gd name="T42" fmla="*/ 410204 w 4095"/>
                <a:gd name="T43" fmla="*/ 342791 h 3602"/>
                <a:gd name="T44" fmla="*/ 256422 w 4095"/>
                <a:gd name="T45" fmla="*/ 277977 h 3602"/>
                <a:gd name="T46" fmla="*/ 73109 w 4095"/>
                <a:gd name="T47" fmla="*/ 527509 h 3602"/>
                <a:gd name="T48" fmla="*/ 85714 w 4095"/>
                <a:gd name="T49" fmla="*/ 573959 h 3602"/>
                <a:gd name="T50" fmla="*/ 218607 w 4095"/>
                <a:gd name="T51" fmla="*/ 674419 h 3602"/>
                <a:gd name="T52" fmla="*/ 212485 w 4095"/>
                <a:gd name="T53" fmla="*/ 752916 h 3602"/>
                <a:gd name="T54" fmla="*/ 202761 w 4095"/>
                <a:gd name="T55" fmla="*/ 864179 h 3602"/>
                <a:gd name="T56" fmla="*/ 69868 w 4095"/>
                <a:gd name="T57" fmla="*/ 952397 h 3602"/>
                <a:gd name="T58" fmla="*/ 145858 w 4095"/>
                <a:gd name="T59" fmla="*/ 1104708 h 3602"/>
                <a:gd name="T60" fmla="*/ 133973 w 4095"/>
                <a:gd name="T61" fmla="*/ 1148997 h 3602"/>
                <a:gd name="T62" fmla="*/ 16567 w 4095"/>
                <a:gd name="T63" fmla="*/ 1011089 h 3602"/>
                <a:gd name="T64" fmla="*/ 52941 w 4095"/>
                <a:gd name="T65" fmla="*/ 875341 h 3602"/>
                <a:gd name="T66" fmla="*/ 147659 w 4095"/>
                <a:gd name="T67" fmla="*/ 752916 h 3602"/>
                <a:gd name="T68" fmla="*/ 52941 w 4095"/>
                <a:gd name="T69" fmla="*/ 630490 h 3602"/>
                <a:gd name="T70" fmla="*/ 6843 w 4095"/>
                <a:gd name="T71" fmla="*/ 569998 h 3602"/>
                <a:gd name="T72" fmla="*/ 153421 w 4095"/>
                <a:gd name="T73" fmla="*/ 258173 h 3602"/>
                <a:gd name="T74" fmla="*/ 387154 w 4095"/>
                <a:gd name="T75" fmla="*/ 278338 h 3602"/>
                <a:gd name="T76" fmla="*/ 500960 w 4095"/>
                <a:gd name="T77" fmla="*/ 99381 h 3602"/>
                <a:gd name="T78" fmla="*/ 873708 w 4095"/>
                <a:gd name="T79" fmla="*/ 0 h 3602"/>
                <a:gd name="T80" fmla="*/ 973468 w 4095"/>
                <a:gd name="T81" fmla="*/ 212444 h 3602"/>
                <a:gd name="T82" fmla="*/ 1185233 w 4095"/>
                <a:gd name="T83" fmla="*/ 221806 h 3602"/>
                <a:gd name="T84" fmla="*/ 1457861 w 4095"/>
                <a:gd name="T85" fmla="*/ 494742 h 3602"/>
                <a:gd name="T86" fmla="*/ 1421487 w 4095"/>
                <a:gd name="T87" fmla="*/ 630490 h 3602"/>
                <a:gd name="T88" fmla="*/ 1326769 w 4095"/>
                <a:gd name="T89" fmla="*/ 752916 h 3602"/>
                <a:gd name="T90" fmla="*/ 1421487 w 4095"/>
                <a:gd name="T91" fmla="*/ 875341 h 3602"/>
                <a:gd name="T92" fmla="*/ 1467585 w 4095"/>
                <a:gd name="T93" fmla="*/ 935833 h 3602"/>
                <a:gd name="T94" fmla="*/ 1321007 w 4095"/>
                <a:gd name="T95" fmla="*/ 1248018 h 3602"/>
                <a:gd name="T96" fmla="*/ 1244656 w 4095"/>
                <a:gd name="T97" fmla="*/ 1296628 h 36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95" h="3602">
                  <a:moveTo>
                    <a:pt x="2047" y="1486"/>
                  </a:moveTo>
                  <a:lnTo>
                    <a:pt x="2047" y="1486"/>
                  </a:lnTo>
                  <a:cubicBezTo>
                    <a:pt x="1713" y="1486"/>
                    <a:pt x="1442" y="1757"/>
                    <a:pt x="1442" y="2091"/>
                  </a:cubicBezTo>
                  <a:cubicBezTo>
                    <a:pt x="1442" y="2425"/>
                    <a:pt x="1713" y="2697"/>
                    <a:pt x="2047" y="2697"/>
                  </a:cubicBezTo>
                  <a:cubicBezTo>
                    <a:pt x="2381" y="2697"/>
                    <a:pt x="2653" y="2425"/>
                    <a:pt x="2653" y="2091"/>
                  </a:cubicBezTo>
                  <a:cubicBezTo>
                    <a:pt x="2653" y="1757"/>
                    <a:pt x="2381" y="1486"/>
                    <a:pt x="2047" y="1486"/>
                  </a:cubicBezTo>
                  <a:close/>
                  <a:moveTo>
                    <a:pt x="2047" y="2877"/>
                  </a:moveTo>
                  <a:lnTo>
                    <a:pt x="2047" y="2877"/>
                  </a:lnTo>
                  <a:cubicBezTo>
                    <a:pt x="1613" y="2877"/>
                    <a:pt x="1261" y="2525"/>
                    <a:pt x="1261" y="2091"/>
                  </a:cubicBezTo>
                  <a:cubicBezTo>
                    <a:pt x="1261" y="1657"/>
                    <a:pt x="1613" y="1305"/>
                    <a:pt x="2047" y="1305"/>
                  </a:cubicBezTo>
                  <a:cubicBezTo>
                    <a:pt x="2481" y="1305"/>
                    <a:pt x="2833" y="1657"/>
                    <a:pt x="2833" y="2091"/>
                  </a:cubicBezTo>
                  <a:cubicBezTo>
                    <a:pt x="2833" y="2525"/>
                    <a:pt x="2481" y="2877"/>
                    <a:pt x="2047" y="2877"/>
                  </a:cubicBezTo>
                  <a:close/>
                  <a:moveTo>
                    <a:pt x="3456" y="3601"/>
                  </a:moveTo>
                  <a:lnTo>
                    <a:pt x="3456" y="3601"/>
                  </a:lnTo>
                  <a:cubicBezTo>
                    <a:pt x="3412" y="3601"/>
                    <a:pt x="3374" y="3569"/>
                    <a:pt x="3367" y="3524"/>
                  </a:cubicBezTo>
                  <a:cubicBezTo>
                    <a:pt x="3360" y="3475"/>
                    <a:pt x="3394" y="3429"/>
                    <a:pt x="3444" y="3422"/>
                  </a:cubicBezTo>
                  <a:cubicBezTo>
                    <a:pt x="3472" y="3417"/>
                    <a:pt x="3497" y="3400"/>
                    <a:pt x="3512" y="3375"/>
                  </a:cubicBezTo>
                  <a:lnTo>
                    <a:pt x="3891" y="2717"/>
                  </a:lnTo>
                  <a:cubicBezTo>
                    <a:pt x="3904" y="2696"/>
                    <a:pt x="3908" y="2670"/>
                    <a:pt x="3900" y="2645"/>
                  </a:cubicBezTo>
                  <a:cubicBezTo>
                    <a:pt x="3894" y="2620"/>
                    <a:pt x="3879" y="2600"/>
                    <a:pt x="3856" y="2587"/>
                  </a:cubicBezTo>
                  <a:lnTo>
                    <a:pt x="3532" y="2400"/>
                  </a:lnTo>
                  <a:cubicBezTo>
                    <a:pt x="3499" y="2381"/>
                    <a:pt x="3482" y="2345"/>
                    <a:pt x="3487" y="2308"/>
                  </a:cubicBezTo>
                  <a:cubicBezTo>
                    <a:pt x="3498" y="2237"/>
                    <a:pt x="3504" y="2163"/>
                    <a:pt x="3504" y="2091"/>
                  </a:cubicBezTo>
                  <a:cubicBezTo>
                    <a:pt x="3504" y="2018"/>
                    <a:pt x="3498" y="1945"/>
                    <a:pt x="3487" y="1874"/>
                  </a:cubicBezTo>
                  <a:cubicBezTo>
                    <a:pt x="3482" y="1837"/>
                    <a:pt x="3499" y="1801"/>
                    <a:pt x="3532" y="1782"/>
                  </a:cubicBezTo>
                  <a:lnTo>
                    <a:pt x="3856" y="1594"/>
                  </a:lnTo>
                  <a:cubicBezTo>
                    <a:pt x="3879" y="1582"/>
                    <a:pt x="3894" y="1561"/>
                    <a:pt x="3900" y="1537"/>
                  </a:cubicBezTo>
                  <a:cubicBezTo>
                    <a:pt x="3908" y="1512"/>
                    <a:pt x="3904" y="1486"/>
                    <a:pt x="3892" y="1465"/>
                  </a:cubicBezTo>
                  <a:lnTo>
                    <a:pt x="3512" y="807"/>
                  </a:lnTo>
                  <a:cubicBezTo>
                    <a:pt x="3486" y="761"/>
                    <a:pt x="3427" y="746"/>
                    <a:pt x="3382" y="772"/>
                  </a:cubicBezTo>
                  <a:lnTo>
                    <a:pt x="3056" y="960"/>
                  </a:lnTo>
                  <a:cubicBezTo>
                    <a:pt x="3024" y="979"/>
                    <a:pt x="2984" y="975"/>
                    <a:pt x="2955" y="952"/>
                  </a:cubicBezTo>
                  <a:cubicBezTo>
                    <a:pt x="2841" y="861"/>
                    <a:pt x="2715" y="788"/>
                    <a:pt x="2579" y="735"/>
                  </a:cubicBezTo>
                  <a:cubicBezTo>
                    <a:pt x="2544" y="721"/>
                    <a:pt x="2522" y="688"/>
                    <a:pt x="2522" y="651"/>
                  </a:cubicBezTo>
                  <a:lnTo>
                    <a:pt x="2522" y="276"/>
                  </a:lnTo>
                  <a:cubicBezTo>
                    <a:pt x="2522" y="223"/>
                    <a:pt x="2479" y="181"/>
                    <a:pt x="2426" y="181"/>
                  </a:cubicBezTo>
                  <a:lnTo>
                    <a:pt x="1667" y="181"/>
                  </a:lnTo>
                  <a:cubicBezTo>
                    <a:pt x="1615" y="181"/>
                    <a:pt x="1572" y="223"/>
                    <a:pt x="1572" y="276"/>
                  </a:cubicBezTo>
                  <a:lnTo>
                    <a:pt x="1572" y="651"/>
                  </a:lnTo>
                  <a:cubicBezTo>
                    <a:pt x="1572" y="688"/>
                    <a:pt x="1549" y="721"/>
                    <a:pt x="1515" y="735"/>
                  </a:cubicBezTo>
                  <a:cubicBezTo>
                    <a:pt x="1380" y="788"/>
                    <a:pt x="1253" y="861"/>
                    <a:pt x="1139" y="952"/>
                  </a:cubicBezTo>
                  <a:cubicBezTo>
                    <a:pt x="1110" y="975"/>
                    <a:pt x="1069" y="979"/>
                    <a:pt x="1038" y="960"/>
                  </a:cubicBezTo>
                  <a:lnTo>
                    <a:pt x="712" y="772"/>
                  </a:lnTo>
                  <a:cubicBezTo>
                    <a:pt x="667" y="746"/>
                    <a:pt x="609" y="761"/>
                    <a:pt x="582" y="807"/>
                  </a:cubicBezTo>
                  <a:lnTo>
                    <a:pt x="203" y="1465"/>
                  </a:lnTo>
                  <a:cubicBezTo>
                    <a:pt x="190" y="1486"/>
                    <a:pt x="187" y="1511"/>
                    <a:pt x="194" y="1537"/>
                  </a:cubicBezTo>
                  <a:cubicBezTo>
                    <a:pt x="200" y="1561"/>
                    <a:pt x="216" y="1582"/>
                    <a:pt x="238" y="1594"/>
                  </a:cubicBezTo>
                  <a:lnTo>
                    <a:pt x="563" y="1782"/>
                  </a:lnTo>
                  <a:cubicBezTo>
                    <a:pt x="594" y="1801"/>
                    <a:pt x="612" y="1837"/>
                    <a:pt x="607" y="1873"/>
                  </a:cubicBezTo>
                  <a:cubicBezTo>
                    <a:pt x="596" y="1946"/>
                    <a:pt x="590" y="2018"/>
                    <a:pt x="590" y="2091"/>
                  </a:cubicBezTo>
                  <a:cubicBezTo>
                    <a:pt x="590" y="2163"/>
                    <a:pt x="596" y="2236"/>
                    <a:pt x="607" y="2309"/>
                  </a:cubicBezTo>
                  <a:cubicBezTo>
                    <a:pt x="612" y="2345"/>
                    <a:pt x="594" y="2381"/>
                    <a:pt x="563" y="2400"/>
                  </a:cubicBezTo>
                  <a:lnTo>
                    <a:pt x="238" y="2587"/>
                  </a:lnTo>
                  <a:cubicBezTo>
                    <a:pt x="216" y="2600"/>
                    <a:pt x="200" y="2620"/>
                    <a:pt x="194" y="2645"/>
                  </a:cubicBezTo>
                  <a:cubicBezTo>
                    <a:pt x="187" y="2670"/>
                    <a:pt x="190" y="2696"/>
                    <a:pt x="203" y="2717"/>
                  </a:cubicBezTo>
                  <a:lnTo>
                    <a:pt x="405" y="3068"/>
                  </a:lnTo>
                  <a:cubicBezTo>
                    <a:pt x="430" y="3111"/>
                    <a:pt x="415" y="3167"/>
                    <a:pt x="372" y="3191"/>
                  </a:cubicBezTo>
                  <a:cubicBezTo>
                    <a:pt x="329" y="3217"/>
                    <a:pt x="274" y="3202"/>
                    <a:pt x="248" y="3159"/>
                  </a:cubicBezTo>
                  <a:lnTo>
                    <a:pt x="46" y="2808"/>
                  </a:lnTo>
                  <a:cubicBezTo>
                    <a:pt x="9" y="2744"/>
                    <a:pt x="0" y="2670"/>
                    <a:pt x="19" y="2599"/>
                  </a:cubicBezTo>
                  <a:cubicBezTo>
                    <a:pt x="38" y="2527"/>
                    <a:pt x="83" y="2468"/>
                    <a:pt x="147" y="2431"/>
                  </a:cubicBezTo>
                  <a:lnTo>
                    <a:pt x="420" y="2273"/>
                  </a:lnTo>
                  <a:cubicBezTo>
                    <a:pt x="413" y="2213"/>
                    <a:pt x="410" y="2152"/>
                    <a:pt x="410" y="2091"/>
                  </a:cubicBezTo>
                  <a:cubicBezTo>
                    <a:pt x="410" y="2030"/>
                    <a:pt x="413" y="1969"/>
                    <a:pt x="420" y="1908"/>
                  </a:cubicBezTo>
                  <a:lnTo>
                    <a:pt x="147" y="1751"/>
                  </a:lnTo>
                  <a:cubicBezTo>
                    <a:pt x="84" y="1714"/>
                    <a:pt x="38" y="1655"/>
                    <a:pt x="19" y="1583"/>
                  </a:cubicBezTo>
                  <a:cubicBezTo>
                    <a:pt x="0" y="1512"/>
                    <a:pt x="9" y="1438"/>
                    <a:pt x="46" y="1374"/>
                  </a:cubicBezTo>
                  <a:lnTo>
                    <a:pt x="426" y="717"/>
                  </a:lnTo>
                  <a:cubicBezTo>
                    <a:pt x="502" y="585"/>
                    <a:pt x="671" y="539"/>
                    <a:pt x="803" y="616"/>
                  </a:cubicBezTo>
                  <a:lnTo>
                    <a:pt x="1075" y="773"/>
                  </a:lnTo>
                  <a:cubicBezTo>
                    <a:pt x="1174" y="700"/>
                    <a:pt x="1280" y="639"/>
                    <a:pt x="1391" y="590"/>
                  </a:cubicBezTo>
                  <a:lnTo>
                    <a:pt x="1391" y="276"/>
                  </a:lnTo>
                  <a:cubicBezTo>
                    <a:pt x="1391" y="124"/>
                    <a:pt x="1515" y="0"/>
                    <a:pt x="1667" y="0"/>
                  </a:cubicBezTo>
                  <a:lnTo>
                    <a:pt x="2426" y="0"/>
                  </a:lnTo>
                  <a:cubicBezTo>
                    <a:pt x="2579" y="0"/>
                    <a:pt x="2703" y="124"/>
                    <a:pt x="2703" y="276"/>
                  </a:cubicBezTo>
                  <a:lnTo>
                    <a:pt x="2703" y="590"/>
                  </a:lnTo>
                  <a:cubicBezTo>
                    <a:pt x="2815" y="639"/>
                    <a:pt x="2920" y="700"/>
                    <a:pt x="3018" y="773"/>
                  </a:cubicBezTo>
                  <a:lnTo>
                    <a:pt x="3291" y="616"/>
                  </a:lnTo>
                  <a:cubicBezTo>
                    <a:pt x="3423" y="539"/>
                    <a:pt x="3592" y="585"/>
                    <a:pt x="3668" y="717"/>
                  </a:cubicBezTo>
                  <a:lnTo>
                    <a:pt x="4048" y="1374"/>
                  </a:lnTo>
                  <a:cubicBezTo>
                    <a:pt x="4085" y="1438"/>
                    <a:pt x="4094" y="1512"/>
                    <a:pt x="4075" y="1583"/>
                  </a:cubicBezTo>
                  <a:cubicBezTo>
                    <a:pt x="4056" y="1655"/>
                    <a:pt x="4011" y="1714"/>
                    <a:pt x="3947" y="1751"/>
                  </a:cubicBezTo>
                  <a:lnTo>
                    <a:pt x="3674" y="1908"/>
                  </a:lnTo>
                  <a:cubicBezTo>
                    <a:pt x="3681" y="1969"/>
                    <a:pt x="3684" y="2030"/>
                    <a:pt x="3684" y="2091"/>
                  </a:cubicBezTo>
                  <a:cubicBezTo>
                    <a:pt x="3684" y="2152"/>
                    <a:pt x="3681" y="2213"/>
                    <a:pt x="3674" y="2273"/>
                  </a:cubicBezTo>
                  <a:lnTo>
                    <a:pt x="3947" y="2431"/>
                  </a:lnTo>
                  <a:cubicBezTo>
                    <a:pt x="4010" y="2468"/>
                    <a:pt x="4056" y="2527"/>
                    <a:pt x="4075" y="2599"/>
                  </a:cubicBezTo>
                  <a:cubicBezTo>
                    <a:pt x="4094" y="2670"/>
                    <a:pt x="4085" y="2744"/>
                    <a:pt x="4048" y="2808"/>
                  </a:cubicBezTo>
                  <a:lnTo>
                    <a:pt x="3668" y="3466"/>
                  </a:lnTo>
                  <a:cubicBezTo>
                    <a:pt x="3626" y="3538"/>
                    <a:pt x="3554" y="3587"/>
                    <a:pt x="3470" y="3600"/>
                  </a:cubicBezTo>
                  <a:cubicBezTo>
                    <a:pt x="3466" y="3601"/>
                    <a:pt x="3461" y="3601"/>
                    <a:pt x="3456" y="360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100" name="Group 12">
              <a:extLst>
                <a:ext uri="{FF2B5EF4-FFF2-40B4-BE49-F238E27FC236}">
                  <a16:creationId xmlns:a16="http://schemas.microsoft.com/office/drawing/2014/main" id="{0B243E29-3BD7-6F42-90E1-35DCCCA406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0275" y="-331649"/>
              <a:ext cx="1143441" cy="885690"/>
              <a:chOff x="3065463" y="1036638"/>
              <a:chExt cx="1711325" cy="1325562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01" name="Freeform 3">
                <a:extLst>
                  <a:ext uri="{FF2B5EF4-FFF2-40B4-BE49-F238E27FC236}">
                    <a16:creationId xmlns:a16="http://schemas.microsoft.com/office/drawing/2014/main" id="{21B76F11-98E3-7A4C-B14D-D5C569011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1706563"/>
                <a:ext cx="166687" cy="422275"/>
              </a:xfrm>
              <a:custGeom>
                <a:avLst/>
                <a:gdLst>
                  <a:gd name="T0" fmla="*/ 100518 w 461"/>
                  <a:gd name="T1" fmla="*/ 29469 h 1175"/>
                  <a:gd name="T2" fmla="*/ 100518 w 461"/>
                  <a:gd name="T3" fmla="*/ 29469 h 1175"/>
                  <a:gd name="T4" fmla="*/ 165964 w 461"/>
                  <a:gd name="T5" fmla="*/ 119675 h 1175"/>
                  <a:gd name="T6" fmla="*/ 165964 w 461"/>
                  <a:gd name="T7" fmla="*/ 129737 h 1175"/>
                  <a:gd name="T8" fmla="*/ 127275 w 461"/>
                  <a:gd name="T9" fmla="*/ 129737 h 1175"/>
                  <a:gd name="T10" fmla="*/ 127275 w 461"/>
                  <a:gd name="T11" fmla="*/ 117159 h 1175"/>
                  <a:gd name="T12" fmla="*/ 127275 w 461"/>
                  <a:gd name="T13" fmla="*/ 117159 h 1175"/>
                  <a:gd name="T14" fmla="*/ 84609 w 461"/>
                  <a:gd name="T15" fmla="*/ 64689 h 1175"/>
                  <a:gd name="T16" fmla="*/ 84609 w 461"/>
                  <a:gd name="T17" fmla="*/ 64689 h 1175"/>
                  <a:gd name="T18" fmla="*/ 42305 w 461"/>
                  <a:gd name="T19" fmla="*/ 117159 h 1175"/>
                  <a:gd name="T20" fmla="*/ 42305 w 461"/>
                  <a:gd name="T21" fmla="*/ 117159 h 1175"/>
                  <a:gd name="T22" fmla="*/ 166325 w 461"/>
                  <a:gd name="T23" fmla="*/ 303319 h 1175"/>
                  <a:gd name="T24" fmla="*/ 166325 w 461"/>
                  <a:gd name="T25" fmla="*/ 303319 h 1175"/>
                  <a:gd name="T26" fmla="*/ 100518 w 461"/>
                  <a:gd name="T27" fmla="*/ 394243 h 1175"/>
                  <a:gd name="T28" fmla="*/ 100518 w 461"/>
                  <a:gd name="T29" fmla="*/ 421916 h 1175"/>
                  <a:gd name="T30" fmla="*/ 66530 w 461"/>
                  <a:gd name="T31" fmla="*/ 421916 h 1175"/>
                  <a:gd name="T32" fmla="*/ 66530 w 461"/>
                  <a:gd name="T33" fmla="*/ 394243 h 1175"/>
                  <a:gd name="T34" fmla="*/ 66530 w 461"/>
                  <a:gd name="T35" fmla="*/ 394243 h 1175"/>
                  <a:gd name="T36" fmla="*/ 0 w 461"/>
                  <a:gd name="T37" fmla="*/ 303319 h 1175"/>
                  <a:gd name="T38" fmla="*/ 0 w 461"/>
                  <a:gd name="T39" fmla="*/ 280678 h 1175"/>
                  <a:gd name="T40" fmla="*/ 38689 w 461"/>
                  <a:gd name="T41" fmla="*/ 280678 h 1175"/>
                  <a:gd name="T42" fmla="*/ 38689 w 461"/>
                  <a:gd name="T43" fmla="*/ 306194 h 1175"/>
                  <a:gd name="T44" fmla="*/ 38689 w 461"/>
                  <a:gd name="T45" fmla="*/ 306194 h 1175"/>
                  <a:gd name="T46" fmla="*/ 82078 w 461"/>
                  <a:gd name="T47" fmla="*/ 357945 h 1175"/>
                  <a:gd name="T48" fmla="*/ 82078 w 461"/>
                  <a:gd name="T49" fmla="*/ 357945 h 1175"/>
                  <a:gd name="T50" fmla="*/ 125106 w 461"/>
                  <a:gd name="T51" fmla="*/ 306194 h 1175"/>
                  <a:gd name="T52" fmla="*/ 125106 w 461"/>
                  <a:gd name="T53" fmla="*/ 306194 h 1175"/>
                  <a:gd name="T54" fmla="*/ 1808 w 461"/>
                  <a:gd name="T55" fmla="*/ 119675 h 1175"/>
                  <a:gd name="T56" fmla="*/ 1808 w 461"/>
                  <a:gd name="T57" fmla="*/ 119675 h 1175"/>
                  <a:gd name="T58" fmla="*/ 66530 w 461"/>
                  <a:gd name="T59" fmla="*/ 29469 h 1175"/>
                  <a:gd name="T60" fmla="*/ 66530 w 461"/>
                  <a:gd name="T61" fmla="*/ 0 h 1175"/>
                  <a:gd name="T62" fmla="*/ 100518 w 461"/>
                  <a:gd name="T63" fmla="*/ 0 h 1175"/>
                  <a:gd name="T64" fmla="*/ 100518 w 461"/>
                  <a:gd name="T65" fmla="*/ 29469 h 11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1" h="1175">
                    <a:moveTo>
                      <a:pt x="278" y="82"/>
                    </a:moveTo>
                    <a:lnTo>
                      <a:pt x="278" y="82"/>
                    </a:lnTo>
                    <a:cubicBezTo>
                      <a:pt x="402" y="100"/>
                      <a:pt x="459" y="196"/>
                      <a:pt x="459" y="333"/>
                    </a:cubicBezTo>
                    <a:lnTo>
                      <a:pt x="459" y="361"/>
                    </a:lnTo>
                    <a:lnTo>
                      <a:pt x="352" y="361"/>
                    </a:lnTo>
                    <a:lnTo>
                      <a:pt x="352" y="326"/>
                    </a:lnTo>
                    <a:cubicBezTo>
                      <a:pt x="352" y="235"/>
                      <a:pt x="316" y="180"/>
                      <a:pt x="234" y="180"/>
                    </a:cubicBezTo>
                    <a:cubicBezTo>
                      <a:pt x="154" y="180"/>
                      <a:pt x="117" y="235"/>
                      <a:pt x="117" y="326"/>
                    </a:cubicBezTo>
                    <a:cubicBezTo>
                      <a:pt x="117" y="555"/>
                      <a:pt x="460" y="557"/>
                      <a:pt x="460" y="844"/>
                    </a:cubicBezTo>
                    <a:cubicBezTo>
                      <a:pt x="460" y="982"/>
                      <a:pt x="402" y="1080"/>
                      <a:pt x="278" y="1097"/>
                    </a:cubicBezTo>
                    <a:lnTo>
                      <a:pt x="278" y="1174"/>
                    </a:lnTo>
                    <a:lnTo>
                      <a:pt x="184" y="1174"/>
                    </a:lnTo>
                    <a:lnTo>
                      <a:pt x="184" y="1097"/>
                    </a:lnTo>
                    <a:cubicBezTo>
                      <a:pt x="58" y="1080"/>
                      <a:pt x="0" y="983"/>
                      <a:pt x="0" y="844"/>
                    </a:cubicBezTo>
                    <a:lnTo>
                      <a:pt x="0" y="781"/>
                    </a:lnTo>
                    <a:lnTo>
                      <a:pt x="107" y="781"/>
                    </a:lnTo>
                    <a:lnTo>
                      <a:pt x="107" y="852"/>
                    </a:lnTo>
                    <a:cubicBezTo>
                      <a:pt x="107" y="944"/>
                      <a:pt x="145" y="996"/>
                      <a:pt x="227" y="996"/>
                    </a:cubicBezTo>
                    <a:cubicBezTo>
                      <a:pt x="310" y="996"/>
                      <a:pt x="346" y="944"/>
                      <a:pt x="346" y="852"/>
                    </a:cubicBezTo>
                    <a:cubicBezTo>
                      <a:pt x="346" y="624"/>
                      <a:pt x="5" y="621"/>
                      <a:pt x="5" y="333"/>
                    </a:cubicBezTo>
                    <a:cubicBezTo>
                      <a:pt x="5" y="193"/>
                      <a:pt x="62" y="101"/>
                      <a:pt x="184" y="82"/>
                    </a:cubicBezTo>
                    <a:lnTo>
                      <a:pt x="184" y="0"/>
                    </a:lnTo>
                    <a:lnTo>
                      <a:pt x="278" y="0"/>
                    </a:lnTo>
                    <a:lnTo>
                      <a:pt x="278" y="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2" name="Freeform 51">
                <a:extLst>
                  <a:ext uri="{FF2B5EF4-FFF2-40B4-BE49-F238E27FC236}">
                    <a16:creationId xmlns:a16="http://schemas.microsoft.com/office/drawing/2014/main" id="{97691870-15EB-1D43-ACDA-BB2360D68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950" y="1414463"/>
                <a:ext cx="1004888" cy="947737"/>
              </a:xfrm>
              <a:custGeom>
                <a:avLst/>
                <a:gdLst>
                  <a:gd name="T0" fmla="*/ 278315 w 2791"/>
                  <a:gd name="T1" fmla="*/ 947377 h 2634"/>
                  <a:gd name="T2" fmla="*/ 278315 w 2791"/>
                  <a:gd name="T3" fmla="*/ 947377 h 2634"/>
                  <a:gd name="T4" fmla="*/ 262833 w 2791"/>
                  <a:gd name="T5" fmla="*/ 943419 h 2634"/>
                  <a:gd name="T6" fmla="*/ 262833 w 2791"/>
                  <a:gd name="T7" fmla="*/ 943419 h 2634"/>
                  <a:gd name="T8" fmla="*/ 85691 w 2791"/>
                  <a:gd name="T9" fmla="*/ 782585 h 2634"/>
                  <a:gd name="T10" fmla="*/ 85691 w 2791"/>
                  <a:gd name="T11" fmla="*/ 782585 h 2634"/>
                  <a:gd name="T12" fmla="*/ 0 w 2791"/>
                  <a:gd name="T13" fmla="*/ 501934 h 2634"/>
                  <a:gd name="T14" fmla="*/ 0 w 2791"/>
                  <a:gd name="T15" fmla="*/ 501934 h 2634"/>
                  <a:gd name="T16" fmla="*/ 502264 w 2791"/>
                  <a:gd name="T17" fmla="*/ 0 h 2634"/>
                  <a:gd name="T18" fmla="*/ 502264 w 2791"/>
                  <a:gd name="T19" fmla="*/ 0 h 2634"/>
                  <a:gd name="T20" fmla="*/ 1004528 w 2791"/>
                  <a:gd name="T21" fmla="*/ 501934 h 2634"/>
                  <a:gd name="T22" fmla="*/ 1004528 w 2791"/>
                  <a:gd name="T23" fmla="*/ 501934 h 2634"/>
                  <a:gd name="T24" fmla="*/ 964923 w 2791"/>
                  <a:gd name="T25" fmla="*/ 697310 h 2634"/>
                  <a:gd name="T26" fmla="*/ 964923 w 2791"/>
                  <a:gd name="T27" fmla="*/ 697310 h 2634"/>
                  <a:gd name="T28" fmla="*/ 922437 w 2791"/>
                  <a:gd name="T29" fmla="*/ 714581 h 2634"/>
                  <a:gd name="T30" fmla="*/ 922437 w 2791"/>
                  <a:gd name="T31" fmla="*/ 714581 h 2634"/>
                  <a:gd name="T32" fmla="*/ 905155 w 2791"/>
                  <a:gd name="T33" fmla="*/ 672123 h 2634"/>
                  <a:gd name="T34" fmla="*/ 905155 w 2791"/>
                  <a:gd name="T35" fmla="*/ 672123 h 2634"/>
                  <a:gd name="T36" fmla="*/ 939360 w 2791"/>
                  <a:gd name="T37" fmla="*/ 501934 h 2634"/>
                  <a:gd name="T38" fmla="*/ 939360 w 2791"/>
                  <a:gd name="T39" fmla="*/ 501934 h 2634"/>
                  <a:gd name="T40" fmla="*/ 502264 w 2791"/>
                  <a:gd name="T41" fmla="*/ 65125 h 2634"/>
                  <a:gd name="T42" fmla="*/ 502264 w 2791"/>
                  <a:gd name="T43" fmla="*/ 65125 h 2634"/>
                  <a:gd name="T44" fmla="*/ 65168 w 2791"/>
                  <a:gd name="T45" fmla="*/ 501934 h 2634"/>
                  <a:gd name="T46" fmla="*/ 65168 w 2791"/>
                  <a:gd name="T47" fmla="*/ 501934 h 2634"/>
                  <a:gd name="T48" fmla="*/ 139698 w 2791"/>
                  <a:gd name="T49" fmla="*/ 746244 h 2634"/>
                  <a:gd name="T50" fmla="*/ 139698 w 2791"/>
                  <a:gd name="T51" fmla="*/ 746244 h 2634"/>
                  <a:gd name="T52" fmla="*/ 293797 w 2791"/>
                  <a:gd name="T53" fmla="*/ 886210 h 2634"/>
                  <a:gd name="T54" fmla="*/ 293797 w 2791"/>
                  <a:gd name="T55" fmla="*/ 886210 h 2634"/>
                  <a:gd name="T56" fmla="*/ 307119 w 2791"/>
                  <a:gd name="T57" fmla="*/ 930466 h 2634"/>
                  <a:gd name="T58" fmla="*/ 307119 w 2791"/>
                  <a:gd name="T59" fmla="*/ 930466 h 2634"/>
                  <a:gd name="T60" fmla="*/ 278315 w 2791"/>
                  <a:gd name="T61" fmla="*/ 947377 h 26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791" h="2634">
                    <a:moveTo>
                      <a:pt x="773" y="2633"/>
                    </a:moveTo>
                    <a:lnTo>
                      <a:pt x="773" y="2633"/>
                    </a:lnTo>
                    <a:cubicBezTo>
                      <a:pt x="759" y="2633"/>
                      <a:pt x="743" y="2629"/>
                      <a:pt x="730" y="2622"/>
                    </a:cubicBezTo>
                    <a:cubicBezTo>
                      <a:pt x="534" y="2515"/>
                      <a:pt x="363" y="2361"/>
                      <a:pt x="238" y="2175"/>
                    </a:cubicBezTo>
                    <a:cubicBezTo>
                      <a:pt x="82" y="1945"/>
                      <a:pt x="0" y="1675"/>
                      <a:pt x="0" y="1395"/>
                    </a:cubicBezTo>
                    <a:cubicBezTo>
                      <a:pt x="0" y="626"/>
                      <a:pt x="626" y="0"/>
                      <a:pt x="1395" y="0"/>
                    </a:cubicBezTo>
                    <a:cubicBezTo>
                      <a:pt x="2164" y="0"/>
                      <a:pt x="2790" y="626"/>
                      <a:pt x="2790" y="1395"/>
                    </a:cubicBezTo>
                    <a:cubicBezTo>
                      <a:pt x="2790" y="1584"/>
                      <a:pt x="2753" y="1766"/>
                      <a:pt x="2680" y="1938"/>
                    </a:cubicBezTo>
                    <a:cubicBezTo>
                      <a:pt x="2660" y="1984"/>
                      <a:pt x="2608" y="2006"/>
                      <a:pt x="2562" y="1986"/>
                    </a:cubicBezTo>
                    <a:cubicBezTo>
                      <a:pt x="2515" y="1967"/>
                      <a:pt x="2494" y="1914"/>
                      <a:pt x="2514" y="1868"/>
                    </a:cubicBezTo>
                    <a:cubicBezTo>
                      <a:pt x="2577" y="1718"/>
                      <a:pt x="2609" y="1559"/>
                      <a:pt x="2609" y="1395"/>
                    </a:cubicBezTo>
                    <a:cubicBezTo>
                      <a:pt x="2609" y="726"/>
                      <a:pt x="2064" y="181"/>
                      <a:pt x="1395" y="181"/>
                    </a:cubicBezTo>
                    <a:cubicBezTo>
                      <a:pt x="725" y="181"/>
                      <a:pt x="181" y="726"/>
                      <a:pt x="181" y="1395"/>
                    </a:cubicBezTo>
                    <a:cubicBezTo>
                      <a:pt x="181" y="1638"/>
                      <a:pt x="252" y="1873"/>
                      <a:pt x="388" y="2074"/>
                    </a:cubicBezTo>
                    <a:cubicBezTo>
                      <a:pt x="497" y="2236"/>
                      <a:pt x="645" y="2370"/>
                      <a:pt x="816" y="2463"/>
                    </a:cubicBezTo>
                    <a:cubicBezTo>
                      <a:pt x="860" y="2487"/>
                      <a:pt x="876" y="2542"/>
                      <a:pt x="853" y="2586"/>
                    </a:cubicBezTo>
                    <a:cubicBezTo>
                      <a:pt x="836" y="2616"/>
                      <a:pt x="805" y="2633"/>
                      <a:pt x="773" y="263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3" name="Freeform 53">
                <a:extLst>
                  <a:ext uri="{FF2B5EF4-FFF2-40B4-BE49-F238E27FC236}">
                    <a16:creationId xmlns:a16="http://schemas.microsoft.com/office/drawing/2014/main" id="{2C50BD38-5D1D-794A-BDA6-3249DD775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263" y="1036638"/>
                <a:ext cx="65087" cy="288925"/>
              </a:xfrm>
              <a:custGeom>
                <a:avLst/>
                <a:gdLst>
                  <a:gd name="T0" fmla="*/ 32544 w 182"/>
                  <a:gd name="T1" fmla="*/ 288566 h 804"/>
                  <a:gd name="T2" fmla="*/ 32544 w 182"/>
                  <a:gd name="T3" fmla="*/ 288566 h 804"/>
                  <a:gd name="T4" fmla="*/ 0 w 182"/>
                  <a:gd name="T5" fmla="*/ 256223 h 804"/>
                  <a:gd name="T6" fmla="*/ 0 w 182"/>
                  <a:gd name="T7" fmla="*/ 32342 h 804"/>
                  <a:gd name="T8" fmla="*/ 0 w 182"/>
                  <a:gd name="T9" fmla="*/ 32342 h 804"/>
                  <a:gd name="T10" fmla="*/ 32544 w 182"/>
                  <a:gd name="T11" fmla="*/ 0 h 804"/>
                  <a:gd name="T12" fmla="*/ 32544 w 182"/>
                  <a:gd name="T13" fmla="*/ 0 h 804"/>
                  <a:gd name="T14" fmla="*/ 64729 w 182"/>
                  <a:gd name="T15" fmla="*/ 32342 h 804"/>
                  <a:gd name="T16" fmla="*/ 64729 w 182"/>
                  <a:gd name="T17" fmla="*/ 256223 h 804"/>
                  <a:gd name="T18" fmla="*/ 64729 w 182"/>
                  <a:gd name="T19" fmla="*/ 256223 h 804"/>
                  <a:gd name="T20" fmla="*/ 32544 w 182"/>
                  <a:gd name="T21" fmla="*/ 288566 h 8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2" h="804">
                    <a:moveTo>
                      <a:pt x="91" y="803"/>
                    </a:moveTo>
                    <a:lnTo>
                      <a:pt x="91" y="803"/>
                    </a:lnTo>
                    <a:cubicBezTo>
                      <a:pt x="41" y="803"/>
                      <a:pt x="0" y="763"/>
                      <a:pt x="0" y="713"/>
                    </a:cubicBezTo>
                    <a:lnTo>
                      <a:pt x="0" y="90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0"/>
                    </a:cubicBezTo>
                    <a:lnTo>
                      <a:pt x="181" y="713"/>
                    </a:lnTo>
                    <a:cubicBezTo>
                      <a:pt x="181" y="763"/>
                      <a:pt x="141" y="803"/>
                      <a:pt x="91" y="8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4" name="Freeform 54">
                <a:extLst>
                  <a:ext uri="{FF2B5EF4-FFF2-40B4-BE49-F238E27FC236}">
                    <a16:creationId xmlns:a16="http://schemas.microsoft.com/office/drawing/2014/main" id="{33393340-7767-704F-B27C-8E9EEDB4D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0263" y="1204913"/>
                <a:ext cx="206375" cy="250825"/>
              </a:xfrm>
              <a:custGeom>
                <a:avLst/>
                <a:gdLst>
                  <a:gd name="T0" fmla="*/ 168852 w 572"/>
                  <a:gd name="T1" fmla="*/ 250465 h 697"/>
                  <a:gd name="T2" fmla="*/ 168852 w 572"/>
                  <a:gd name="T3" fmla="*/ 250465 h 697"/>
                  <a:gd name="T4" fmla="*/ 142514 w 572"/>
                  <a:gd name="T5" fmla="*/ 237150 h 697"/>
                  <a:gd name="T6" fmla="*/ 10824 w 572"/>
                  <a:gd name="T7" fmla="*/ 56139 h 697"/>
                  <a:gd name="T8" fmla="*/ 10824 w 572"/>
                  <a:gd name="T9" fmla="*/ 56139 h 697"/>
                  <a:gd name="T10" fmla="*/ 17679 w 572"/>
                  <a:gd name="T11" fmla="*/ 10796 h 697"/>
                  <a:gd name="T12" fmla="*/ 17679 w 572"/>
                  <a:gd name="T13" fmla="*/ 10796 h 697"/>
                  <a:gd name="T14" fmla="*/ 63500 w 572"/>
                  <a:gd name="T15" fmla="*/ 17993 h 697"/>
                  <a:gd name="T16" fmla="*/ 195551 w 572"/>
                  <a:gd name="T17" fmla="*/ 198645 h 697"/>
                  <a:gd name="T18" fmla="*/ 195551 w 572"/>
                  <a:gd name="T19" fmla="*/ 198645 h 697"/>
                  <a:gd name="T20" fmla="*/ 188335 w 572"/>
                  <a:gd name="T21" fmla="*/ 244347 h 697"/>
                  <a:gd name="T22" fmla="*/ 188335 w 572"/>
                  <a:gd name="T23" fmla="*/ 244347 h 697"/>
                  <a:gd name="T24" fmla="*/ 168852 w 572"/>
                  <a:gd name="T25" fmla="*/ 250465 h 6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7">
                    <a:moveTo>
                      <a:pt x="468" y="696"/>
                    </a:moveTo>
                    <a:lnTo>
                      <a:pt x="468" y="696"/>
                    </a:lnTo>
                    <a:cubicBezTo>
                      <a:pt x="441" y="696"/>
                      <a:pt x="413" y="683"/>
                      <a:pt x="395" y="659"/>
                    </a:cubicBezTo>
                    <a:lnTo>
                      <a:pt x="30" y="156"/>
                    </a:lnTo>
                    <a:cubicBezTo>
                      <a:pt x="0" y="115"/>
                      <a:pt x="10" y="59"/>
                      <a:pt x="49" y="30"/>
                    </a:cubicBezTo>
                    <a:cubicBezTo>
                      <a:pt x="90" y="0"/>
                      <a:pt x="147" y="9"/>
                      <a:pt x="176" y="50"/>
                    </a:cubicBezTo>
                    <a:lnTo>
                      <a:pt x="542" y="552"/>
                    </a:lnTo>
                    <a:cubicBezTo>
                      <a:pt x="571" y="593"/>
                      <a:pt x="562" y="649"/>
                      <a:pt x="522" y="679"/>
                    </a:cubicBezTo>
                    <a:cubicBezTo>
                      <a:pt x="505" y="690"/>
                      <a:pt x="487" y="696"/>
                      <a:pt x="468" y="69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5" name="Freeform 55">
                <a:extLst>
                  <a:ext uri="{FF2B5EF4-FFF2-40B4-BE49-F238E27FC236}">
                    <a16:creationId xmlns:a16="http://schemas.microsoft.com/office/drawing/2014/main" id="{12E6224C-8CD9-104E-BE29-76BA49DEF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5463" y="1641475"/>
                <a:ext cx="285750" cy="138113"/>
              </a:xfrm>
              <a:custGeom>
                <a:avLst/>
                <a:gdLst>
                  <a:gd name="T0" fmla="*/ 248728 w 795"/>
                  <a:gd name="T1" fmla="*/ 137754 h 385"/>
                  <a:gd name="T2" fmla="*/ 248728 w 795"/>
                  <a:gd name="T3" fmla="*/ 137754 h 385"/>
                  <a:gd name="T4" fmla="*/ 239024 w 795"/>
                  <a:gd name="T5" fmla="*/ 136319 h 385"/>
                  <a:gd name="T6" fmla="*/ 26239 w 795"/>
                  <a:gd name="T7" fmla="*/ 67442 h 385"/>
                  <a:gd name="T8" fmla="*/ 26239 w 795"/>
                  <a:gd name="T9" fmla="*/ 67442 h 385"/>
                  <a:gd name="T10" fmla="*/ 5392 w 795"/>
                  <a:gd name="T11" fmla="*/ 26546 h 385"/>
                  <a:gd name="T12" fmla="*/ 5392 w 795"/>
                  <a:gd name="T13" fmla="*/ 26546 h 385"/>
                  <a:gd name="T14" fmla="*/ 46367 w 795"/>
                  <a:gd name="T15" fmla="*/ 5740 h 385"/>
                  <a:gd name="T16" fmla="*/ 258792 w 795"/>
                  <a:gd name="T17" fmla="*/ 74617 h 385"/>
                  <a:gd name="T18" fmla="*/ 258792 w 795"/>
                  <a:gd name="T19" fmla="*/ 74617 h 385"/>
                  <a:gd name="T20" fmla="*/ 279999 w 795"/>
                  <a:gd name="T21" fmla="*/ 115513 h 385"/>
                  <a:gd name="T22" fmla="*/ 279999 w 795"/>
                  <a:gd name="T23" fmla="*/ 115513 h 385"/>
                  <a:gd name="T24" fmla="*/ 248728 w 795"/>
                  <a:gd name="T25" fmla="*/ 137754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692" y="384"/>
                    </a:moveTo>
                    <a:lnTo>
                      <a:pt x="692" y="384"/>
                    </a:lnTo>
                    <a:cubicBezTo>
                      <a:pt x="683" y="384"/>
                      <a:pt x="673" y="383"/>
                      <a:pt x="665" y="380"/>
                    </a:cubicBezTo>
                    <a:lnTo>
                      <a:pt x="73" y="188"/>
                    </a:lnTo>
                    <a:cubicBezTo>
                      <a:pt x="25" y="172"/>
                      <a:pt x="0" y="121"/>
                      <a:pt x="15" y="74"/>
                    </a:cubicBezTo>
                    <a:cubicBezTo>
                      <a:pt x="31" y="26"/>
                      <a:pt x="81" y="0"/>
                      <a:pt x="129" y="16"/>
                    </a:cubicBezTo>
                    <a:lnTo>
                      <a:pt x="720" y="208"/>
                    </a:lnTo>
                    <a:cubicBezTo>
                      <a:pt x="768" y="223"/>
                      <a:pt x="794" y="274"/>
                      <a:pt x="779" y="322"/>
                    </a:cubicBezTo>
                    <a:cubicBezTo>
                      <a:pt x="766" y="360"/>
                      <a:pt x="730" y="384"/>
                      <a:pt x="692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6" name="Freeform 56">
                <a:extLst>
                  <a:ext uri="{FF2B5EF4-FFF2-40B4-BE49-F238E27FC236}">
                    <a16:creationId xmlns:a16="http://schemas.microsoft.com/office/drawing/2014/main" id="{6ECF028C-0B7F-1249-A67F-FB456FEFF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988" y="2103438"/>
                <a:ext cx="285750" cy="138112"/>
              </a:xfrm>
              <a:custGeom>
                <a:avLst/>
                <a:gdLst>
                  <a:gd name="T0" fmla="*/ 36303 w 795"/>
                  <a:gd name="T1" fmla="*/ 137753 h 385"/>
                  <a:gd name="T2" fmla="*/ 36303 w 795"/>
                  <a:gd name="T3" fmla="*/ 137753 h 385"/>
                  <a:gd name="T4" fmla="*/ 5751 w 795"/>
                  <a:gd name="T5" fmla="*/ 115153 h 385"/>
                  <a:gd name="T6" fmla="*/ 5751 w 795"/>
                  <a:gd name="T7" fmla="*/ 115153 h 385"/>
                  <a:gd name="T8" fmla="*/ 26598 w 795"/>
                  <a:gd name="T9" fmla="*/ 74258 h 385"/>
                  <a:gd name="T10" fmla="*/ 239024 w 795"/>
                  <a:gd name="T11" fmla="*/ 5381 h 385"/>
                  <a:gd name="T12" fmla="*/ 239024 w 795"/>
                  <a:gd name="T13" fmla="*/ 5381 h 385"/>
                  <a:gd name="T14" fmla="*/ 279640 w 795"/>
                  <a:gd name="T15" fmla="*/ 26187 h 385"/>
                  <a:gd name="T16" fmla="*/ 279640 w 795"/>
                  <a:gd name="T17" fmla="*/ 26187 h 385"/>
                  <a:gd name="T18" fmla="*/ 258792 w 795"/>
                  <a:gd name="T19" fmla="*/ 67083 h 385"/>
                  <a:gd name="T20" fmla="*/ 46726 w 795"/>
                  <a:gd name="T21" fmla="*/ 135960 h 385"/>
                  <a:gd name="T22" fmla="*/ 46726 w 795"/>
                  <a:gd name="T23" fmla="*/ 135960 h 385"/>
                  <a:gd name="T24" fmla="*/ 36303 w 795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6" y="321"/>
                    </a:cubicBezTo>
                    <a:cubicBezTo>
                      <a:pt x="0" y="274"/>
                      <a:pt x="26" y="223"/>
                      <a:pt x="74" y="207"/>
                    </a:cubicBezTo>
                    <a:lnTo>
                      <a:pt x="665" y="15"/>
                    </a:lnTo>
                    <a:cubicBezTo>
                      <a:pt x="712" y="0"/>
                      <a:pt x="763" y="26"/>
                      <a:pt x="778" y="73"/>
                    </a:cubicBezTo>
                    <a:cubicBezTo>
                      <a:pt x="794" y="121"/>
                      <a:pt x="768" y="172"/>
                      <a:pt x="720" y="187"/>
                    </a:cubicBezTo>
                    <a:lnTo>
                      <a:pt x="130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7" name="Freeform 57">
                <a:extLst>
                  <a:ext uri="{FF2B5EF4-FFF2-40B4-BE49-F238E27FC236}">
                    <a16:creationId xmlns:a16="http://schemas.microsoft.com/office/drawing/2014/main" id="{BCD32FB0-FAFE-7449-95DA-9178B3DE7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038" y="1614488"/>
                <a:ext cx="285750" cy="138112"/>
              </a:xfrm>
              <a:custGeom>
                <a:avLst/>
                <a:gdLst>
                  <a:gd name="T0" fmla="*/ 36394 w 793"/>
                  <a:gd name="T1" fmla="*/ 137753 h 385"/>
                  <a:gd name="T2" fmla="*/ 36394 w 793"/>
                  <a:gd name="T3" fmla="*/ 137753 h 385"/>
                  <a:gd name="T4" fmla="*/ 5405 w 793"/>
                  <a:gd name="T5" fmla="*/ 115153 h 385"/>
                  <a:gd name="T6" fmla="*/ 5405 w 793"/>
                  <a:gd name="T7" fmla="*/ 115153 h 385"/>
                  <a:gd name="T8" fmla="*/ 26305 w 793"/>
                  <a:gd name="T9" fmla="*/ 74258 h 385"/>
                  <a:gd name="T10" fmla="*/ 238906 w 793"/>
                  <a:gd name="T11" fmla="*/ 5381 h 385"/>
                  <a:gd name="T12" fmla="*/ 238906 w 793"/>
                  <a:gd name="T13" fmla="*/ 5381 h 385"/>
                  <a:gd name="T14" fmla="*/ 279985 w 793"/>
                  <a:gd name="T15" fmla="*/ 26546 h 385"/>
                  <a:gd name="T16" fmla="*/ 279985 w 793"/>
                  <a:gd name="T17" fmla="*/ 26546 h 385"/>
                  <a:gd name="T18" fmla="*/ 259085 w 793"/>
                  <a:gd name="T19" fmla="*/ 67083 h 385"/>
                  <a:gd name="T20" fmla="*/ 46484 w 793"/>
                  <a:gd name="T21" fmla="*/ 135960 h 385"/>
                  <a:gd name="T22" fmla="*/ 46484 w 793"/>
                  <a:gd name="T23" fmla="*/ 135960 h 385"/>
                  <a:gd name="T24" fmla="*/ 36394 w 793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3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5" y="321"/>
                    </a:cubicBezTo>
                    <a:cubicBezTo>
                      <a:pt x="0" y="274"/>
                      <a:pt x="26" y="223"/>
                      <a:pt x="73" y="207"/>
                    </a:cubicBezTo>
                    <a:lnTo>
                      <a:pt x="663" y="15"/>
                    </a:lnTo>
                    <a:cubicBezTo>
                      <a:pt x="711" y="0"/>
                      <a:pt x="762" y="26"/>
                      <a:pt x="777" y="74"/>
                    </a:cubicBezTo>
                    <a:cubicBezTo>
                      <a:pt x="792" y="121"/>
                      <a:pt x="767" y="172"/>
                      <a:pt x="719" y="187"/>
                    </a:cubicBezTo>
                    <a:lnTo>
                      <a:pt x="129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8" name="Freeform 58">
                <a:extLst>
                  <a:ext uri="{FF2B5EF4-FFF2-40B4-BE49-F238E27FC236}">
                    <a16:creationId xmlns:a16="http://schemas.microsoft.com/office/drawing/2014/main" id="{31F4E335-49CE-9944-8807-06E0E1BEB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325" y="1189038"/>
                <a:ext cx="206375" cy="250825"/>
              </a:xfrm>
              <a:custGeom>
                <a:avLst/>
                <a:gdLst>
                  <a:gd name="T0" fmla="*/ 36801 w 572"/>
                  <a:gd name="T1" fmla="*/ 250465 h 696"/>
                  <a:gd name="T2" fmla="*/ 36801 w 572"/>
                  <a:gd name="T3" fmla="*/ 250465 h 696"/>
                  <a:gd name="T4" fmla="*/ 18040 w 572"/>
                  <a:gd name="T5" fmla="*/ 244338 h 696"/>
                  <a:gd name="T6" fmla="*/ 18040 w 572"/>
                  <a:gd name="T7" fmla="*/ 244338 h 696"/>
                  <a:gd name="T8" fmla="*/ 10824 w 572"/>
                  <a:gd name="T9" fmla="*/ 198930 h 696"/>
                  <a:gd name="T10" fmla="*/ 142153 w 572"/>
                  <a:gd name="T11" fmla="*/ 17659 h 696"/>
                  <a:gd name="T12" fmla="*/ 142153 w 572"/>
                  <a:gd name="T13" fmla="*/ 17659 h 696"/>
                  <a:gd name="T14" fmla="*/ 187974 w 572"/>
                  <a:gd name="T15" fmla="*/ 10451 h 696"/>
                  <a:gd name="T16" fmla="*/ 187974 w 572"/>
                  <a:gd name="T17" fmla="*/ 10451 h 696"/>
                  <a:gd name="T18" fmla="*/ 195190 w 572"/>
                  <a:gd name="T19" fmla="*/ 55859 h 696"/>
                  <a:gd name="T20" fmla="*/ 63500 w 572"/>
                  <a:gd name="T21" fmla="*/ 237131 h 696"/>
                  <a:gd name="T22" fmla="*/ 63500 w 572"/>
                  <a:gd name="T23" fmla="*/ 237131 h 696"/>
                  <a:gd name="T24" fmla="*/ 36801 w 572"/>
                  <a:gd name="T25" fmla="*/ 250465 h 6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6">
                    <a:moveTo>
                      <a:pt x="102" y="695"/>
                    </a:moveTo>
                    <a:lnTo>
                      <a:pt x="102" y="695"/>
                    </a:lnTo>
                    <a:cubicBezTo>
                      <a:pt x="84" y="695"/>
                      <a:pt x="66" y="690"/>
                      <a:pt x="50" y="678"/>
                    </a:cubicBezTo>
                    <a:cubicBezTo>
                      <a:pt x="9" y="649"/>
                      <a:pt x="0" y="592"/>
                      <a:pt x="30" y="552"/>
                    </a:cubicBezTo>
                    <a:lnTo>
                      <a:pt x="394" y="49"/>
                    </a:lnTo>
                    <a:cubicBezTo>
                      <a:pt x="424" y="9"/>
                      <a:pt x="481" y="0"/>
                      <a:pt x="521" y="29"/>
                    </a:cubicBezTo>
                    <a:cubicBezTo>
                      <a:pt x="561" y="59"/>
                      <a:pt x="571" y="115"/>
                      <a:pt x="541" y="155"/>
                    </a:cubicBezTo>
                    <a:lnTo>
                      <a:pt x="176" y="658"/>
                    </a:lnTo>
                    <a:cubicBezTo>
                      <a:pt x="158" y="682"/>
                      <a:pt x="131" y="695"/>
                      <a:pt x="102" y="6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5396496" y="371428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3B3835"/>
                </a:solidFill>
                <a:latin typeface="Quicksand" panose="02070303000000060000"/>
              </a:rPr>
              <a:t>Gross domestic product (GDP) is a measure of the income and expenditures of an economy.</a:t>
            </a:r>
            <a:endParaRPr lang="en-US" sz="2400" dirty="0">
              <a:latin typeface="Quicksand" panose="0207030300000006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9902" y="48995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3B3835"/>
                </a:solidFill>
                <a:latin typeface="Quicksand" panose="02070303000000060000"/>
              </a:rPr>
              <a:t>It is the total market value of all final goods and services produced within a country in a given period of time.</a:t>
            </a:r>
            <a:endParaRPr lang="en-US" sz="2400" dirty="0">
              <a:latin typeface="Quicksand" panose="02070303000000060000"/>
            </a:endParaRPr>
          </a:p>
        </p:txBody>
      </p:sp>
      <p:sp>
        <p:nvSpPr>
          <p:cNvPr id="109" name="Freeform 5">
            <a:extLst>
              <a:ext uri="{FF2B5EF4-FFF2-40B4-BE49-F238E27FC236}">
                <a16:creationId xmlns:a16="http://schemas.microsoft.com/office/drawing/2014/main" id="{3FCCC3D6-9230-9B4C-8B04-1DF6F3610CC3}"/>
              </a:ext>
            </a:extLst>
          </p:cNvPr>
          <p:cNvSpPr>
            <a:spLocks noChangeAspect="1"/>
          </p:cNvSpPr>
          <p:nvPr/>
        </p:nvSpPr>
        <p:spPr bwMode="auto">
          <a:xfrm>
            <a:off x="4840579" y="4966234"/>
            <a:ext cx="367696" cy="367120"/>
          </a:xfrm>
          <a:custGeom>
            <a:avLst/>
            <a:gdLst>
              <a:gd name="T0" fmla="*/ 190 w 197"/>
              <a:gd name="T1" fmla="*/ 97 h 195"/>
              <a:gd name="T2" fmla="*/ 197 w 197"/>
              <a:gd name="T3" fmla="*/ 86 h 195"/>
              <a:gd name="T4" fmla="*/ 193 w 197"/>
              <a:gd name="T5" fmla="*/ 76 h 195"/>
              <a:gd name="T6" fmla="*/ 188 w 197"/>
              <a:gd name="T7" fmla="*/ 59 h 195"/>
              <a:gd name="T8" fmla="*/ 183 w 197"/>
              <a:gd name="T9" fmla="*/ 48 h 195"/>
              <a:gd name="T10" fmla="*/ 167 w 197"/>
              <a:gd name="T11" fmla="*/ 38 h 195"/>
              <a:gd name="T12" fmla="*/ 166 w 197"/>
              <a:gd name="T13" fmla="*/ 25 h 195"/>
              <a:gd name="T14" fmla="*/ 158 w 197"/>
              <a:gd name="T15" fmla="*/ 29 h 195"/>
              <a:gd name="T16" fmla="*/ 147 w 197"/>
              <a:gd name="T17" fmla="*/ 12 h 195"/>
              <a:gd name="T18" fmla="*/ 137 w 197"/>
              <a:gd name="T19" fmla="*/ 9 h 195"/>
              <a:gd name="T20" fmla="*/ 120 w 197"/>
              <a:gd name="T21" fmla="*/ 3 h 195"/>
              <a:gd name="T22" fmla="*/ 110 w 197"/>
              <a:gd name="T23" fmla="*/ 0 h 195"/>
              <a:gd name="T24" fmla="*/ 99 w 197"/>
              <a:gd name="T25" fmla="*/ 7 h 195"/>
              <a:gd name="T26" fmla="*/ 88 w 197"/>
              <a:gd name="T27" fmla="*/ 0 h 195"/>
              <a:gd name="T28" fmla="*/ 77 w 197"/>
              <a:gd name="T29" fmla="*/ 3 h 195"/>
              <a:gd name="T30" fmla="*/ 61 w 197"/>
              <a:gd name="T31" fmla="*/ 9 h 195"/>
              <a:gd name="T32" fmla="*/ 50 w 197"/>
              <a:gd name="T33" fmla="*/ 12 h 195"/>
              <a:gd name="T34" fmla="*/ 40 w 197"/>
              <a:gd name="T35" fmla="*/ 29 h 195"/>
              <a:gd name="T36" fmla="*/ 32 w 197"/>
              <a:gd name="T37" fmla="*/ 25 h 195"/>
              <a:gd name="T38" fmla="*/ 30 w 197"/>
              <a:gd name="T39" fmla="*/ 38 h 195"/>
              <a:gd name="T40" fmla="*/ 15 w 197"/>
              <a:gd name="T41" fmla="*/ 48 h 195"/>
              <a:gd name="T42" fmla="*/ 10 w 197"/>
              <a:gd name="T43" fmla="*/ 59 h 195"/>
              <a:gd name="T44" fmla="*/ 4 w 197"/>
              <a:gd name="T45" fmla="*/ 76 h 195"/>
              <a:gd name="T46" fmla="*/ 0 w 197"/>
              <a:gd name="T47" fmla="*/ 86 h 195"/>
              <a:gd name="T48" fmla="*/ 8 w 197"/>
              <a:gd name="T49" fmla="*/ 97 h 195"/>
              <a:gd name="T50" fmla="*/ 0 w 197"/>
              <a:gd name="T51" fmla="*/ 109 h 195"/>
              <a:gd name="T52" fmla="*/ 4 w 197"/>
              <a:gd name="T53" fmla="*/ 119 h 195"/>
              <a:gd name="T54" fmla="*/ 10 w 197"/>
              <a:gd name="T55" fmla="*/ 136 h 195"/>
              <a:gd name="T56" fmla="*/ 15 w 197"/>
              <a:gd name="T57" fmla="*/ 147 h 195"/>
              <a:gd name="T58" fmla="*/ 30 w 197"/>
              <a:gd name="T59" fmla="*/ 157 h 195"/>
              <a:gd name="T60" fmla="*/ 32 w 197"/>
              <a:gd name="T61" fmla="*/ 170 h 195"/>
              <a:gd name="T62" fmla="*/ 40 w 197"/>
              <a:gd name="T63" fmla="*/ 166 h 195"/>
              <a:gd name="T64" fmla="*/ 50 w 197"/>
              <a:gd name="T65" fmla="*/ 183 h 195"/>
              <a:gd name="T66" fmla="*/ 61 w 197"/>
              <a:gd name="T67" fmla="*/ 186 h 195"/>
              <a:gd name="T68" fmla="*/ 77 w 197"/>
              <a:gd name="T69" fmla="*/ 191 h 195"/>
              <a:gd name="T70" fmla="*/ 88 w 197"/>
              <a:gd name="T71" fmla="*/ 195 h 195"/>
              <a:gd name="T72" fmla="*/ 99 w 197"/>
              <a:gd name="T73" fmla="*/ 188 h 195"/>
              <a:gd name="T74" fmla="*/ 110 w 197"/>
              <a:gd name="T75" fmla="*/ 195 h 195"/>
              <a:gd name="T76" fmla="*/ 120 w 197"/>
              <a:gd name="T77" fmla="*/ 191 h 195"/>
              <a:gd name="T78" fmla="*/ 137 w 197"/>
              <a:gd name="T79" fmla="*/ 186 h 195"/>
              <a:gd name="T80" fmla="*/ 147 w 197"/>
              <a:gd name="T81" fmla="*/ 183 h 195"/>
              <a:gd name="T82" fmla="*/ 158 w 197"/>
              <a:gd name="T83" fmla="*/ 166 h 195"/>
              <a:gd name="T84" fmla="*/ 166 w 197"/>
              <a:gd name="T85" fmla="*/ 170 h 195"/>
              <a:gd name="T86" fmla="*/ 167 w 197"/>
              <a:gd name="T87" fmla="*/ 157 h 195"/>
              <a:gd name="T88" fmla="*/ 183 w 197"/>
              <a:gd name="T89" fmla="*/ 147 h 195"/>
              <a:gd name="T90" fmla="*/ 188 w 197"/>
              <a:gd name="T91" fmla="*/ 136 h 195"/>
              <a:gd name="T92" fmla="*/ 193 w 197"/>
              <a:gd name="T93" fmla="*/ 119 h 195"/>
              <a:gd name="T94" fmla="*/ 197 w 197"/>
              <a:gd name="T95" fmla="*/ 10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7" h="195">
                <a:moveTo>
                  <a:pt x="195" y="106"/>
                </a:moveTo>
                <a:cubicBezTo>
                  <a:pt x="189" y="105"/>
                  <a:pt x="189" y="105"/>
                  <a:pt x="189" y="105"/>
                </a:cubicBezTo>
                <a:cubicBezTo>
                  <a:pt x="189" y="103"/>
                  <a:pt x="190" y="100"/>
                  <a:pt x="190" y="97"/>
                </a:cubicBezTo>
                <a:cubicBezTo>
                  <a:pt x="190" y="95"/>
                  <a:pt x="189" y="92"/>
                  <a:pt x="189" y="90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197" y="88"/>
                  <a:pt x="197" y="87"/>
                  <a:pt x="197" y="86"/>
                </a:cubicBezTo>
                <a:cubicBezTo>
                  <a:pt x="197" y="83"/>
                  <a:pt x="196" y="80"/>
                  <a:pt x="196" y="78"/>
                </a:cubicBezTo>
                <a:cubicBezTo>
                  <a:pt x="196" y="77"/>
                  <a:pt x="195" y="76"/>
                  <a:pt x="194" y="76"/>
                </a:cubicBezTo>
                <a:cubicBezTo>
                  <a:pt x="194" y="76"/>
                  <a:pt x="194" y="76"/>
                  <a:pt x="193" y="76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186" y="72"/>
                  <a:pt x="184" y="67"/>
                  <a:pt x="182" y="62"/>
                </a:cubicBezTo>
                <a:cubicBezTo>
                  <a:pt x="188" y="59"/>
                  <a:pt x="188" y="59"/>
                  <a:pt x="188" y="59"/>
                </a:cubicBezTo>
                <a:cubicBezTo>
                  <a:pt x="189" y="59"/>
                  <a:pt x="189" y="57"/>
                  <a:pt x="189" y="56"/>
                </a:cubicBezTo>
                <a:cubicBezTo>
                  <a:pt x="188" y="54"/>
                  <a:pt x="186" y="51"/>
                  <a:pt x="185" y="49"/>
                </a:cubicBezTo>
                <a:cubicBezTo>
                  <a:pt x="185" y="48"/>
                  <a:pt x="184" y="48"/>
                  <a:pt x="183" y="48"/>
                </a:cubicBezTo>
                <a:cubicBezTo>
                  <a:pt x="183" y="48"/>
                  <a:pt x="182" y="48"/>
                  <a:pt x="182" y="48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4" y="46"/>
                  <a:pt x="171" y="42"/>
                  <a:pt x="167" y="38"/>
                </a:cubicBezTo>
                <a:cubicBezTo>
                  <a:pt x="172" y="34"/>
                  <a:pt x="172" y="34"/>
                  <a:pt x="172" y="34"/>
                </a:cubicBezTo>
                <a:cubicBezTo>
                  <a:pt x="172" y="33"/>
                  <a:pt x="172" y="31"/>
                  <a:pt x="172" y="31"/>
                </a:cubicBezTo>
                <a:cubicBezTo>
                  <a:pt x="170" y="28"/>
                  <a:pt x="168" y="26"/>
                  <a:pt x="166" y="25"/>
                </a:cubicBezTo>
                <a:cubicBezTo>
                  <a:pt x="165" y="24"/>
                  <a:pt x="165" y="24"/>
                  <a:pt x="164" y="24"/>
                </a:cubicBezTo>
                <a:cubicBezTo>
                  <a:pt x="163" y="24"/>
                  <a:pt x="163" y="24"/>
                  <a:pt x="162" y="25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4" y="26"/>
                  <a:pt x="150" y="23"/>
                  <a:pt x="146" y="20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9" y="13"/>
                  <a:pt x="148" y="12"/>
                  <a:pt x="147" y="12"/>
                </a:cubicBezTo>
                <a:cubicBezTo>
                  <a:pt x="145" y="10"/>
                  <a:pt x="142" y="9"/>
                  <a:pt x="140" y="8"/>
                </a:cubicBezTo>
                <a:cubicBezTo>
                  <a:pt x="139" y="8"/>
                  <a:pt x="139" y="7"/>
                  <a:pt x="139" y="7"/>
                </a:cubicBezTo>
                <a:cubicBezTo>
                  <a:pt x="138" y="7"/>
                  <a:pt x="137" y="8"/>
                  <a:pt x="137" y="9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29" y="12"/>
                  <a:pt x="124" y="11"/>
                  <a:pt x="119" y="10"/>
                </a:cubicBezTo>
                <a:cubicBezTo>
                  <a:pt x="120" y="3"/>
                  <a:pt x="120" y="3"/>
                  <a:pt x="120" y="3"/>
                </a:cubicBezTo>
                <a:cubicBezTo>
                  <a:pt x="120" y="2"/>
                  <a:pt x="120" y="1"/>
                  <a:pt x="118" y="1"/>
                </a:cubicBezTo>
                <a:cubicBezTo>
                  <a:pt x="116" y="0"/>
                  <a:pt x="113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9" y="0"/>
                  <a:pt x="108" y="0"/>
                  <a:pt x="107" y="1"/>
                </a:cubicBezTo>
                <a:cubicBezTo>
                  <a:pt x="106" y="7"/>
                  <a:pt x="106" y="7"/>
                  <a:pt x="106" y="7"/>
                </a:cubicBezTo>
                <a:cubicBezTo>
                  <a:pt x="104" y="7"/>
                  <a:pt x="101" y="7"/>
                  <a:pt x="99" y="7"/>
                </a:cubicBezTo>
                <a:cubicBezTo>
                  <a:pt x="96" y="7"/>
                  <a:pt x="94" y="7"/>
                  <a:pt x="91" y="7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5" y="0"/>
                  <a:pt x="82" y="0"/>
                  <a:pt x="79" y="1"/>
                </a:cubicBezTo>
                <a:cubicBezTo>
                  <a:pt x="78" y="1"/>
                  <a:pt x="77" y="2"/>
                  <a:pt x="77" y="3"/>
                </a:cubicBezTo>
                <a:cubicBezTo>
                  <a:pt x="78" y="10"/>
                  <a:pt x="78" y="10"/>
                  <a:pt x="78" y="10"/>
                </a:cubicBezTo>
                <a:cubicBezTo>
                  <a:pt x="73" y="11"/>
                  <a:pt x="68" y="12"/>
                  <a:pt x="64" y="14"/>
                </a:cubicBezTo>
                <a:cubicBezTo>
                  <a:pt x="61" y="9"/>
                  <a:pt x="61" y="9"/>
                  <a:pt x="61" y="9"/>
                </a:cubicBezTo>
                <a:cubicBezTo>
                  <a:pt x="60" y="8"/>
                  <a:pt x="60" y="7"/>
                  <a:pt x="59" y="7"/>
                </a:cubicBezTo>
                <a:cubicBezTo>
                  <a:pt x="58" y="7"/>
                  <a:pt x="58" y="8"/>
                  <a:pt x="58" y="8"/>
                </a:cubicBezTo>
                <a:cubicBezTo>
                  <a:pt x="55" y="9"/>
                  <a:pt x="53" y="10"/>
                  <a:pt x="50" y="12"/>
                </a:cubicBezTo>
                <a:cubicBezTo>
                  <a:pt x="49" y="12"/>
                  <a:pt x="49" y="13"/>
                  <a:pt x="49" y="14"/>
                </a:cubicBezTo>
                <a:cubicBezTo>
                  <a:pt x="52" y="20"/>
                  <a:pt x="52" y="20"/>
                  <a:pt x="52" y="20"/>
                </a:cubicBezTo>
                <a:cubicBezTo>
                  <a:pt x="48" y="23"/>
                  <a:pt x="44" y="26"/>
                  <a:pt x="40" y="29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4"/>
                  <a:pt x="34" y="24"/>
                  <a:pt x="34" y="24"/>
                </a:cubicBezTo>
                <a:cubicBezTo>
                  <a:pt x="33" y="24"/>
                  <a:pt x="32" y="24"/>
                  <a:pt x="32" y="25"/>
                </a:cubicBezTo>
                <a:cubicBezTo>
                  <a:pt x="30" y="26"/>
                  <a:pt x="28" y="28"/>
                  <a:pt x="26" y="31"/>
                </a:cubicBezTo>
                <a:cubicBezTo>
                  <a:pt x="25" y="31"/>
                  <a:pt x="25" y="33"/>
                  <a:pt x="26" y="34"/>
                </a:cubicBezTo>
                <a:cubicBezTo>
                  <a:pt x="30" y="38"/>
                  <a:pt x="30" y="38"/>
                  <a:pt x="30" y="38"/>
                </a:cubicBezTo>
                <a:cubicBezTo>
                  <a:pt x="27" y="42"/>
                  <a:pt x="24" y="46"/>
                  <a:pt x="21" y="50"/>
                </a:cubicBezTo>
                <a:cubicBezTo>
                  <a:pt x="16" y="48"/>
                  <a:pt x="16" y="48"/>
                  <a:pt x="16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3" y="48"/>
                  <a:pt x="13" y="49"/>
                </a:cubicBezTo>
                <a:cubicBezTo>
                  <a:pt x="11" y="51"/>
                  <a:pt x="10" y="54"/>
                  <a:pt x="9" y="56"/>
                </a:cubicBezTo>
                <a:cubicBezTo>
                  <a:pt x="8" y="57"/>
                  <a:pt x="9" y="59"/>
                  <a:pt x="10" y="59"/>
                </a:cubicBezTo>
                <a:cubicBezTo>
                  <a:pt x="15" y="62"/>
                  <a:pt x="15" y="62"/>
                  <a:pt x="15" y="62"/>
                </a:cubicBezTo>
                <a:cubicBezTo>
                  <a:pt x="13" y="67"/>
                  <a:pt x="12" y="72"/>
                  <a:pt x="10" y="77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6"/>
                  <a:pt x="2" y="77"/>
                  <a:pt x="2" y="78"/>
                </a:cubicBezTo>
                <a:cubicBezTo>
                  <a:pt x="1" y="80"/>
                  <a:pt x="1" y="83"/>
                  <a:pt x="0" y="86"/>
                </a:cubicBezTo>
                <a:cubicBezTo>
                  <a:pt x="0" y="87"/>
                  <a:pt x="1" y="88"/>
                  <a:pt x="2" y="89"/>
                </a:cubicBezTo>
                <a:cubicBezTo>
                  <a:pt x="8" y="90"/>
                  <a:pt x="8" y="90"/>
                  <a:pt x="8" y="90"/>
                </a:cubicBezTo>
                <a:cubicBezTo>
                  <a:pt x="8" y="92"/>
                  <a:pt x="8" y="95"/>
                  <a:pt x="8" y="97"/>
                </a:cubicBezTo>
                <a:cubicBezTo>
                  <a:pt x="8" y="100"/>
                  <a:pt x="8" y="103"/>
                  <a:pt x="8" y="105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9"/>
                </a:cubicBezTo>
                <a:cubicBezTo>
                  <a:pt x="1" y="112"/>
                  <a:pt x="1" y="114"/>
                  <a:pt x="2" y="117"/>
                </a:cubicBezTo>
                <a:cubicBezTo>
                  <a:pt x="2" y="118"/>
                  <a:pt x="3" y="119"/>
                  <a:pt x="4" y="119"/>
                </a:cubicBezTo>
                <a:cubicBezTo>
                  <a:pt x="4" y="119"/>
                  <a:pt x="4" y="119"/>
                  <a:pt x="4" y="119"/>
                </a:cubicBezTo>
                <a:cubicBezTo>
                  <a:pt x="10" y="118"/>
                  <a:pt x="10" y="118"/>
                  <a:pt x="10" y="118"/>
                </a:cubicBezTo>
                <a:cubicBezTo>
                  <a:pt x="12" y="123"/>
                  <a:pt x="13" y="128"/>
                  <a:pt x="15" y="133"/>
                </a:cubicBezTo>
                <a:cubicBezTo>
                  <a:pt x="10" y="136"/>
                  <a:pt x="10" y="136"/>
                  <a:pt x="10" y="136"/>
                </a:cubicBezTo>
                <a:cubicBezTo>
                  <a:pt x="9" y="136"/>
                  <a:pt x="8" y="137"/>
                  <a:pt x="9" y="139"/>
                </a:cubicBezTo>
                <a:cubicBezTo>
                  <a:pt x="10" y="141"/>
                  <a:pt x="11" y="144"/>
                  <a:pt x="13" y="146"/>
                </a:cubicBezTo>
                <a:cubicBezTo>
                  <a:pt x="13" y="147"/>
                  <a:pt x="14" y="147"/>
                  <a:pt x="15" y="147"/>
                </a:cubicBezTo>
                <a:cubicBezTo>
                  <a:pt x="15" y="147"/>
                  <a:pt x="15" y="147"/>
                  <a:pt x="16" y="147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4" y="149"/>
                  <a:pt x="27" y="153"/>
                  <a:pt x="30" y="157"/>
                </a:cubicBezTo>
                <a:cubicBezTo>
                  <a:pt x="26" y="161"/>
                  <a:pt x="26" y="161"/>
                  <a:pt x="26" y="161"/>
                </a:cubicBezTo>
                <a:cubicBezTo>
                  <a:pt x="25" y="162"/>
                  <a:pt x="25" y="163"/>
                  <a:pt x="26" y="164"/>
                </a:cubicBezTo>
                <a:cubicBezTo>
                  <a:pt x="28" y="166"/>
                  <a:pt x="30" y="168"/>
                  <a:pt x="32" y="170"/>
                </a:cubicBezTo>
                <a:cubicBezTo>
                  <a:pt x="32" y="171"/>
                  <a:pt x="33" y="171"/>
                  <a:pt x="34" y="171"/>
                </a:cubicBezTo>
                <a:cubicBezTo>
                  <a:pt x="34" y="171"/>
                  <a:pt x="35" y="171"/>
                  <a:pt x="35" y="170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44" y="169"/>
                  <a:pt x="48" y="172"/>
                  <a:pt x="52" y="175"/>
                </a:cubicBezTo>
                <a:cubicBezTo>
                  <a:pt x="49" y="180"/>
                  <a:pt x="49" y="180"/>
                  <a:pt x="49" y="180"/>
                </a:cubicBezTo>
                <a:cubicBezTo>
                  <a:pt x="49" y="181"/>
                  <a:pt x="49" y="183"/>
                  <a:pt x="50" y="183"/>
                </a:cubicBezTo>
                <a:cubicBezTo>
                  <a:pt x="53" y="185"/>
                  <a:pt x="55" y="186"/>
                  <a:pt x="58" y="187"/>
                </a:cubicBezTo>
                <a:cubicBezTo>
                  <a:pt x="58" y="187"/>
                  <a:pt x="58" y="187"/>
                  <a:pt x="59" y="187"/>
                </a:cubicBezTo>
                <a:cubicBezTo>
                  <a:pt x="60" y="187"/>
                  <a:pt x="60" y="187"/>
                  <a:pt x="61" y="186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68" y="183"/>
                  <a:pt x="73" y="184"/>
                  <a:pt x="78" y="185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7" y="193"/>
                  <a:pt x="78" y="194"/>
                  <a:pt x="79" y="194"/>
                </a:cubicBezTo>
                <a:cubicBezTo>
                  <a:pt x="82" y="194"/>
                  <a:pt x="85" y="195"/>
                  <a:pt x="88" y="195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9" y="195"/>
                  <a:pt x="90" y="195"/>
                  <a:pt x="90" y="193"/>
                </a:cubicBezTo>
                <a:cubicBezTo>
                  <a:pt x="91" y="187"/>
                  <a:pt x="91" y="187"/>
                  <a:pt x="91" y="187"/>
                </a:cubicBezTo>
                <a:cubicBezTo>
                  <a:pt x="94" y="187"/>
                  <a:pt x="96" y="188"/>
                  <a:pt x="99" y="188"/>
                </a:cubicBezTo>
                <a:cubicBezTo>
                  <a:pt x="101" y="188"/>
                  <a:pt x="104" y="187"/>
                  <a:pt x="106" y="187"/>
                </a:cubicBezTo>
                <a:cubicBezTo>
                  <a:pt x="107" y="193"/>
                  <a:pt x="107" y="193"/>
                  <a:pt x="107" y="193"/>
                </a:cubicBezTo>
                <a:cubicBezTo>
                  <a:pt x="108" y="195"/>
                  <a:pt x="109" y="195"/>
                  <a:pt x="110" y="195"/>
                </a:cubicBezTo>
                <a:cubicBezTo>
                  <a:pt x="110" y="195"/>
                  <a:pt x="110" y="195"/>
                  <a:pt x="110" y="195"/>
                </a:cubicBezTo>
                <a:cubicBezTo>
                  <a:pt x="113" y="195"/>
                  <a:pt x="116" y="194"/>
                  <a:pt x="118" y="194"/>
                </a:cubicBezTo>
                <a:cubicBezTo>
                  <a:pt x="120" y="194"/>
                  <a:pt x="120" y="193"/>
                  <a:pt x="120" y="191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24" y="184"/>
                  <a:pt x="129" y="183"/>
                  <a:pt x="134" y="181"/>
                </a:cubicBezTo>
                <a:cubicBezTo>
                  <a:pt x="137" y="186"/>
                  <a:pt x="137" y="186"/>
                  <a:pt x="137" y="186"/>
                </a:cubicBezTo>
                <a:cubicBezTo>
                  <a:pt x="137" y="187"/>
                  <a:pt x="138" y="187"/>
                  <a:pt x="139" y="187"/>
                </a:cubicBezTo>
                <a:cubicBezTo>
                  <a:pt x="139" y="187"/>
                  <a:pt x="139" y="187"/>
                  <a:pt x="140" y="187"/>
                </a:cubicBezTo>
                <a:cubicBezTo>
                  <a:pt x="142" y="186"/>
                  <a:pt x="145" y="185"/>
                  <a:pt x="147" y="183"/>
                </a:cubicBezTo>
                <a:cubicBezTo>
                  <a:pt x="148" y="183"/>
                  <a:pt x="149" y="181"/>
                  <a:pt x="148" y="180"/>
                </a:cubicBezTo>
                <a:cubicBezTo>
                  <a:pt x="146" y="175"/>
                  <a:pt x="146" y="175"/>
                  <a:pt x="146" y="175"/>
                </a:cubicBezTo>
                <a:cubicBezTo>
                  <a:pt x="150" y="172"/>
                  <a:pt x="154" y="169"/>
                  <a:pt x="158" y="166"/>
                </a:cubicBezTo>
                <a:cubicBezTo>
                  <a:pt x="162" y="170"/>
                  <a:pt x="162" y="170"/>
                  <a:pt x="162" y="170"/>
                </a:cubicBezTo>
                <a:cubicBezTo>
                  <a:pt x="163" y="171"/>
                  <a:pt x="163" y="171"/>
                  <a:pt x="164" y="171"/>
                </a:cubicBezTo>
                <a:cubicBezTo>
                  <a:pt x="165" y="171"/>
                  <a:pt x="165" y="171"/>
                  <a:pt x="166" y="170"/>
                </a:cubicBezTo>
                <a:cubicBezTo>
                  <a:pt x="168" y="168"/>
                  <a:pt x="170" y="166"/>
                  <a:pt x="172" y="164"/>
                </a:cubicBezTo>
                <a:cubicBezTo>
                  <a:pt x="172" y="163"/>
                  <a:pt x="172" y="162"/>
                  <a:pt x="172" y="161"/>
                </a:cubicBezTo>
                <a:cubicBezTo>
                  <a:pt x="167" y="157"/>
                  <a:pt x="167" y="157"/>
                  <a:pt x="167" y="157"/>
                </a:cubicBezTo>
                <a:cubicBezTo>
                  <a:pt x="171" y="153"/>
                  <a:pt x="174" y="149"/>
                  <a:pt x="176" y="144"/>
                </a:cubicBezTo>
                <a:cubicBezTo>
                  <a:pt x="182" y="147"/>
                  <a:pt x="182" y="147"/>
                  <a:pt x="182" y="147"/>
                </a:cubicBezTo>
                <a:cubicBezTo>
                  <a:pt x="182" y="147"/>
                  <a:pt x="183" y="147"/>
                  <a:pt x="183" y="147"/>
                </a:cubicBezTo>
                <a:cubicBezTo>
                  <a:pt x="184" y="147"/>
                  <a:pt x="185" y="147"/>
                  <a:pt x="185" y="146"/>
                </a:cubicBezTo>
                <a:cubicBezTo>
                  <a:pt x="186" y="144"/>
                  <a:pt x="188" y="141"/>
                  <a:pt x="189" y="139"/>
                </a:cubicBezTo>
                <a:cubicBezTo>
                  <a:pt x="189" y="137"/>
                  <a:pt x="189" y="136"/>
                  <a:pt x="188" y="136"/>
                </a:cubicBezTo>
                <a:cubicBezTo>
                  <a:pt x="182" y="133"/>
                  <a:pt x="182" y="133"/>
                  <a:pt x="182" y="133"/>
                </a:cubicBezTo>
                <a:cubicBezTo>
                  <a:pt x="184" y="128"/>
                  <a:pt x="186" y="123"/>
                  <a:pt x="187" y="118"/>
                </a:cubicBezTo>
                <a:cubicBezTo>
                  <a:pt x="193" y="119"/>
                  <a:pt x="193" y="119"/>
                  <a:pt x="193" y="119"/>
                </a:cubicBezTo>
                <a:cubicBezTo>
                  <a:pt x="194" y="119"/>
                  <a:pt x="194" y="119"/>
                  <a:pt x="194" y="119"/>
                </a:cubicBezTo>
                <a:cubicBezTo>
                  <a:pt x="195" y="119"/>
                  <a:pt x="196" y="118"/>
                  <a:pt x="196" y="117"/>
                </a:cubicBezTo>
                <a:cubicBezTo>
                  <a:pt x="196" y="114"/>
                  <a:pt x="197" y="112"/>
                  <a:pt x="197" y="109"/>
                </a:cubicBezTo>
                <a:cubicBezTo>
                  <a:pt x="197" y="107"/>
                  <a:pt x="197" y="106"/>
                  <a:pt x="195" y="106"/>
                </a:cubicBezTo>
                <a:close/>
              </a:path>
            </a:pathLst>
          </a:custGeom>
          <a:solidFill>
            <a:schemeClr val="accent5"/>
          </a:solidFill>
          <a:ln w="19050" cap="rnd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10" name="Freeform 5">
            <a:extLst>
              <a:ext uri="{FF2B5EF4-FFF2-40B4-BE49-F238E27FC236}">
                <a16:creationId xmlns:a16="http://schemas.microsoft.com/office/drawing/2014/main" id="{500A3056-8D13-7C4A-8121-F72E439C48A0}"/>
              </a:ext>
            </a:extLst>
          </p:cNvPr>
          <p:cNvSpPr>
            <a:spLocks noChangeAspect="1"/>
          </p:cNvSpPr>
          <p:nvPr/>
        </p:nvSpPr>
        <p:spPr bwMode="auto">
          <a:xfrm>
            <a:off x="4840579" y="3790271"/>
            <a:ext cx="367696" cy="367120"/>
          </a:xfrm>
          <a:custGeom>
            <a:avLst/>
            <a:gdLst>
              <a:gd name="T0" fmla="*/ 190 w 197"/>
              <a:gd name="T1" fmla="*/ 97 h 195"/>
              <a:gd name="T2" fmla="*/ 197 w 197"/>
              <a:gd name="T3" fmla="*/ 86 h 195"/>
              <a:gd name="T4" fmla="*/ 193 w 197"/>
              <a:gd name="T5" fmla="*/ 76 h 195"/>
              <a:gd name="T6" fmla="*/ 188 w 197"/>
              <a:gd name="T7" fmla="*/ 59 h 195"/>
              <a:gd name="T8" fmla="*/ 183 w 197"/>
              <a:gd name="T9" fmla="*/ 48 h 195"/>
              <a:gd name="T10" fmla="*/ 167 w 197"/>
              <a:gd name="T11" fmla="*/ 38 h 195"/>
              <a:gd name="T12" fmla="*/ 166 w 197"/>
              <a:gd name="T13" fmla="*/ 25 h 195"/>
              <a:gd name="T14" fmla="*/ 158 w 197"/>
              <a:gd name="T15" fmla="*/ 29 h 195"/>
              <a:gd name="T16" fmla="*/ 147 w 197"/>
              <a:gd name="T17" fmla="*/ 12 h 195"/>
              <a:gd name="T18" fmla="*/ 137 w 197"/>
              <a:gd name="T19" fmla="*/ 9 h 195"/>
              <a:gd name="T20" fmla="*/ 120 w 197"/>
              <a:gd name="T21" fmla="*/ 3 h 195"/>
              <a:gd name="T22" fmla="*/ 110 w 197"/>
              <a:gd name="T23" fmla="*/ 0 h 195"/>
              <a:gd name="T24" fmla="*/ 99 w 197"/>
              <a:gd name="T25" fmla="*/ 7 h 195"/>
              <a:gd name="T26" fmla="*/ 88 w 197"/>
              <a:gd name="T27" fmla="*/ 0 h 195"/>
              <a:gd name="T28" fmla="*/ 77 w 197"/>
              <a:gd name="T29" fmla="*/ 3 h 195"/>
              <a:gd name="T30" fmla="*/ 61 w 197"/>
              <a:gd name="T31" fmla="*/ 9 h 195"/>
              <a:gd name="T32" fmla="*/ 50 w 197"/>
              <a:gd name="T33" fmla="*/ 12 h 195"/>
              <a:gd name="T34" fmla="*/ 40 w 197"/>
              <a:gd name="T35" fmla="*/ 29 h 195"/>
              <a:gd name="T36" fmla="*/ 32 w 197"/>
              <a:gd name="T37" fmla="*/ 25 h 195"/>
              <a:gd name="T38" fmla="*/ 30 w 197"/>
              <a:gd name="T39" fmla="*/ 38 h 195"/>
              <a:gd name="T40" fmla="*/ 15 w 197"/>
              <a:gd name="T41" fmla="*/ 48 h 195"/>
              <a:gd name="T42" fmla="*/ 10 w 197"/>
              <a:gd name="T43" fmla="*/ 59 h 195"/>
              <a:gd name="T44" fmla="*/ 4 w 197"/>
              <a:gd name="T45" fmla="*/ 76 h 195"/>
              <a:gd name="T46" fmla="*/ 0 w 197"/>
              <a:gd name="T47" fmla="*/ 86 h 195"/>
              <a:gd name="T48" fmla="*/ 8 w 197"/>
              <a:gd name="T49" fmla="*/ 97 h 195"/>
              <a:gd name="T50" fmla="*/ 0 w 197"/>
              <a:gd name="T51" fmla="*/ 109 h 195"/>
              <a:gd name="T52" fmla="*/ 4 w 197"/>
              <a:gd name="T53" fmla="*/ 119 h 195"/>
              <a:gd name="T54" fmla="*/ 10 w 197"/>
              <a:gd name="T55" fmla="*/ 136 h 195"/>
              <a:gd name="T56" fmla="*/ 15 w 197"/>
              <a:gd name="T57" fmla="*/ 147 h 195"/>
              <a:gd name="T58" fmla="*/ 30 w 197"/>
              <a:gd name="T59" fmla="*/ 157 h 195"/>
              <a:gd name="T60" fmla="*/ 32 w 197"/>
              <a:gd name="T61" fmla="*/ 170 h 195"/>
              <a:gd name="T62" fmla="*/ 40 w 197"/>
              <a:gd name="T63" fmla="*/ 166 h 195"/>
              <a:gd name="T64" fmla="*/ 50 w 197"/>
              <a:gd name="T65" fmla="*/ 183 h 195"/>
              <a:gd name="T66" fmla="*/ 61 w 197"/>
              <a:gd name="T67" fmla="*/ 186 h 195"/>
              <a:gd name="T68" fmla="*/ 77 w 197"/>
              <a:gd name="T69" fmla="*/ 191 h 195"/>
              <a:gd name="T70" fmla="*/ 88 w 197"/>
              <a:gd name="T71" fmla="*/ 195 h 195"/>
              <a:gd name="T72" fmla="*/ 99 w 197"/>
              <a:gd name="T73" fmla="*/ 188 h 195"/>
              <a:gd name="T74" fmla="*/ 110 w 197"/>
              <a:gd name="T75" fmla="*/ 195 h 195"/>
              <a:gd name="T76" fmla="*/ 120 w 197"/>
              <a:gd name="T77" fmla="*/ 191 h 195"/>
              <a:gd name="T78" fmla="*/ 137 w 197"/>
              <a:gd name="T79" fmla="*/ 186 h 195"/>
              <a:gd name="T80" fmla="*/ 147 w 197"/>
              <a:gd name="T81" fmla="*/ 183 h 195"/>
              <a:gd name="T82" fmla="*/ 158 w 197"/>
              <a:gd name="T83" fmla="*/ 166 h 195"/>
              <a:gd name="T84" fmla="*/ 166 w 197"/>
              <a:gd name="T85" fmla="*/ 170 h 195"/>
              <a:gd name="T86" fmla="*/ 167 w 197"/>
              <a:gd name="T87" fmla="*/ 157 h 195"/>
              <a:gd name="T88" fmla="*/ 183 w 197"/>
              <a:gd name="T89" fmla="*/ 147 h 195"/>
              <a:gd name="T90" fmla="*/ 188 w 197"/>
              <a:gd name="T91" fmla="*/ 136 h 195"/>
              <a:gd name="T92" fmla="*/ 193 w 197"/>
              <a:gd name="T93" fmla="*/ 119 h 195"/>
              <a:gd name="T94" fmla="*/ 197 w 197"/>
              <a:gd name="T95" fmla="*/ 10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7" h="195">
                <a:moveTo>
                  <a:pt x="195" y="106"/>
                </a:moveTo>
                <a:cubicBezTo>
                  <a:pt x="189" y="105"/>
                  <a:pt x="189" y="105"/>
                  <a:pt x="189" y="105"/>
                </a:cubicBezTo>
                <a:cubicBezTo>
                  <a:pt x="189" y="103"/>
                  <a:pt x="190" y="100"/>
                  <a:pt x="190" y="97"/>
                </a:cubicBezTo>
                <a:cubicBezTo>
                  <a:pt x="190" y="95"/>
                  <a:pt x="189" y="92"/>
                  <a:pt x="189" y="90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197" y="88"/>
                  <a:pt x="197" y="87"/>
                  <a:pt x="197" y="86"/>
                </a:cubicBezTo>
                <a:cubicBezTo>
                  <a:pt x="197" y="83"/>
                  <a:pt x="196" y="80"/>
                  <a:pt x="196" y="78"/>
                </a:cubicBezTo>
                <a:cubicBezTo>
                  <a:pt x="196" y="77"/>
                  <a:pt x="195" y="76"/>
                  <a:pt x="194" y="76"/>
                </a:cubicBezTo>
                <a:cubicBezTo>
                  <a:pt x="194" y="76"/>
                  <a:pt x="194" y="76"/>
                  <a:pt x="193" y="76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186" y="72"/>
                  <a:pt x="184" y="67"/>
                  <a:pt x="182" y="62"/>
                </a:cubicBezTo>
                <a:cubicBezTo>
                  <a:pt x="188" y="59"/>
                  <a:pt x="188" y="59"/>
                  <a:pt x="188" y="59"/>
                </a:cubicBezTo>
                <a:cubicBezTo>
                  <a:pt x="189" y="59"/>
                  <a:pt x="189" y="57"/>
                  <a:pt x="189" y="56"/>
                </a:cubicBezTo>
                <a:cubicBezTo>
                  <a:pt x="188" y="54"/>
                  <a:pt x="186" y="51"/>
                  <a:pt x="185" y="49"/>
                </a:cubicBezTo>
                <a:cubicBezTo>
                  <a:pt x="185" y="48"/>
                  <a:pt x="184" y="48"/>
                  <a:pt x="183" y="48"/>
                </a:cubicBezTo>
                <a:cubicBezTo>
                  <a:pt x="183" y="48"/>
                  <a:pt x="182" y="48"/>
                  <a:pt x="182" y="48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4" y="46"/>
                  <a:pt x="171" y="42"/>
                  <a:pt x="167" y="38"/>
                </a:cubicBezTo>
                <a:cubicBezTo>
                  <a:pt x="172" y="34"/>
                  <a:pt x="172" y="34"/>
                  <a:pt x="172" y="34"/>
                </a:cubicBezTo>
                <a:cubicBezTo>
                  <a:pt x="172" y="33"/>
                  <a:pt x="172" y="31"/>
                  <a:pt x="172" y="31"/>
                </a:cubicBezTo>
                <a:cubicBezTo>
                  <a:pt x="170" y="28"/>
                  <a:pt x="168" y="26"/>
                  <a:pt x="166" y="25"/>
                </a:cubicBezTo>
                <a:cubicBezTo>
                  <a:pt x="165" y="24"/>
                  <a:pt x="165" y="24"/>
                  <a:pt x="164" y="24"/>
                </a:cubicBezTo>
                <a:cubicBezTo>
                  <a:pt x="163" y="24"/>
                  <a:pt x="163" y="24"/>
                  <a:pt x="162" y="25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4" y="26"/>
                  <a:pt x="150" y="23"/>
                  <a:pt x="146" y="20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9" y="13"/>
                  <a:pt x="148" y="12"/>
                  <a:pt x="147" y="12"/>
                </a:cubicBezTo>
                <a:cubicBezTo>
                  <a:pt x="145" y="10"/>
                  <a:pt x="142" y="9"/>
                  <a:pt x="140" y="8"/>
                </a:cubicBezTo>
                <a:cubicBezTo>
                  <a:pt x="139" y="8"/>
                  <a:pt x="139" y="7"/>
                  <a:pt x="139" y="7"/>
                </a:cubicBezTo>
                <a:cubicBezTo>
                  <a:pt x="138" y="7"/>
                  <a:pt x="137" y="8"/>
                  <a:pt x="137" y="9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29" y="12"/>
                  <a:pt x="124" y="11"/>
                  <a:pt x="119" y="10"/>
                </a:cubicBezTo>
                <a:cubicBezTo>
                  <a:pt x="120" y="3"/>
                  <a:pt x="120" y="3"/>
                  <a:pt x="120" y="3"/>
                </a:cubicBezTo>
                <a:cubicBezTo>
                  <a:pt x="120" y="2"/>
                  <a:pt x="120" y="1"/>
                  <a:pt x="118" y="1"/>
                </a:cubicBezTo>
                <a:cubicBezTo>
                  <a:pt x="116" y="0"/>
                  <a:pt x="113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9" y="0"/>
                  <a:pt x="108" y="0"/>
                  <a:pt x="107" y="1"/>
                </a:cubicBezTo>
                <a:cubicBezTo>
                  <a:pt x="106" y="7"/>
                  <a:pt x="106" y="7"/>
                  <a:pt x="106" y="7"/>
                </a:cubicBezTo>
                <a:cubicBezTo>
                  <a:pt x="104" y="7"/>
                  <a:pt x="101" y="7"/>
                  <a:pt x="99" y="7"/>
                </a:cubicBezTo>
                <a:cubicBezTo>
                  <a:pt x="96" y="7"/>
                  <a:pt x="94" y="7"/>
                  <a:pt x="91" y="7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5" y="0"/>
                  <a:pt x="82" y="0"/>
                  <a:pt x="79" y="1"/>
                </a:cubicBezTo>
                <a:cubicBezTo>
                  <a:pt x="78" y="1"/>
                  <a:pt x="77" y="2"/>
                  <a:pt x="77" y="3"/>
                </a:cubicBezTo>
                <a:cubicBezTo>
                  <a:pt x="78" y="10"/>
                  <a:pt x="78" y="10"/>
                  <a:pt x="78" y="10"/>
                </a:cubicBezTo>
                <a:cubicBezTo>
                  <a:pt x="73" y="11"/>
                  <a:pt x="68" y="12"/>
                  <a:pt x="64" y="14"/>
                </a:cubicBezTo>
                <a:cubicBezTo>
                  <a:pt x="61" y="9"/>
                  <a:pt x="61" y="9"/>
                  <a:pt x="61" y="9"/>
                </a:cubicBezTo>
                <a:cubicBezTo>
                  <a:pt x="60" y="8"/>
                  <a:pt x="60" y="7"/>
                  <a:pt x="59" y="7"/>
                </a:cubicBezTo>
                <a:cubicBezTo>
                  <a:pt x="58" y="7"/>
                  <a:pt x="58" y="8"/>
                  <a:pt x="58" y="8"/>
                </a:cubicBezTo>
                <a:cubicBezTo>
                  <a:pt x="55" y="9"/>
                  <a:pt x="53" y="10"/>
                  <a:pt x="50" y="12"/>
                </a:cubicBezTo>
                <a:cubicBezTo>
                  <a:pt x="49" y="12"/>
                  <a:pt x="49" y="13"/>
                  <a:pt x="49" y="14"/>
                </a:cubicBezTo>
                <a:cubicBezTo>
                  <a:pt x="52" y="20"/>
                  <a:pt x="52" y="20"/>
                  <a:pt x="52" y="20"/>
                </a:cubicBezTo>
                <a:cubicBezTo>
                  <a:pt x="48" y="23"/>
                  <a:pt x="44" y="26"/>
                  <a:pt x="40" y="29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4"/>
                  <a:pt x="34" y="24"/>
                  <a:pt x="34" y="24"/>
                </a:cubicBezTo>
                <a:cubicBezTo>
                  <a:pt x="33" y="24"/>
                  <a:pt x="32" y="24"/>
                  <a:pt x="32" y="25"/>
                </a:cubicBezTo>
                <a:cubicBezTo>
                  <a:pt x="30" y="26"/>
                  <a:pt x="28" y="28"/>
                  <a:pt x="26" y="31"/>
                </a:cubicBezTo>
                <a:cubicBezTo>
                  <a:pt x="25" y="31"/>
                  <a:pt x="25" y="33"/>
                  <a:pt x="26" y="34"/>
                </a:cubicBezTo>
                <a:cubicBezTo>
                  <a:pt x="30" y="38"/>
                  <a:pt x="30" y="38"/>
                  <a:pt x="30" y="38"/>
                </a:cubicBezTo>
                <a:cubicBezTo>
                  <a:pt x="27" y="42"/>
                  <a:pt x="24" y="46"/>
                  <a:pt x="21" y="50"/>
                </a:cubicBezTo>
                <a:cubicBezTo>
                  <a:pt x="16" y="48"/>
                  <a:pt x="16" y="48"/>
                  <a:pt x="16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3" y="48"/>
                  <a:pt x="13" y="49"/>
                </a:cubicBezTo>
                <a:cubicBezTo>
                  <a:pt x="11" y="51"/>
                  <a:pt x="10" y="54"/>
                  <a:pt x="9" y="56"/>
                </a:cubicBezTo>
                <a:cubicBezTo>
                  <a:pt x="8" y="57"/>
                  <a:pt x="9" y="59"/>
                  <a:pt x="10" y="59"/>
                </a:cubicBezTo>
                <a:cubicBezTo>
                  <a:pt x="15" y="62"/>
                  <a:pt x="15" y="62"/>
                  <a:pt x="15" y="62"/>
                </a:cubicBezTo>
                <a:cubicBezTo>
                  <a:pt x="13" y="67"/>
                  <a:pt x="12" y="72"/>
                  <a:pt x="10" y="77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6"/>
                  <a:pt x="2" y="77"/>
                  <a:pt x="2" y="78"/>
                </a:cubicBezTo>
                <a:cubicBezTo>
                  <a:pt x="1" y="80"/>
                  <a:pt x="1" y="83"/>
                  <a:pt x="0" y="86"/>
                </a:cubicBezTo>
                <a:cubicBezTo>
                  <a:pt x="0" y="87"/>
                  <a:pt x="1" y="88"/>
                  <a:pt x="2" y="89"/>
                </a:cubicBezTo>
                <a:cubicBezTo>
                  <a:pt x="8" y="90"/>
                  <a:pt x="8" y="90"/>
                  <a:pt x="8" y="90"/>
                </a:cubicBezTo>
                <a:cubicBezTo>
                  <a:pt x="8" y="92"/>
                  <a:pt x="8" y="95"/>
                  <a:pt x="8" y="97"/>
                </a:cubicBezTo>
                <a:cubicBezTo>
                  <a:pt x="8" y="100"/>
                  <a:pt x="8" y="103"/>
                  <a:pt x="8" y="105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9"/>
                </a:cubicBezTo>
                <a:cubicBezTo>
                  <a:pt x="1" y="112"/>
                  <a:pt x="1" y="114"/>
                  <a:pt x="2" y="117"/>
                </a:cubicBezTo>
                <a:cubicBezTo>
                  <a:pt x="2" y="118"/>
                  <a:pt x="3" y="119"/>
                  <a:pt x="4" y="119"/>
                </a:cubicBezTo>
                <a:cubicBezTo>
                  <a:pt x="4" y="119"/>
                  <a:pt x="4" y="119"/>
                  <a:pt x="4" y="119"/>
                </a:cubicBezTo>
                <a:cubicBezTo>
                  <a:pt x="10" y="118"/>
                  <a:pt x="10" y="118"/>
                  <a:pt x="10" y="118"/>
                </a:cubicBezTo>
                <a:cubicBezTo>
                  <a:pt x="12" y="123"/>
                  <a:pt x="13" y="128"/>
                  <a:pt x="15" y="133"/>
                </a:cubicBezTo>
                <a:cubicBezTo>
                  <a:pt x="10" y="136"/>
                  <a:pt x="10" y="136"/>
                  <a:pt x="10" y="136"/>
                </a:cubicBezTo>
                <a:cubicBezTo>
                  <a:pt x="9" y="136"/>
                  <a:pt x="8" y="137"/>
                  <a:pt x="9" y="139"/>
                </a:cubicBezTo>
                <a:cubicBezTo>
                  <a:pt x="10" y="141"/>
                  <a:pt x="11" y="144"/>
                  <a:pt x="13" y="146"/>
                </a:cubicBezTo>
                <a:cubicBezTo>
                  <a:pt x="13" y="147"/>
                  <a:pt x="14" y="147"/>
                  <a:pt x="15" y="147"/>
                </a:cubicBezTo>
                <a:cubicBezTo>
                  <a:pt x="15" y="147"/>
                  <a:pt x="15" y="147"/>
                  <a:pt x="16" y="147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4" y="149"/>
                  <a:pt x="27" y="153"/>
                  <a:pt x="30" y="157"/>
                </a:cubicBezTo>
                <a:cubicBezTo>
                  <a:pt x="26" y="161"/>
                  <a:pt x="26" y="161"/>
                  <a:pt x="26" y="161"/>
                </a:cubicBezTo>
                <a:cubicBezTo>
                  <a:pt x="25" y="162"/>
                  <a:pt x="25" y="163"/>
                  <a:pt x="26" y="164"/>
                </a:cubicBezTo>
                <a:cubicBezTo>
                  <a:pt x="28" y="166"/>
                  <a:pt x="30" y="168"/>
                  <a:pt x="32" y="170"/>
                </a:cubicBezTo>
                <a:cubicBezTo>
                  <a:pt x="32" y="171"/>
                  <a:pt x="33" y="171"/>
                  <a:pt x="34" y="171"/>
                </a:cubicBezTo>
                <a:cubicBezTo>
                  <a:pt x="34" y="171"/>
                  <a:pt x="35" y="171"/>
                  <a:pt x="35" y="170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44" y="169"/>
                  <a:pt x="48" y="172"/>
                  <a:pt x="52" y="175"/>
                </a:cubicBezTo>
                <a:cubicBezTo>
                  <a:pt x="49" y="180"/>
                  <a:pt x="49" y="180"/>
                  <a:pt x="49" y="180"/>
                </a:cubicBezTo>
                <a:cubicBezTo>
                  <a:pt x="49" y="181"/>
                  <a:pt x="49" y="183"/>
                  <a:pt x="50" y="183"/>
                </a:cubicBezTo>
                <a:cubicBezTo>
                  <a:pt x="53" y="185"/>
                  <a:pt x="55" y="186"/>
                  <a:pt x="58" y="187"/>
                </a:cubicBezTo>
                <a:cubicBezTo>
                  <a:pt x="58" y="187"/>
                  <a:pt x="58" y="187"/>
                  <a:pt x="59" y="187"/>
                </a:cubicBezTo>
                <a:cubicBezTo>
                  <a:pt x="60" y="187"/>
                  <a:pt x="60" y="187"/>
                  <a:pt x="61" y="186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68" y="183"/>
                  <a:pt x="73" y="184"/>
                  <a:pt x="78" y="185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7" y="193"/>
                  <a:pt x="78" y="194"/>
                  <a:pt x="79" y="194"/>
                </a:cubicBezTo>
                <a:cubicBezTo>
                  <a:pt x="82" y="194"/>
                  <a:pt x="85" y="195"/>
                  <a:pt x="88" y="195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9" y="195"/>
                  <a:pt x="90" y="195"/>
                  <a:pt x="90" y="193"/>
                </a:cubicBezTo>
                <a:cubicBezTo>
                  <a:pt x="91" y="187"/>
                  <a:pt x="91" y="187"/>
                  <a:pt x="91" y="187"/>
                </a:cubicBezTo>
                <a:cubicBezTo>
                  <a:pt x="94" y="187"/>
                  <a:pt x="96" y="188"/>
                  <a:pt x="99" y="188"/>
                </a:cubicBezTo>
                <a:cubicBezTo>
                  <a:pt x="101" y="188"/>
                  <a:pt x="104" y="187"/>
                  <a:pt x="106" y="187"/>
                </a:cubicBezTo>
                <a:cubicBezTo>
                  <a:pt x="107" y="193"/>
                  <a:pt x="107" y="193"/>
                  <a:pt x="107" y="193"/>
                </a:cubicBezTo>
                <a:cubicBezTo>
                  <a:pt x="108" y="195"/>
                  <a:pt x="109" y="195"/>
                  <a:pt x="110" y="195"/>
                </a:cubicBezTo>
                <a:cubicBezTo>
                  <a:pt x="110" y="195"/>
                  <a:pt x="110" y="195"/>
                  <a:pt x="110" y="195"/>
                </a:cubicBezTo>
                <a:cubicBezTo>
                  <a:pt x="113" y="195"/>
                  <a:pt x="116" y="194"/>
                  <a:pt x="118" y="194"/>
                </a:cubicBezTo>
                <a:cubicBezTo>
                  <a:pt x="120" y="194"/>
                  <a:pt x="120" y="193"/>
                  <a:pt x="120" y="191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24" y="184"/>
                  <a:pt x="129" y="183"/>
                  <a:pt x="134" y="181"/>
                </a:cubicBezTo>
                <a:cubicBezTo>
                  <a:pt x="137" y="186"/>
                  <a:pt x="137" y="186"/>
                  <a:pt x="137" y="186"/>
                </a:cubicBezTo>
                <a:cubicBezTo>
                  <a:pt x="137" y="187"/>
                  <a:pt x="138" y="187"/>
                  <a:pt x="139" y="187"/>
                </a:cubicBezTo>
                <a:cubicBezTo>
                  <a:pt x="139" y="187"/>
                  <a:pt x="139" y="187"/>
                  <a:pt x="140" y="187"/>
                </a:cubicBezTo>
                <a:cubicBezTo>
                  <a:pt x="142" y="186"/>
                  <a:pt x="145" y="185"/>
                  <a:pt x="147" y="183"/>
                </a:cubicBezTo>
                <a:cubicBezTo>
                  <a:pt x="148" y="183"/>
                  <a:pt x="149" y="181"/>
                  <a:pt x="148" y="180"/>
                </a:cubicBezTo>
                <a:cubicBezTo>
                  <a:pt x="146" y="175"/>
                  <a:pt x="146" y="175"/>
                  <a:pt x="146" y="175"/>
                </a:cubicBezTo>
                <a:cubicBezTo>
                  <a:pt x="150" y="172"/>
                  <a:pt x="154" y="169"/>
                  <a:pt x="158" y="166"/>
                </a:cubicBezTo>
                <a:cubicBezTo>
                  <a:pt x="162" y="170"/>
                  <a:pt x="162" y="170"/>
                  <a:pt x="162" y="170"/>
                </a:cubicBezTo>
                <a:cubicBezTo>
                  <a:pt x="163" y="171"/>
                  <a:pt x="163" y="171"/>
                  <a:pt x="164" y="171"/>
                </a:cubicBezTo>
                <a:cubicBezTo>
                  <a:pt x="165" y="171"/>
                  <a:pt x="165" y="171"/>
                  <a:pt x="166" y="170"/>
                </a:cubicBezTo>
                <a:cubicBezTo>
                  <a:pt x="168" y="168"/>
                  <a:pt x="170" y="166"/>
                  <a:pt x="172" y="164"/>
                </a:cubicBezTo>
                <a:cubicBezTo>
                  <a:pt x="172" y="163"/>
                  <a:pt x="172" y="162"/>
                  <a:pt x="172" y="161"/>
                </a:cubicBezTo>
                <a:cubicBezTo>
                  <a:pt x="167" y="157"/>
                  <a:pt x="167" y="157"/>
                  <a:pt x="167" y="157"/>
                </a:cubicBezTo>
                <a:cubicBezTo>
                  <a:pt x="171" y="153"/>
                  <a:pt x="174" y="149"/>
                  <a:pt x="176" y="144"/>
                </a:cubicBezTo>
                <a:cubicBezTo>
                  <a:pt x="182" y="147"/>
                  <a:pt x="182" y="147"/>
                  <a:pt x="182" y="147"/>
                </a:cubicBezTo>
                <a:cubicBezTo>
                  <a:pt x="182" y="147"/>
                  <a:pt x="183" y="147"/>
                  <a:pt x="183" y="147"/>
                </a:cubicBezTo>
                <a:cubicBezTo>
                  <a:pt x="184" y="147"/>
                  <a:pt x="185" y="147"/>
                  <a:pt x="185" y="146"/>
                </a:cubicBezTo>
                <a:cubicBezTo>
                  <a:pt x="186" y="144"/>
                  <a:pt x="188" y="141"/>
                  <a:pt x="189" y="139"/>
                </a:cubicBezTo>
                <a:cubicBezTo>
                  <a:pt x="189" y="137"/>
                  <a:pt x="189" y="136"/>
                  <a:pt x="188" y="136"/>
                </a:cubicBezTo>
                <a:cubicBezTo>
                  <a:pt x="182" y="133"/>
                  <a:pt x="182" y="133"/>
                  <a:pt x="182" y="133"/>
                </a:cubicBezTo>
                <a:cubicBezTo>
                  <a:pt x="184" y="128"/>
                  <a:pt x="186" y="123"/>
                  <a:pt x="187" y="118"/>
                </a:cubicBezTo>
                <a:cubicBezTo>
                  <a:pt x="193" y="119"/>
                  <a:pt x="193" y="119"/>
                  <a:pt x="193" y="119"/>
                </a:cubicBezTo>
                <a:cubicBezTo>
                  <a:pt x="194" y="119"/>
                  <a:pt x="194" y="119"/>
                  <a:pt x="194" y="119"/>
                </a:cubicBezTo>
                <a:cubicBezTo>
                  <a:pt x="195" y="119"/>
                  <a:pt x="196" y="118"/>
                  <a:pt x="196" y="117"/>
                </a:cubicBezTo>
                <a:cubicBezTo>
                  <a:pt x="196" y="114"/>
                  <a:pt x="197" y="112"/>
                  <a:pt x="197" y="109"/>
                </a:cubicBezTo>
                <a:cubicBezTo>
                  <a:pt x="197" y="107"/>
                  <a:pt x="197" y="106"/>
                  <a:pt x="195" y="106"/>
                </a:cubicBezTo>
                <a:close/>
              </a:path>
            </a:pathLst>
          </a:custGeom>
          <a:solidFill>
            <a:schemeClr val="accent6"/>
          </a:solidFill>
          <a:ln w="19050" cap="rnd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r="119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18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9CD399F-23E0-3C4A-B871-1856D5AD4D60}"/>
              </a:ext>
            </a:extLst>
          </p:cNvPr>
          <p:cNvSpPr txBox="1"/>
          <p:nvPr/>
        </p:nvSpPr>
        <p:spPr>
          <a:xfrm>
            <a:off x="937383" y="2317620"/>
            <a:ext cx="7095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Quicksand" panose="02070303000000060000"/>
              </a:rPr>
              <a:t>GNI (Gross National Income)  similar to GNP includes the value of all goods and services produced by nationals </a:t>
            </a:r>
            <a:r>
              <a:rPr lang="en-US" sz="2400" b="1" dirty="0">
                <a:latin typeface="Quicksand" panose="02070303000000060000"/>
              </a:rPr>
              <a:t>– whether in the country or not.</a:t>
            </a:r>
            <a:endParaRPr lang="en-US" sz="4400" b="1" dirty="0">
              <a:latin typeface="Quicksand" panose="0207030300000006000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097C74-47E3-8641-B7A9-8841213445E6}"/>
              </a:ext>
            </a:extLst>
          </p:cNvPr>
          <p:cNvSpPr txBox="1"/>
          <p:nvPr/>
        </p:nvSpPr>
        <p:spPr>
          <a:xfrm>
            <a:off x="709984" y="677955"/>
            <a:ext cx="7821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Quicksand" panose="02070303000000060000"/>
              </a:rPr>
              <a:t>GNI (Gross National Income)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Quicksand" panose="02070303000000060000"/>
              <a:ea typeface="Nunito Bold" charset="0"/>
              <a:cs typeface="Nunito Bold" charset="0"/>
            </a:endParaRP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BC53744-00C4-5D4D-B921-E4291DE0B675}"/>
              </a:ext>
            </a:extLst>
          </p:cNvPr>
          <p:cNvGrpSpPr/>
          <p:nvPr/>
        </p:nvGrpSpPr>
        <p:grpSpPr>
          <a:xfrm>
            <a:off x="7627488" y="2240754"/>
            <a:ext cx="5926223" cy="4949799"/>
            <a:chOff x="1337685" y="771608"/>
            <a:chExt cx="5926223" cy="4949799"/>
          </a:xfrm>
        </p:grpSpPr>
        <p:grpSp>
          <p:nvGrpSpPr>
            <p:cNvPr id="180" name="Group 7">
              <a:extLst>
                <a:ext uri="{FF2B5EF4-FFF2-40B4-BE49-F238E27FC236}">
                  <a16:creationId xmlns:a16="http://schemas.microsoft.com/office/drawing/2014/main" id="{5348BE55-B1D0-C145-B447-09E34BD92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2307" y="3088811"/>
              <a:ext cx="1483356" cy="1350862"/>
              <a:chOff x="2135188" y="3590925"/>
              <a:chExt cx="1635125" cy="1489075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34" name="Freeform 4">
                <a:extLst>
                  <a:ext uri="{FF2B5EF4-FFF2-40B4-BE49-F238E27FC236}">
                    <a16:creationId xmlns:a16="http://schemas.microsoft.com/office/drawing/2014/main" id="{F24944AF-F10F-3147-86FF-B0C4E8CCC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5188" y="3590925"/>
                <a:ext cx="1635125" cy="1489075"/>
              </a:xfrm>
              <a:custGeom>
                <a:avLst/>
                <a:gdLst>
                  <a:gd name="T0" fmla="*/ 817383 w 4543"/>
                  <a:gd name="T1" fmla="*/ 172010 h 4138"/>
                  <a:gd name="T2" fmla="*/ 817383 w 4543"/>
                  <a:gd name="T3" fmla="*/ 172010 h 4138"/>
                  <a:gd name="T4" fmla="*/ 412470 w 4543"/>
                  <a:gd name="T5" fmla="*/ 338982 h 4138"/>
                  <a:gd name="T6" fmla="*/ 412470 w 4543"/>
                  <a:gd name="T7" fmla="*/ 338982 h 4138"/>
                  <a:gd name="T8" fmla="*/ 412470 w 4543"/>
                  <a:gd name="T9" fmla="*/ 1149013 h 4138"/>
                  <a:gd name="T10" fmla="*/ 412470 w 4543"/>
                  <a:gd name="T11" fmla="*/ 1149013 h 4138"/>
                  <a:gd name="T12" fmla="*/ 817383 w 4543"/>
                  <a:gd name="T13" fmla="*/ 1316345 h 4138"/>
                  <a:gd name="T14" fmla="*/ 817383 w 4543"/>
                  <a:gd name="T15" fmla="*/ 1316345 h 4138"/>
                  <a:gd name="T16" fmla="*/ 817383 w 4543"/>
                  <a:gd name="T17" fmla="*/ 1316345 h 4138"/>
                  <a:gd name="T18" fmla="*/ 1222295 w 4543"/>
                  <a:gd name="T19" fmla="*/ 1149013 h 4138"/>
                  <a:gd name="T20" fmla="*/ 1222295 w 4543"/>
                  <a:gd name="T21" fmla="*/ 1149013 h 4138"/>
                  <a:gd name="T22" fmla="*/ 1222655 w 4543"/>
                  <a:gd name="T23" fmla="*/ 338982 h 4138"/>
                  <a:gd name="T24" fmla="*/ 1222655 w 4543"/>
                  <a:gd name="T25" fmla="*/ 338982 h 4138"/>
                  <a:gd name="T26" fmla="*/ 817383 w 4543"/>
                  <a:gd name="T27" fmla="*/ 172010 h 4138"/>
                  <a:gd name="T28" fmla="*/ 817383 w 4543"/>
                  <a:gd name="T29" fmla="*/ 1381479 h 4138"/>
                  <a:gd name="T30" fmla="*/ 817383 w 4543"/>
                  <a:gd name="T31" fmla="*/ 1381479 h 4138"/>
                  <a:gd name="T32" fmla="*/ 817383 w 4543"/>
                  <a:gd name="T33" fmla="*/ 1381479 h 4138"/>
                  <a:gd name="T34" fmla="*/ 366400 w 4543"/>
                  <a:gd name="T35" fmla="*/ 1195074 h 4138"/>
                  <a:gd name="T36" fmla="*/ 366400 w 4543"/>
                  <a:gd name="T37" fmla="*/ 1195074 h 4138"/>
                  <a:gd name="T38" fmla="*/ 366400 w 4543"/>
                  <a:gd name="T39" fmla="*/ 293281 h 4138"/>
                  <a:gd name="T40" fmla="*/ 366400 w 4543"/>
                  <a:gd name="T41" fmla="*/ 293281 h 4138"/>
                  <a:gd name="T42" fmla="*/ 817383 w 4543"/>
                  <a:gd name="T43" fmla="*/ 106877 h 4138"/>
                  <a:gd name="T44" fmla="*/ 817383 w 4543"/>
                  <a:gd name="T45" fmla="*/ 106877 h 4138"/>
                  <a:gd name="T46" fmla="*/ 1268365 w 4543"/>
                  <a:gd name="T47" fmla="*/ 293281 h 4138"/>
                  <a:gd name="T48" fmla="*/ 1268365 w 4543"/>
                  <a:gd name="T49" fmla="*/ 293281 h 4138"/>
                  <a:gd name="T50" fmla="*/ 1268365 w 4543"/>
                  <a:gd name="T51" fmla="*/ 1195074 h 4138"/>
                  <a:gd name="T52" fmla="*/ 1268365 w 4543"/>
                  <a:gd name="T53" fmla="*/ 1195074 h 4138"/>
                  <a:gd name="T54" fmla="*/ 817383 w 4543"/>
                  <a:gd name="T55" fmla="*/ 1381479 h 4138"/>
                  <a:gd name="T56" fmla="*/ 817383 w 4543"/>
                  <a:gd name="T57" fmla="*/ 65134 h 4138"/>
                  <a:gd name="T58" fmla="*/ 817383 w 4543"/>
                  <a:gd name="T59" fmla="*/ 65134 h 4138"/>
                  <a:gd name="T60" fmla="*/ 336527 w 4543"/>
                  <a:gd name="T61" fmla="*/ 263413 h 4138"/>
                  <a:gd name="T62" fmla="*/ 336527 w 4543"/>
                  <a:gd name="T63" fmla="*/ 263413 h 4138"/>
                  <a:gd name="T64" fmla="*/ 336527 w 4543"/>
                  <a:gd name="T65" fmla="*/ 1224942 h 4138"/>
                  <a:gd name="T66" fmla="*/ 336527 w 4543"/>
                  <a:gd name="T67" fmla="*/ 1224942 h 4138"/>
                  <a:gd name="T68" fmla="*/ 817383 w 4543"/>
                  <a:gd name="T69" fmla="*/ 1423582 h 4138"/>
                  <a:gd name="T70" fmla="*/ 817383 w 4543"/>
                  <a:gd name="T71" fmla="*/ 1423582 h 4138"/>
                  <a:gd name="T72" fmla="*/ 1298238 w 4543"/>
                  <a:gd name="T73" fmla="*/ 1224942 h 4138"/>
                  <a:gd name="T74" fmla="*/ 1298238 w 4543"/>
                  <a:gd name="T75" fmla="*/ 1224942 h 4138"/>
                  <a:gd name="T76" fmla="*/ 1298238 w 4543"/>
                  <a:gd name="T77" fmla="*/ 263413 h 4138"/>
                  <a:gd name="T78" fmla="*/ 1298238 w 4543"/>
                  <a:gd name="T79" fmla="*/ 263413 h 4138"/>
                  <a:gd name="T80" fmla="*/ 817383 w 4543"/>
                  <a:gd name="T81" fmla="*/ 65134 h 4138"/>
                  <a:gd name="T82" fmla="*/ 817383 w 4543"/>
                  <a:gd name="T83" fmla="*/ 1488715 h 4138"/>
                  <a:gd name="T84" fmla="*/ 817383 w 4543"/>
                  <a:gd name="T85" fmla="*/ 1488715 h 4138"/>
                  <a:gd name="T86" fmla="*/ 290457 w 4543"/>
                  <a:gd name="T87" fmla="*/ 1270644 h 4138"/>
                  <a:gd name="T88" fmla="*/ 290457 w 4543"/>
                  <a:gd name="T89" fmla="*/ 1270644 h 4138"/>
                  <a:gd name="T90" fmla="*/ 290457 w 4543"/>
                  <a:gd name="T91" fmla="*/ 217352 h 4138"/>
                  <a:gd name="T92" fmla="*/ 290457 w 4543"/>
                  <a:gd name="T93" fmla="*/ 217352 h 4138"/>
                  <a:gd name="T94" fmla="*/ 817383 w 4543"/>
                  <a:gd name="T95" fmla="*/ 0 h 4138"/>
                  <a:gd name="T96" fmla="*/ 817383 w 4543"/>
                  <a:gd name="T97" fmla="*/ 0 h 4138"/>
                  <a:gd name="T98" fmla="*/ 1344308 w 4543"/>
                  <a:gd name="T99" fmla="*/ 217352 h 4138"/>
                  <a:gd name="T100" fmla="*/ 1344308 w 4543"/>
                  <a:gd name="T101" fmla="*/ 217352 h 4138"/>
                  <a:gd name="T102" fmla="*/ 1344308 w 4543"/>
                  <a:gd name="T103" fmla="*/ 1270644 h 4138"/>
                  <a:gd name="T104" fmla="*/ 1344308 w 4543"/>
                  <a:gd name="T105" fmla="*/ 1270644 h 4138"/>
                  <a:gd name="T106" fmla="*/ 817383 w 4543"/>
                  <a:gd name="T107" fmla="*/ 1488715 h 41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543" h="4138">
                    <a:moveTo>
                      <a:pt x="2271" y="478"/>
                    </a:moveTo>
                    <a:lnTo>
                      <a:pt x="2271" y="478"/>
                    </a:lnTo>
                    <a:cubicBezTo>
                      <a:pt x="1845" y="478"/>
                      <a:pt x="1446" y="642"/>
                      <a:pt x="1146" y="942"/>
                    </a:cubicBezTo>
                    <a:cubicBezTo>
                      <a:pt x="525" y="1563"/>
                      <a:pt x="525" y="2573"/>
                      <a:pt x="1146" y="3193"/>
                    </a:cubicBezTo>
                    <a:cubicBezTo>
                      <a:pt x="1445" y="3493"/>
                      <a:pt x="1845" y="3658"/>
                      <a:pt x="2271" y="3658"/>
                    </a:cubicBezTo>
                    <a:cubicBezTo>
                      <a:pt x="2696" y="3658"/>
                      <a:pt x="3096" y="3493"/>
                      <a:pt x="3396" y="3193"/>
                    </a:cubicBezTo>
                    <a:cubicBezTo>
                      <a:pt x="4017" y="2573"/>
                      <a:pt x="4017" y="1563"/>
                      <a:pt x="3397" y="942"/>
                    </a:cubicBezTo>
                    <a:cubicBezTo>
                      <a:pt x="3096" y="642"/>
                      <a:pt x="2696" y="478"/>
                      <a:pt x="2271" y="478"/>
                    </a:cubicBezTo>
                    <a:close/>
                    <a:moveTo>
                      <a:pt x="2271" y="3839"/>
                    </a:moveTo>
                    <a:lnTo>
                      <a:pt x="2271" y="3839"/>
                    </a:lnTo>
                    <a:cubicBezTo>
                      <a:pt x="1797" y="3839"/>
                      <a:pt x="1352" y="3655"/>
                      <a:pt x="1018" y="3321"/>
                    </a:cubicBezTo>
                    <a:cubicBezTo>
                      <a:pt x="327" y="2630"/>
                      <a:pt x="327" y="1506"/>
                      <a:pt x="1018" y="815"/>
                    </a:cubicBezTo>
                    <a:cubicBezTo>
                      <a:pt x="1352" y="481"/>
                      <a:pt x="1797" y="297"/>
                      <a:pt x="2271" y="297"/>
                    </a:cubicBezTo>
                    <a:cubicBezTo>
                      <a:pt x="2744" y="297"/>
                      <a:pt x="3190" y="481"/>
                      <a:pt x="3524" y="815"/>
                    </a:cubicBezTo>
                    <a:cubicBezTo>
                      <a:pt x="4215" y="1506"/>
                      <a:pt x="4215" y="2630"/>
                      <a:pt x="3524" y="3321"/>
                    </a:cubicBezTo>
                    <a:cubicBezTo>
                      <a:pt x="3190" y="3655"/>
                      <a:pt x="2744" y="3839"/>
                      <a:pt x="2271" y="3839"/>
                    </a:cubicBezTo>
                    <a:close/>
                    <a:moveTo>
                      <a:pt x="2271" y="181"/>
                    </a:moveTo>
                    <a:lnTo>
                      <a:pt x="2271" y="181"/>
                    </a:lnTo>
                    <a:cubicBezTo>
                      <a:pt x="1766" y="181"/>
                      <a:pt x="1292" y="377"/>
                      <a:pt x="935" y="732"/>
                    </a:cubicBezTo>
                    <a:cubicBezTo>
                      <a:pt x="199" y="1469"/>
                      <a:pt x="199" y="2667"/>
                      <a:pt x="935" y="3404"/>
                    </a:cubicBezTo>
                    <a:cubicBezTo>
                      <a:pt x="1292" y="3760"/>
                      <a:pt x="1766" y="3956"/>
                      <a:pt x="2271" y="3956"/>
                    </a:cubicBezTo>
                    <a:cubicBezTo>
                      <a:pt x="2776" y="3956"/>
                      <a:pt x="3251" y="3760"/>
                      <a:pt x="3607" y="3404"/>
                    </a:cubicBezTo>
                    <a:cubicBezTo>
                      <a:pt x="4343" y="2667"/>
                      <a:pt x="4343" y="1469"/>
                      <a:pt x="3607" y="732"/>
                    </a:cubicBezTo>
                    <a:cubicBezTo>
                      <a:pt x="3251" y="377"/>
                      <a:pt x="2776" y="181"/>
                      <a:pt x="2271" y="181"/>
                    </a:cubicBezTo>
                    <a:close/>
                    <a:moveTo>
                      <a:pt x="2271" y="4137"/>
                    </a:moveTo>
                    <a:lnTo>
                      <a:pt x="2271" y="4137"/>
                    </a:lnTo>
                    <a:cubicBezTo>
                      <a:pt x="1717" y="4137"/>
                      <a:pt x="1198" y="3922"/>
                      <a:pt x="807" y="3531"/>
                    </a:cubicBezTo>
                    <a:cubicBezTo>
                      <a:pt x="0" y="2724"/>
                      <a:pt x="0" y="1411"/>
                      <a:pt x="807" y="604"/>
                    </a:cubicBezTo>
                    <a:cubicBezTo>
                      <a:pt x="1198" y="214"/>
                      <a:pt x="1717" y="0"/>
                      <a:pt x="2271" y="0"/>
                    </a:cubicBezTo>
                    <a:cubicBezTo>
                      <a:pt x="2824" y="0"/>
                      <a:pt x="3344" y="214"/>
                      <a:pt x="3735" y="604"/>
                    </a:cubicBezTo>
                    <a:cubicBezTo>
                      <a:pt x="4542" y="1411"/>
                      <a:pt x="4542" y="2724"/>
                      <a:pt x="3735" y="3531"/>
                    </a:cubicBezTo>
                    <a:cubicBezTo>
                      <a:pt x="3344" y="3922"/>
                      <a:pt x="2824" y="4137"/>
                      <a:pt x="2271" y="41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5" name="Freeform 5">
                <a:extLst>
                  <a:ext uri="{FF2B5EF4-FFF2-40B4-BE49-F238E27FC236}">
                    <a16:creationId xmlns:a16="http://schemas.microsoft.com/office/drawing/2014/main" id="{CEC95FB3-A4EE-FB4F-AC14-6D388BE31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3898900"/>
                <a:ext cx="92075" cy="92075"/>
              </a:xfrm>
              <a:custGeom>
                <a:avLst/>
                <a:gdLst>
                  <a:gd name="T0" fmla="*/ 85241 w 256"/>
                  <a:gd name="T1" fmla="*/ 82004 h 256"/>
                  <a:gd name="T2" fmla="*/ 85241 w 256"/>
                  <a:gd name="T3" fmla="*/ 82004 h 256"/>
                  <a:gd name="T4" fmla="*/ 85241 w 256"/>
                  <a:gd name="T5" fmla="*/ 58986 h 256"/>
                  <a:gd name="T6" fmla="*/ 33809 w 256"/>
                  <a:gd name="T7" fmla="*/ 7553 h 256"/>
                  <a:gd name="T8" fmla="*/ 33809 w 256"/>
                  <a:gd name="T9" fmla="*/ 7553 h 256"/>
                  <a:gd name="T10" fmla="*/ 13308 w 256"/>
                  <a:gd name="T11" fmla="*/ 4676 h 256"/>
                  <a:gd name="T12" fmla="*/ 8992 w 256"/>
                  <a:gd name="T13" fmla="*/ 8632 h 256"/>
                  <a:gd name="T14" fmla="*/ 4676 w 256"/>
                  <a:gd name="T15" fmla="*/ 13308 h 256"/>
                  <a:gd name="T16" fmla="*/ 4676 w 256"/>
                  <a:gd name="T17" fmla="*/ 13308 h 256"/>
                  <a:gd name="T18" fmla="*/ 7553 w 256"/>
                  <a:gd name="T19" fmla="*/ 33809 h 256"/>
                  <a:gd name="T20" fmla="*/ 58986 w 256"/>
                  <a:gd name="T21" fmla="*/ 85241 h 256"/>
                  <a:gd name="T22" fmla="*/ 58986 w 256"/>
                  <a:gd name="T23" fmla="*/ 85241 h 256"/>
                  <a:gd name="T24" fmla="*/ 82004 w 256"/>
                  <a:gd name="T25" fmla="*/ 85241 h 256"/>
                  <a:gd name="T26" fmla="*/ 85241 w 256"/>
                  <a:gd name="T27" fmla="*/ 8200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37" y="228"/>
                    </a:moveTo>
                    <a:lnTo>
                      <a:pt x="237" y="228"/>
                    </a:lnTo>
                    <a:cubicBezTo>
                      <a:pt x="255" y="211"/>
                      <a:pt x="255" y="182"/>
                      <a:pt x="237" y="164"/>
                    </a:cubicBezTo>
                    <a:lnTo>
                      <a:pt x="94" y="21"/>
                    </a:lnTo>
                    <a:cubicBezTo>
                      <a:pt x="76" y="3"/>
                      <a:pt x="51" y="0"/>
                      <a:pt x="37" y="13"/>
                    </a:cubicBezTo>
                    <a:lnTo>
                      <a:pt x="25" y="24"/>
                    </a:lnTo>
                    <a:lnTo>
                      <a:pt x="13" y="37"/>
                    </a:lnTo>
                    <a:cubicBezTo>
                      <a:pt x="0" y="51"/>
                      <a:pt x="4" y="77"/>
                      <a:pt x="21" y="94"/>
                    </a:cubicBezTo>
                    <a:lnTo>
                      <a:pt x="164" y="237"/>
                    </a:lnTo>
                    <a:cubicBezTo>
                      <a:pt x="182" y="255"/>
                      <a:pt x="210" y="255"/>
                      <a:pt x="228" y="237"/>
                    </a:cubicBezTo>
                    <a:lnTo>
                      <a:pt x="237" y="2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6" name="Freeform 6">
                <a:extLst>
                  <a:ext uri="{FF2B5EF4-FFF2-40B4-BE49-F238E27FC236}">
                    <a16:creationId xmlns:a16="http://schemas.microsoft.com/office/drawing/2014/main" id="{B58C2543-A185-A246-B88E-7B5869328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325" y="4316413"/>
                <a:ext cx="106363" cy="38100"/>
              </a:xfrm>
              <a:custGeom>
                <a:avLst/>
                <a:gdLst>
                  <a:gd name="T0" fmla="*/ 106001 w 294"/>
                  <a:gd name="T1" fmla="*/ 16486 h 104"/>
                  <a:gd name="T2" fmla="*/ 106001 w 294"/>
                  <a:gd name="T3" fmla="*/ 16486 h 104"/>
                  <a:gd name="T4" fmla="*/ 89721 w 294"/>
                  <a:gd name="T5" fmla="*/ 0 h 104"/>
                  <a:gd name="T6" fmla="*/ 17004 w 294"/>
                  <a:gd name="T7" fmla="*/ 0 h 104"/>
                  <a:gd name="T8" fmla="*/ 17004 w 294"/>
                  <a:gd name="T9" fmla="*/ 0 h 104"/>
                  <a:gd name="T10" fmla="*/ 362 w 294"/>
                  <a:gd name="T11" fmla="*/ 12822 h 104"/>
                  <a:gd name="T12" fmla="*/ 362 w 294"/>
                  <a:gd name="T13" fmla="*/ 12822 h 104"/>
                  <a:gd name="T14" fmla="*/ 17004 w 294"/>
                  <a:gd name="T15" fmla="*/ 37734 h 104"/>
                  <a:gd name="T16" fmla="*/ 89721 w 294"/>
                  <a:gd name="T17" fmla="*/ 37734 h 104"/>
                  <a:gd name="T18" fmla="*/ 89721 w 294"/>
                  <a:gd name="T19" fmla="*/ 37734 h 104"/>
                  <a:gd name="T20" fmla="*/ 106001 w 294"/>
                  <a:gd name="T21" fmla="*/ 21248 h 104"/>
                  <a:gd name="T22" fmla="*/ 106001 w 294"/>
                  <a:gd name="T23" fmla="*/ 16486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4">
                    <a:moveTo>
                      <a:pt x="293" y="45"/>
                    </a:moveTo>
                    <a:lnTo>
                      <a:pt x="293" y="45"/>
                    </a:lnTo>
                    <a:cubicBezTo>
                      <a:pt x="293" y="21"/>
                      <a:pt x="273" y="0"/>
                      <a:pt x="248" y="0"/>
                    </a:cubicBezTo>
                    <a:lnTo>
                      <a:pt x="47" y="0"/>
                    </a:lnTo>
                    <a:cubicBezTo>
                      <a:pt x="21" y="0"/>
                      <a:pt x="1" y="15"/>
                      <a:pt x="1" y="35"/>
                    </a:cubicBezTo>
                    <a:cubicBezTo>
                      <a:pt x="0" y="53"/>
                      <a:pt x="21" y="103"/>
                      <a:pt x="47" y="103"/>
                    </a:cubicBezTo>
                    <a:lnTo>
                      <a:pt x="248" y="103"/>
                    </a:lnTo>
                    <a:cubicBezTo>
                      <a:pt x="273" y="103"/>
                      <a:pt x="293" y="83"/>
                      <a:pt x="293" y="58"/>
                    </a:cubicBezTo>
                    <a:lnTo>
                      <a:pt x="293" y="4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7" name="Freeform 7">
                <a:extLst>
                  <a:ext uri="{FF2B5EF4-FFF2-40B4-BE49-F238E27FC236}">
                    <a16:creationId xmlns:a16="http://schemas.microsoft.com/office/drawing/2014/main" id="{4B7A097A-0DAB-634E-9F6A-715D9C90D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679950"/>
                <a:ext cx="92075" cy="92075"/>
              </a:xfrm>
              <a:custGeom>
                <a:avLst/>
                <a:gdLst>
                  <a:gd name="T0" fmla="*/ 82004 w 256"/>
                  <a:gd name="T1" fmla="*/ 6114 h 256"/>
                  <a:gd name="T2" fmla="*/ 82004 w 256"/>
                  <a:gd name="T3" fmla="*/ 6114 h 256"/>
                  <a:gd name="T4" fmla="*/ 58986 w 256"/>
                  <a:gd name="T5" fmla="*/ 6114 h 256"/>
                  <a:gd name="T6" fmla="*/ 7553 w 256"/>
                  <a:gd name="T7" fmla="*/ 57907 h 256"/>
                  <a:gd name="T8" fmla="*/ 7553 w 256"/>
                  <a:gd name="T9" fmla="*/ 57907 h 256"/>
                  <a:gd name="T10" fmla="*/ 4676 w 256"/>
                  <a:gd name="T11" fmla="*/ 78408 h 256"/>
                  <a:gd name="T12" fmla="*/ 8992 w 256"/>
                  <a:gd name="T13" fmla="*/ 82724 h 256"/>
                  <a:gd name="T14" fmla="*/ 13308 w 256"/>
                  <a:gd name="T15" fmla="*/ 87399 h 256"/>
                  <a:gd name="T16" fmla="*/ 13308 w 256"/>
                  <a:gd name="T17" fmla="*/ 87399 h 256"/>
                  <a:gd name="T18" fmla="*/ 33809 w 256"/>
                  <a:gd name="T19" fmla="*/ 84162 h 256"/>
                  <a:gd name="T20" fmla="*/ 85241 w 256"/>
                  <a:gd name="T21" fmla="*/ 32370 h 256"/>
                  <a:gd name="T22" fmla="*/ 85241 w 256"/>
                  <a:gd name="T23" fmla="*/ 32370 h 256"/>
                  <a:gd name="T24" fmla="*/ 85241 w 256"/>
                  <a:gd name="T25" fmla="*/ 9711 h 256"/>
                  <a:gd name="T26" fmla="*/ 82004 w 256"/>
                  <a:gd name="T27" fmla="*/ 611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28" y="17"/>
                    </a:moveTo>
                    <a:lnTo>
                      <a:pt x="228" y="17"/>
                    </a:lnTo>
                    <a:cubicBezTo>
                      <a:pt x="210" y="0"/>
                      <a:pt x="182" y="0"/>
                      <a:pt x="164" y="17"/>
                    </a:cubicBezTo>
                    <a:lnTo>
                      <a:pt x="21" y="161"/>
                    </a:lnTo>
                    <a:cubicBezTo>
                      <a:pt x="4" y="178"/>
                      <a:pt x="0" y="204"/>
                      <a:pt x="13" y="218"/>
                    </a:cubicBezTo>
                    <a:lnTo>
                      <a:pt x="25" y="230"/>
                    </a:lnTo>
                    <a:lnTo>
                      <a:pt x="37" y="243"/>
                    </a:lnTo>
                    <a:cubicBezTo>
                      <a:pt x="51" y="255"/>
                      <a:pt x="76" y="251"/>
                      <a:pt x="94" y="234"/>
                    </a:cubicBezTo>
                    <a:lnTo>
                      <a:pt x="237" y="90"/>
                    </a:lnTo>
                    <a:cubicBezTo>
                      <a:pt x="255" y="73"/>
                      <a:pt x="255" y="44"/>
                      <a:pt x="237" y="27"/>
                    </a:cubicBezTo>
                    <a:lnTo>
                      <a:pt x="228" y="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8" name="Freeform 8">
                <a:extLst>
                  <a:ext uri="{FF2B5EF4-FFF2-40B4-BE49-F238E27FC236}">
                    <a16:creationId xmlns:a16="http://schemas.microsoft.com/office/drawing/2014/main" id="{27F4E0C3-87E9-2A4E-8F9C-B1B17BE99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4835525"/>
                <a:ext cx="38100" cy="104775"/>
              </a:xfrm>
              <a:custGeom>
                <a:avLst/>
                <a:gdLst>
                  <a:gd name="T0" fmla="*/ 16329 w 105"/>
                  <a:gd name="T1" fmla="*/ 0 h 293"/>
                  <a:gd name="T2" fmla="*/ 16329 w 105"/>
                  <a:gd name="T3" fmla="*/ 0 h 293"/>
                  <a:gd name="T4" fmla="*/ 0 w 105"/>
                  <a:gd name="T5" fmla="*/ 16092 h 293"/>
                  <a:gd name="T6" fmla="*/ 0 w 105"/>
                  <a:gd name="T7" fmla="*/ 87968 h 293"/>
                  <a:gd name="T8" fmla="*/ 0 w 105"/>
                  <a:gd name="T9" fmla="*/ 87968 h 293"/>
                  <a:gd name="T10" fmla="*/ 12700 w 105"/>
                  <a:gd name="T11" fmla="*/ 104417 h 293"/>
                  <a:gd name="T12" fmla="*/ 12700 w 105"/>
                  <a:gd name="T13" fmla="*/ 104417 h 293"/>
                  <a:gd name="T14" fmla="*/ 37737 w 105"/>
                  <a:gd name="T15" fmla="*/ 87968 h 293"/>
                  <a:gd name="T16" fmla="*/ 37737 w 105"/>
                  <a:gd name="T17" fmla="*/ 16092 h 293"/>
                  <a:gd name="T18" fmla="*/ 37737 w 105"/>
                  <a:gd name="T19" fmla="*/ 16092 h 293"/>
                  <a:gd name="T20" fmla="*/ 21046 w 105"/>
                  <a:gd name="T21" fmla="*/ 0 h 293"/>
                  <a:gd name="T22" fmla="*/ 16329 w 105"/>
                  <a:gd name="T23" fmla="*/ 0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45" y="0"/>
                    </a:moveTo>
                    <a:lnTo>
                      <a:pt x="45" y="0"/>
                    </a:lnTo>
                    <a:cubicBezTo>
                      <a:pt x="20" y="0"/>
                      <a:pt x="0" y="20"/>
                      <a:pt x="0" y="45"/>
                    </a:cubicBezTo>
                    <a:lnTo>
                      <a:pt x="0" y="246"/>
                    </a:lnTo>
                    <a:cubicBezTo>
                      <a:pt x="0" y="271"/>
                      <a:pt x="16" y="292"/>
                      <a:pt x="35" y="292"/>
                    </a:cubicBezTo>
                    <a:cubicBezTo>
                      <a:pt x="54" y="292"/>
                      <a:pt x="104" y="271"/>
                      <a:pt x="104" y="246"/>
                    </a:cubicBezTo>
                    <a:lnTo>
                      <a:pt x="104" y="45"/>
                    </a:lnTo>
                    <a:cubicBezTo>
                      <a:pt x="104" y="20"/>
                      <a:pt x="83" y="0"/>
                      <a:pt x="58" y="0"/>
                    </a:cubicBezTo>
                    <a:lnTo>
                      <a:pt x="4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9" name="Freeform 9">
                <a:extLst>
                  <a:ext uri="{FF2B5EF4-FFF2-40B4-BE49-F238E27FC236}">
                    <a16:creationId xmlns:a16="http://schemas.microsoft.com/office/drawing/2014/main" id="{75EA8C23-9682-9F47-B259-460E019A0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4679950"/>
                <a:ext cx="92075" cy="92075"/>
              </a:xfrm>
              <a:custGeom>
                <a:avLst/>
                <a:gdLst>
                  <a:gd name="T0" fmla="*/ 6449 w 257"/>
                  <a:gd name="T1" fmla="*/ 9711 h 256"/>
                  <a:gd name="T2" fmla="*/ 6449 w 257"/>
                  <a:gd name="T3" fmla="*/ 9711 h 256"/>
                  <a:gd name="T4" fmla="*/ 6449 w 257"/>
                  <a:gd name="T5" fmla="*/ 32370 h 256"/>
                  <a:gd name="T6" fmla="*/ 57681 w 257"/>
                  <a:gd name="T7" fmla="*/ 84162 h 256"/>
                  <a:gd name="T8" fmla="*/ 57681 w 257"/>
                  <a:gd name="T9" fmla="*/ 84162 h 256"/>
                  <a:gd name="T10" fmla="*/ 78461 w 257"/>
                  <a:gd name="T11" fmla="*/ 87399 h 256"/>
                  <a:gd name="T12" fmla="*/ 82760 w 257"/>
                  <a:gd name="T13" fmla="*/ 82724 h 256"/>
                  <a:gd name="T14" fmla="*/ 87059 w 257"/>
                  <a:gd name="T15" fmla="*/ 78408 h 256"/>
                  <a:gd name="T16" fmla="*/ 87059 w 257"/>
                  <a:gd name="T17" fmla="*/ 78408 h 256"/>
                  <a:gd name="T18" fmla="*/ 83835 w 257"/>
                  <a:gd name="T19" fmla="*/ 57907 h 256"/>
                  <a:gd name="T20" fmla="*/ 32961 w 257"/>
                  <a:gd name="T21" fmla="*/ 6114 h 256"/>
                  <a:gd name="T22" fmla="*/ 32961 w 257"/>
                  <a:gd name="T23" fmla="*/ 6114 h 256"/>
                  <a:gd name="T24" fmla="*/ 10032 w 257"/>
                  <a:gd name="T25" fmla="*/ 6114 h 256"/>
                  <a:gd name="T26" fmla="*/ 6449 w 257"/>
                  <a:gd name="T27" fmla="*/ 971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18" y="27"/>
                    </a:moveTo>
                    <a:lnTo>
                      <a:pt x="18" y="27"/>
                    </a:lnTo>
                    <a:cubicBezTo>
                      <a:pt x="0" y="44"/>
                      <a:pt x="0" y="73"/>
                      <a:pt x="18" y="90"/>
                    </a:cubicBezTo>
                    <a:lnTo>
                      <a:pt x="161" y="234"/>
                    </a:lnTo>
                    <a:cubicBezTo>
                      <a:pt x="179" y="251"/>
                      <a:pt x="205" y="255"/>
                      <a:pt x="219" y="243"/>
                    </a:cubicBezTo>
                    <a:lnTo>
                      <a:pt x="231" y="230"/>
                    </a:lnTo>
                    <a:lnTo>
                      <a:pt x="243" y="218"/>
                    </a:lnTo>
                    <a:cubicBezTo>
                      <a:pt x="256" y="204"/>
                      <a:pt x="252" y="178"/>
                      <a:pt x="234" y="161"/>
                    </a:cubicBezTo>
                    <a:lnTo>
                      <a:pt x="92" y="17"/>
                    </a:lnTo>
                    <a:cubicBezTo>
                      <a:pt x="74" y="0"/>
                      <a:pt x="45" y="0"/>
                      <a:pt x="28" y="17"/>
                    </a:cubicBezTo>
                    <a:lnTo>
                      <a:pt x="18" y="2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40" name="Freeform 10">
                <a:extLst>
                  <a:ext uri="{FF2B5EF4-FFF2-40B4-BE49-F238E27FC236}">
                    <a16:creationId xmlns:a16="http://schemas.microsoft.com/office/drawing/2014/main" id="{2D1ADEEB-06F0-CE40-BAA2-DB40B4017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4316413"/>
                <a:ext cx="106363" cy="38100"/>
              </a:xfrm>
              <a:custGeom>
                <a:avLst/>
                <a:gdLst>
                  <a:gd name="T0" fmla="*/ 0 w 294"/>
                  <a:gd name="T1" fmla="*/ 21046 h 105"/>
                  <a:gd name="T2" fmla="*/ 0 w 294"/>
                  <a:gd name="T3" fmla="*/ 21046 h 105"/>
                  <a:gd name="T4" fmla="*/ 16642 w 294"/>
                  <a:gd name="T5" fmla="*/ 37374 h 105"/>
                  <a:gd name="T6" fmla="*/ 89721 w 294"/>
                  <a:gd name="T7" fmla="*/ 37737 h 105"/>
                  <a:gd name="T8" fmla="*/ 89721 w 294"/>
                  <a:gd name="T9" fmla="*/ 37737 h 105"/>
                  <a:gd name="T10" fmla="*/ 106001 w 294"/>
                  <a:gd name="T11" fmla="*/ 25037 h 105"/>
                  <a:gd name="T12" fmla="*/ 106001 w 294"/>
                  <a:gd name="T13" fmla="*/ 25037 h 105"/>
                  <a:gd name="T14" fmla="*/ 89721 w 294"/>
                  <a:gd name="T15" fmla="*/ 0 h 105"/>
                  <a:gd name="T16" fmla="*/ 16642 w 294"/>
                  <a:gd name="T17" fmla="*/ 0 h 105"/>
                  <a:gd name="T18" fmla="*/ 16642 w 294"/>
                  <a:gd name="T19" fmla="*/ 0 h 105"/>
                  <a:gd name="T20" fmla="*/ 0 w 294"/>
                  <a:gd name="T21" fmla="*/ 16329 h 105"/>
                  <a:gd name="T22" fmla="*/ 0 w 294"/>
                  <a:gd name="T23" fmla="*/ 21046 h 1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5">
                    <a:moveTo>
                      <a:pt x="0" y="58"/>
                    </a:moveTo>
                    <a:lnTo>
                      <a:pt x="0" y="58"/>
                    </a:lnTo>
                    <a:cubicBezTo>
                      <a:pt x="0" y="83"/>
                      <a:pt x="21" y="103"/>
                      <a:pt x="46" y="103"/>
                    </a:cubicBezTo>
                    <a:lnTo>
                      <a:pt x="248" y="104"/>
                    </a:lnTo>
                    <a:cubicBezTo>
                      <a:pt x="272" y="104"/>
                      <a:pt x="293" y="88"/>
                      <a:pt x="293" y="69"/>
                    </a:cubicBezTo>
                    <a:cubicBezTo>
                      <a:pt x="293" y="50"/>
                      <a:pt x="272" y="0"/>
                      <a:pt x="248" y="0"/>
                    </a:cubicBezTo>
                    <a:lnTo>
                      <a:pt x="46" y="0"/>
                    </a:lnTo>
                    <a:cubicBezTo>
                      <a:pt x="21" y="0"/>
                      <a:pt x="0" y="21"/>
                      <a:pt x="0" y="45"/>
                    </a:cubicBezTo>
                    <a:lnTo>
                      <a:pt x="0" y="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41" name="Freeform 11">
                <a:extLst>
                  <a:ext uri="{FF2B5EF4-FFF2-40B4-BE49-F238E27FC236}">
                    <a16:creationId xmlns:a16="http://schemas.microsoft.com/office/drawing/2014/main" id="{7C526D28-1B62-7F48-B3FF-EB5BFAA80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3898900"/>
                <a:ext cx="92075" cy="92075"/>
              </a:xfrm>
              <a:custGeom>
                <a:avLst/>
                <a:gdLst>
                  <a:gd name="T0" fmla="*/ 10032 w 257"/>
                  <a:gd name="T1" fmla="*/ 85601 h 256"/>
                  <a:gd name="T2" fmla="*/ 10032 w 257"/>
                  <a:gd name="T3" fmla="*/ 85601 h 256"/>
                  <a:gd name="T4" fmla="*/ 32961 w 257"/>
                  <a:gd name="T5" fmla="*/ 85601 h 256"/>
                  <a:gd name="T6" fmla="*/ 84193 w 257"/>
                  <a:gd name="T7" fmla="*/ 33809 h 256"/>
                  <a:gd name="T8" fmla="*/ 84193 w 257"/>
                  <a:gd name="T9" fmla="*/ 33809 h 256"/>
                  <a:gd name="T10" fmla="*/ 87059 w 257"/>
                  <a:gd name="T11" fmla="*/ 13308 h 256"/>
                  <a:gd name="T12" fmla="*/ 82760 w 257"/>
                  <a:gd name="T13" fmla="*/ 8632 h 256"/>
                  <a:gd name="T14" fmla="*/ 78461 w 257"/>
                  <a:gd name="T15" fmla="*/ 4676 h 256"/>
                  <a:gd name="T16" fmla="*/ 78461 w 257"/>
                  <a:gd name="T17" fmla="*/ 4676 h 256"/>
                  <a:gd name="T18" fmla="*/ 57681 w 257"/>
                  <a:gd name="T19" fmla="*/ 7553 h 256"/>
                  <a:gd name="T20" fmla="*/ 6449 w 257"/>
                  <a:gd name="T21" fmla="*/ 58986 h 256"/>
                  <a:gd name="T22" fmla="*/ 6449 w 257"/>
                  <a:gd name="T23" fmla="*/ 58986 h 256"/>
                  <a:gd name="T24" fmla="*/ 6449 w 257"/>
                  <a:gd name="T25" fmla="*/ 82004 h 256"/>
                  <a:gd name="T26" fmla="*/ 10032 w 257"/>
                  <a:gd name="T27" fmla="*/ 8560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28" y="238"/>
                    </a:moveTo>
                    <a:lnTo>
                      <a:pt x="28" y="238"/>
                    </a:lnTo>
                    <a:cubicBezTo>
                      <a:pt x="45" y="255"/>
                      <a:pt x="74" y="255"/>
                      <a:pt x="92" y="238"/>
                    </a:cubicBezTo>
                    <a:lnTo>
                      <a:pt x="235" y="94"/>
                    </a:lnTo>
                    <a:cubicBezTo>
                      <a:pt x="252" y="77"/>
                      <a:pt x="256" y="51"/>
                      <a:pt x="243" y="37"/>
                    </a:cubicBezTo>
                    <a:lnTo>
                      <a:pt x="231" y="24"/>
                    </a:lnTo>
                    <a:lnTo>
                      <a:pt x="219" y="13"/>
                    </a:lnTo>
                    <a:cubicBezTo>
                      <a:pt x="205" y="0"/>
                      <a:pt x="179" y="3"/>
                      <a:pt x="161" y="21"/>
                    </a:cubicBezTo>
                    <a:lnTo>
                      <a:pt x="18" y="164"/>
                    </a:lnTo>
                    <a:cubicBezTo>
                      <a:pt x="0" y="182"/>
                      <a:pt x="0" y="211"/>
                      <a:pt x="18" y="228"/>
                    </a:cubicBezTo>
                    <a:lnTo>
                      <a:pt x="28" y="23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42" name="Freeform 12">
                <a:extLst>
                  <a:ext uri="{FF2B5EF4-FFF2-40B4-BE49-F238E27FC236}">
                    <a16:creationId xmlns:a16="http://schemas.microsoft.com/office/drawing/2014/main" id="{783D262F-77AB-944E-9BE2-9174BF614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730625"/>
                <a:ext cx="38100" cy="104775"/>
              </a:xfrm>
              <a:custGeom>
                <a:avLst/>
                <a:gdLst>
                  <a:gd name="T0" fmla="*/ 21046 w 105"/>
                  <a:gd name="T1" fmla="*/ 104417 h 293"/>
                  <a:gd name="T2" fmla="*/ 21046 w 105"/>
                  <a:gd name="T3" fmla="*/ 104417 h 293"/>
                  <a:gd name="T4" fmla="*/ 37737 w 105"/>
                  <a:gd name="T5" fmla="*/ 88326 h 293"/>
                  <a:gd name="T6" fmla="*/ 37737 w 105"/>
                  <a:gd name="T7" fmla="*/ 16449 h 293"/>
                  <a:gd name="T8" fmla="*/ 37737 w 105"/>
                  <a:gd name="T9" fmla="*/ 16449 h 293"/>
                  <a:gd name="T10" fmla="*/ 25037 w 105"/>
                  <a:gd name="T11" fmla="*/ 0 h 293"/>
                  <a:gd name="T12" fmla="*/ 25037 w 105"/>
                  <a:gd name="T13" fmla="*/ 0 h 293"/>
                  <a:gd name="T14" fmla="*/ 0 w 105"/>
                  <a:gd name="T15" fmla="*/ 16449 h 293"/>
                  <a:gd name="T16" fmla="*/ 0 w 105"/>
                  <a:gd name="T17" fmla="*/ 88326 h 293"/>
                  <a:gd name="T18" fmla="*/ 0 w 105"/>
                  <a:gd name="T19" fmla="*/ 88326 h 293"/>
                  <a:gd name="T20" fmla="*/ 16329 w 105"/>
                  <a:gd name="T21" fmla="*/ 104417 h 293"/>
                  <a:gd name="T22" fmla="*/ 21046 w 105"/>
                  <a:gd name="T23" fmla="*/ 104417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58" y="292"/>
                    </a:moveTo>
                    <a:lnTo>
                      <a:pt x="58" y="292"/>
                    </a:lnTo>
                    <a:cubicBezTo>
                      <a:pt x="83" y="292"/>
                      <a:pt x="104" y="272"/>
                      <a:pt x="104" y="247"/>
                    </a:cubicBezTo>
                    <a:lnTo>
                      <a:pt x="104" y="46"/>
                    </a:lnTo>
                    <a:cubicBezTo>
                      <a:pt x="104" y="21"/>
                      <a:pt x="88" y="1"/>
                      <a:pt x="69" y="0"/>
                    </a:cubicBezTo>
                    <a:cubicBezTo>
                      <a:pt x="50" y="0"/>
                      <a:pt x="0" y="21"/>
                      <a:pt x="0" y="46"/>
                    </a:cubicBezTo>
                    <a:lnTo>
                      <a:pt x="0" y="247"/>
                    </a:lnTo>
                    <a:cubicBezTo>
                      <a:pt x="0" y="272"/>
                      <a:pt x="20" y="292"/>
                      <a:pt x="45" y="292"/>
                    </a:cubicBezTo>
                    <a:lnTo>
                      <a:pt x="58" y="2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43" name="Freeform 13">
                <a:extLst>
                  <a:ext uri="{FF2B5EF4-FFF2-40B4-BE49-F238E27FC236}">
                    <a16:creationId xmlns:a16="http://schemas.microsoft.com/office/drawing/2014/main" id="{70D5E453-A611-B647-A5E5-83F0BADFB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663" y="4143375"/>
                <a:ext cx="250825" cy="250825"/>
              </a:xfrm>
              <a:custGeom>
                <a:avLst/>
                <a:gdLst>
                  <a:gd name="T0" fmla="*/ 237529 w 698"/>
                  <a:gd name="T1" fmla="*/ 185064 h 698"/>
                  <a:gd name="T2" fmla="*/ 237529 w 698"/>
                  <a:gd name="T3" fmla="*/ 185064 h 698"/>
                  <a:gd name="T4" fmla="*/ 237529 w 698"/>
                  <a:gd name="T5" fmla="*/ 231420 h 698"/>
                  <a:gd name="T6" fmla="*/ 230702 w 698"/>
                  <a:gd name="T7" fmla="*/ 237888 h 698"/>
                  <a:gd name="T8" fmla="*/ 230702 w 698"/>
                  <a:gd name="T9" fmla="*/ 237888 h 698"/>
                  <a:gd name="T10" fmla="*/ 185064 w 698"/>
                  <a:gd name="T11" fmla="*/ 237888 h 698"/>
                  <a:gd name="T12" fmla="*/ 23717 w 698"/>
                  <a:gd name="T13" fmla="*/ 76901 h 698"/>
                  <a:gd name="T14" fmla="*/ 23717 w 698"/>
                  <a:gd name="T15" fmla="*/ 76901 h 698"/>
                  <a:gd name="T16" fmla="*/ 0 w 698"/>
                  <a:gd name="T17" fmla="*/ 26951 h 698"/>
                  <a:gd name="T18" fmla="*/ 0 w 698"/>
                  <a:gd name="T19" fmla="*/ 26951 h 698"/>
                  <a:gd name="T20" fmla="*/ 26592 w 698"/>
                  <a:gd name="T21" fmla="*/ 719 h 698"/>
                  <a:gd name="T22" fmla="*/ 26592 w 698"/>
                  <a:gd name="T23" fmla="*/ 719 h 698"/>
                  <a:gd name="T24" fmla="*/ 76182 w 698"/>
                  <a:gd name="T25" fmla="*/ 24076 h 698"/>
                  <a:gd name="T26" fmla="*/ 237529 w 698"/>
                  <a:gd name="T27" fmla="*/ 185064 h 6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98" h="698">
                    <a:moveTo>
                      <a:pt x="661" y="515"/>
                    </a:moveTo>
                    <a:lnTo>
                      <a:pt x="661" y="515"/>
                    </a:lnTo>
                    <a:cubicBezTo>
                      <a:pt x="697" y="551"/>
                      <a:pt x="697" y="608"/>
                      <a:pt x="661" y="644"/>
                    </a:cubicBezTo>
                    <a:lnTo>
                      <a:pt x="642" y="662"/>
                    </a:lnTo>
                    <a:cubicBezTo>
                      <a:pt x="608" y="697"/>
                      <a:pt x="550" y="697"/>
                      <a:pt x="515" y="662"/>
                    </a:cubicBezTo>
                    <a:lnTo>
                      <a:pt x="66" y="214"/>
                    </a:lnTo>
                    <a:cubicBezTo>
                      <a:pt x="31" y="178"/>
                      <a:pt x="2" y="116"/>
                      <a:pt x="0" y="75"/>
                    </a:cubicBezTo>
                    <a:cubicBezTo>
                      <a:pt x="0" y="34"/>
                      <a:pt x="33" y="0"/>
                      <a:pt x="74" y="2"/>
                    </a:cubicBezTo>
                    <a:cubicBezTo>
                      <a:pt x="115" y="2"/>
                      <a:pt x="177" y="32"/>
                      <a:pt x="212" y="67"/>
                    </a:cubicBezTo>
                    <a:lnTo>
                      <a:pt x="661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44" name="Freeform 14">
                <a:extLst>
                  <a:ext uri="{FF2B5EF4-FFF2-40B4-BE49-F238E27FC236}">
                    <a16:creationId xmlns:a16="http://schemas.microsoft.com/office/drawing/2014/main" id="{5F5637F0-D450-EF4D-BCC4-8DA056E5A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4049713"/>
                <a:ext cx="349250" cy="349250"/>
              </a:xfrm>
              <a:custGeom>
                <a:avLst/>
                <a:gdLst>
                  <a:gd name="T0" fmla="*/ 52154 w 971"/>
                  <a:gd name="T1" fmla="*/ 334518 h 972"/>
                  <a:gd name="T2" fmla="*/ 52154 w 971"/>
                  <a:gd name="T3" fmla="*/ 334518 h 972"/>
                  <a:gd name="T4" fmla="*/ 10071 w 971"/>
                  <a:gd name="T5" fmla="*/ 338471 h 972"/>
                  <a:gd name="T6" fmla="*/ 10071 w 971"/>
                  <a:gd name="T7" fmla="*/ 338471 h 972"/>
                  <a:gd name="T8" fmla="*/ 14387 w 971"/>
                  <a:gd name="T9" fmla="*/ 296431 h 972"/>
                  <a:gd name="T10" fmla="*/ 287745 w 971"/>
                  <a:gd name="T11" fmla="*/ 23715 h 972"/>
                  <a:gd name="T12" fmla="*/ 287745 w 971"/>
                  <a:gd name="T13" fmla="*/ 23715 h 972"/>
                  <a:gd name="T14" fmla="*/ 329827 w 971"/>
                  <a:gd name="T15" fmla="*/ 359 h 972"/>
                  <a:gd name="T16" fmla="*/ 329827 w 971"/>
                  <a:gd name="T17" fmla="*/ 359 h 972"/>
                  <a:gd name="T18" fmla="*/ 348890 w 971"/>
                  <a:gd name="T19" fmla="*/ 19403 h 972"/>
                  <a:gd name="T20" fmla="*/ 348890 w 971"/>
                  <a:gd name="T21" fmla="*/ 19403 h 972"/>
                  <a:gd name="T22" fmla="*/ 325511 w 971"/>
                  <a:gd name="T23" fmla="*/ 61801 h 972"/>
                  <a:gd name="T24" fmla="*/ 52154 w 971"/>
                  <a:gd name="T25" fmla="*/ 334518 h 9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71" h="972">
                    <a:moveTo>
                      <a:pt x="145" y="931"/>
                    </a:moveTo>
                    <a:lnTo>
                      <a:pt x="145" y="931"/>
                    </a:lnTo>
                    <a:cubicBezTo>
                      <a:pt x="110" y="966"/>
                      <a:pt x="58" y="971"/>
                      <a:pt x="28" y="942"/>
                    </a:cubicBezTo>
                    <a:cubicBezTo>
                      <a:pt x="0" y="913"/>
                      <a:pt x="4" y="861"/>
                      <a:pt x="40" y="825"/>
                    </a:cubicBezTo>
                    <a:lnTo>
                      <a:pt x="800" y="66"/>
                    </a:lnTo>
                    <a:cubicBezTo>
                      <a:pt x="834" y="31"/>
                      <a:pt x="888" y="1"/>
                      <a:pt x="917" y="1"/>
                    </a:cubicBezTo>
                    <a:cubicBezTo>
                      <a:pt x="947" y="0"/>
                      <a:pt x="970" y="24"/>
                      <a:pt x="970" y="54"/>
                    </a:cubicBezTo>
                    <a:cubicBezTo>
                      <a:pt x="969" y="84"/>
                      <a:pt x="940" y="136"/>
                      <a:pt x="905" y="172"/>
                    </a:cubicBezTo>
                    <a:lnTo>
                      <a:pt x="145" y="9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81" name="Group 4">
              <a:extLst>
                <a:ext uri="{FF2B5EF4-FFF2-40B4-BE49-F238E27FC236}">
                  <a16:creationId xmlns:a16="http://schemas.microsoft.com/office/drawing/2014/main" id="{55A168CE-F32B-CF47-AD06-BD76C47DF6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284" y="4443994"/>
              <a:ext cx="2250956" cy="1241410"/>
              <a:chOff x="5265738" y="5084763"/>
              <a:chExt cx="2481262" cy="136842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21" name="Freeform 20">
                <a:extLst>
                  <a:ext uri="{FF2B5EF4-FFF2-40B4-BE49-F238E27FC236}">
                    <a16:creationId xmlns:a16="http://schemas.microsoft.com/office/drawing/2014/main" id="{2FCC9248-9273-B54E-99F5-04FE885C9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3913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2" name="Freeform 25">
                <a:extLst>
                  <a:ext uri="{FF2B5EF4-FFF2-40B4-BE49-F238E27FC236}">
                    <a16:creationId xmlns:a16="http://schemas.microsoft.com/office/drawing/2014/main" id="{3F9BAD86-FD8B-0546-9398-33AEFF3B8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230813"/>
                <a:ext cx="180975" cy="180975"/>
              </a:xfrm>
              <a:custGeom>
                <a:avLst/>
                <a:gdLst>
                  <a:gd name="T0" fmla="*/ 0 w 501"/>
                  <a:gd name="T1" fmla="*/ 180614 h 501"/>
                  <a:gd name="T2" fmla="*/ 180614 w 501"/>
                  <a:gd name="T3" fmla="*/ 0 h 501"/>
                  <a:gd name="T4" fmla="*/ 0 w 501"/>
                  <a:gd name="T5" fmla="*/ 0 h 501"/>
                  <a:gd name="T6" fmla="*/ 0 w 501"/>
                  <a:gd name="T7" fmla="*/ 180614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1">
                    <a:moveTo>
                      <a:pt x="0" y="500"/>
                    </a:moveTo>
                    <a:lnTo>
                      <a:pt x="500" y="0"/>
                    </a:lnTo>
                    <a:lnTo>
                      <a:pt x="0" y="0"/>
                    </a:lnTo>
                    <a:lnTo>
                      <a:pt x="0" y="5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3" name="Freeform 26">
                <a:extLst>
                  <a:ext uri="{FF2B5EF4-FFF2-40B4-BE49-F238E27FC236}">
                    <a16:creationId xmlns:a16="http://schemas.microsoft.com/office/drawing/2014/main" id="{1F98110C-CFBD-F541-B2D4-8F2D41668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884863"/>
                <a:ext cx="180975" cy="180975"/>
              </a:xfrm>
              <a:custGeom>
                <a:avLst/>
                <a:gdLst>
                  <a:gd name="T0" fmla="*/ 180614 w 501"/>
                  <a:gd name="T1" fmla="*/ 180614 h 502"/>
                  <a:gd name="T2" fmla="*/ 0 w 501"/>
                  <a:gd name="T3" fmla="*/ 0 h 502"/>
                  <a:gd name="T4" fmla="*/ 0 w 501"/>
                  <a:gd name="T5" fmla="*/ 180614 h 502"/>
                  <a:gd name="T6" fmla="*/ 180614 w 501"/>
                  <a:gd name="T7" fmla="*/ 180614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2">
                    <a:moveTo>
                      <a:pt x="500" y="501"/>
                    </a:moveTo>
                    <a:lnTo>
                      <a:pt x="0" y="0"/>
                    </a:lnTo>
                    <a:lnTo>
                      <a:pt x="0" y="501"/>
                    </a:lnTo>
                    <a:lnTo>
                      <a:pt x="500" y="50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4" name="Freeform 27">
                <a:extLst>
                  <a:ext uri="{FF2B5EF4-FFF2-40B4-BE49-F238E27FC236}">
                    <a16:creationId xmlns:a16="http://schemas.microsoft.com/office/drawing/2014/main" id="{40A42C19-0DEF-E446-A734-10DC60257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884863"/>
                <a:ext cx="180975" cy="180975"/>
              </a:xfrm>
              <a:custGeom>
                <a:avLst/>
                <a:gdLst>
                  <a:gd name="T0" fmla="*/ 180614 w 502"/>
                  <a:gd name="T1" fmla="*/ 0 h 502"/>
                  <a:gd name="T2" fmla="*/ 0 w 502"/>
                  <a:gd name="T3" fmla="*/ 180614 h 502"/>
                  <a:gd name="T4" fmla="*/ 180614 w 502"/>
                  <a:gd name="T5" fmla="*/ 180614 h 502"/>
                  <a:gd name="T6" fmla="*/ 180614 w 502"/>
                  <a:gd name="T7" fmla="*/ 0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2">
                    <a:moveTo>
                      <a:pt x="501" y="0"/>
                    </a:moveTo>
                    <a:lnTo>
                      <a:pt x="0" y="501"/>
                    </a:lnTo>
                    <a:lnTo>
                      <a:pt x="501" y="501"/>
                    </a:lnTo>
                    <a:lnTo>
                      <a:pt x="50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5" name="Freeform 15">
                <a:extLst>
                  <a:ext uri="{FF2B5EF4-FFF2-40B4-BE49-F238E27FC236}">
                    <a16:creationId xmlns:a16="http://schemas.microsoft.com/office/drawing/2014/main" id="{FFB2DB56-9993-BB44-9F28-AF9EDF281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5738" y="5329238"/>
                <a:ext cx="2252662" cy="1123950"/>
              </a:xfrm>
              <a:custGeom>
                <a:avLst/>
                <a:gdLst>
                  <a:gd name="T0" fmla="*/ 2219905 w 6258"/>
                  <a:gd name="T1" fmla="*/ 1123590 h 3124"/>
                  <a:gd name="T2" fmla="*/ 64794 w 6258"/>
                  <a:gd name="T3" fmla="*/ 1123590 h 3124"/>
                  <a:gd name="T4" fmla="*/ 64794 w 6258"/>
                  <a:gd name="T5" fmla="*/ 1123590 h 3124"/>
                  <a:gd name="T6" fmla="*/ 0 w 6258"/>
                  <a:gd name="T7" fmla="*/ 1058470 h 3124"/>
                  <a:gd name="T8" fmla="*/ 0 w 6258"/>
                  <a:gd name="T9" fmla="*/ 32380 h 3124"/>
                  <a:gd name="T10" fmla="*/ 0 w 6258"/>
                  <a:gd name="T11" fmla="*/ 32380 h 3124"/>
                  <a:gd name="T12" fmla="*/ 32397 w 6258"/>
                  <a:gd name="T13" fmla="*/ 0 h 3124"/>
                  <a:gd name="T14" fmla="*/ 32397 w 6258"/>
                  <a:gd name="T15" fmla="*/ 0 h 3124"/>
                  <a:gd name="T16" fmla="*/ 64794 w 6258"/>
                  <a:gd name="T17" fmla="*/ 32380 h 3124"/>
                  <a:gd name="T18" fmla="*/ 64794 w 6258"/>
                  <a:gd name="T19" fmla="*/ 1058470 h 3124"/>
                  <a:gd name="T20" fmla="*/ 2219905 w 6258"/>
                  <a:gd name="T21" fmla="*/ 1058470 h 3124"/>
                  <a:gd name="T22" fmla="*/ 2219905 w 6258"/>
                  <a:gd name="T23" fmla="*/ 1058470 h 3124"/>
                  <a:gd name="T24" fmla="*/ 2252302 w 6258"/>
                  <a:gd name="T25" fmla="*/ 1090850 h 3124"/>
                  <a:gd name="T26" fmla="*/ 2252302 w 6258"/>
                  <a:gd name="T27" fmla="*/ 1090850 h 3124"/>
                  <a:gd name="T28" fmla="*/ 2219905 w 6258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58" h="3124">
                    <a:moveTo>
                      <a:pt x="6167" y="3123"/>
                    </a:moveTo>
                    <a:lnTo>
                      <a:pt x="180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0"/>
                    </a:lnTo>
                    <a:cubicBezTo>
                      <a:pt x="0" y="40"/>
                      <a:pt x="40" y="0"/>
                      <a:pt x="90" y="0"/>
                    </a:cubicBezTo>
                    <a:cubicBezTo>
                      <a:pt x="140" y="0"/>
                      <a:pt x="180" y="40"/>
                      <a:pt x="180" y="90"/>
                    </a:cubicBezTo>
                    <a:lnTo>
                      <a:pt x="180" y="2942"/>
                    </a:lnTo>
                    <a:lnTo>
                      <a:pt x="6167" y="2942"/>
                    </a:lnTo>
                    <a:cubicBezTo>
                      <a:pt x="6217" y="2942"/>
                      <a:pt x="6257" y="2982"/>
                      <a:pt x="6257" y="3032"/>
                    </a:cubicBezTo>
                    <a:cubicBezTo>
                      <a:pt x="6257" y="3082"/>
                      <a:pt x="6217" y="3123"/>
                      <a:pt x="6167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6" name="Freeform 16">
                <a:extLst>
                  <a:ext uri="{FF2B5EF4-FFF2-40B4-BE49-F238E27FC236}">
                    <a16:creationId xmlns:a16="http://schemas.microsoft.com/office/drawing/2014/main" id="{DF0C7E35-594C-6641-9C92-6336FBEE9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0038" y="5214938"/>
                <a:ext cx="2254250" cy="1123950"/>
              </a:xfrm>
              <a:custGeom>
                <a:avLst/>
                <a:gdLst>
                  <a:gd name="T0" fmla="*/ 2221120 w 6260"/>
                  <a:gd name="T1" fmla="*/ 1123590 h 3124"/>
                  <a:gd name="T2" fmla="*/ 65179 w 6260"/>
                  <a:gd name="T3" fmla="*/ 1123590 h 3124"/>
                  <a:gd name="T4" fmla="*/ 65179 w 6260"/>
                  <a:gd name="T5" fmla="*/ 1123590 h 3124"/>
                  <a:gd name="T6" fmla="*/ 0 w 6260"/>
                  <a:gd name="T7" fmla="*/ 1058470 h 3124"/>
                  <a:gd name="T8" fmla="*/ 0 w 6260"/>
                  <a:gd name="T9" fmla="*/ 32740 h 3124"/>
                  <a:gd name="T10" fmla="*/ 0 w 6260"/>
                  <a:gd name="T11" fmla="*/ 32740 h 3124"/>
                  <a:gd name="T12" fmla="*/ 32769 w 6260"/>
                  <a:gd name="T13" fmla="*/ 0 h 3124"/>
                  <a:gd name="T14" fmla="*/ 32769 w 6260"/>
                  <a:gd name="T15" fmla="*/ 0 h 3124"/>
                  <a:gd name="T16" fmla="*/ 65179 w 6260"/>
                  <a:gd name="T17" fmla="*/ 32740 h 3124"/>
                  <a:gd name="T18" fmla="*/ 65179 w 6260"/>
                  <a:gd name="T19" fmla="*/ 1058470 h 3124"/>
                  <a:gd name="T20" fmla="*/ 2221120 w 6260"/>
                  <a:gd name="T21" fmla="*/ 1058470 h 3124"/>
                  <a:gd name="T22" fmla="*/ 2221120 w 6260"/>
                  <a:gd name="T23" fmla="*/ 1058470 h 3124"/>
                  <a:gd name="T24" fmla="*/ 2253890 w 6260"/>
                  <a:gd name="T25" fmla="*/ 1091210 h 3124"/>
                  <a:gd name="T26" fmla="*/ 2253890 w 6260"/>
                  <a:gd name="T27" fmla="*/ 1091210 h 3124"/>
                  <a:gd name="T28" fmla="*/ 2221120 w 6260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60" h="3124">
                    <a:moveTo>
                      <a:pt x="6168" y="3123"/>
                    </a:moveTo>
                    <a:lnTo>
                      <a:pt x="181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1"/>
                    </a:cubicBezTo>
                    <a:lnTo>
                      <a:pt x="181" y="2942"/>
                    </a:lnTo>
                    <a:lnTo>
                      <a:pt x="6168" y="2942"/>
                    </a:lnTo>
                    <a:cubicBezTo>
                      <a:pt x="6218" y="2942"/>
                      <a:pt x="6259" y="2983"/>
                      <a:pt x="6259" y="3033"/>
                    </a:cubicBezTo>
                    <a:cubicBezTo>
                      <a:pt x="6259" y="3083"/>
                      <a:pt x="6218" y="3123"/>
                      <a:pt x="6168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7" name="Freeform 17">
                <a:extLst>
                  <a:ext uri="{FF2B5EF4-FFF2-40B4-BE49-F238E27FC236}">
                    <a16:creationId xmlns:a16="http://schemas.microsoft.com/office/drawing/2014/main" id="{840C4813-D586-D143-9F61-9B41905A2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4350" y="5195888"/>
                <a:ext cx="2051050" cy="903287"/>
              </a:xfrm>
              <a:custGeom>
                <a:avLst/>
                <a:gdLst>
                  <a:gd name="T0" fmla="*/ 65141 w 5699"/>
                  <a:gd name="T1" fmla="*/ 65215 h 2507"/>
                  <a:gd name="T2" fmla="*/ 65141 w 5699"/>
                  <a:gd name="T3" fmla="*/ 837711 h 2507"/>
                  <a:gd name="T4" fmla="*/ 1985549 w 5699"/>
                  <a:gd name="T5" fmla="*/ 837711 h 2507"/>
                  <a:gd name="T6" fmla="*/ 1985549 w 5699"/>
                  <a:gd name="T7" fmla="*/ 65215 h 2507"/>
                  <a:gd name="T8" fmla="*/ 65141 w 5699"/>
                  <a:gd name="T9" fmla="*/ 65215 h 2507"/>
                  <a:gd name="T10" fmla="*/ 1985549 w 5699"/>
                  <a:gd name="T11" fmla="*/ 837711 h 2507"/>
                  <a:gd name="T12" fmla="*/ 1985549 w 5699"/>
                  <a:gd name="T13" fmla="*/ 870499 h 2507"/>
                  <a:gd name="T14" fmla="*/ 1985549 w 5699"/>
                  <a:gd name="T15" fmla="*/ 837711 h 2507"/>
                  <a:gd name="T16" fmla="*/ 1985549 w 5699"/>
                  <a:gd name="T17" fmla="*/ 902927 h 2507"/>
                  <a:gd name="T18" fmla="*/ 65141 w 5699"/>
                  <a:gd name="T19" fmla="*/ 902927 h 2507"/>
                  <a:gd name="T20" fmla="*/ 65141 w 5699"/>
                  <a:gd name="T21" fmla="*/ 902927 h 2507"/>
                  <a:gd name="T22" fmla="*/ 0 w 5699"/>
                  <a:gd name="T23" fmla="*/ 837711 h 2507"/>
                  <a:gd name="T24" fmla="*/ 0 w 5699"/>
                  <a:gd name="T25" fmla="*/ 65215 h 2507"/>
                  <a:gd name="T26" fmla="*/ 0 w 5699"/>
                  <a:gd name="T27" fmla="*/ 65215 h 2507"/>
                  <a:gd name="T28" fmla="*/ 65141 w 5699"/>
                  <a:gd name="T29" fmla="*/ 0 h 2507"/>
                  <a:gd name="T30" fmla="*/ 1985549 w 5699"/>
                  <a:gd name="T31" fmla="*/ 0 h 2507"/>
                  <a:gd name="T32" fmla="*/ 1985549 w 5699"/>
                  <a:gd name="T33" fmla="*/ 0 h 2507"/>
                  <a:gd name="T34" fmla="*/ 2050690 w 5699"/>
                  <a:gd name="T35" fmla="*/ 65215 h 2507"/>
                  <a:gd name="T36" fmla="*/ 2050690 w 5699"/>
                  <a:gd name="T37" fmla="*/ 837711 h 2507"/>
                  <a:gd name="T38" fmla="*/ 2050690 w 5699"/>
                  <a:gd name="T39" fmla="*/ 837711 h 2507"/>
                  <a:gd name="T40" fmla="*/ 1985549 w 5699"/>
                  <a:gd name="T41" fmla="*/ 902927 h 25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699" h="2507">
                    <a:moveTo>
                      <a:pt x="181" y="181"/>
                    </a:moveTo>
                    <a:lnTo>
                      <a:pt x="181" y="2325"/>
                    </a:lnTo>
                    <a:lnTo>
                      <a:pt x="5517" y="2325"/>
                    </a:lnTo>
                    <a:lnTo>
                      <a:pt x="5517" y="181"/>
                    </a:lnTo>
                    <a:lnTo>
                      <a:pt x="181" y="181"/>
                    </a:lnTo>
                    <a:close/>
                    <a:moveTo>
                      <a:pt x="5517" y="2325"/>
                    </a:moveTo>
                    <a:lnTo>
                      <a:pt x="5517" y="2416"/>
                    </a:lnTo>
                    <a:lnTo>
                      <a:pt x="5517" y="2325"/>
                    </a:lnTo>
                    <a:close/>
                    <a:moveTo>
                      <a:pt x="5517" y="2506"/>
                    </a:moveTo>
                    <a:lnTo>
                      <a:pt x="181" y="2506"/>
                    </a:lnTo>
                    <a:cubicBezTo>
                      <a:pt x="81" y="2506"/>
                      <a:pt x="0" y="2425"/>
                      <a:pt x="0" y="2325"/>
                    </a:cubicBezTo>
                    <a:lnTo>
                      <a:pt x="0" y="181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5517" y="0"/>
                    </a:lnTo>
                    <a:cubicBezTo>
                      <a:pt x="5617" y="0"/>
                      <a:pt x="5698" y="81"/>
                      <a:pt x="5698" y="181"/>
                    </a:cubicBezTo>
                    <a:lnTo>
                      <a:pt x="5698" y="2325"/>
                    </a:lnTo>
                    <a:cubicBezTo>
                      <a:pt x="5698" y="2425"/>
                      <a:pt x="5617" y="2506"/>
                      <a:pt x="5517" y="25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8" name="Freeform 18">
                <a:extLst>
                  <a:ext uri="{FF2B5EF4-FFF2-40B4-BE49-F238E27FC236}">
                    <a16:creationId xmlns:a16="http://schemas.microsoft.com/office/drawing/2014/main" id="{A1B5A633-2AFC-F848-BB36-879CB876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4338" y="5084763"/>
                <a:ext cx="2252662" cy="1123950"/>
              </a:xfrm>
              <a:custGeom>
                <a:avLst/>
                <a:gdLst>
                  <a:gd name="T0" fmla="*/ 65143 w 6259"/>
                  <a:gd name="T1" fmla="*/ 64781 h 3123"/>
                  <a:gd name="T2" fmla="*/ 65143 w 6259"/>
                  <a:gd name="T3" fmla="*/ 1058809 h 3123"/>
                  <a:gd name="T4" fmla="*/ 2187519 w 6259"/>
                  <a:gd name="T5" fmla="*/ 1058809 h 3123"/>
                  <a:gd name="T6" fmla="*/ 2187519 w 6259"/>
                  <a:gd name="T7" fmla="*/ 64781 h 3123"/>
                  <a:gd name="T8" fmla="*/ 65143 w 6259"/>
                  <a:gd name="T9" fmla="*/ 64781 h 3123"/>
                  <a:gd name="T10" fmla="*/ 2187519 w 6259"/>
                  <a:gd name="T11" fmla="*/ 1058809 h 3123"/>
                  <a:gd name="T12" fmla="*/ 2187519 w 6259"/>
                  <a:gd name="T13" fmla="*/ 1091200 h 3123"/>
                  <a:gd name="T14" fmla="*/ 2187519 w 6259"/>
                  <a:gd name="T15" fmla="*/ 1058809 h 3123"/>
                  <a:gd name="T16" fmla="*/ 2187519 w 6259"/>
                  <a:gd name="T17" fmla="*/ 1123590 h 3123"/>
                  <a:gd name="T18" fmla="*/ 65143 w 6259"/>
                  <a:gd name="T19" fmla="*/ 1123590 h 3123"/>
                  <a:gd name="T20" fmla="*/ 65143 w 6259"/>
                  <a:gd name="T21" fmla="*/ 1123590 h 3123"/>
                  <a:gd name="T22" fmla="*/ 0 w 6259"/>
                  <a:gd name="T23" fmla="*/ 1058809 h 3123"/>
                  <a:gd name="T24" fmla="*/ 0 w 6259"/>
                  <a:gd name="T25" fmla="*/ 64781 h 3123"/>
                  <a:gd name="T26" fmla="*/ 0 w 6259"/>
                  <a:gd name="T27" fmla="*/ 64781 h 3123"/>
                  <a:gd name="T28" fmla="*/ 65143 w 6259"/>
                  <a:gd name="T29" fmla="*/ 0 h 3123"/>
                  <a:gd name="T30" fmla="*/ 2187519 w 6259"/>
                  <a:gd name="T31" fmla="*/ 0 h 3123"/>
                  <a:gd name="T32" fmla="*/ 2187519 w 6259"/>
                  <a:gd name="T33" fmla="*/ 0 h 3123"/>
                  <a:gd name="T34" fmla="*/ 2252302 w 6259"/>
                  <a:gd name="T35" fmla="*/ 64781 h 3123"/>
                  <a:gd name="T36" fmla="*/ 2252302 w 6259"/>
                  <a:gd name="T37" fmla="*/ 1058809 h 3123"/>
                  <a:gd name="T38" fmla="*/ 2252302 w 6259"/>
                  <a:gd name="T39" fmla="*/ 1058809 h 3123"/>
                  <a:gd name="T40" fmla="*/ 2187519 w 6259"/>
                  <a:gd name="T41" fmla="*/ 1123590 h 3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259" h="3123">
                    <a:moveTo>
                      <a:pt x="181" y="180"/>
                    </a:moveTo>
                    <a:lnTo>
                      <a:pt x="181" y="2942"/>
                    </a:lnTo>
                    <a:lnTo>
                      <a:pt x="6078" y="2942"/>
                    </a:lnTo>
                    <a:lnTo>
                      <a:pt x="6078" y="180"/>
                    </a:lnTo>
                    <a:lnTo>
                      <a:pt x="181" y="180"/>
                    </a:lnTo>
                    <a:close/>
                    <a:moveTo>
                      <a:pt x="6078" y="2942"/>
                    </a:moveTo>
                    <a:lnTo>
                      <a:pt x="6078" y="3032"/>
                    </a:lnTo>
                    <a:lnTo>
                      <a:pt x="6078" y="2942"/>
                    </a:lnTo>
                    <a:close/>
                    <a:moveTo>
                      <a:pt x="6078" y="3122"/>
                    </a:moveTo>
                    <a:lnTo>
                      <a:pt x="181" y="3122"/>
                    </a:lnTo>
                    <a:cubicBezTo>
                      <a:pt x="81" y="3122"/>
                      <a:pt x="0" y="3041"/>
                      <a:pt x="0" y="2942"/>
                    </a:cubicBezTo>
                    <a:lnTo>
                      <a:pt x="0" y="180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6078" y="0"/>
                    </a:lnTo>
                    <a:cubicBezTo>
                      <a:pt x="6177" y="0"/>
                      <a:pt x="6258" y="81"/>
                      <a:pt x="6258" y="180"/>
                    </a:cubicBezTo>
                    <a:lnTo>
                      <a:pt x="6258" y="2942"/>
                    </a:lnTo>
                    <a:cubicBezTo>
                      <a:pt x="6258" y="3041"/>
                      <a:pt x="6177" y="3122"/>
                      <a:pt x="6078" y="312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9" name="Freeform 19">
                <a:extLst>
                  <a:ext uri="{FF2B5EF4-FFF2-40B4-BE49-F238E27FC236}">
                    <a16:creationId xmlns:a16="http://schemas.microsoft.com/office/drawing/2014/main" id="{4B61EB88-4BC6-0349-88C6-BCC5B0002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788" y="5273675"/>
                <a:ext cx="639762" cy="747713"/>
              </a:xfrm>
              <a:custGeom>
                <a:avLst/>
                <a:gdLst>
                  <a:gd name="T0" fmla="*/ 319521 w 1778"/>
                  <a:gd name="T1" fmla="*/ 65159 h 2077"/>
                  <a:gd name="T2" fmla="*/ 319521 w 1778"/>
                  <a:gd name="T3" fmla="*/ 65159 h 2077"/>
                  <a:gd name="T4" fmla="*/ 64768 w 1778"/>
                  <a:gd name="T5" fmla="*/ 373677 h 2077"/>
                  <a:gd name="T6" fmla="*/ 64768 w 1778"/>
                  <a:gd name="T7" fmla="*/ 373677 h 2077"/>
                  <a:gd name="T8" fmla="*/ 319521 w 1778"/>
                  <a:gd name="T9" fmla="*/ 682194 h 2077"/>
                  <a:gd name="T10" fmla="*/ 319521 w 1778"/>
                  <a:gd name="T11" fmla="*/ 682194 h 2077"/>
                  <a:gd name="T12" fmla="*/ 574275 w 1778"/>
                  <a:gd name="T13" fmla="*/ 373677 h 2077"/>
                  <a:gd name="T14" fmla="*/ 574275 w 1778"/>
                  <a:gd name="T15" fmla="*/ 373677 h 2077"/>
                  <a:gd name="T16" fmla="*/ 319521 w 1778"/>
                  <a:gd name="T17" fmla="*/ 65159 h 2077"/>
                  <a:gd name="T18" fmla="*/ 319521 w 1778"/>
                  <a:gd name="T19" fmla="*/ 747353 h 2077"/>
                  <a:gd name="T20" fmla="*/ 319521 w 1778"/>
                  <a:gd name="T21" fmla="*/ 747353 h 2077"/>
                  <a:gd name="T22" fmla="*/ 0 w 1778"/>
                  <a:gd name="T23" fmla="*/ 373677 h 2077"/>
                  <a:gd name="T24" fmla="*/ 0 w 1778"/>
                  <a:gd name="T25" fmla="*/ 373677 h 2077"/>
                  <a:gd name="T26" fmla="*/ 319521 w 1778"/>
                  <a:gd name="T27" fmla="*/ 0 h 2077"/>
                  <a:gd name="T28" fmla="*/ 319521 w 1778"/>
                  <a:gd name="T29" fmla="*/ 0 h 2077"/>
                  <a:gd name="T30" fmla="*/ 639402 w 1778"/>
                  <a:gd name="T31" fmla="*/ 373677 h 2077"/>
                  <a:gd name="T32" fmla="*/ 639402 w 1778"/>
                  <a:gd name="T33" fmla="*/ 373677 h 2077"/>
                  <a:gd name="T34" fmla="*/ 319521 w 1778"/>
                  <a:gd name="T35" fmla="*/ 747353 h 20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78" h="2077">
                    <a:moveTo>
                      <a:pt x="888" y="181"/>
                    </a:moveTo>
                    <a:lnTo>
                      <a:pt x="888" y="181"/>
                    </a:lnTo>
                    <a:cubicBezTo>
                      <a:pt x="498" y="181"/>
                      <a:pt x="180" y="565"/>
                      <a:pt x="180" y="1038"/>
                    </a:cubicBezTo>
                    <a:cubicBezTo>
                      <a:pt x="180" y="1510"/>
                      <a:pt x="498" y="1895"/>
                      <a:pt x="888" y="1895"/>
                    </a:cubicBezTo>
                    <a:cubicBezTo>
                      <a:pt x="1279" y="1895"/>
                      <a:pt x="1596" y="1510"/>
                      <a:pt x="1596" y="1038"/>
                    </a:cubicBezTo>
                    <a:cubicBezTo>
                      <a:pt x="1596" y="565"/>
                      <a:pt x="1279" y="181"/>
                      <a:pt x="888" y="181"/>
                    </a:cubicBezTo>
                    <a:close/>
                    <a:moveTo>
                      <a:pt x="888" y="2076"/>
                    </a:moveTo>
                    <a:lnTo>
                      <a:pt x="888" y="2076"/>
                    </a:lnTo>
                    <a:cubicBezTo>
                      <a:pt x="398" y="2076"/>
                      <a:pt x="0" y="1610"/>
                      <a:pt x="0" y="1038"/>
                    </a:cubicBezTo>
                    <a:cubicBezTo>
                      <a:pt x="0" y="466"/>
                      <a:pt x="398" y="0"/>
                      <a:pt x="888" y="0"/>
                    </a:cubicBezTo>
                    <a:cubicBezTo>
                      <a:pt x="1379" y="0"/>
                      <a:pt x="1777" y="466"/>
                      <a:pt x="1777" y="1038"/>
                    </a:cubicBezTo>
                    <a:cubicBezTo>
                      <a:pt x="1777" y="1610"/>
                      <a:pt x="1379" y="2076"/>
                      <a:pt x="888" y="207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0" name="Freeform 21">
                <a:extLst>
                  <a:ext uri="{FF2B5EF4-FFF2-40B4-BE49-F238E27FC236}">
                    <a16:creationId xmlns:a16="http://schemas.microsoft.com/office/drawing/2014/main" id="{374B7D65-9B57-B04F-B597-0CA541916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50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1" name="Freeform 22">
                <a:extLst>
                  <a:ext uri="{FF2B5EF4-FFF2-40B4-BE49-F238E27FC236}">
                    <a16:creationId xmlns:a16="http://schemas.microsoft.com/office/drawing/2014/main" id="{09C4F9CD-CFD4-C546-B3A0-5F57321DF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0000" y="5665788"/>
                <a:ext cx="541338" cy="322262"/>
              </a:xfrm>
              <a:custGeom>
                <a:avLst/>
                <a:gdLst>
                  <a:gd name="T0" fmla="*/ 270489 w 1503"/>
                  <a:gd name="T1" fmla="*/ 0 h 895"/>
                  <a:gd name="T2" fmla="*/ 270489 w 1503"/>
                  <a:gd name="T3" fmla="*/ 0 h 895"/>
                  <a:gd name="T4" fmla="*/ 0 w 1503"/>
                  <a:gd name="T5" fmla="*/ 97219 h 895"/>
                  <a:gd name="T6" fmla="*/ 0 w 1503"/>
                  <a:gd name="T7" fmla="*/ 97219 h 895"/>
                  <a:gd name="T8" fmla="*/ 270489 w 1503"/>
                  <a:gd name="T9" fmla="*/ 321902 h 895"/>
                  <a:gd name="T10" fmla="*/ 270489 w 1503"/>
                  <a:gd name="T11" fmla="*/ 321902 h 895"/>
                  <a:gd name="T12" fmla="*/ 540978 w 1503"/>
                  <a:gd name="T13" fmla="*/ 97219 h 895"/>
                  <a:gd name="T14" fmla="*/ 540978 w 1503"/>
                  <a:gd name="T15" fmla="*/ 97219 h 895"/>
                  <a:gd name="T16" fmla="*/ 270489 w 1503"/>
                  <a:gd name="T17" fmla="*/ 0 h 8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03" h="895">
                    <a:moveTo>
                      <a:pt x="751" y="0"/>
                    </a:moveTo>
                    <a:lnTo>
                      <a:pt x="751" y="0"/>
                    </a:lnTo>
                    <a:cubicBezTo>
                      <a:pt x="466" y="0"/>
                      <a:pt x="204" y="102"/>
                      <a:pt x="0" y="270"/>
                    </a:cubicBezTo>
                    <a:cubicBezTo>
                      <a:pt x="112" y="634"/>
                      <a:pt x="406" y="894"/>
                      <a:pt x="751" y="894"/>
                    </a:cubicBezTo>
                    <a:cubicBezTo>
                      <a:pt x="1097" y="894"/>
                      <a:pt x="1391" y="634"/>
                      <a:pt x="1502" y="270"/>
                    </a:cubicBezTo>
                    <a:cubicBezTo>
                      <a:pt x="1298" y="102"/>
                      <a:pt x="1037" y="0"/>
                      <a:pt x="75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2" name="Freeform 24">
                <a:extLst>
                  <a:ext uri="{FF2B5EF4-FFF2-40B4-BE49-F238E27FC236}">
                    <a16:creationId xmlns:a16="http://schemas.microsoft.com/office/drawing/2014/main" id="{BA3474E2-195B-2E42-8CD3-6F7FC732E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875" y="5381625"/>
                <a:ext cx="255588" cy="255588"/>
              </a:xfrm>
              <a:custGeom>
                <a:avLst/>
                <a:gdLst>
                  <a:gd name="T0" fmla="*/ 255229 w 711"/>
                  <a:gd name="T1" fmla="*/ 127614 h 711"/>
                  <a:gd name="T2" fmla="*/ 255229 w 711"/>
                  <a:gd name="T3" fmla="*/ 127614 h 711"/>
                  <a:gd name="T4" fmla="*/ 127614 w 711"/>
                  <a:gd name="T5" fmla="*/ 255229 h 711"/>
                  <a:gd name="T6" fmla="*/ 127614 w 711"/>
                  <a:gd name="T7" fmla="*/ 255229 h 711"/>
                  <a:gd name="T8" fmla="*/ 0 w 711"/>
                  <a:gd name="T9" fmla="*/ 127614 h 711"/>
                  <a:gd name="T10" fmla="*/ 0 w 711"/>
                  <a:gd name="T11" fmla="*/ 127614 h 711"/>
                  <a:gd name="T12" fmla="*/ 127614 w 711"/>
                  <a:gd name="T13" fmla="*/ 0 h 711"/>
                  <a:gd name="T14" fmla="*/ 127614 w 711"/>
                  <a:gd name="T15" fmla="*/ 0 h 711"/>
                  <a:gd name="T16" fmla="*/ 255229 w 711"/>
                  <a:gd name="T17" fmla="*/ 127614 h 7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1" h="711">
                    <a:moveTo>
                      <a:pt x="710" y="355"/>
                    </a:moveTo>
                    <a:lnTo>
                      <a:pt x="710" y="355"/>
                    </a:lnTo>
                    <a:cubicBezTo>
                      <a:pt x="710" y="552"/>
                      <a:pt x="551" y="710"/>
                      <a:pt x="355" y="710"/>
                    </a:cubicBezTo>
                    <a:cubicBezTo>
                      <a:pt x="159" y="710"/>
                      <a:pt x="0" y="552"/>
                      <a:pt x="0" y="355"/>
                    </a:cubicBezTo>
                    <a:cubicBezTo>
                      <a:pt x="0" y="159"/>
                      <a:pt x="159" y="0"/>
                      <a:pt x="355" y="0"/>
                    </a:cubicBezTo>
                    <a:cubicBezTo>
                      <a:pt x="551" y="0"/>
                      <a:pt x="710" y="159"/>
                      <a:pt x="710" y="3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3" name="Freeform 28">
                <a:extLst>
                  <a:ext uri="{FF2B5EF4-FFF2-40B4-BE49-F238E27FC236}">
                    <a16:creationId xmlns:a16="http://schemas.microsoft.com/office/drawing/2014/main" id="{87DDBDAC-D529-F34D-ACDE-A1C54CCA0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230813"/>
                <a:ext cx="180975" cy="180975"/>
              </a:xfrm>
              <a:custGeom>
                <a:avLst/>
                <a:gdLst>
                  <a:gd name="T0" fmla="*/ 0 w 502"/>
                  <a:gd name="T1" fmla="*/ 0 h 501"/>
                  <a:gd name="T2" fmla="*/ 180614 w 502"/>
                  <a:gd name="T3" fmla="*/ 180614 h 501"/>
                  <a:gd name="T4" fmla="*/ 180614 w 502"/>
                  <a:gd name="T5" fmla="*/ 0 h 501"/>
                  <a:gd name="T6" fmla="*/ 0 w 502"/>
                  <a:gd name="T7" fmla="*/ 0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1">
                    <a:moveTo>
                      <a:pt x="0" y="0"/>
                    </a:moveTo>
                    <a:lnTo>
                      <a:pt x="501" y="500"/>
                    </a:lnTo>
                    <a:lnTo>
                      <a:pt x="50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182" name="Freeform 29">
              <a:extLst>
                <a:ext uri="{FF2B5EF4-FFF2-40B4-BE49-F238E27FC236}">
                  <a16:creationId xmlns:a16="http://schemas.microsoft.com/office/drawing/2014/main" id="{9FC60E89-AE8F-5A45-A830-D370ED5FD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145" y="1988535"/>
              <a:ext cx="993704" cy="1005226"/>
            </a:xfrm>
            <a:custGeom>
              <a:avLst/>
              <a:gdLst>
                <a:gd name="T0" fmla="*/ 403066 w 3041"/>
                <a:gd name="T1" fmla="*/ 553858 h 3079"/>
                <a:gd name="T2" fmla="*/ 551470 w 3041"/>
                <a:gd name="T3" fmla="*/ 702848 h 3079"/>
                <a:gd name="T4" fmla="*/ 551470 w 3041"/>
                <a:gd name="T5" fmla="*/ 405227 h 3079"/>
                <a:gd name="T6" fmla="*/ 337870 w 3041"/>
                <a:gd name="T7" fmla="*/ 553858 h 3079"/>
                <a:gd name="T8" fmla="*/ 551470 w 3041"/>
                <a:gd name="T9" fmla="*/ 340088 h 3079"/>
                <a:gd name="T10" fmla="*/ 551470 w 3041"/>
                <a:gd name="T11" fmla="*/ 767987 h 3079"/>
                <a:gd name="T12" fmla="*/ 320580 w 3041"/>
                <a:gd name="T13" fmla="*/ 843562 h 3079"/>
                <a:gd name="T14" fmla="*/ 416394 w 3041"/>
                <a:gd name="T15" fmla="*/ 898984 h 3079"/>
                <a:gd name="T16" fmla="*/ 436925 w 3041"/>
                <a:gd name="T17" fmla="*/ 1026742 h 3079"/>
                <a:gd name="T18" fmla="*/ 650525 w 3041"/>
                <a:gd name="T19" fmla="*/ 1042577 h 3079"/>
                <a:gd name="T20" fmla="*/ 666374 w 3041"/>
                <a:gd name="T21" fmla="*/ 929214 h 3079"/>
                <a:gd name="T22" fmla="*/ 782719 w 3041"/>
                <a:gd name="T23" fmla="*/ 843562 h 3079"/>
                <a:gd name="T24" fmla="*/ 904108 w 3041"/>
                <a:gd name="T25" fmla="*/ 889987 h 3079"/>
                <a:gd name="T26" fmla="*/ 912032 w 3041"/>
                <a:gd name="T27" fmla="*/ 892146 h 3079"/>
                <a:gd name="T28" fmla="*/ 1024775 w 3041"/>
                <a:gd name="T29" fmla="*/ 712925 h 3079"/>
                <a:gd name="T30" fmla="*/ 1019012 w 3041"/>
                <a:gd name="T31" fmla="*/ 691332 h 3079"/>
                <a:gd name="T32" fmla="*/ 918516 w 3041"/>
                <a:gd name="T33" fmla="*/ 609279 h 3079"/>
                <a:gd name="T34" fmla="*/ 922478 w 3041"/>
                <a:gd name="T35" fmla="*/ 553858 h 3079"/>
                <a:gd name="T36" fmla="*/ 934365 w 3041"/>
                <a:gd name="T37" fmla="*/ 466046 h 3079"/>
                <a:gd name="T38" fmla="*/ 1026216 w 3041"/>
                <a:gd name="T39" fmla="*/ 407386 h 3079"/>
                <a:gd name="T40" fmla="*/ 925720 w 3041"/>
                <a:gd name="T41" fmla="*/ 224206 h 3079"/>
                <a:gd name="T42" fmla="*/ 912032 w 3041"/>
                <a:gd name="T43" fmla="*/ 216289 h 3079"/>
                <a:gd name="T44" fmla="*/ 819460 w 3041"/>
                <a:gd name="T45" fmla="*/ 267032 h 3079"/>
                <a:gd name="T46" fmla="*/ 687266 w 3041"/>
                <a:gd name="T47" fmla="*/ 209091 h 3079"/>
                <a:gd name="T48" fmla="*/ 666374 w 3041"/>
                <a:gd name="T49" fmla="*/ 80973 h 3079"/>
                <a:gd name="T50" fmla="*/ 452774 w 3041"/>
                <a:gd name="T51" fmla="*/ 65139 h 3079"/>
                <a:gd name="T52" fmla="*/ 436925 w 3041"/>
                <a:gd name="T53" fmla="*/ 178861 h 3079"/>
                <a:gd name="T54" fmla="*/ 416394 w 3041"/>
                <a:gd name="T55" fmla="*/ 209091 h 3079"/>
                <a:gd name="T56" fmla="*/ 283839 w 3041"/>
                <a:gd name="T57" fmla="*/ 267032 h 3079"/>
                <a:gd name="T58" fmla="*/ 191267 w 3041"/>
                <a:gd name="T59" fmla="*/ 216289 h 3079"/>
                <a:gd name="T60" fmla="*/ 78524 w 3041"/>
                <a:gd name="T61" fmla="*/ 395150 h 3079"/>
                <a:gd name="T62" fmla="*/ 77083 w 3041"/>
                <a:gd name="T63" fmla="*/ 407386 h 3079"/>
                <a:gd name="T64" fmla="*/ 169295 w 3041"/>
                <a:gd name="T65" fmla="*/ 465687 h 3079"/>
                <a:gd name="T66" fmla="*/ 180822 w 3041"/>
                <a:gd name="T67" fmla="*/ 553858 h 3079"/>
                <a:gd name="T68" fmla="*/ 184784 w 3041"/>
                <a:gd name="T69" fmla="*/ 609279 h 3079"/>
                <a:gd name="T70" fmla="*/ 84287 w 3041"/>
                <a:gd name="T71" fmla="*/ 691332 h 3079"/>
                <a:gd name="T72" fmla="*/ 177580 w 3041"/>
                <a:gd name="T73" fmla="*/ 883869 h 3079"/>
                <a:gd name="T74" fmla="*/ 199192 w 3041"/>
                <a:gd name="T75" fmla="*/ 889987 h 3079"/>
                <a:gd name="T76" fmla="*/ 300409 w 3041"/>
                <a:gd name="T77" fmla="*/ 836724 h 3079"/>
                <a:gd name="T78" fmla="*/ 452774 w 3041"/>
                <a:gd name="T79" fmla="*/ 1107715 h 3079"/>
                <a:gd name="T80" fmla="*/ 371729 w 3041"/>
                <a:gd name="T81" fmla="*/ 950807 h 3079"/>
                <a:gd name="T82" fmla="*/ 231610 w 3041"/>
                <a:gd name="T83" fmla="*/ 946128 h 3079"/>
                <a:gd name="T84" fmla="*/ 121028 w 3041"/>
                <a:gd name="T85" fmla="*/ 916618 h 3079"/>
                <a:gd name="T86" fmla="*/ 51869 w 3041"/>
                <a:gd name="T87" fmla="*/ 634831 h 3079"/>
                <a:gd name="T88" fmla="*/ 115625 w 3041"/>
                <a:gd name="T89" fmla="*/ 553858 h 3079"/>
                <a:gd name="T90" fmla="*/ 51869 w 3041"/>
                <a:gd name="T91" fmla="*/ 473244 h 3079"/>
                <a:gd name="T92" fmla="*/ 14048 w 3041"/>
                <a:gd name="T93" fmla="*/ 424300 h 3079"/>
                <a:gd name="T94" fmla="*/ 121028 w 3041"/>
                <a:gd name="T95" fmla="*/ 191457 h 3079"/>
                <a:gd name="T96" fmla="*/ 231610 w 3041"/>
                <a:gd name="T97" fmla="*/ 161947 h 3079"/>
                <a:gd name="T98" fmla="*/ 371729 w 3041"/>
                <a:gd name="T99" fmla="*/ 157268 h 3079"/>
                <a:gd name="T100" fmla="*/ 452774 w 3041"/>
                <a:gd name="T101" fmla="*/ 0 h 3079"/>
                <a:gd name="T102" fmla="*/ 731571 w 3041"/>
                <a:gd name="T103" fmla="*/ 80973 h 3079"/>
                <a:gd name="T104" fmla="*/ 805412 w 3041"/>
                <a:gd name="T105" fmla="*/ 200094 h 3079"/>
                <a:gd name="T106" fmla="*/ 912032 w 3041"/>
                <a:gd name="T107" fmla="*/ 151150 h 3079"/>
                <a:gd name="T108" fmla="*/ 1080967 w 3041"/>
                <a:gd name="T109" fmla="*/ 362761 h 3079"/>
                <a:gd name="T110" fmla="*/ 1089252 w 3041"/>
                <a:gd name="T111" fmla="*/ 424300 h 3079"/>
                <a:gd name="T112" fmla="*/ 985513 w 3041"/>
                <a:gd name="T113" fmla="*/ 511392 h 3079"/>
                <a:gd name="T114" fmla="*/ 985513 w 3041"/>
                <a:gd name="T115" fmla="*/ 596683 h 3079"/>
                <a:gd name="T116" fmla="*/ 1089252 w 3041"/>
                <a:gd name="T117" fmla="*/ 684135 h 3079"/>
                <a:gd name="T118" fmla="*/ 982271 w 3041"/>
                <a:gd name="T119" fmla="*/ 916618 h 3079"/>
                <a:gd name="T120" fmla="*/ 912032 w 3041"/>
                <a:gd name="T121" fmla="*/ 956925 h 3079"/>
                <a:gd name="T122" fmla="*/ 805412 w 3041"/>
                <a:gd name="T123" fmla="*/ 907981 h 3079"/>
                <a:gd name="T124" fmla="*/ 731571 w 3041"/>
                <a:gd name="T125" fmla="*/ 1026742 h 30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41" h="3079">
                  <a:moveTo>
                    <a:pt x="1531" y="1126"/>
                  </a:moveTo>
                  <a:lnTo>
                    <a:pt x="1531" y="1126"/>
                  </a:lnTo>
                  <a:cubicBezTo>
                    <a:pt x="1303" y="1126"/>
                    <a:pt x="1119" y="1312"/>
                    <a:pt x="1119" y="1539"/>
                  </a:cubicBezTo>
                  <a:cubicBezTo>
                    <a:pt x="1119" y="1767"/>
                    <a:pt x="1303" y="1953"/>
                    <a:pt x="1531" y="1953"/>
                  </a:cubicBezTo>
                  <a:cubicBezTo>
                    <a:pt x="1759" y="1953"/>
                    <a:pt x="1945" y="1767"/>
                    <a:pt x="1945" y="1539"/>
                  </a:cubicBezTo>
                  <a:cubicBezTo>
                    <a:pt x="1945" y="1312"/>
                    <a:pt x="1759" y="1126"/>
                    <a:pt x="1531" y="1126"/>
                  </a:cubicBezTo>
                  <a:close/>
                  <a:moveTo>
                    <a:pt x="1531" y="2134"/>
                  </a:moveTo>
                  <a:lnTo>
                    <a:pt x="1531" y="2134"/>
                  </a:lnTo>
                  <a:cubicBezTo>
                    <a:pt x="1204" y="2134"/>
                    <a:pt x="938" y="1867"/>
                    <a:pt x="938" y="1539"/>
                  </a:cubicBezTo>
                  <a:cubicBezTo>
                    <a:pt x="938" y="1212"/>
                    <a:pt x="1204" y="945"/>
                    <a:pt x="1531" y="945"/>
                  </a:cubicBezTo>
                  <a:cubicBezTo>
                    <a:pt x="1859" y="945"/>
                    <a:pt x="2126" y="1212"/>
                    <a:pt x="2126" y="1539"/>
                  </a:cubicBezTo>
                  <a:cubicBezTo>
                    <a:pt x="2126" y="1867"/>
                    <a:pt x="1859" y="2134"/>
                    <a:pt x="1531" y="2134"/>
                  </a:cubicBezTo>
                  <a:close/>
                  <a:moveTo>
                    <a:pt x="834" y="2325"/>
                  </a:moveTo>
                  <a:lnTo>
                    <a:pt x="834" y="2325"/>
                  </a:lnTo>
                  <a:cubicBezTo>
                    <a:pt x="854" y="2325"/>
                    <a:pt x="874" y="2331"/>
                    <a:pt x="890" y="2344"/>
                  </a:cubicBezTo>
                  <a:cubicBezTo>
                    <a:pt x="970" y="2409"/>
                    <a:pt x="1060" y="2460"/>
                    <a:pt x="1156" y="2498"/>
                  </a:cubicBezTo>
                  <a:cubicBezTo>
                    <a:pt x="1190" y="2511"/>
                    <a:pt x="1213" y="2545"/>
                    <a:pt x="1213" y="2582"/>
                  </a:cubicBezTo>
                  <a:lnTo>
                    <a:pt x="1213" y="2853"/>
                  </a:lnTo>
                  <a:cubicBezTo>
                    <a:pt x="1213" y="2877"/>
                    <a:pt x="1233" y="2897"/>
                    <a:pt x="1257" y="2897"/>
                  </a:cubicBezTo>
                  <a:lnTo>
                    <a:pt x="1806" y="2897"/>
                  </a:lnTo>
                  <a:cubicBezTo>
                    <a:pt x="1830" y="2897"/>
                    <a:pt x="1850" y="2877"/>
                    <a:pt x="1850" y="2853"/>
                  </a:cubicBezTo>
                  <a:lnTo>
                    <a:pt x="1850" y="2582"/>
                  </a:lnTo>
                  <a:cubicBezTo>
                    <a:pt x="1850" y="2545"/>
                    <a:pt x="1873" y="2511"/>
                    <a:pt x="1908" y="2498"/>
                  </a:cubicBezTo>
                  <a:cubicBezTo>
                    <a:pt x="2003" y="2460"/>
                    <a:pt x="2093" y="2409"/>
                    <a:pt x="2173" y="2344"/>
                  </a:cubicBezTo>
                  <a:cubicBezTo>
                    <a:pt x="2202" y="2321"/>
                    <a:pt x="2243" y="2318"/>
                    <a:pt x="2275" y="2337"/>
                  </a:cubicBezTo>
                  <a:lnTo>
                    <a:pt x="2510" y="2473"/>
                  </a:lnTo>
                  <a:cubicBezTo>
                    <a:pt x="2517" y="2476"/>
                    <a:pt x="2524" y="2479"/>
                    <a:pt x="2532" y="2479"/>
                  </a:cubicBezTo>
                  <a:cubicBezTo>
                    <a:pt x="2545" y="2479"/>
                    <a:pt x="2561" y="2473"/>
                    <a:pt x="2570" y="2456"/>
                  </a:cubicBezTo>
                  <a:lnTo>
                    <a:pt x="2845" y="1981"/>
                  </a:lnTo>
                  <a:cubicBezTo>
                    <a:pt x="2853" y="1967"/>
                    <a:pt x="2851" y="1954"/>
                    <a:pt x="2849" y="1947"/>
                  </a:cubicBezTo>
                  <a:cubicBezTo>
                    <a:pt x="2848" y="1941"/>
                    <a:pt x="2842" y="1928"/>
                    <a:pt x="2829" y="1921"/>
                  </a:cubicBezTo>
                  <a:lnTo>
                    <a:pt x="2594" y="1785"/>
                  </a:lnTo>
                  <a:cubicBezTo>
                    <a:pt x="2561" y="1766"/>
                    <a:pt x="2544" y="1730"/>
                    <a:pt x="2550" y="1693"/>
                  </a:cubicBezTo>
                  <a:cubicBezTo>
                    <a:pt x="2557" y="1642"/>
                    <a:pt x="2561" y="1590"/>
                    <a:pt x="2561" y="1539"/>
                  </a:cubicBezTo>
                  <a:cubicBezTo>
                    <a:pt x="2561" y="1488"/>
                    <a:pt x="2557" y="1437"/>
                    <a:pt x="2550" y="1386"/>
                  </a:cubicBezTo>
                  <a:cubicBezTo>
                    <a:pt x="2544" y="1349"/>
                    <a:pt x="2561" y="1313"/>
                    <a:pt x="2594" y="1295"/>
                  </a:cubicBezTo>
                  <a:lnTo>
                    <a:pt x="2829" y="1158"/>
                  </a:lnTo>
                  <a:cubicBezTo>
                    <a:pt x="2842" y="1151"/>
                    <a:pt x="2848" y="1138"/>
                    <a:pt x="2849" y="1132"/>
                  </a:cubicBezTo>
                  <a:cubicBezTo>
                    <a:pt x="2851" y="1125"/>
                    <a:pt x="2853" y="1112"/>
                    <a:pt x="2845" y="1098"/>
                  </a:cubicBezTo>
                  <a:lnTo>
                    <a:pt x="2570" y="623"/>
                  </a:lnTo>
                  <a:cubicBezTo>
                    <a:pt x="2561" y="607"/>
                    <a:pt x="2545" y="601"/>
                    <a:pt x="2532" y="601"/>
                  </a:cubicBezTo>
                  <a:cubicBezTo>
                    <a:pt x="2524" y="601"/>
                    <a:pt x="2517" y="603"/>
                    <a:pt x="2510" y="607"/>
                  </a:cubicBezTo>
                  <a:lnTo>
                    <a:pt x="2275" y="742"/>
                  </a:lnTo>
                  <a:cubicBezTo>
                    <a:pt x="2243" y="760"/>
                    <a:pt x="2202" y="758"/>
                    <a:pt x="2173" y="735"/>
                  </a:cubicBezTo>
                  <a:cubicBezTo>
                    <a:pt x="2092" y="670"/>
                    <a:pt x="2003" y="618"/>
                    <a:pt x="1908" y="581"/>
                  </a:cubicBezTo>
                  <a:cubicBezTo>
                    <a:pt x="1873" y="567"/>
                    <a:pt x="1850" y="535"/>
                    <a:pt x="1850" y="497"/>
                  </a:cubicBezTo>
                  <a:lnTo>
                    <a:pt x="1850" y="225"/>
                  </a:lnTo>
                  <a:cubicBezTo>
                    <a:pt x="1850" y="201"/>
                    <a:pt x="1830" y="181"/>
                    <a:pt x="1806" y="181"/>
                  </a:cubicBezTo>
                  <a:lnTo>
                    <a:pt x="1257" y="181"/>
                  </a:lnTo>
                  <a:cubicBezTo>
                    <a:pt x="1233" y="181"/>
                    <a:pt x="1213" y="201"/>
                    <a:pt x="1213" y="225"/>
                  </a:cubicBezTo>
                  <a:lnTo>
                    <a:pt x="1213" y="497"/>
                  </a:lnTo>
                  <a:cubicBezTo>
                    <a:pt x="1213" y="535"/>
                    <a:pt x="1190" y="567"/>
                    <a:pt x="1156" y="581"/>
                  </a:cubicBezTo>
                  <a:cubicBezTo>
                    <a:pt x="1060" y="618"/>
                    <a:pt x="970" y="670"/>
                    <a:pt x="890" y="735"/>
                  </a:cubicBezTo>
                  <a:cubicBezTo>
                    <a:pt x="861" y="758"/>
                    <a:pt x="821" y="760"/>
                    <a:pt x="788" y="742"/>
                  </a:cubicBezTo>
                  <a:lnTo>
                    <a:pt x="553" y="607"/>
                  </a:lnTo>
                  <a:cubicBezTo>
                    <a:pt x="546" y="603"/>
                    <a:pt x="539" y="601"/>
                    <a:pt x="531" y="601"/>
                  </a:cubicBezTo>
                  <a:cubicBezTo>
                    <a:pt x="519" y="601"/>
                    <a:pt x="502" y="607"/>
                    <a:pt x="493" y="623"/>
                  </a:cubicBezTo>
                  <a:lnTo>
                    <a:pt x="218" y="1098"/>
                  </a:lnTo>
                  <a:cubicBezTo>
                    <a:pt x="210" y="1112"/>
                    <a:pt x="212" y="1125"/>
                    <a:pt x="214" y="1132"/>
                  </a:cubicBezTo>
                  <a:cubicBezTo>
                    <a:pt x="216" y="1138"/>
                    <a:pt x="220" y="1151"/>
                    <a:pt x="234" y="1158"/>
                  </a:cubicBezTo>
                  <a:lnTo>
                    <a:pt x="470" y="1294"/>
                  </a:lnTo>
                  <a:cubicBezTo>
                    <a:pt x="502" y="1313"/>
                    <a:pt x="519" y="1349"/>
                    <a:pt x="513" y="1386"/>
                  </a:cubicBezTo>
                  <a:cubicBezTo>
                    <a:pt x="506" y="1437"/>
                    <a:pt x="502" y="1488"/>
                    <a:pt x="502" y="1539"/>
                  </a:cubicBezTo>
                  <a:cubicBezTo>
                    <a:pt x="502" y="1590"/>
                    <a:pt x="506" y="1642"/>
                    <a:pt x="513" y="1693"/>
                  </a:cubicBezTo>
                  <a:cubicBezTo>
                    <a:pt x="519" y="1730"/>
                    <a:pt x="501" y="1766"/>
                    <a:pt x="470" y="1785"/>
                  </a:cubicBezTo>
                  <a:lnTo>
                    <a:pt x="234" y="1921"/>
                  </a:lnTo>
                  <a:cubicBezTo>
                    <a:pt x="213" y="1932"/>
                    <a:pt x="206" y="1960"/>
                    <a:pt x="218" y="1981"/>
                  </a:cubicBezTo>
                  <a:lnTo>
                    <a:pt x="493" y="2456"/>
                  </a:lnTo>
                  <a:cubicBezTo>
                    <a:pt x="502" y="2473"/>
                    <a:pt x="519" y="2479"/>
                    <a:pt x="531" y="2479"/>
                  </a:cubicBezTo>
                  <a:cubicBezTo>
                    <a:pt x="539" y="2479"/>
                    <a:pt x="546" y="2476"/>
                    <a:pt x="553" y="2473"/>
                  </a:cubicBezTo>
                  <a:lnTo>
                    <a:pt x="788" y="2337"/>
                  </a:lnTo>
                  <a:cubicBezTo>
                    <a:pt x="803" y="2328"/>
                    <a:pt x="818" y="2325"/>
                    <a:pt x="834" y="2325"/>
                  </a:cubicBezTo>
                  <a:close/>
                  <a:moveTo>
                    <a:pt x="1806" y="3078"/>
                  </a:moveTo>
                  <a:lnTo>
                    <a:pt x="1257" y="3078"/>
                  </a:lnTo>
                  <a:cubicBezTo>
                    <a:pt x="1133" y="3078"/>
                    <a:pt x="1032" y="2978"/>
                    <a:pt x="1032" y="2853"/>
                  </a:cubicBezTo>
                  <a:lnTo>
                    <a:pt x="1032" y="2642"/>
                  </a:lnTo>
                  <a:cubicBezTo>
                    <a:pt x="960" y="2609"/>
                    <a:pt x="891" y="2570"/>
                    <a:pt x="827" y="2523"/>
                  </a:cubicBezTo>
                  <a:lnTo>
                    <a:pt x="643" y="2629"/>
                  </a:lnTo>
                  <a:cubicBezTo>
                    <a:pt x="609" y="2649"/>
                    <a:pt x="571" y="2659"/>
                    <a:pt x="531" y="2659"/>
                  </a:cubicBezTo>
                  <a:cubicBezTo>
                    <a:pt x="451" y="2659"/>
                    <a:pt x="376" y="2616"/>
                    <a:pt x="336" y="2547"/>
                  </a:cubicBezTo>
                  <a:lnTo>
                    <a:pt x="61" y="2071"/>
                  </a:lnTo>
                  <a:cubicBezTo>
                    <a:pt x="0" y="1963"/>
                    <a:pt x="37" y="1826"/>
                    <a:pt x="144" y="1764"/>
                  </a:cubicBezTo>
                  <a:lnTo>
                    <a:pt x="327" y="1658"/>
                  </a:lnTo>
                  <a:cubicBezTo>
                    <a:pt x="323" y="1619"/>
                    <a:pt x="321" y="1579"/>
                    <a:pt x="321" y="1539"/>
                  </a:cubicBezTo>
                  <a:cubicBezTo>
                    <a:pt x="321" y="1500"/>
                    <a:pt x="323" y="1460"/>
                    <a:pt x="327" y="1421"/>
                  </a:cubicBezTo>
                  <a:lnTo>
                    <a:pt x="144" y="1315"/>
                  </a:lnTo>
                  <a:cubicBezTo>
                    <a:pt x="92" y="1285"/>
                    <a:pt x="55" y="1237"/>
                    <a:pt x="39" y="1179"/>
                  </a:cubicBezTo>
                  <a:cubicBezTo>
                    <a:pt x="24" y="1121"/>
                    <a:pt x="32" y="1060"/>
                    <a:pt x="62" y="1008"/>
                  </a:cubicBezTo>
                  <a:lnTo>
                    <a:pt x="336" y="532"/>
                  </a:lnTo>
                  <a:cubicBezTo>
                    <a:pt x="376" y="463"/>
                    <a:pt x="451" y="420"/>
                    <a:pt x="531" y="420"/>
                  </a:cubicBezTo>
                  <a:cubicBezTo>
                    <a:pt x="571" y="420"/>
                    <a:pt x="609" y="431"/>
                    <a:pt x="643" y="450"/>
                  </a:cubicBezTo>
                  <a:lnTo>
                    <a:pt x="827" y="556"/>
                  </a:lnTo>
                  <a:cubicBezTo>
                    <a:pt x="891" y="509"/>
                    <a:pt x="960" y="470"/>
                    <a:pt x="1032" y="437"/>
                  </a:cubicBezTo>
                  <a:lnTo>
                    <a:pt x="1032" y="225"/>
                  </a:lnTo>
                  <a:cubicBezTo>
                    <a:pt x="1032" y="102"/>
                    <a:pt x="1133" y="0"/>
                    <a:pt x="1257" y="0"/>
                  </a:cubicBezTo>
                  <a:lnTo>
                    <a:pt x="1806" y="0"/>
                  </a:lnTo>
                  <a:cubicBezTo>
                    <a:pt x="1930" y="0"/>
                    <a:pt x="2031" y="102"/>
                    <a:pt x="2031" y="225"/>
                  </a:cubicBezTo>
                  <a:lnTo>
                    <a:pt x="2031" y="437"/>
                  </a:lnTo>
                  <a:cubicBezTo>
                    <a:pt x="2103" y="470"/>
                    <a:pt x="2172" y="510"/>
                    <a:pt x="2236" y="556"/>
                  </a:cubicBezTo>
                  <a:lnTo>
                    <a:pt x="2420" y="450"/>
                  </a:lnTo>
                  <a:cubicBezTo>
                    <a:pt x="2454" y="431"/>
                    <a:pt x="2493" y="420"/>
                    <a:pt x="2532" y="420"/>
                  </a:cubicBezTo>
                  <a:cubicBezTo>
                    <a:pt x="2612" y="420"/>
                    <a:pt x="2687" y="463"/>
                    <a:pt x="2727" y="532"/>
                  </a:cubicBezTo>
                  <a:lnTo>
                    <a:pt x="3001" y="1008"/>
                  </a:lnTo>
                  <a:cubicBezTo>
                    <a:pt x="3031" y="1060"/>
                    <a:pt x="3040" y="1121"/>
                    <a:pt x="3024" y="1179"/>
                  </a:cubicBezTo>
                  <a:cubicBezTo>
                    <a:pt x="3009" y="1236"/>
                    <a:pt x="2971" y="1285"/>
                    <a:pt x="2919" y="1315"/>
                  </a:cubicBezTo>
                  <a:lnTo>
                    <a:pt x="2736" y="1421"/>
                  </a:lnTo>
                  <a:cubicBezTo>
                    <a:pt x="2740" y="1460"/>
                    <a:pt x="2742" y="1500"/>
                    <a:pt x="2742" y="1539"/>
                  </a:cubicBezTo>
                  <a:cubicBezTo>
                    <a:pt x="2742" y="1579"/>
                    <a:pt x="2740" y="1619"/>
                    <a:pt x="2736" y="1658"/>
                  </a:cubicBezTo>
                  <a:lnTo>
                    <a:pt x="2919" y="1764"/>
                  </a:lnTo>
                  <a:cubicBezTo>
                    <a:pt x="2971" y="1794"/>
                    <a:pt x="3009" y="1842"/>
                    <a:pt x="3024" y="1901"/>
                  </a:cubicBezTo>
                  <a:cubicBezTo>
                    <a:pt x="3040" y="1959"/>
                    <a:pt x="3031" y="2019"/>
                    <a:pt x="3001" y="2071"/>
                  </a:cubicBezTo>
                  <a:lnTo>
                    <a:pt x="2727" y="2547"/>
                  </a:lnTo>
                  <a:cubicBezTo>
                    <a:pt x="2687" y="2616"/>
                    <a:pt x="2612" y="2659"/>
                    <a:pt x="2532" y="2659"/>
                  </a:cubicBezTo>
                  <a:cubicBezTo>
                    <a:pt x="2493" y="2659"/>
                    <a:pt x="2454" y="2649"/>
                    <a:pt x="2420" y="2629"/>
                  </a:cubicBezTo>
                  <a:lnTo>
                    <a:pt x="2236" y="2523"/>
                  </a:lnTo>
                  <a:cubicBezTo>
                    <a:pt x="2172" y="2570"/>
                    <a:pt x="2103" y="2609"/>
                    <a:pt x="2031" y="2642"/>
                  </a:cubicBezTo>
                  <a:lnTo>
                    <a:pt x="2031" y="2853"/>
                  </a:lnTo>
                  <a:cubicBezTo>
                    <a:pt x="2031" y="2978"/>
                    <a:pt x="1930" y="3078"/>
                    <a:pt x="1806" y="307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sp>
          <p:nvSpPr>
            <p:cNvPr id="183" name="Freeform 30">
              <a:extLst>
                <a:ext uri="{FF2B5EF4-FFF2-40B4-BE49-F238E27FC236}">
                  <a16:creationId xmlns:a16="http://schemas.microsoft.com/office/drawing/2014/main" id="{55A72BD4-B5F0-3D49-9E21-4C7CD48D8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685" y="3996106"/>
              <a:ext cx="1751224" cy="1709460"/>
            </a:xfrm>
            <a:custGeom>
              <a:avLst/>
              <a:gdLst>
                <a:gd name="T0" fmla="*/ 1748198 w 5361"/>
                <a:gd name="T1" fmla="*/ 1076676 h 5233"/>
                <a:gd name="T2" fmla="*/ 1662139 w 5361"/>
                <a:gd name="T3" fmla="*/ 1002857 h 5233"/>
                <a:gd name="T4" fmla="*/ 1669701 w 5361"/>
                <a:gd name="T5" fmla="*/ 897710 h 5233"/>
                <a:gd name="T6" fmla="*/ 1677982 w 5361"/>
                <a:gd name="T7" fmla="*/ 759435 h 5233"/>
                <a:gd name="T8" fmla="*/ 1858744 w 5361"/>
                <a:gd name="T9" fmla="*/ 636283 h 5233"/>
                <a:gd name="T10" fmla="*/ 1785647 w 5361"/>
                <a:gd name="T11" fmla="*/ 476762 h 5233"/>
                <a:gd name="T12" fmla="*/ 1797530 w 5361"/>
                <a:gd name="T13" fmla="*/ 432471 h 5233"/>
                <a:gd name="T14" fmla="*/ 1909515 w 5361"/>
                <a:gd name="T15" fmla="*/ 561384 h 5233"/>
                <a:gd name="T16" fmla="*/ 1865225 w 5361"/>
                <a:gd name="T17" fmla="*/ 726306 h 5233"/>
                <a:gd name="T18" fmla="*/ 1734875 w 5361"/>
                <a:gd name="T19" fmla="*/ 897710 h 5233"/>
                <a:gd name="T20" fmla="*/ 1780966 w 5361"/>
                <a:gd name="T21" fmla="*/ 1020141 h 5233"/>
                <a:gd name="T22" fmla="*/ 1792489 w 5361"/>
                <a:gd name="T23" fmla="*/ 1064433 h 5233"/>
                <a:gd name="T24" fmla="*/ 965020 w 5361"/>
                <a:gd name="T25" fmla="*/ 598473 h 5233"/>
                <a:gd name="T26" fmla="*/ 965020 w 5361"/>
                <a:gd name="T27" fmla="*/ 1196587 h 5233"/>
                <a:gd name="T28" fmla="*/ 1263888 w 5361"/>
                <a:gd name="T29" fmla="*/ 897710 h 5233"/>
                <a:gd name="T30" fmla="*/ 965020 w 5361"/>
                <a:gd name="T31" fmla="*/ 1261763 h 5233"/>
                <a:gd name="T32" fmla="*/ 965020 w 5361"/>
                <a:gd name="T33" fmla="*/ 533297 h 5233"/>
                <a:gd name="T34" fmla="*/ 1329063 w 5361"/>
                <a:gd name="T35" fmla="*/ 897710 h 5233"/>
                <a:gd name="T36" fmla="*/ 784259 w 5361"/>
                <a:gd name="T37" fmla="*/ 1884003 h 5233"/>
                <a:gd name="T38" fmla="*/ 662911 w 5361"/>
                <a:gd name="T39" fmla="*/ 1606012 h 5233"/>
                <a:gd name="T40" fmla="*/ 366564 w 5361"/>
                <a:gd name="T41" fmla="*/ 1591968 h 5233"/>
                <a:gd name="T42" fmla="*/ 275103 w 5361"/>
                <a:gd name="T43" fmla="*/ 1603851 h 5233"/>
                <a:gd name="T44" fmla="*/ 20165 w 5361"/>
                <a:gd name="T45" fmla="*/ 1234396 h 5233"/>
                <a:gd name="T46" fmla="*/ 64455 w 5361"/>
                <a:gd name="T47" fmla="*/ 1068754 h 5233"/>
                <a:gd name="T48" fmla="*/ 194804 w 5361"/>
                <a:gd name="T49" fmla="*/ 897710 h 5233"/>
                <a:gd name="T50" fmla="*/ 64815 w 5361"/>
                <a:gd name="T51" fmla="*/ 726306 h 5233"/>
                <a:gd name="T52" fmla="*/ 8642 w 5361"/>
                <a:gd name="T53" fmla="*/ 652847 h 5233"/>
                <a:gd name="T54" fmla="*/ 201286 w 5361"/>
                <a:gd name="T55" fmla="*/ 247744 h 5233"/>
                <a:gd name="T56" fmla="*/ 366564 w 5361"/>
                <a:gd name="T57" fmla="*/ 203452 h 5233"/>
                <a:gd name="T58" fmla="*/ 662911 w 5361"/>
                <a:gd name="T59" fmla="*/ 189409 h 5233"/>
                <a:gd name="T60" fmla="*/ 695679 w 5361"/>
                <a:gd name="T61" fmla="*/ 0 h 5233"/>
                <a:gd name="T62" fmla="*/ 728086 w 5361"/>
                <a:gd name="T63" fmla="*/ 211014 h 5233"/>
                <a:gd name="T64" fmla="*/ 707561 w 5361"/>
                <a:gd name="T65" fmla="*/ 241262 h 5233"/>
                <a:gd name="T66" fmla="*/ 488991 w 5361"/>
                <a:gd name="T67" fmla="*/ 349290 h 5233"/>
                <a:gd name="T68" fmla="*/ 291666 w 5361"/>
                <a:gd name="T69" fmla="*/ 254225 h 5233"/>
                <a:gd name="T70" fmla="*/ 76697 w 5361"/>
                <a:gd name="T71" fmla="*/ 593792 h 5233"/>
                <a:gd name="T72" fmla="*/ 71296 w 5361"/>
                <a:gd name="T73" fmla="*/ 636283 h 5233"/>
                <a:gd name="T74" fmla="*/ 252057 w 5361"/>
                <a:gd name="T75" fmla="*/ 759435 h 5233"/>
                <a:gd name="T76" fmla="*/ 259979 w 5361"/>
                <a:gd name="T77" fmla="*/ 897710 h 5233"/>
                <a:gd name="T78" fmla="*/ 267901 w 5361"/>
                <a:gd name="T79" fmla="*/ 1002857 h 5233"/>
                <a:gd name="T80" fmla="*/ 96862 w 5361"/>
                <a:gd name="T81" fmla="*/ 1125288 h 5233"/>
                <a:gd name="T82" fmla="*/ 76697 w 5361"/>
                <a:gd name="T83" fmla="*/ 1201628 h 5233"/>
                <a:gd name="T84" fmla="*/ 291666 w 5361"/>
                <a:gd name="T85" fmla="*/ 1540835 h 5233"/>
                <a:gd name="T86" fmla="*/ 488991 w 5361"/>
                <a:gd name="T87" fmla="*/ 1445771 h 5233"/>
                <a:gd name="T88" fmla="*/ 525720 w 5361"/>
                <a:gd name="T89" fmla="*/ 1448651 h 5233"/>
                <a:gd name="T90" fmla="*/ 728086 w 5361"/>
                <a:gd name="T91" fmla="*/ 1584406 h 5233"/>
                <a:gd name="T92" fmla="*/ 784259 w 5361"/>
                <a:gd name="T93" fmla="*/ 1818826 h 5233"/>
                <a:gd name="T94" fmla="*/ 1201954 w 5361"/>
                <a:gd name="T95" fmla="*/ 1763012 h 5233"/>
                <a:gd name="T96" fmla="*/ 1222479 w 5361"/>
                <a:gd name="T97" fmla="*/ 1553798 h 5233"/>
                <a:gd name="T98" fmla="*/ 1404320 w 5361"/>
                <a:gd name="T99" fmla="*/ 1448651 h 5233"/>
                <a:gd name="T100" fmla="*/ 1595884 w 5361"/>
                <a:gd name="T101" fmla="*/ 1535434 h 5233"/>
                <a:gd name="T102" fmla="*/ 1744238 w 5361"/>
                <a:gd name="T103" fmla="*/ 1391037 h 5233"/>
                <a:gd name="T104" fmla="*/ 1800410 w 5361"/>
                <a:gd name="T105" fmla="*/ 1423085 h 5233"/>
                <a:gd name="T106" fmla="*/ 1563116 w 5361"/>
                <a:gd name="T107" fmla="*/ 1591968 h 5233"/>
                <a:gd name="T108" fmla="*/ 1266769 w 5361"/>
                <a:gd name="T109" fmla="*/ 1606012 h 5233"/>
                <a:gd name="T110" fmla="*/ 1145781 w 5361"/>
                <a:gd name="T111" fmla="*/ 1884003 h 52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361" h="5233">
                  <a:moveTo>
                    <a:pt x="4901" y="3002"/>
                  </a:moveTo>
                  <a:lnTo>
                    <a:pt x="4901" y="3002"/>
                  </a:lnTo>
                  <a:cubicBezTo>
                    <a:pt x="4885" y="3002"/>
                    <a:pt x="4869" y="2998"/>
                    <a:pt x="4855" y="2990"/>
                  </a:cubicBezTo>
                  <a:lnTo>
                    <a:pt x="4660" y="2876"/>
                  </a:lnTo>
                  <a:cubicBezTo>
                    <a:pt x="4627" y="2858"/>
                    <a:pt x="4610" y="2822"/>
                    <a:pt x="4616" y="2785"/>
                  </a:cubicBezTo>
                  <a:cubicBezTo>
                    <a:pt x="4630" y="2689"/>
                    <a:pt x="4637" y="2591"/>
                    <a:pt x="4637" y="2493"/>
                  </a:cubicBezTo>
                  <a:cubicBezTo>
                    <a:pt x="4637" y="2396"/>
                    <a:pt x="4630" y="2297"/>
                    <a:pt x="4616" y="2201"/>
                  </a:cubicBezTo>
                  <a:cubicBezTo>
                    <a:pt x="4610" y="2164"/>
                    <a:pt x="4627" y="2128"/>
                    <a:pt x="4660" y="2109"/>
                  </a:cubicBezTo>
                  <a:lnTo>
                    <a:pt x="5089" y="1861"/>
                  </a:lnTo>
                  <a:cubicBezTo>
                    <a:pt x="5126" y="1841"/>
                    <a:pt x="5151" y="1807"/>
                    <a:pt x="5162" y="1767"/>
                  </a:cubicBezTo>
                  <a:cubicBezTo>
                    <a:pt x="5172" y="1727"/>
                    <a:pt x="5167" y="1684"/>
                    <a:pt x="5147" y="1649"/>
                  </a:cubicBezTo>
                  <a:lnTo>
                    <a:pt x="4959" y="1324"/>
                  </a:lnTo>
                  <a:cubicBezTo>
                    <a:pt x="4934" y="1281"/>
                    <a:pt x="4949" y="1225"/>
                    <a:pt x="4992" y="1201"/>
                  </a:cubicBezTo>
                  <a:cubicBezTo>
                    <a:pt x="5036" y="1176"/>
                    <a:pt x="5091" y="1190"/>
                    <a:pt x="5116" y="1234"/>
                  </a:cubicBezTo>
                  <a:lnTo>
                    <a:pt x="5303" y="1559"/>
                  </a:lnTo>
                  <a:cubicBezTo>
                    <a:pt x="5348" y="1636"/>
                    <a:pt x="5360" y="1727"/>
                    <a:pt x="5336" y="1813"/>
                  </a:cubicBezTo>
                  <a:cubicBezTo>
                    <a:pt x="5313" y="1900"/>
                    <a:pt x="5258" y="1973"/>
                    <a:pt x="5180" y="2017"/>
                  </a:cubicBezTo>
                  <a:lnTo>
                    <a:pt x="4802" y="2236"/>
                  </a:lnTo>
                  <a:cubicBezTo>
                    <a:pt x="4813" y="2321"/>
                    <a:pt x="4818" y="2407"/>
                    <a:pt x="4818" y="2493"/>
                  </a:cubicBezTo>
                  <a:cubicBezTo>
                    <a:pt x="4818" y="2579"/>
                    <a:pt x="4813" y="2665"/>
                    <a:pt x="4802" y="2750"/>
                  </a:cubicBezTo>
                  <a:lnTo>
                    <a:pt x="4946" y="2833"/>
                  </a:lnTo>
                  <a:cubicBezTo>
                    <a:pt x="4989" y="2858"/>
                    <a:pt x="5004" y="2914"/>
                    <a:pt x="4978" y="2956"/>
                  </a:cubicBezTo>
                  <a:cubicBezTo>
                    <a:pt x="4962" y="2986"/>
                    <a:pt x="4932" y="3002"/>
                    <a:pt x="4901" y="3002"/>
                  </a:cubicBezTo>
                  <a:close/>
                  <a:moveTo>
                    <a:pt x="2680" y="1662"/>
                  </a:moveTo>
                  <a:lnTo>
                    <a:pt x="2680" y="1662"/>
                  </a:lnTo>
                  <a:cubicBezTo>
                    <a:pt x="2222" y="1662"/>
                    <a:pt x="1849" y="2035"/>
                    <a:pt x="1849" y="2493"/>
                  </a:cubicBezTo>
                  <a:cubicBezTo>
                    <a:pt x="1849" y="2951"/>
                    <a:pt x="2222" y="3323"/>
                    <a:pt x="2680" y="3323"/>
                  </a:cubicBezTo>
                  <a:cubicBezTo>
                    <a:pt x="3138" y="3323"/>
                    <a:pt x="3510" y="2951"/>
                    <a:pt x="3510" y="2493"/>
                  </a:cubicBezTo>
                  <a:cubicBezTo>
                    <a:pt x="3510" y="2035"/>
                    <a:pt x="3138" y="1662"/>
                    <a:pt x="2680" y="1662"/>
                  </a:cubicBezTo>
                  <a:close/>
                  <a:moveTo>
                    <a:pt x="2680" y="3504"/>
                  </a:moveTo>
                  <a:lnTo>
                    <a:pt x="2680" y="3504"/>
                  </a:lnTo>
                  <a:cubicBezTo>
                    <a:pt x="2122" y="3504"/>
                    <a:pt x="1668" y="3051"/>
                    <a:pt x="1668" y="2493"/>
                  </a:cubicBezTo>
                  <a:cubicBezTo>
                    <a:pt x="1668" y="1935"/>
                    <a:pt x="2122" y="1481"/>
                    <a:pt x="2680" y="1481"/>
                  </a:cubicBezTo>
                  <a:cubicBezTo>
                    <a:pt x="3237" y="1481"/>
                    <a:pt x="3691" y="1935"/>
                    <a:pt x="3691" y="2493"/>
                  </a:cubicBezTo>
                  <a:cubicBezTo>
                    <a:pt x="3691" y="3051"/>
                    <a:pt x="3237" y="3504"/>
                    <a:pt x="2680" y="3504"/>
                  </a:cubicBezTo>
                  <a:close/>
                  <a:moveTo>
                    <a:pt x="3182" y="5232"/>
                  </a:moveTo>
                  <a:lnTo>
                    <a:pt x="2178" y="5232"/>
                  </a:lnTo>
                  <a:cubicBezTo>
                    <a:pt x="1992" y="5232"/>
                    <a:pt x="1841" y="5081"/>
                    <a:pt x="1841" y="4896"/>
                  </a:cubicBezTo>
                  <a:lnTo>
                    <a:pt x="1841" y="4460"/>
                  </a:lnTo>
                  <a:cubicBezTo>
                    <a:pt x="1683" y="4393"/>
                    <a:pt x="1533" y="4306"/>
                    <a:pt x="1395" y="4203"/>
                  </a:cubicBezTo>
                  <a:lnTo>
                    <a:pt x="1018" y="4421"/>
                  </a:lnTo>
                  <a:cubicBezTo>
                    <a:pt x="941" y="4465"/>
                    <a:pt x="850" y="4477"/>
                    <a:pt x="764" y="4454"/>
                  </a:cubicBezTo>
                  <a:cubicBezTo>
                    <a:pt x="676" y="4431"/>
                    <a:pt x="604" y="4375"/>
                    <a:pt x="559" y="4298"/>
                  </a:cubicBezTo>
                  <a:lnTo>
                    <a:pt x="56" y="3428"/>
                  </a:lnTo>
                  <a:cubicBezTo>
                    <a:pt x="12" y="3350"/>
                    <a:pt x="0" y="3259"/>
                    <a:pt x="23" y="3173"/>
                  </a:cubicBezTo>
                  <a:cubicBezTo>
                    <a:pt x="46" y="3086"/>
                    <a:pt x="102" y="3013"/>
                    <a:pt x="179" y="2968"/>
                  </a:cubicBezTo>
                  <a:lnTo>
                    <a:pt x="557" y="2750"/>
                  </a:lnTo>
                  <a:cubicBezTo>
                    <a:pt x="547" y="2664"/>
                    <a:pt x="541" y="2578"/>
                    <a:pt x="541" y="2493"/>
                  </a:cubicBezTo>
                  <a:cubicBezTo>
                    <a:pt x="541" y="2407"/>
                    <a:pt x="547" y="2321"/>
                    <a:pt x="557" y="2236"/>
                  </a:cubicBezTo>
                  <a:lnTo>
                    <a:pt x="180" y="2017"/>
                  </a:lnTo>
                  <a:cubicBezTo>
                    <a:pt x="102" y="1973"/>
                    <a:pt x="46" y="1900"/>
                    <a:pt x="24" y="1813"/>
                  </a:cubicBezTo>
                  <a:cubicBezTo>
                    <a:pt x="0" y="1727"/>
                    <a:pt x="12" y="1636"/>
                    <a:pt x="56" y="1559"/>
                  </a:cubicBezTo>
                  <a:lnTo>
                    <a:pt x="559" y="688"/>
                  </a:lnTo>
                  <a:cubicBezTo>
                    <a:pt x="604" y="611"/>
                    <a:pt x="676" y="555"/>
                    <a:pt x="763" y="532"/>
                  </a:cubicBezTo>
                  <a:cubicBezTo>
                    <a:pt x="850" y="508"/>
                    <a:pt x="940" y="521"/>
                    <a:pt x="1018" y="565"/>
                  </a:cubicBezTo>
                  <a:lnTo>
                    <a:pt x="1396" y="783"/>
                  </a:lnTo>
                  <a:cubicBezTo>
                    <a:pt x="1533" y="679"/>
                    <a:pt x="1683" y="593"/>
                    <a:pt x="1841" y="526"/>
                  </a:cubicBezTo>
                  <a:lnTo>
                    <a:pt x="1841" y="90"/>
                  </a:lnTo>
                  <a:cubicBezTo>
                    <a:pt x="1841" y="40"/>
                    <a:pt x="1882" y="0"/>
                    <a:pt x="1932" y="0"/>
                  </a:cubicBezTo>
                  <a:cubicBezTo>
                    <a:pt x="1981" y="0"/>
                    <a:pt x="2022" y="40"/>
                    <a:pt x="2022" y="90"/>
                  </a:cubicBezTo>
                  <a:lnTo>
                    <a:pt x="2022" y="586"/>
                  </a:lnTo>
                  <a:cubicBezTo>
                    <a:pt x="2022" y="624"/>
                    <a:pt x="1999" y="657"/>
                    <a:pt x="1965" y="670"/>
                  </a:cubicBezTo>
                  <a:cubicBezTo>
                    <a:pt x="1783" y="742"/>
                    <a:pt x="1613" y="840"/>
                    <a:pt x="1460" y="962"/>
                  </a:cubicBezTo>
                  <a:cubicBezTo>
                    <a:pt x="1431" y="986"/>
                    <a:pt x="1390" y="989"/>
                    <a:pt x="1358" y="970"/>
                  </a:cubicBezTo>
                  <a:lnTo>
                    <a:pt x="927" y="722"/>
                  </a:lnTo>
                  <a:cubicBezTo>
                    <a:pt x="892" y="701"/>
                    <a:pt x="850" y="696"/>
                    <a:pt x="810" y="706"/>
                  </a:cubicBezTo>
                  <a:cubicBezTo>
                    <a:pt x="769" y="717"/>
                    <a:pt x="736" y="743"/>
                    <a:pt x="715" y="779"/>
                  </a:cubicBezTo>
                  <a:lnTo>
                    <a:pt x="213" y="1649"/>
                  </a:lnTo>
                  <a:cubicBezTo>
                    <a:pt x="193" y="1685"/>
                    <a:pt x="187" y="1727"/>
                    <a:pt x="198" y="1767"/>
                  </a:cubicBezTo>
                  <a:cubicBezTo>
                    <a:pt x="208" y="1807"/>
                    <a:pt x="234" y="1841"/>
                    <a:pt x="270" y="1861"/>
                  </a:cubicBezTo>
                  <a:lnTo>
                    <a:pt x="700" y="2109"/>
                  </a:lnTo>
                  <a:cubicBezTo>
                    <a:pt x="732" y="2128"/>
                    <a:pt x="749" y="2164"/>
                    <a:pt x="744" y="2201"/>
                  </a:cubicBezTo>
                  <a:cubicBezTo>
                    <a:pt x="729" y="2298"/>
                    <a:pt x="722" y="2396"/>
                    <a:pt x="722" y="2493"/>
                  </a:cubicBezTo>
                  <a:cubicBezTo>
                    <a:pt x="722" y="2590"/>
                    <a:pt x="729" y="2688"/>
                    <a:pt x="744" y="2785"/>
                  </a:cubicBezTo>
                  <a:cubicBezTo>
                    <a:pt x="749" y="2822"/>
                    <a:pt x="732" y="2858"/>
                    <a:pt x="700" y="2876"/>
                  </a:cubicBezTo>
                  <a:lnTo>
                    <a:pt x="269" y="3125"/>
                  </a:lnTo>
                  <a:cubicBezTo>
                    <a:pt x="234" y="3146"/>
                    <a:pt x="208" y="3179"/>
                    <a:pt x="198" y="3219"/>
                  </a:cubicBezTo>
                  <a:cubicBezTo>
                    <a:pt x="187" y="3259"/>
                    <a:pt x="193" y="3301"/>
                    <a:pt x="213" y="3337"/>
                  </a:cubicBezTo>
                  <a:lnTo>
                    <a:pt x="715" y="4208"/>
                  </a:lnTo>
                  <a:cubicBezTo>
                    <a:pt x="736" y="4243"/>
                    <a:pt x="769" y="4269"/>
                    <a:pt x="810" y="4279"/>
                  </a:cubicBezTo>
                  <a:cubicBezTo>
                    <a:pt x="850" y="4290"/>
                    <a:pt x="892" y="4284"/>
                    <a:pt x="927" y="4264"/>
                  </a:cubicBezTo>
                  <a:lnTo>
                    <a:pt x="1358" y="4015"/>
                  </a:lnTo>
                  <a:cubicBezTo>
                    <a:pt x="1390" y="3997"/>
                    <a:pt x="1431" y="4000"/>
                    <a:pt x="1460" y="4023"/>
                  </a:cubicBezTo>
                  <a:cubicBezTo>
                    <a:pt x="1612" y="4145"/>
                    <a:pt x="1782" y="4244"/>
                    <a:pt x="1965" y="4315"/>
                  </a:cubicBezTo>
                  <a:cubicBezTo>
                    <a:pt x="1999" y="4329"/>
                    <a:pt x="2022" y="4362"/>
                    <a:pt x="2022" y="4400"/>
                  </a:cubicBezTo>
                  <a:lnTo>
                    <a:pt x="2022" y="4896"/>
                  </a:lnTo>
                  <a:cubicBezTo>
                    <a:pt x="2022" y="4982"/>
                    <a:pt x="2092" y="5051"/>
                    <a:pt x="2178" y="5051"/>
                  </a:cubicBezTo>
                  <a:lnTo>
                    <a:pt x="3182" y="5051"/>
                  </a:lnTo>
                  <a:cubicBezTo>
                    <a:pt x="3268" y="5051"/>
                    <a:pt x="3338" y="4982"/>
                    <a:pt x="3338" y="4896"/>
                  </a:cubicBezTo>
                  <a:lnTo>
                    <a:pt x="3338" y="4400"/>
                  </a:lnTo>
                  <a:cubicBezTo>
                    <a:pt x="3338" y="4362"/>
                    <a:pt x="3360" y="4329"/>
                    <a:pt x="3395" y="4315"/>
                  </a:cubicBezTo>
                  <a:cubicBezTo>
                    <a:pt x="3577" y="4244"/>
                    <a:pt x="3747" y="4146"/>
                    <a:pt x="3900" y="4023"/>
                  </a:cubicBezTo>
                  <a:cubicBezTo>
                    <a:pt x="3929" y="4000"/>
                    <a:pt x="3970" y="3997"/>
                    <a:pt x="4001" y="4015"/>
                  </a:cubicBezTo>
                  <a:lnTo>
                    <a:pt x="4432" y="4264"/>
                  </a:lnTo>
                  <a:cubicBezTo>
                    <a:pt x="4506" y="4307"/>
                    <a:pt x="4602" y="4282"/>
                    <a:pt x="4644" y="4207"/>
                  </a:cubicBezTo>
                  <a:lnTo>
                    <a:pt x="4844" y="3863"/>
                  </a:lnTo>
                  <a:cubicBezTo>
                    <a:pt x="4868" y="3819"/>
                    <a:pt x="4923" y="3805"/>
                    <a:pt x="4967" y="3829"/>
                  </a:cubicBezTo>
                  <a:cubicBezTo>
                    <a:pt x="5010" y="3855"/>
                    <a:pt x="5025" y="3910"/>
                    <a:pt x="5000" y="3952"/>
                  </a:cubicBezTo>
                  <a:lnTo>
                    <a:pt x="4801" y="4298"/>
                  </a:lnTo>
                  <a:cubicBezTo>
                    <a:pt x="4708" y="4458"/>
                    <a:pt x="4502" y="4514"/>
                    <a:pt x="4341" y="4421"/>
                  </a:cubicBezTo>
                  <a:lnTo>
                    <a:pt x="3964" y="4203"/>
                  </a:lnTo>
                  <a:cubicBezTo>
                    <a:pt x="3826" y="4306"/>
                    <a:pt x="3677" y="4393"/>
                    <a:pt x="3518" y="4460"/>
                  </a:cubicBezTo>
                  <a:lnTo>
                    <a:pt x="3518" y="4896"/>
                  </a:lnTo>
                  <a:cubicBezTo>
                    <a:pt x="3518" y="5081"/>
                    <a:pt x="3368" y="5232"/>
                    <a:pt x="3182" y="52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184" name="Group 6">
              <a:extLst>
                <a:ext uri="{FF2B5EF4-FFF2-40B4-BE49-F238E27FC236}">
                  <a16:creationId xmlns:a16="http://schemas.microsoft.com/office/drawing/2014/main" id="{A79A625A-14A4-D542-B1B3-D509CC3107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8019" y="3569821"/>
              <a:ext cx="1666254" cy="2151586"/>
              <a:chOff x="3309938" y="4121150"/>
              <a:chExt cx="1836737" cy="2371725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17" name="Freeform 1">
                <a:extLst>
                  <a:ext uri="{FF2B5EF4-FFF2-40B4-BE49-F238E27FC236}">
                    <a16:creationId xmlns:a16="http://schemas.microsoft.com/office/drawing/2014/main" id="{9AC9E7A1-2240-0044-893D-498BBB30E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450" y="5248275"/>
                <a:ext cx="290513" cy="741363"/>
              </a:xfrm>
              <a:custGeom>
                <a:avLst/>
                <a:gdLst>
                  <a:gd name="T0" fmla="*/ 175099 w 808"/>
                  <a:gd name="T1" fmla="*/ 51798 h 2061"/>
                  <a:gd name="T2" fmla="*/ 175099 w 808"/>
                  <a:gd name="T3" fmla="*/ 51798 h 2061"/>
                  <a:gd name="T4" fmla="*/ 289075 w 808"/>
                  <a:gd name="T5" fmla="*/ 210431 h 2061"/>
                  <a:gd name="T6" fmla="*/ 289075 w 808"/>
                  <a:gd name="T7" fmla="*/ 227697 h 2061"/>
                  <a:gd name="T8" fmla="*/ 221840 w 808"/>
                  <a:gd name="T9" fmla="*/ 227697 h 2061"/>
                  <a:gd name="T10" fmla="*/ 221840 w 808"/>
                  <a:gd name="T11" fmla="*/ 205754 h 2061"/>
                  <a:gd name="T12" fmla="*/ 221840 w 808"/>
                  <a:gd name="T13" fmla="*/ 205754 h 2061"/>
                  <a:gd name="T14" fmla="*/ 147414 w 808"/>
                  <a:gd name="T15" fmla="*/ 113668 h 2061"/>
                  <a:gd name="T16" fmla="*/ 147414 w 808"/>
                  <a:gd name="T17" fmla="*/ 113668 h 2061"/>
                  <a:gd name="T18" fmla="*/ 73707 w 808"/>
                  <a:gd name="T19" fmla="*/ 205754 h 2061"/>
                  <a:gd name="T20" fmla="*/ 73707 w 808"/>
                  <a:gd name="T21" fmla="*/ 205754 h 2061"/>
                  <a:gd name="T22" fmla="*/ 290153 w 808"/>
                  <a:gd name="T23" fmla="*/ 532731 h 2061"/>
                  <a:gd name="T24" fmla="*/ 290153 w 808"/>
                  <a:gd name="T25" fmla="*/ 532731 h 2061"/>
                  <a:gd name="T26" fmla="*/ 175099 w 808"/>
                  <a:gd name="T27" fmla="*/ 692083 h 2061"/>
                  <a:gd name="T28" fmla="*/ 175099 w 808"/>
                  <a:gd name="T29" fmla="*/ 741003 h 2061"/>
                  <a:gd name="T30" fmla="*/ 116133 w 808"/>
                  <a:gd name="T31" fmla="*/ 741003 h 2061"/>
                  <a:gd name="T32" fmla="*/ 116133 w 808"/>
                  <a:gd name="T33" fmla="*/ 692083 h 2061"/>
                  <a:gd name="T34" fmla="*/ 116133 w 808"/>
                  <a:gd name="T35" fmla="*/ 692083 h 2061"/>
                  <a:gd name="T36" fmla="*/ 0 w 808"/>
                  <a:gd name="T37" fmla="*/ 532731 h 2061"/>
                  <a:gd name="T38" fmla="*/ 0 w 808"/>
                  <a:gd name="T39" fmla="*/ 493163 h 2061"/>
                  <a:gd name="T40" fmla="*/ 67235 w 808"/>
                  <a:gd name="T41" fmla="*/ 493163 h 2061"/>
                  <a:gd name="T42" fmla="*/ 67235 w 808"/>
                  <a:gd name="T43" fmla="*/ 537407 h 2061"/>
                  <a:gd name="T44" fmla="*/ 67235 w 808"/>
                  <a:gd name="T45" fmla="*/ 537407 h 2061"/>
                  <a:gd name="T46" fmla="*/ 142740 w 808"/>
                  <a:gd name="T47" fmla="*/ 628774 h 2061"/>
                  <a:gd name="T48" fmla="*/ 142740 w 808"/>
                  <a:gd name="T49" fmla="*/ 628774 h 2061"/>
                  <a:gd name="T50" fmla="*/ 218244 w 808"/>
                  <a:gd name="T51" fmla="*/ 537407 h 2061"/>
                  <a:gd name="T52" fmla="*/ 218244 w 808"/>
                  <a:gd name="T53" fmla="*/ 537407 h 2061"/>
                  <a:gd name="T54" fmla="*/ 2876 w 808"/>
                  <a:gd name="T55" fmla="*/ 210431 h 2061"/>
                  <a:gd name="T56" fmla="*/ 2876 w 808"/>
                  <a:gd name="T57" fmla="*/ 210431 h 2061"/>
                  <a:gd name="T58" fmla="*/ 116133 w 808"/>
                  <a:gd name="T59" fmla="*/ 51798 h 2061"/>
                  <a:gd name="T60" fmla="*/ 116133 w 808"/>
                  <a:gd name="T61" fmla="*/ 0 h 2061"/>
                  <a:gd name="T62" fmla="*/ 175099 w 808"/>
                  <a:gd name="T63" fmla="*/ 0 h 2061"/>
                  <a:gd name="T64" fmla="*/ 175099 w 808"/>
                  <a:gd name="T65" fmla="*/ 51798 h 20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8" h="2061">
                    <a:moveTo>
                      <a:pt x="487" y="144"/>
                    </a:moveTo>
                    <a:lnTo>
                      <a:pt x="487" y="144"/>
                    </a:lnTo>
                    <a:cubicBezTo>
                      <a:pt x="705" y="175"/>
                      <a:pt x="804" y="344"/>
                      <a:pt x="804" y="585"/>
                    </a:cubicBezTo>
                    <a:lnTo>
                      <a:pt x="804" y="633"/>
                    </a:lnTo>
                    <a:lnTo>
                      <a:pt x="617" y="633"/>
                    </a:lnTo>
                    <a:lnTo>
                      <a:pt x="617" y="572"/>
                    </a:lnTo>
                    <a:cubicBezTo>
                      <a:pt x="617" y="413"/>
                      <a:pt x="553" y="316"/>
                      <a:pt x="410" y="316"/>
                    </a:cubicBezTo>
                    <a:cubicBezTo>
                      <a:pt x="269" y="316"/>
                      <a:pt x="205" y="413"/>
                      <a:pt x="205" y="572"/>
                    </a:cubicBezTo>
                    <a:cubicBezTo>
                      <a:pt x="205" y="974"/>
                      <a:pt x="807" y="977"/>
                      <a:pt x="807" y="1481"/>
                    </a:cubicBezTo>
                    <a:cubicBezTo>
                      <a:pt x="807" y="1722"/>
                      <a:pt x="705" y="1893"/>
                      <a:pt x="487" y="1924"/>
                    </a:cubicBezTo>
                    <a:lnTo>
                      <a:pt x="487" y="2060"/>
                    </a:lnTo>
                    <a:lnTo>
                      <a:pt x="323" y="2060"/>
                    </a:lnTo>
                    <a:lnTo>
                      <a:pt x="323" y="1924"/>
                    </a:lnTo>
                    <a:cubicBezTo>
                      <a:pt x="100" y="1893"/>
                      <a:pt x="0" y="1724"/>
                      <a:pt x="0" y="1481"/>
                    </a:cubicBezTo>
                    <a:lnTo>
                      <a:pt x="0" y="1371"/>
                    </a:lnTo>
                    <a:lnTo>
                      <a:pt x="187" y="1371"/>
                    </a:lnTo>
                    <a:lnTo>
                      <a:pt x="187" y="1494"/>
                    </a:lnTo>
                    <a:cubicBezTo>
                      <a:pt x="187" y="1656"/>
                      <a:pt x="254" y="1748"/>
                      <a:pt x="397" y="1748"/>
                    </a:cubicBezTo>
                    <a:cubicBezTo>
                      <a:pt x="543" y="1748"/>
                      <a:pt x="607" y="1656"/>
                      <a:pt x="607" y="1494"/>
                    </a:cubicBezTo>
                    <a:cubicBezTo>
                      <a:pt x="607" y="1095"/>
                      <a:pt x="8" y="1089"/>
                      <a:pt x="8" y="585"/>
                    </a:cubicBezTo>
                    <a:cubicBezTo>
                      <a:pt x="8" y="339"/>
                      <a:pt x="107" y="177"/>
                      <a:pt x="323" y="144"/>
                    </a:cubicBezTo>
                    <a:lnTo>
                      <a:pt x="323" y="0"/>
                    </a:lnTo>
                    <a:lnTo>
                      <a:pt x="487" y="0"/>
                    </a:lnTo>
                    <a:lnTo>
                      <a:pt x="487" y="14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18" name="Freeform 31">
                <a:extLst>
                  <a:ext uri="{FF2B5EF4-FFF2-40B4-BE49-F238E27FC236}">
                    <a16:creationId xmlns:a16="http://schemas.microsoft.com/office/drawing/2014/main" id="{556E0FA4-A14D-4042-A768-01723B93D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9938" y="4754563"/>
                <a:ext cx="1836737" cy="1738312"/>
              </a:xfrm>
              <a:custGeom>
                <a:avLst/>
                <a:gdLst>
                  <a:gd name="T0" fmla="*/ 918008 w 5102"/>
                  <a:gd name="T1" fmla="*/ 64782 h 4830"/>
                  <a:gd name="T2" fmla="*/ 918008 w 5102"/>
                  <a:gd name="T3" fmla="*/ 64782 h 4830"/>
                  <a:gd name="T4" fmla="*/ 317163 w 5102"/>
                  <a:gd name="T5" fmla="*/ 396609 h 4830"/>
                  <a:gd name="T6" fmla="*/ 317163 w 5102"/>
                  <a:gd name="T7" fmla="*/ 396609 h 4830"/>
                  <a:gd name="T8" fmla="*/ 64801 w 5102"/>
                  <a:gd name="T9" fmla="*/ 1044787 h 4830"/>
                  <a:gd name="T10" fmla="*/ 64801 w 5102"/>
                  <a:gd name="T11" fmla="*/ 1044787 h 4830"/>
                  <a:gd name="T12" fmla="*/ 918008 w 5102"/>
                  <a:gd name="T13" fmla="*/ 1672810 h 4830"/>
                  <a:gd name="T14" fmla="*/ 918008 w 5102"/>
                  <a:gd name="T15" fmla="*/ 1672810 h 4830"/>
                  <a:gd name="T16" fmla="*/ 1771216 w 5102"/>
                  <a:gd name="T17" fmla="*/ 1044787 h 4830"/>
                  <a:gd name="T18" fmla="*/ 1771216 w 5102"/>
                  <a:gd name="T19" fmla="*/ 1044787 h 4830"/>
                  <a:gd name="T20" fmla="*/ 1518854 w 5102"/>
                  <a:gd name="T21" fmla="*/ 396609 h 4830"/>
                  <a:gd name="T22" fmla="*/ 1518854 w 5102"/>
                  <a:gd name="T23" fmla="*/ 396609 h 4830"/>
                  <a:gd name="T24" fmla="*/ 918008 w 5102"/>
                  <a:gd name="T25" fmla="*/ 64782 h 4830"/>
                  <a:gd name="T26" fmla="*/ 918008 w 5102"/>
                  <a:gd name="T27" fmla="*/ 1737952 h 4830"/>
                  <a:gd name="T28" fmla="*/ 918008 w 5102"/>
                  <a:gd name="T29" fmla="*/ 1737952 h 4830"/>
                  <a:gd name="T30" fmla="*/ 0 w 5102"/>
                  <a:gd name="T31" fmla="*/ 1044787 h 4830"/>
                  <a:gd name="T32" fmla="*/ 0 w 5102"/>
                  <a:gd name="T33" fmla="*/ 1044787 h 4830"/>
                  <a:gd name="T34" fmla="*/ 918008 w 5102"/>
                  <a:gd name="T35" fmla="*/ 0 h 4830"/>
                  <a:gd name="T36" fmla="*/ 918008 w 5102"/>
                  <a:gd name="T37" fmla="*/ 0 h 4830"/>
                  <a:gd name="T38" fmla="*/ 1569615 w 5102"/>
                  <a:gd name="T39" fmla="*/ 355940 h 4830"/>
                  <a:gd name="T40" fmla="*/ 1569615 w 5102"/>
                  <a:gd name="T41" fmla="*/ 355940 h 4830"/>
                  <a:gd name="T42" fmla="*/ 1836377 w 5102"/>
                  <a:gd name="T43" fmla="*/ 1044787 h 4830"/>
                  <a:gd name="T44" fmla="*/ 1836377 w 5102"/>
                  <a:gd name="T45" fmla="*/ 1044787 h 4830"/>
                  <a:gd name="T46" fmla="*/ 918008 w 5102"/>
                  <a:gd name="T47" fmla="*/ 1737952 h 48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102" h="4830">
                    <a:moveTo>
                      <a:pt x="2550" y="180"/>
                    </a:moveTo>
                    <a:lnTo>
                      <a:pt x="2550" y="180"/>
                    </a:lnTo>
                    <a:cubicBezTo>
                      <a:pt x="1952" y="180"/>
                      <a:pt x="1360" y="507"/>
                      <a:pt x="881" y="1102"/>
                    </a:cubicBezTo>
                    <a:cubicBezTo>
                      <a:pt x="449" y="1638"/>
                      <a:pt x="180" y="2329"/>
                      <a:pt x="180" y="2903"/>
                    </a:cubicBezTo>
                    <a:cubicBezTo>
                      <a:pt x="180" y="3963"/>
                      <a:pt x="1111" y="4648"/>
                      <a:pt x="2550" y="4648"/>
                    </a:cubicBezTo>
                    <a:cubicBezTo>
                      <a:pt x="3989" y="4648"/>
                      <a:pt x="4920" y="3963"/>
                      <a:pt x="4920" y="2903"/>
                    </a:cubicBezTo>
                    <a:cubicBezTo>
                      <a:pt x="4920" y="2329"/>
                      <a:pt x="4651" y="1638"/>
                      <a:pt x="4219" y="1102"/>
                    </a:cubicBezTo>
                    <a:cubicBezTo>
                      <a:pt x="3741" y="507"/>
                      <a:pt x="3149" y="180"/>
                      <a:pt x="2550" y="180"/>
                    </a:cubicBezTo>
                    <a:close/>
                    <a:moveTo>
                      <a:pt x="2550" y="4829"/>
                    </a:moveTo>
                    <a:lnTo>
                      <a:pt x="2550" y="4829"/>
                    </a:lnTo>
                    <a:cubicBezTo>
                      <a:pt x="1001" y="4829"/>
                      <a:pt x="0" y="4072"/>
                      <a:pt x="0" y="2903"/>
                    </a:cubicBezTo>
                    <a:cubicBezTo>
                      <a:pt x="0" y="1596"/>
                      <a:pt x="1176" y="0"/>
                      <a:pt x="2550" y="0"/>
                    </a:cubicBezTo>
                    <a:cubicBezTo>
                      <a:pt x="3204" y="0"/>
                      <a:pt x="3846" y="351"/>
                      <a:pt x="4360" y="989"/>
                    </a:cubicBezTo>
                    <a:cubicBezTo>
                      <a:pt x="4823" y="1564"/>
                      <a:pt x="5101" y="2280"/>
                      <a:pt x="5101" y="2903"/>
                    </a:cubicBezTo>
                    <a:cubicBezTo>
                      <a:pt x="5101" y="4072"/>
                      <a:pt x="4099" y="4829"/>
                      <a:pt x="2550" y="482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19" name="Freeform 32">
                <a:extLst>
                  <a:ext uri="{FF2B5EF4-FFF2-40B4-BE49-F238E27FC236}">
                    <a16:creationId xmlns:a16="http://schemas.microsoft.com/office/drawing/2014/main" id="{791B4BCA-B0C3-6B46-A526-914D1DFE4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4121150"/>
                <a:ext cx="769937" cy="534988"/>
              </a:xfrm>
              <a:custGeom>
                <a:avLst/>
                <a:gdLst>
                  <a:gd name="T0" fmla="*/ 80705 w 2137"/>
                  <a:gd name="T1" fmla="*/ 65076 h 1488"/>
                  <a:gd name="T2" fmla="*/ 381546 w 2137"/>
                  <a:gd name="T3" fmla="*/ 466676 h 1488"/>
                  <a:gd name="T4" fmla="*/ 381546 w 2137"/>
                  <a:gd name="T5" fmla="*/ 466676 h 1488"/>
                  <a:gd name="T6" fmla="*/ 384788 w 2137"/>
                  <a:gd name="T7" fmla="*/ 469553 h 1488"/>
                  <a:gd name="T8" fmla="*/ 384788 w 2137"/>
                  <a:gd name="T9" fmla="*/ 469553 h 1488"/>
                  <a:gd name="T10" fmla="*/ 388031 w 2137"/>
                  <a:gd name="T11" fmla="*/ 466676 h 1488"/>
                  <a:gd name="T12" fmla="*/ 688872 w 2137"/>
                  <a:gd name="T13" fmla="*/ 65076 h 1488"/>
                  <a:gd name="T14" fmla="*/ 80705 w 2137"/>
                  <a:gd name="T15" fmla="*/ 65076 h 1488"/>
                  <a:gd name="T16" fmla="*/ 384788 w 2137"/>
                  <a:gd name="T17" fmla="*/ 534628 h 1488"/>
                  <a:gd name="T18" fmla="*/ 384788 w 2137"/>
                  <a:gd name="T19" fmla="*/ 534628 h 1488"/>
                  <a:gd name="T20" fmla="*/ 329664 w 2137"/>
                  <a:gd name="T21" fmla="*/ 505506 h 1488"/>
                  <a:gd name="T22" fmla="*/ 19095 w 2137"/>
                  <a:gd name="T23" fmla="*/ 90962 h 1488"/>
                  <a:gd name="T24" fmla="*/ 19095 w 2137"/>
                  <a:gd name="T25" fmla="*/ 90962 h 1488"/>
                  <a:gd name="T26" fmla="*/ 9728 w 2137"/>
                  <a:gd name="T27" fmla="*/ 29482 h 1488"/>
                  <a:gd name="T28" fmla="*/ 9728 w 2137"/>
                  <a:gd name="T29" fmla="*/ 29482 h 1488"/>
                  <a:gd name="T30" fmla="*/ 64852 w 2137"/>
                  <a:gd name="T31" fmla="*/ 0 h 1488"/>
                  <a:gd name="T32" fmla="*/ 705085 w 2137"/>
                  <a:gd name="T33" fmla="*/ 0 h 1488"/>
                  <a:gd name="T34" fmla="*/ 705085 w 2137"/>
                  <a:gd name="T35" fmla="*/ 0 h 1488"/>
                  <a:gd name="T36" fmla="*/ 760209 w 2137"/>
                  <a:gd name="T37" fmla="*/ 29482 h 1488"/>
                  <a:gd name="T38" fmla="*/ 760209 w 2137"/>
                  <a:gd name="T39" fmla="*/ 29482 h 1488"/>
                  <a:gd name="T40" fmla="*/ 750842 w 2137"/>
                  <a:gd name="T41" fmla="*/ 90962 h 1488"/>
                  <a:gd name="T42" fmla="*/ 440273 w 2137"/>
                  <a:gd name="T43" fmla="*/ 505506 h 1488"/>
                  <a:gd name="T44" fmla="*/ 440273 w 2137"/>
                  <a:gd name="T45" fmla="*/ 505506 h 1488"/>
                  <a:gd name="T46" fmla="*/ 384788 w 2137"/>
                  <a:gd name="T47" fmla="*/ 534628 h 14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37" h="1488">
                    <a:moveTo>
                      <a:pt x="224" y="181"/>
                    </a:moveTo>
                    <a:lnTo>
                      <a:pt x="1059" y="1298"/>
                    </a:lnTo>
                    <a:cubicBezTo>
                      <a:pt x="1063" y="1303"/>
                      <a:pt x="1067" y="1305"/>
                      <a:pt x="1068" y="1306"/>
                    </a:cubicBezTo>
                    <a:cubicBezTo>
                      <a:pt x="1070" y="1305"/>
                      <a:pt x="1073" y="1303"/>
                      <a:pt x="1077" y="1298"/>
                    </a:cubicBezTo>
                    <a:lnTo>
                      <a:pt x="1912" y="181"/>
                    </a:lnTo>
                    <a:lnTo>
                      <a:pt x="224" y="181"/>
                    </a:lnTo>
                    <a:close/>
                    <a:moveTo>
                      <a:pt x="1068" y="1487"/>
                    </a:moveTo>
                    <a:lnTo>
                      <a:pt x="1068" y="1487"/>
                    </a:lnTo>
                    <a:cubicBezTo>
                      <a:pt x="1009" y="1487"/>
                      <a:pt x="953" y="1457"/>
                      <a:pt x="915" y="1406"/>
                    </a:cubicBezTo>
                    <a:lnTo>
                      <a:pt x="53" y="253"/>
                    </a:lnTo>
                    <a:cubicBezTo>
                      <a:pt x="10" y="197"/>
                      <a:pt x="0" y="134"/>
                      <a:pt x="27" y="82"/>
                    </a:cubicBezTo>
                    <a:cubicBezTo>
                      <a:pt x="53" y="30"/>
                      <a:pt x="108" y="0"/>
                      <a:pt x="180" y="0"/>
                    </a:cubicBezTo>
                    <a:lnTo>
                      <a:pt x="1957" y="0"/>
                    </a:lnTo>
                    <a:cubicBezTo>
                      <a:pt x="2028" y="0"/>
                      <a:pt x="2084" y="30"/>
                      <a:pt x="2110" y="82"/>
                    </a:cubicBezTo>
                    <a:cubicBezTo>
                      <a:pt x="2136" y="134"/>
                      <a:pt x="2126" y="197"/>
                      <a:pt x="2084" y="253"/>
                    </a:cubicBezTo>
                    <a:lnTo>
                      <a:pt x="1222" y="1406"/>
                    </a:lnTo>
                    <a:cubicBezTo>
                      <a:pt x="1183" y="1457"/>
                      <a:pt x="1128" y="1487"/>
                      <a:pt x="1068" y="148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0" name="Freeform 33">
                <a:extLst>
                  <a:ext uri="{FF2B5EF4-FFF2-40B4-BE49-F238E27FC236}">
                    <a16:creationId xmlns:a16="http://schemas.microsoft.com/office/drawing/2014/main" id="{89442CF1-533B-954E-957B-5A61CF088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4313" y="4597400"/>
                <a:ext cx="407987" cy="222250"/>
              </a:xfrm>
              <a:custGeom>
                <a:avLst/>
                <a:gdLst>
                  <a:gd name="T0" fmla="*/ 111007 w 1132"/>
                  <a:gd name="T1" fmla="*/ 64987 h 619"/>
                  <a:gd name="T2" fmla="*/ 111007 w 1132"/>
                  <a:gd name="T3" fmla="*/ 64987 h 619"/>
                  <a:gd name="T4" fmla="*/ 64874 w 1132"/>
                  <a:gd name="T5" fmla="*/ 110945 h 619"/>
                  <a:gd name="T6" fmla="*/ 64874 w 1132"/>
                  <a:gd name="T7" fmla="*/ 110945 h 619"/>
                  <a:gd name="T8" fmla="*/ 111007 w 1132"/>
                  <a:gd name="T9" fmla="*/ 157263 h 619"/>
                  <a:gd name="T10" fmla="*/ 296259 w 1132"/>
                  <a:gd name="T11" fmla="*/ 157263 h 619"/>
                  <a:gd name="T12" fmla="*/ 296259 w 1132"/>
                  <a:gd name="T13" fmla="*/ 157263 h 619"/>
                  <a:gd name="T14" fmla="*/ 342392 w 1132"/>
                  <a:gd name="T15" fmla="*/ 110945 h 619"/>
                  <a:gd name="T16" fmla="*/ 342392 w 1132"/>
                  <a:gd name="T17" fmla="*/ 110945 h 619"/>
                  <a:gd name="T18" fmla="*/ 296259 w 1132"/>
                  <a:gd name="T19" fmla="*/ 64987 h 619"/>
                  <a:gd name="T20" fmla="*/ 111007 w 1132"/>
                  <a:gd name="T21" fmla="*/ 64987 h 619"/>
                  <a:gd name="T22" fmla="*/ 296259 w 1132"/>
                  <a:gd name="T23" fmla="*/ 221891 h 619"/>
                  <a:gd name="T24" fmla="*/ 111007 w 1132"/>
                  <a:gd name="T25" fmla="*/ 221891 h 619"/>
                  <a:gd name="T26" fmla="*/ 111007 w 1132"/>
                  <a:gd name="T27" fmla="*/ 221891 h 619"/>
                  <a:gd name="T28" fmla="*/ 0 w 1132"/>
                  <a:gd name="T29" fmla="*/ 110945 h 619"/>
                  <a:gd name="T30" fmla="*/ 0 w 1132"/>
                  <a:gd name="T31" fmla="*/ 110945 h 619"/>
                  <a:gd name="T32" fmla="*/ 111007 w 1132"/>
                  <a:gd name="T33" fmla="*/ 0 h 619"/>
                  <a:gd name="T34" fmla="*/ 296259 w 1132"/>
                  <a:gd name="T35" fmla="*/ 0 h 619"/>
                  <a:gd name="T36" fmla="*/ 296259 w 1132"/>
                  <a:gd name="T37" fmla="*/ 0 h 619"/>
                  <a:gd name="T38" fmla="*/ 407627 w 1132"/>
                  <a:gd name="T39" fmla="*/ 110945 h 619"/>
                  <a:gd name="T40" fmla="*/ 407627 w 1132"/>
                  <a:gd name="T41" fmla="*/ 110945 h 619"/>
                  <a:gd name="T42" fmla="*/ 296259 w 1132"/>
                  <a:gd name="T43" fmla="*/ 221891 h 6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2" h="619">
                    <a:moveTo>
                      <a:pt x="308" y="181"/>
                    </a:moveTo>
                    <a:lnTo>
                      <a:pt x="308" y="181"/>
                    </a:lnTo>
                    <a:cubicBezTo>
                      <a:pt x="237" y="181"/>
                      <a:pt x="180" y="239"/>
                      <a:pt x="180" y="309"/>
                    </a:cubicBezTo>
                    <a:cubicBezTo>
                      <a:pt x="180" y="380"/>
                      <a:pt x="237" y="438"/>
                      <a:pt x="308" y="438"/>
                    </a:cubicBezTo>
                    <a:lnTo>
                      <a:pt x="822" y="438"/>
                    </a:lnTo>
                    <a:cubicBezTo>
                      <a:pt x="893" y="438"/>
                      <a:pt x="950" y="380"/>
                      <a:pt x="950" y="309"/>
                    </a:cubicBezTo>
                    <a:cubicBezTo>
                      <a:pt x="950" y="239"/>
                      <a:pt x="893" y="181"/>
                      <a:pt x="822" y="181"/>
                    </a:cubicBezTo>
                    <a:lnTo>
                      <a:pt x="308" y="181"/>
                    </a:lnTo>
                    <a:close/>
                    <a:moveTo>
                      <a:pt x="822" y="618"/>
                    </a:moveTo>
                    <a:lnTo>
                      <a:pt x="308" y="618"/>
                    </a:lnTo>
                    <a:cubicBezTo>
                      <a:pt x="138" y="618"/>
                      <a:pt x="0" y="480"/>
                      <a:pt x="0" y="309"/>
                    </a:cubicBezTo>
                    <a:cubicBezTo>
                      <a:pt x="0" y="139"/>
                      <a:pt x="138" y="0"/>
                      <a:pt x="308" y="0"/>
                    </a:cubicBezTo>
                    <a:lnTo>
                      <a:pt x="822" y="0"/>
                    </a:lnTo>
                    <a:cubicBezTo>
                      <a:pt x="993" y="0"/>
                      <a:pt x="1131" y="139"/>
                      <a:pt x="1131" y="309"/>
                    </a:cubicBezTo>
                    <a:cubicBezTo>
                      <a:pt x="1131" y="480"/>
                      <a:pt x="993" y="618"/>
                      <a:pt x="822" y="6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85" name="Group 9">
              <a:extLst>
                <a:ext uri="{FF2B5EF4-FFF2-40B4-BE49-F238E27FC236}">
                  <a16:creationId xmlns:a16="http://schemas.microsoft.com/office/drawing/2014/main" id="{DCE9D629-3CE3-B449-9860-2644541960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1188" y="1326066"/>
              <a:ext cx="1690738" cy="966342"/>
              <a:chOff x="5507038" y="1647825"/>
              <a:chExt cx="1863725" cy="106521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15" name="Freeform 34">
                <a:extLst>
                  <a:ext uri="{FF2B5EF4-FFF2-40B4-BE49-F238E27FC236}">
                    <a16:creationId xmlns:a16="http://schemas.microsoft.com/office/drawing/2014/main" id="{10D4BF76-C859-F14F-B2BA-0674C0FE0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2950" y="1647825"/>
                <a:ext cx="277813" cy="246063"/>
              </a:xfrm>
              <a:custGeom>
                <a:avLst/>
                <a:gdLst>
                  <a:gd name="T0" fmla="*/ 15474 w 772"/>
                  <a:gd name="T1" fmla="*/ 110764 h 682"/>
                  <a:gd name="T2" fmla="*/ 15474 w 772"/>
                  <a:gd name="T3" fmla="*/ 110764 h 682"/>
                  <a:gd name="T4" fmla="*/ 17273 w 772"/>
                  <a:gd name="T5" fmla="*/ 139989 h 682"/>
                  <a:gd name="T6" fmla="*/ 250823 w 772"/>
                  <a:gd name="T7" fmla="*/ 238486 h 682"/>
                  <a:gd name="T8" fmla="*/ 250823 w 772"/>
                  <a:gd name="T9" fmla="*/ 238486 h 682"/>
                  <a:gd name="T10" fmla="*/ 272775 w 772"/>
                  <a:gd name="T11" fmla="*/ 219725 h 682"/>
                  <a:gd name="T12" fmla="*/ 224554 w 772"/>
                  <a:gd name="T13" fmla="*/ 24173 h 682"/>
                  <a:gd name="T14" fmla="*/ 224554 w 772"/>
                  <a:gd name="T15" fmla="*/ 24173 h 682"/>
                  <a:gd name="T16" fmla="*/ 188927 w 772"/>
                  <a:gd name="T17" fmla="*/ 9020 h 682"/>
                  <a:gd name="T18" fmla="*/ 15474 w 772"/>
                  <a:gd name="T19" fmla="*/ 110764 h 6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2" h="682">
                    <a:moveTo>
                      <a:pt x="43" y="307"/>
                    </a:moveTo>
                    <a:lnTo>
                      <a:pt x="43" y="307"/>
                    </a:lnTo>
                    <a:cubicBezTo>
                      <a:pt x="0" y="332"/>
                      <a:pt x="2" y="368"/>
                      <a:pt x="48" y="388"/>
                    </a:cubicBezTo>
                    <a:lnTo>
                      <a:pt x="697" y="661"/>
                    </a:lnTo>
                    <a:cubicBezTo>
                      <a:pt x="743" y="681"/>
                      <a:pt x="771" y="657"/>
                      <a:pt x="758" y="609"/>
                    </a:cubicBezTo>
                    <a:lnTo>
                      <a:pt x="624" y="67"/>
                    </a:lnTo>
                    <a:cubicBezTo>
                      <a:pt x="612" y="19"/>
                      <a:pt x="567" y="0"/>
                      <a:pt x="525" y="25"/>
                    </a:cubicBezTo>
                    <a:lnTo>
                      <a:pt x="43" y="30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16" name="Freeform 35">
                <a:extLst>
                  <a:ext uri="{FF2B5EF4-FFF2-40B4-BE49-F238E27FC236}">
                    <a16:creationId xmlns:a16="http://schemas.microsoft.com/office/drawing/2014/main" id="{56164AE1-1449-2F4E-87E0-91B40F189E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7038" y="1752600"/>
                <a:ext cx="1771650" cy="960438"/>
              </a:xfrm>
              <a:custGeom>
                <a:avLst/>
                <a:gdLst>
                  <a:gd name="T0" fmla="*/ 37067 w 4923"/>
                  <a:gd name="T1" fmla="*/ 960078 h 2666"/>
                  <a:gd name="T2" fmla="*/ 37067 w 4923"/>
                  <a:gd name="T3" fmla="*/ 960078 h 2666"/>
                  <a:gd name="T4" fmla="*/ 20873 w 4923"/>
                  <a:gd name="T5" fmla="*/ 955755 h 2666"/>
                  <a:gd name="T6" fmla="*/ 20873 w 4923"/>
                  <a:gd name="T7" fmla="*/ 955755 h 2666"/>
                  <a:gd name="T8" fmla="*/ 8637 w 4923"/>
                  <a:gd name="T9" fmla="*/ 911443 h 2666"/>
                  <a:gd name="T10" fmla="*/ 393340 w 4923"/>
                  <a:gd name="T11" fmla="*/ 235967 h 2666"/>
                  <a:gd name="T12" fmla="*/ 393340 w 4923"/>
                  <a:gd name="T13" fmla="*/ 235967 h 2666"/>
                  <a:gd name="T14" fmla="*/ 445522 w 4923"/>
                  <a:gd name="T15" fmla="*/ 201742 h 2666"/>
                  <a:gd name="T16" fmla="*/ 445522 w 4923"/>
                  <a:gd name="T17" fmla="*/ 201742 h 2666"/>
                  <a:gd name="T18" fmla="*/ 499143 w 4923"/>
                  <a:gd name="T19" fmla="*/ 233805 h 2666"/>
                  <a:gd name="T20" fmla="*/ 747814 w 4923"/>
                  <a:gd name="T21" fmla="*/ 631526 h 2666"/>
                  <a:gd name="T22" fmla="*/ 987129 w 4923"/>
                  <a:gd name="T23" fmla="*/ 284241 h 2666"/>
                  <a:gd name="T24" fmla="*/ 987129 w 4923"/>
                  <a:gd name="T25" fmla="*/ 284241 h 2666"/>
                  <a:gd name="T26" fmla="*/ 1040390 w 4923"/>
                  <a:gd name="T27" fmla="*/ 253979 h 2666"/>
                  <a:gd name="T28" fmla="*/ 1040390 w 4923"/>
                  <a:gd name="T29" fmla="*/ 253979 h 2666"/>
                  <a:gd name="T30" fmla="*/ 1041830 w 4923"/>
                  <a:gd name="T31" fmla="*/ 253979 h 2666"/>
                  <a:gd name="T32" fmla="*/ 1041830 w 4923"/>
                  <a:gd name="T33" fmla="*/ 253979 h 2666"/>
                  <a:gd name="T34" fmla="*/ 1095091 w 4923"/>
                  <a:gd name="T35" fmla="*/ 286402 h 2666"/>
                  <a:gd name="T36" fmla="*/ 1373991 w 4923"/>
                  <a:gd name="T37" fmla="*/ 730956 h 2666"/>
                  <a:gd name="T38" fmla="*/ 1704714 w 4923"/>
                  <a:gd name="T39" fmla="*/ 23056 h 2666"/>
                  <a:gd name="T40" fmla="*/ 1704714 w 4923"/>
                  <a:gd name="T41" fmla="*/ 23056 h 2666"/>
                  <a:gd name="T42" fmla="*/ 1747898 w 4923"/>
                  <a:gd name="T43" fmla="*/ 7565 h 2666"/>
                  <a:gd name="T44" fmla="*/ 1747898 w 4923"/>
                  <a:gd name="T45" fmla="*/ 7565 h 2666"/>
                  <a:gd name="T46" fmla="*/ 1763733 w 4923"/>
                  <a:gd name="T47" fmla="*/ 50796 h 2666"/>
                  <a:gd name="T48" fmla="*/ 1428332 w 4923"/>
                  <a:gd name="T49" fmla="*/ 768422 h 2666"/>
                  <a:gd name="T50" fmla="*/ 1428332 w 4923"/>
                  <a:gd name="T51" fmla="*/ 768422 h 2666"/>
                  <a:gd name="T52" fmla="*/ 1378670 w 4923"/>
                  <a:gd name="T53" fmla="*/ 806249 h 2666"/>
                  <a:gd name="T54" fmla="*/ 1378670 w 4923"/>
                  <a:gd name="T55" fmla="*/ 806249 h 2666"/>
                  <a:gd name="T56" fmla="*/ 1324329 w 4923"/>
                  <a:gd name="T57" fmla="*/ 774907 h 2666"/>
                  <a:gd name="T58" fmla="*/ 1040390 w 4923"/>
                  <a:gd name="T59" fmla="*/ 321707 h 2666"/>
                  <a:gd name="T60" fmla="*/ 801075 w 4923"/>
                  <a:gd name="T61" fmla="*/ 668992 h 2666"/>
                  <a:gd name="T62" fmla="*/ 801075 w 4923"/>
                  <a:gd name="T63" fmla="*/ 668992 h 2666"/>
                  <a:gd name="T64" fmla="*/ 746015 w 4923"/>
                  <a:gd name="T65" fmla="*/ 698893 h 2666"/>
                  <a:gd name="T66" fmla="*/ 746015 w 4923"/>
                  <a:gd name="T67" fmla="*/ 698893 h 2666"/>
                  <a:gd name="T68" fmla="*/ 692754 w 4923"/>
                  <a:gd name="T69" fmla="*/ 666470 h 2666"/>
                  <a:gd name="T70" fmla="*/ 446961 w 4923"/>
                  <a:gd name="T71" fmla="*/ 273073 h 2666"/>
                  <a:gd name="T72" fmla="*/ 65497 w 4923"/>
                  <a:gd name="T73" fmla="*/ 943506 h 2666"/>
                  <a:gd name="T74" fmla="*/ 65497 w 4923"/>
                  <a:gd name="T75" fmla="*/ 943506 h 2666"/>
                  <a:gd name="T76" fmla="*/ 37067 w 4923"/>
                  <a:gd name="T77" fmla="*/ 960078 h 26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923" h="2666">
                    <a:moveTo>
                      <a:pt x="103" y="2665"/>
                    </a:moveTo>
                    <a:lnTo>
                      <a:pt x="103" y="2665"/>
                    </a:lnTo>
                    <a:cubicBezTo>
                      <a:pt x="88" y="2665"/>
                      <a:pt x="73" y="2661"/>
                      <a:pt x="58" y="2653"/>
                    </a:cubicBezTo>
                    <a:cubicBezTo>
                      <a:pt x="15" y="2628"/>
                      <a:pt x="0" y="2573"/>
                      <a:pt x="24" y="2530"/>
                    </a:cubicBezTo>
                    <a:lnTo>
                      <a:pt x="1093" y="655"/>
                    </a:lnTo>
                    <a:cubicBezTo>
                      <a:pt x="1127" y="596"/>
                      <a:pt x="1179" y="561"/>
                      <a:pt x="1238" y="560"/>
                    </a:cubicBezTo>
                    <a:cubicBezTo>
                      <a:pt x="1297" y="560"/>
                      <a:pt x="1351" y="591"/>
                      <a:pt x="1387" y="649"/>
                    </a:cubicBezTo>
                    <a:lnTo>
                      <a:pt x="2078" y="1753"/>
                    </a:lnTo>
                    <a:lnTo>
                      <a:pt x="2743" y="789"/>
                    </a:lnTo>
                    <a:cubicBezTo>
                      <a:pt x="2780" y="735"/>
                      <a:pt x="2834" y="705"/>
                      <a:pt x="2891" y="705"/>
                    </a:cubicBezTo>
                    <a:cubicBezTo>
                      <a:pt x="2893" y="705"/>
                      <a:pt x="2894" y="705"/>
                      <a:pt x="2895" y="705"/>
                    </a:cubicBezTo>
                    <a:cubicBezTo>
                      <a:pt x="2954" y="706"/>
                      <a:pt x="3008" y="739"/>
                      <a:pt x="3043" y="795"/>
                    </a:cubicBezTo>
                    <a:lnTo>
                      <a:pt x="3818" y="2029"/>
                    </a:lnTo>
                    <a:lnTo>
                      <a:pt x="4737" y="64"/>
                    </a:lnTo>
                    <a:cubicBezTo>
                      <a:pt x="4758" y="19"/>
                      <a:pt x="4812" y="0"/>
                      <a:pt x="4857" y="21"/>
                    </a:cubicBezTo>
                    <a:cubicBezTo>
                      <a:pt x="4903" y="42"/>
                      <a:pt x="4922" y="95"/>
                      <a:pt x="4901" y="141"/>
                    </a:cubicBezTo>
                    <a:lnTo>
                      <a:pt x="3969" y="2133"/>
                    </a:lnTo>
                    <a:cubicBezTo>
                      <a:pt x="3939" y="2197"/>
                      <a:pt x="3889" y="2235"/>
                      <a:pt x="3831" y="2238"/>
                    </a:cubicBezTo>
                    <a:cubicBezTo>
                      <a:pt x="3771" y="2242"/>
                      <a:pt x="3717" y="2210"/>
                      <a:pt x="3680" y="2151"/>
                    </a:cubicBezTo>
                    <a:lnTo>
                      <a:pt x="2891" y="893"/>
                    </a:lnTo>
                    <a:lnTo>
                      <a:pt x="2226" y="1857"/>
                    </a:lnTo>
                    <a:cubicBezTo>
                      <a:pt x="2188" y="1912"/>
                      <a:pt x="2134" y="1942"/>
                      <a:pt x="2073" y="1940"/>
                    </a:cubicBezTo>
                    <a:cubicBezTo>
                      <a:pt x="2015" y="1939"/>
                      <a:pt x="1961" y="1906"/>
                      <a:pt x="1925" y="1850"/>
                    </a:cubicBezTo>
                    <a:lnTo>
                      <a:pt x="1242" y="758"/>
                    </a:lnTo>
                    <a:lnTo>
                      <a:pt x="182" y="2619"/>
                    </a:lnTo>
                    <a:cubicBezTo>
                      <a:pt x="165" y="2648"/>
                      <a:pt x="134" y="2665"/>
                      <a:pt x="103" y="26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86" name="Group 5">
              <a:extLst>
                <a:ext uri="{FF2B5EF4-FFF2-40B4-BE49-F238E27FC236}">
                  <a16:creationId xmlns:a16="http://schemas.microsoft.com/office/drawing/2014/main" id="{D38E494A-CE1F-F64E-9B98-45B5B426E2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3848" y="2845426"/>
              <a:ext cx="1474715" cy="1356622"/>
              <a:chOff x="4892675" y="3322638"/>
              <a:chExt cx="1625600" cy="149542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12" name="Freeform 2">
                <a:extLst>
                  <a:ext uri="{FF2B5EF4-FFF2-40B4-BE49-F238E27FC236}">
                    <a16:creationId xmlns:a16="http://schemas.microsoft.com/office/drawing/2014/main" id="{460A689A-6F3A-6F44-BDBB-7781D6A48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5788" y="3751263"/>
                <a:ext cx="252412" cy="642937"/>
              </a:xfrm>
              <a:custGeom>
                <a:avLst/>
                <a:gdLst>
                  <a:gd name="T0" fmla="*/ 152311 w 701"/>
                  <a:gd name="T1" fmla="*/ 44229 h 1788"/>
                  <a:gd name="T2" fmla="*/ 152311 w 701"/>
                  <a:gd name="T3" fmla="*/ 44229 h 1788"/>
                  <a:gd name="T4" fmla="*/ 251332 w 701"/>
                  <a:gd name="T5" fmla="*/ 181950 h 1788"/>
                  <a:gd name="T6" fmla="*/ 251332 w 701"/>
                  <a:gd name="T7" fmla="*/ 197052 h 1788"/>
                  <a:gd name="T8" fmla="*/ 193000 w 701"/>
                  <a:gd name="T9" fmla="*/ 197052 h 1788"/>
                  <a:gd name="T10" fmla="*/ 193000 w 701"/>
                  <a:gd name="T11" fmla="*/ 177994 h 1788"/>
                  <a:gd name="T12" fmla="*/ 193000 w 701"/>
                  <a:gd name="T13" fmla="*/ 177994 h 1788"/>
                  <a:gd name="T14" fmla="*/ 128186 w 701"/>
                  <a:gd name="T15" fmla="*/ 97807 h 1788"/>
                  <a:gd name="T16" fmla="*/ 128186 w 701"/>
                  <a:gd name="T17" fmla="*/ 97807 h 1788"/>
                  <a:gd name="T18" fmla="*/ 64093 w 701"/>
                  <a:gd name="T19" fmla="*/ 177994 h 1788"/>
                  <a:gd name="T20" fmla="*/ 64093 w 701"/>
                  <a:gd name="T21" fmla="*/ 177994 h 1788"/>
                  <a:gd name="T22" fmla="*/ 252052 w 701"/>
                  <a:gd name="T23" fmla="*/ 461706 h 1788"/>
                  <a:gd name="T24" fmla="*/ 252052 w 701"/>
                  <a:gd name="T25" fmla="*/ 461706 h 1788"/>
                  <a:gd name="T26" fmla="*/ 152311 w 701"/>
                  <a:gd name="T27" fmla="*/ 600146 h 1788"/>
                  <a:gd name="T28" fmla="*/ 152311 w 701"/>
                  <a:gd name="T29" fmla="*/ 642577 h 1788"/>
                  <a:gd name="T30" fmla="*/ 100821 w 701"/>
                  <a:gd name="T31" fmla="*/ 642577 h 1788"/>
                  <a:gd name="T32" fmla="*/ 100821 w 701"/>
                  <a:gd name="T33" fmla="*/ 600146 h 1788"/>
                  <a:gd name="T34" fmla="*/ 100821 w 701"/>
                  <a:gd name="T35" fmla="*/ 600146 h 1788"/>
                  <a:gd name="T36" fmla="*/ 0 w 701"/>
                  <a:gd name="T37" fmla="*/ 461706 h 1788"/>
                  <a:gd name="T38" fmla="*/ 0 w 701"/>
                  <a:gd name="T39" fmla="*/ 427186 h 1788"/>
                  <a:gd name="T40" fmla="*/ 58332 w 701"/>
                  <a:gd name="T41" fmla="*/ 427186 h 1788"/>
                  <a:gd name="T42" fmla="*/ 58332 w 701"/>
                  <a:gd name="T43" fmla="*/ 465662 h 1788"/>
                  <a:gd name="T44" fmla="*/ 58332 w 701"/>
                  <a:gd name="T45" fmla="*/ 465662 h 1788"/>
                  <a:gd name="T46" fmla="*/ 124226 w 701"/>
                  <a:gd name="T47" fmla="*/ 545130 h 1788"/>
                  <a:gd name="T48" fmla="*/ 124226 w 701"/>
                  <a:gd name="T49" fmla="*/ 545130 h 1788"/>
                  <a:gd name="T50" fmla="*/ 189759 w 701"/>
                  <a:gd name="T51" fmla="*/ 465662 h 1788"/>
                  <a:gd name="T52" fmla="*/ 189759 w 701"/>
                  <a:gd name="T53" fmla="*/ 465662 h 1788"/>
                  <a:gd name="T54" fmla="*/ 2521 w 701"/>
                  <a:gd name="T55" fmla="*/ 181950 h 1788"/>
                  <a:gd name="T56" fmla="*/ 2521 w 701"/>
                  <a:gd name="T57" fmla="*/ 181950 h 1788"/>
                  <a:gd name="T58" fmla="*/ 100821 w 701"/>
                  <a:gd name="T59" fmla="*/ 44229 h 1788"/>
                  <a:gd name="T60" fmla="*/ 100821 w 701"/>
                  <a:gd name="T61" fmla="*/ 0 h 1788"/>
                  <a:gd name="T62" fmla="*/ 152311 w 701"/>
                  <a:gd name="T63" fmla="*/ 0 h 1788"/>
                  <a:gd name="T64" fmla="*/ 152311 w 701"/>
                  <a:gd name="T65" fmla="*/ 44229 h 1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01" h="1788">
                    <a:moveTo>
                      <a:pt x="423" y="123"/>
                    </a:moveTo>
                    <a:lnTo>
                      <a:pt x="423" y="123"/>
                    </a:lnTo>
                    <a:cubicBezTo>
                      <a:pt x="612" y="150"/>
                      <a:pt x="698" y="297"/>
                      <a:pt x="698" y="506"/>
                    </a:cubicBezTo>
                    <a:lnTo>
                      <a:pt x="698" y="548"/>
                    </a:lnTo>
                    <a:lnTo>
                      <a:pt x="536" y="548"/>
                    </a:lnTo>
                    <a:lnTo>
                      <a:pt x="536" y="495"/>
                    </a:lnTo>
                    <a:cubicBezTo>
                      <a:pt x="536" y="357"/>
                      <a:pt x="481" y="272"/>
                      <a:pt x="356" y="272"/>
                    </a:cubicBezTo>
                    <a:cubicBezTo>
                      <a:pt x="233" y="272"/>
                      <a:pt x="178" y="357"/>
                      <a:pt x="178" y="495"/>
                    </a:cubicBezTo>
                    <a:cubicBezTo>
                      <a:pt x="178" y="844"/>
                      <a:pt x="700" y="846"/>
                      <a:pt x="700" y="1284"/>
                    </a:cubicBezTo>
                    <a:cubicBezTo>
                      <a:pt x="700" y="1493"/>
                      <a:pt x="612" y="1642"/>
                      <a:pt x="423" y="1669"/>
                    </a:cubicBezTo>
                    <a:lnTo>
                      <a:pt x="423" y="1787"/>
                    </a:lnTo>
                    <a:lnTo>
                      <a:pt x="280" y="1787"/>
                    </a:lnTo>
                    <a:lnTo>
                      <a:pt x="280" y="1669"/>
                    </a:lnTo>
                    <a:cubicBezTo>
                      <a:pt x="87" y="1642"/>
                      <a:pt x="0" y="1496"/>
                      <a:pt x="0" y="1284"/>
                    </a:cubicBezTo>
                    <a:lnTo>
                      <a:pt x="0" y="1188"/>
                    </a:lnTo>
                    <a:lnTo>
                      <a:pt x="162" y="1188"/>
                    </a:lnTo>
                    <a:lnTo>
                      <a:pt x="162" y="1295"/>
                    </a:lnTo>
                    <a:cubicBezTo>
                      <a:pt x="162" y="1435"/>
                      <a:pt x="221" y="1516"/>
                      <a:pt x="345" y="1516"/>
                    </a:cubicBezTo>
                    <a:cubicBezTo>
                      <a:pt x="471" y="1516"/>
                      <a:pt x="527" y="1435"/>
                      <a:pt x="527" y="1295"/>
                    </a:cubicBezTo>
                    <a:cubicBezTo>
                      <a:pt x="527" y="948"/>
                      <a:pt x="7" y="944"/>
                      <a:pt x="7" y="506"/>
                    </a:cubicBezTo>
                    <a:cubicBezTo>
                      <a:pt x="7" y="292"/>
                      <a:pt x="94" y="152"/>
                      <a:pt x="280" y="123"/>
                    </a:cubicBezTo>
                    <a:lnTo>
                      <a:pt x="280" y="0"/>
                    </a:lnTo>
                    <a:lnTo>
                      <a:pt x="423" y="0"/>
                    </a:lnTo>
                    <a:lnTo>
                      <a:pt x="423" y="12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13" name="Freeform 36">
                <a:extLst>
                  <a:ext uri="{FF2B5EF4-FFF2-40B4-BE49-F238E27FC236}">
                    <a16:creationId xmlns:a16="http://schemas.microsoft.com/office/drawing/2014/main" id="{4D530BCE-6D99-474F-922C-DC9D702E7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2850" y="3322638"/>
                <a:ext cx="1495425" cy="1495425"/>
              </a:xfrm>
              <a:custGeom>
                <a:avLst/>
                <a:gdLst>
                  <a:gd name="T0" fmla="*/ 747353 w 4154"/>
                  <a:gd name="T1" fmla="*/ 65175 h 4153"/>
                  <a:gd name="T2" fmla="*/ 747353 w 4154"/>
                  <a:gd name="T3" fmla="*/ 65175 h 4153"/>
                  <a:gd name="T4" fmla="*/ 65159 w 4154"/>
                  <a:gd name="T5" fmla="*/ 747172 h 4153"/>
                  <a:gd name="T6" fmla="*/ 65159 w 4154"/>
                  <a:gd name="T7" fmla="*/ 747172 h 4153"/>
                  <a:gd name="T8" fmla="*/ 747353 w 4154"/>
                  <a:gd name="T9" fmla="*/ 1429890 h 4153"/>
                  <a:gd name="T10" fmla="*/ 747353 w 4154"/>
                  <a:gd name="T11" fmla="*/ 1429890 h 4153"/>
                  <a:gd name="T12" fmla="*/ 1429906 w 4154"/>
                  <a:gd name="T13" fmla="*/ 747172 h 4153"/>
                  <a:gd name="T14" fmla="*/ 1429906 w 4154"/>
                  <a:gd name="T15" fmla="*/ 747172 h 4153"/>
                  <a:gd name="T16" fmla="*/ 747353 w 4154"/>
                  <a:gd name="T17" fmla="*/ 65175 h 4153"/>
                  <a:gd name="T18" fmla="*/ 747353 w 4154"/>
                  <a:gd name="T19" fmla="*/ 1495065 h 4153"/>
                  <a:gd name="T20" fmla="*/ 747353 w 4154"/>
                  <a:gd name="T21" fmla="*/ 1495065 h 4153"/>
                  <a:gd name="T22" fmla="*/ 0 w 4154"/>
                  <a:gd name="T23" fmla="*/ 747172 h 4153"/>
                  <a:gd name="T24" fmla="*/ 0 w 4154"/>
                  <a:gd name="T25" fmla="*/ 747172 h 4153"/>
                  <a:gd name="T26" fmla="*/ 747353 w 4154"/>
                  <a:gd name="T27" fmla="*/ 0 h 4153"/>
                  <a:gd name="T28" fmla="*/ 747353 w 4154"/>
                  <a:gd name="T29" fmla="*/ 0 h 4153"/>
                  <a:gd name="T30" fmla="*/ 1495065 w 4154"/>
                  <a:gd name="T31" fmla="*/ 747172 h 4153"/>
                  <a:gd name="T32" fmla="*/ 1495065 w 4154"/>
                  <a:gd name="T33" fmla="*/ 747172 h 4153"/>
                  <a:gd name="T34" fmla="*/ 747353 w 4154"/>
                  <a:gd name="T35" fmla="*/ 1495065 h 41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54" h="4153">
                    <a:moveTo>
                      <a:pt x="2076" y="181"/>
                    </a:moveTo>
                    <a:lnTo>
                      <a:pt x="2076" y="181"/>
                    </a:lnTo>
                    <a:cubicBezTo>
                      <a:pt x="1031" y="181"/>
                      <a:pt x="181" y="1032"/>
                      <a:pt x="181" y="2075"/>
                    </a:cubicBezTo>
                    <a:cubicBezTo>
                      <a:pt x="181" y="3121"/>
                      <a:pt x="1031" y="3971"/>
                      <a:pt x="2076" y="3971"/>
                    </a:cubicBezTo>
                    <a:cubicBezTo>
                      <a:pt x="3121" y="3971"/>
                      <a:pt x="3972" y="3121"/>
                      <a:pt x="3972" y="2075"/>
                    </a:cubicBezTo>
                    <a:cubicBezTo>
                      <a:pt x="3972" y="1032"/>
                      <a:pt x="3121" y="181"/>
                      <a:pt x="2076" y="181"/>
                    </a:cubicBezTo>
                    <a:close/>
                    <a:moveTo>
                      <a:pt x="2076" y="4152"/>
                    </a:moveTo>
                    <a:lnTo>
                      <a:pt x="2076" y="4152"/>
                    </a:lnTo>
                    <a:cubicBezTo>
                      <a:pt x="931" y="4152"/>
                      <a:pt x="0" y="3220"/>
                      <a:pt x="0" y="2075"/>
                    </a:cubicBezTo>
                    <a:cubicBezTo>
                      <a:pt x="0" y="932"/>
                      <a:pt x="931" y="0"/>
                      <a:pt x="2076" y="0"/>
                    </a:cubicBezTo>
                    <a:cubicBezTo>
                      <a:pt x="3221" y="0"/>
                      <a:pt x="4153" y="932"/>
                      <a:pt x="4153" y="2075"/>
                    </a:cubicBezTo>
                    <a:cubicBezTo>
                      <a:pt x="4153" y="3220"/>
                      <a:pt x="3221" y="4152"/>
                      <a:pt x="2076" y="415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14" name="Freeform 37">
                <a:extLst>
                  <a:ext uri="{FF2B5EF4-FFF2-40B4-BE49-F238E27FC236}">
                    <a16:creationId xmlns:a16="http://schemas.microsoft.com/office/drawing/2014/main" id="{11E24312-75B7-3D4A-BDA2-DE33E170D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2675" y="3322638"/>
                <a:ext cx="909638" cy="1495425"/>
              </a:xfrm>
              <a:custGeom>
                <a:avLst/>
                <a:gdLst>
                  <a:gd name="T0" fmla="*/ 876534 w 2528"/>
                  <a:gd name="T1" fmla="*/ 1495065 h 4153"/>
                  <a:gd name="T2" fmla="*/ 746997 w 2528"/>
                  <a:gd name="T3" fmla="*/ 1495065 h 4153"/>
                  <a:gd name="T4" fmla="*/ 746997 w 2528"/>
                  <a:gd name="T5" fmla="*/ 1495065 h 4153"/>
                  <a:gd name="T6" fmla="*/ 0 w 2528"/>
                  <a:gd name="T7" fmla="*/ 747172 h 4153"/>
                  <a:gd name="T8" fmla="*/ 0 w 2528"/>
                  <a:gd name="T9" fmla="*/ 747172 h 4153"/>
                  <a:gd name="T10" fmla="*/ 746997 w 2528"/>
                  <a:gd name="T11" fmla="*/ 0 h 4153"/>
                  <a:gd name="T12" fmla="*/ 876534 w 2528"/>
                  <a:gd name="T13" fmla="*/ 0 h 4153"/>
                  <a:gd name="T14" fmla="*/ 876534 w 2528"/>
                  <a:gd name="T15" fmla="*/ 0 h 4153"/>
                  <a:gd name="T16" fmla="*/ 909278 w 2528"/>
                  <a:gd name="T17" fmla="*/ 32768 h 4153"/>
                  <a:gd name="T18" fmla="*/ 909278 w 2528"/>
                  <a:gd name="T19" fmla="*/ 32768 h 4153"/>
                  <a:gd name="T20" fmla="*/ 876534 w 2528"/>
                  <a:gd name="T21" fmla="*/ 65175 h 4153"/>
                  <a:gd name="T22" fmla="*/ 746997 w 2528"/>
                  <a:gd name="T23" fmla="*/ 65175 h 4153"/>
                  <a:gd name="T24" fmla="*/ 746997 w 2528"/>
                  <a:gd name="T25" fmla="*/ 65175 h 4153"/>
                  <a:gd name="T26" fmla="*/ 64769 w 2528"/>
                  <a:gd name="T27" fmla="*/ 747172 h 4153"/>
                  <a:gd name="T28" fmla="*/ 64769 w 2528"/>
                  <a:gd name="T29" fmla="*/ 747172 h 4153"/>
                  <a:gd name="T30" fmla="*/ 746997 w 2528"/>
                  <a:gd name="T31" fmla="*/ 1429890 h 4153"/>
                  <a:gd name="T32" fmla="*/ 876534 w 2528"/>
                  <a:gd name="T33" fmla="*/ 1429890 h 4153"/>
                  <a:gd name="T34" fmla="*/ 876534 w 2528"/>
                  <a:gd name="T35" fmla="*/ 1429890 h 4153"/>
                  <a:gd name="T36" fmla="*/ 909278 w 2528"/>
                  <a:gd name="T37" fmla="*/ 1462297 h 4153"/>
                  <a:gd name="T38" fmla="*/ 909278 w 2528"/>
                  <a:gd name="T39" fmla="*/ 1462297 h 4153"/>
                  <a:gd name="T40" fmla="*/ 876534 w 2528"/>
                  <a:gd name="T41" fmla="*/ 1495065 h 41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28" h="4153">
                    <a:moveTo>
                      <a:pt x="2436" y="4152"/>
                    </a:moveTo>
                    <a:lnTo>
                      <a:pt x="2076" y="4152"/>
                    </a:lnTo>
                    <a:cubicBezTo>
                      <a:pt x="930" y="4152"/>
                      <a:pt x="0" y="3221"/>
                      <a:pt x="0" y="2075"/>
                    </a:cubicBezTo>
                    <a:cubicBezTo>
                      <a:pt x="0" y="932"/>
                      <a:pt x="930" y="0"/>
                      <a:pt x="2076" y="0"/>
                    </a:cubicBezTo>
                    <a:lnTo>
                      <a:pt x="2436" y="0"/>
                    </a:lnTo>
                    <a:cubicBezTo>
                      <a:pt x="2486" y="0"/>
                      <a:pt x="2527" y="41"/>
                      <a:pt x="2527" y="91"/>
                    </a:cubicBezTo>
                    <a:cubicBezTo>
                      <a:pt x="2527" y="141"/>
                      <a:pt x="2486" y="181"/>
                      <a:pt x="2436" y="181"/>
                    </a:cubicBezTo>
                    <a:lnTo>
                      <a:pt x="2076" y="181"/>
                    </a:lnTo>
                    <a:cubicBezTo>
                      <a:pt x="1030" y="181"/>
                      <a:pt x="180" y="1032"/>
                      <a:pt x="180" y="2075"/>
                    </a:cubicBezTo>
                    <a:cubicBezTo>
                      <a:pt x="180" y="3121"/>
                      <a:pt x="1030" y="3971"/>
                      <a:pt x="2076" y="3971"/>
                    </a:cubicBezTo>
                    <a:lnTo>
                      <a:pt x="2436" y="3971"/>
                    </a:lnTo>
                    <a:cubicBezTo>
                      <a:pt x="2486" y="3971"/>
                      <a:pt x="2527" y="4011"/>
                      <a:pt x="2527" y="4061"/>
                    </a:cubicBezTo>
                    <a:cubicBezTo>
                      <a:pt x="2527" y="4111"/>
                      <a:pt x="2486" y="4152"/>
                      <a:pt x="2436" y="415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87" name="Group 11">
              <a:extLst>
                <a:ext uri="{FF2B5EF4-FFF2-40B4-BE49-F238E27FC236}">
                  <a16:creationId xmlns:a16="http://schemas.microsoft.com/office/drawing/2014/main" id="{D7D6DDB0-6536-084A-A4A0-34920A75BC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8181" y="1700505"/>
              <a:ext cx="1765625" cy="1659054"/>
              <a:chOff x="3332163" y="2060575"/>
              <a:chExt cx="1946275" cy="18288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05" name="Freeform 43">
                <a:extLst>
                  <a:ext uri="{FF2B5EF4-FFF2-40B4-BE49-F238E27FC236}">
                    <a16:creationId xmlns:a16="http://schemas.microsoft.com/office/drawing/2014/main" id="{06D6B721-74B1-AF4B-8956-B7053C549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1663" y="2060575"/>
                <a:ext cx="273050" cy="481013"/>
              </a:xfrm>
              <a:custGeom>
                <a:avLst/>
                <a:gdLst>
                  <a:gd name="T0" fmla="*/ 65115 w 759"/>
                  <a:gd name="T1" fmla="*/ 415584 h 1338"/>
                  <a:gd name="T2" fmla="*/ 207935 w 759"/>
                  <a:gd name="T3" fmla="*/ 415584 h 1338"/>
                  <a:gd name="T4" fmla="*/ 207935 w 759"/>
                  <a:gd name="T5" fmla="*/ 68305 h 1338"/>
                  <a:gd name="T6" fmla="*/ 207935 w 759"/>
                  <a:gd name="T7" fmla="*/ 68305 h 1338"/>
                  <a:gd name="T8" fmla="*/ 65115 w 759"/>
                  <a:gd name="T9" fmla="*/ 240507 h 1338"/>
                  <a:gd name="T10" fmla="*/ 65115 w 759"/>
                  <a:gd name="T11" fmla="*/ 415584 h 1338"/>
                  <a:gd name="T12" fmla="*/ 240313 w 759"/>
                  <a:gd name="T13" fmla="*/ 480653 h 1338"/>
                  <a:gd name="T14" fmla="*/ 32377 w 759"/>
                  <a:gd name="T15" fmla="*/ 480653 h 1338"/>
                  <a:gd name="T16" fmla="*/ 32377 w 759"/>
                  <a:gd name="T17" fmla="*/ 480653 h 1338"/>
                  <a:gd name="T18" fmla="*/ 0 w 759"/>
                  <a:gd name="T19" fmla="*/ 448298 h 1338"/>
                  <a:gd name="T20" fmla="*/ 0 w 759"/>
                  <a:gd name="T21" fmla="*/ 240507 h 1338"/>
                  <a:gd name="T22" fmla="*/ 0 w 759"/>
                  <a:gd name="T23" fmla="*/ 240507 h 1338"/>
                  <a:gd name="T24" fmla="*/ 240313 w 759"/>
                  <a:gd name="T25" fmla="*/ 0 h 1338"/>
                  <a:gd name="T26" fmla="*/ 240313 w 759"/>
                  <a:gd name="T27" fmla="*/ 0 h 1338"/>
                  <a:gd name="T28" fmla="*/ 272690 w 759"/>
                  <a:gd name="T29" fmla="*/ 32715 h 1338"/>
                  <a:gd name="T30" fmla="*/ 272690 w 759"/>
                  <a:gd name="T31" fmla="*/ 448298 h 1338"/>
                  <a:gd name="T32" fmla="*/ 272690 w 759"/>
                  <a:gd name="T33" fmla="*/ 448298 h 1338"/>
                  <a:gd name="T34" fmla="*/ 240313 w 759"/>
                  <a:gd name="T35" fmla="*/ 480653 h 13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59" h="1338">
                    <a:moveTo>
                      <a:pt x="181" y="1156"/>
                    </a:moveTo>
                    <a:lnTo>
                      <a:pt x="578" y="1156"/>
                    </a:lnTo>
                    <a:lnTo>
                      <a:pt x="578" y="190"/>
                    </a:lnTo>
                    <a:cubicBezTo>
                      <a:pt x="352" y="232"/>
                      <a:pt x="181" y="431"/>
                      <a:pt x="181" y="669"/>
                    </a:cubicBezTo>
                    <a:lnTo>
                      <a:pt x="181" y="1156"/>
                    </a:lnTo>
                    <a:close/>
                    <a:moveTo>
                      <a:pt x="668" y="1337"/>
                    </a:moveTo>
                    <a:lnTo>
                      <a:pt x="90" y="1337"/>
                    </a:lnTo>
                    <a:cubicBezTo>
                      <a:pt x="40" y="1337"/>
                      <a:pt x="0" y="1297"/>
                      <a:pt x="0" y="1247"/>
                    </a:cubicBezTo>
                    <a:lnTo>
                      <a:pt x="0" y="669"/>
                    </a:lnTo>
                    <a:cubicBezTo>
                      <a:pt x="0" y="300"/>
                      <a:pt x="300" y="0"/>
                      <a:pt x="668" y="0"/>
                    </a:cubicBezTo>
                    <a:cubicBezTo>
                      <a:pt x="717" y="0"/>
                      <a:pt x="758" y="41"/>
                      <a:pt x="758" y="91"/>
                    </a:cubicBezTo>
                    <a:lnTo>
                      <a:pt x="758" y="1247"/>
                    </a:lnTo>
                    <a:cubicBezTo>
                      <a:pt x="758" y="1297"/>
                      <a:pt x="717" y="1337"/>
                      <a:pt x="668" y="13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06" name="Freeform 38">
                <a:extLst>
                  <a:ext uri="{FF2B5EF4-FFF2-40B4-BE49-F238E27FC236}">
                    <a16:creationId xmlns:a16="http://schemas.microsoft.com/office/drawing/2014/main" id="{3E907872-56F8-4840-82E6-7265D69DC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100" y="2716213"/>
                <a:ext cx="287338" cy="500062"/>
              </a:xfrm>
              <a:custGeom>
                <a:avLst/>
                <a:gdLst>
                  <a:gd name="T0" fmla="*/ 254530 w 797"/>
                  <a:gd name="T1" fmla="*/ 499702 h 1390"/>
                  <a:gd name="T2" fmla="*/ 32087 w 797"/>
                  <a:gd name="T3" fmla="*/ 499702 h 1390"/>
                  <a:gd name="T4" fmla="*/ 32087 w 797"/>
                  <a:gd name="T5" fmla="*/ 499702 h 1390"/>
                  <a:gd name="T6" fmla="*/ 0 w 797"/>
                  <a:gd name="T7" fmla="*/ 466964 h 1390"/>
                  <a:gd name="T8" fmla="*/ 0 w 797"/>
                  <a:gd name="T9" fmla="*/ 466964 h 1390"/>
                  <a:gd name="T10" fmla="*/ 32087 w 797"/>
                  <a:gd name="T11" fmla="*/ 434586 h 1390"/>
                  <a:gd name="T12" fmla="*/ 221723 w 797"/>
                  <a:gd name="T13" fmla="*/ 434586 h 1390"/>
                  <a:gd name="T14" fmla="*/ 221723 w 797"/>
                  <a:gd name="T15" fmla="*/ 64756 h 1390"/>
                  <a:gd name="T16" fmla="*/ 32087 w 797"/>
                  <a:gd name="T17" fmla="*/ 64756 h 1390"/>
                  <a:gd name="T18" fmla="*/ 32087 w 797"/>
                  <a:gd name="T19" fmla="*/ 64756 h 1390"/>
                  <a:gd name="T20" fmla="*/ 0 w 797"/>
                  <a:gd name="T21" fmla="*/ 32378 h 1390"/>
                  <a:gd name="T22" fmla="*/ 0 w 797"/>
                  <a:gd name="T23" fmla="*/ 32378 h 1390"/>
                  <a:gd name="T24" fmla="*/ 32087 w 797"/>
                  <a:gd name="T25" fmla="*/ 0 h 1390"/>
                  <a:gd name="T26" fmla="*/ 254530 w 797"/>
                  <a:gd name="T27" fmla="*/ 0 h 1390"/>
                  <a:gd name="T28" fmla="*/ 254530 w 797"/>
                  <a:gd name="T29" fmla="*/ 0 h 1390"/>
                  <a:gd name="T30" fmla="*/ 286977 w 797"/>
                  <a:gd name="T31" fmla="*/ 32378 h 1390"/>
                  <a:gd name="T32" fmla="*/ 286977 w 797"/>
                  <a:gd name="T33" fmla="*/ 466964 h 1390"/>
                  <a:gd name="T34" fmla="*/ 286977 w 797"/>
                  <a:gd name="T35" fmla="*/ 466964 h 1390"/>
                  <a:gd name="T36" fmla="*/ 254530 w 797"/>
                  <a:gd name="T37" fmla="*/ 499702 h 13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97" h="1390">
                    <a:moveTo>
                      <a:pt x="706" y="1389"/>
                    </a:moveTo>
                    <a:lnTo>
                      <a:pt x="89" y="1389"/>
                    </a:lnTo>
                    <a:cubicBezTo>
                      <a:pt x="40" y="1389"/>
                      <a:pt x="0" y="1348"/>
                      <a:pt x="0" y="1298"/>
                    </a:cubicBezTo>
                    <a:cubicBezTo>
                      <a:pt x="0" y="1248"/>
                      <a:pt x="40" y="1208"/>
                      <a:pt x="89" y="1208"/>
                    </a:cubicBezTo>
                    <a:lnTo>
                      <a:pt x="615" y="1208"/>
                    </a:lnTo>
                    <a:lnTo>
                      <a:pt x="615" y="180"/>
                    </a:lnTo>
                    <a:lnTo>
                      <a:pt x="89" y="180"/>
                    </a:lnTo>
                    <a:cubicBezTo>
                      <a:pt x="40" y="180"/>
                      <a:pt x="0" y="140"/>
                      <a:pt x="0" y="90"/>
                    </a:cubicBezTo>
                    <a:cubicBezTo>
                      <a:pt x="0" y="40"/>
                      <a:pt x="40" y="0"/>
                      <a:pt x="89" y="0"/>
                    </a:cubicBezTo>
                    <a:lnTo>
                      <a:pt x="706" y="0"/>
                    </a:lnTo>
                    <a:cubicBezTo>
                      <a:pt x="756" y="0"/>
                      <a:pt x="796" y="40"/>
                      <a:pt x="796" y="90"/>
                    </a:cubicBezTo>
                    <a:lnTo>
                      <a:pt x="796" y="1298"/>
                    </a:lnTo>
                    <a:cubicBezTo>
                      <a:pt x="796" y="1348"/>
                      <a:pt x="756" y="1389"/>
                      <a:pt x="706" y="138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07" name="Freeform 39">
                <a:extLst>
                  <a:ext uri="{FF2B5EF4-FFF2-40B4-BE49-F238E27FC236}">
                    <a16:creationId xmlns:a16="http://schemas.microsoft.com/office/drawing/2014/main" id="{B87D4B9F-63DD-B945-A8D3-BB7C16075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8363" y="2614613"/>
                <a:ext cx="153987" cy="153987"/>
              </a:xfrm>
              <a:custGeom>
                <a:avLst/>
                <a:gdLst>
                  <a:gd name="T0" fmla="*/ 153628 w 429"/>
                  <a:gd name="T1" fmla="*/ 76994 h 428"/>
                  <a:gd name="T2" fmla="*/ 153628 w 429"/>
                  <a:gd name="T3" fmla="*/ 76994 h 428"/>
                  <a:gd name="T4" fmla="*/ 76814 w 429"/>
                  <a:gd name="T5" fmla="*/ 153627 h 428"/>
                  <a:gd name="T6" fmla="*/ 76814 w 429"/>
                  <a:gd name="T7" fmla="*/ 153627 h 428"/>
                  <a:gd name="T8" fmla="*/ 0 w 429"/>
                  <a:gd name="T9" fmla="*/ 76994 h 428"/>
                  <a:gd name="T10" fmla="*/ 0 w 429"/>
                  <a:gd name="T11" fmla="*/ 76994 h 428"/>
                  <a:gd name="T12" fmla="*/ 76814 w 429"/>
                  <a:gd name="T13" fmla="*/ 0 h 428"/>
                  <a:gd name="T14" fmla="*/ 76814 w 429"/>
                  <a:gd name="T15" fmla="*/ 0 h 428"/>
                  <a:gd name="T16" fmla="*/ 153628 w 429"/>
                  <a:gd name="T17" fmla="*/ 76994 h 4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9" h="428">
                    <a:moveTo>
                      <a:pt x="428" y="214"/>
                    </a:moveTo>
                    <a:lnTo>
                      <a:pt x="428" y="214"/>
                    </a:lnTo>
                    <a:cubicBezTo>
                      <a:pt x="428" y="332"/>
                      <a:pt x="332" y="427"/>
                      <a:pt x="214" y="427"/>
                    </a:cubicBezTo>
                    <a:cubicBezTo>
                      <a:pt x="96" y="427"/>
                      <a:pt x="0" y="332"/>
                      <a:pt x="0" y="214"/>
                    </a:cubicBezTo>
                    <a:cubicBezTo>
                      <a:pt x="0" y="96"/>
                      <a:pt x="96" y="0"/>
                      <a:pt x="214" y="0"/>
                    </a:cubicBezTo>
                    <a:cubicBezTo>
                      <a:pt x="332" y="0"/>
                      <a:pt x="428" y="96"/>
                      <a:pt x="428" y="21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08" name="Freeform 40">
                <a:extLst>
                  <a:ext uri="{FF2B5EF4-FFF2-40B4-BE49-F238E27FC236}">
                    <a16:creationId xmlns:a16="http://schemas.microsoft.com/office/drawing/2014/main" id="{FB12E68D-58C2-0848-A0A7-DF926D38C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575" y="3552825"/>
                <a:ext cx="355600" cy="336550"/>
              </a:xfrm>
              <a:custGeom>
                <a:avLst/>
                <a:gdLst>
                  <a:gd name="T0" fmla="*/ 322847 w 988"/>
                  <a:gd name="T1" fmla="*/ 336190 h 936"/>
                  <a:gd name="T2" fmla="*/ 32393 w 988"/>
                  <a:gd name="T3" fmla="*/ 336190 h 936"/>
                  <a:gd name="T4" fmla="*/ 32393 w 988"/>
                  <a:gd name="T5" fmla="*/ 336190 h 936"/>
                  <a:gd name="T6" fmla="*/ 0 w 988"/>
                  <a:gd name="T7" fmla="*/ 303830 h 936"/>
                  <a:gd name="T8" fmla="*/ 0 w 988"/>
                  <a:gd name="T9" fmla="*/ 32720 h 936"/>
                  <a:gd name="T10" fmla="*/ 0 w 988"/>
                  <a:gd name="T11" fmla="*/ 32720 h 936"/>
                  <a:gd name="T12" fmla="*/ 32393 w 988"/>
                  <a:gd name="T13" fmla="*/ 0 h 936"/>
                  <a:gd name="T14" fmla="*/ 32393 w 988"/>
                  <a:gd name="T15" fmla="*/ 0 h 936"/>
                  <a:gd name="T16" fmla="*/ 65145 w 988"/>
                  <a:gd name="T17" fmla="*/ 32720 h 936"/>
                  <a:gd name="T18" fmla="*/ 65145 w 988"/>
                  <a:gd name="T19" fmla="*/ 271469 h 936"/>
                  <a:gd name="T20" fmla="*/ 290095 w 988"/>
                  <a:gd name="T21" fmla="*/ 271469 h 936"/>
                  <a:gd name="T22" fmla="*/ 290095 w 988"/>
                  <a:gd name="T23" fmla="*/ 154612 h 936"/>
                  <a:gd name="T24" fmla="*/ 290095 w 988"/>
                  <a:gd name="T25" fmla="*/ 154612 h 936"/>
                  <a:gd name="T26" fmla="*/ 322847 w 988"/>
                  <a:gd name="T27" fmla="*/ 121892 h 936"/>
                  <a:gd name="T28" fmla="*/ 322847 w 988"/>
                  <a:gd name="T29" fmla="*/ 121892 h 936"/>
                  <a:gd name="T30" fmla="*/ 355240 w 988"/>
                  <a:gd name="T31" fmla="*/ 154612 h 936"/>
                  <a:gd name="T32" fmla="*/ 355240 w 988"/>
                  <a:gd name="T33" fmla="*/ 303830 h 936"/>
                  <a:gd name="T34" fmla="*/ 355240 w 988"/>
                  <a:gd name="T35" fmla="*/ 303830 h 936"/>
                  <a:gd name="T36" fmla="*/ 322847 w 988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8" h="936">
                    <a:moveTo>
                      <a:pt x="897" y="935"/>
                    </a:moveTo>
                    <a:lnTo>
                      <a:pt x="90" y="935"/>
                    </a:lnTo>
                    <a:cubicBezTo>
                      <a:pt x="41" y="935"/>
                      <a:pt x="0" y="894"/>
                      <a:pt x="0" y="845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0" y="0"/>
                    </a:cubicBezTo>
                    <a:cubicBezTo>
                      <a:pt x="140" y="0"/>
                      <a:pt x="181" y="41"/>
                      <a:pt x="181" y="91"/>
                    </a:cubicBezTo>
                    <a:lnTo>
                      <a:pt x="181" y="755"/>
                    </a:lnTo>
                    <a:lnTo>
                      <a:pt x="806" y="755"/>
                    </a:lnTo>
                    <a:lnTo>
                      <a:pt x="806" y="430"/>
                    </a:lnTo>
                    <a:cubicBezTo>
                      <a:pt x="806" y="380"/>
                      <a:pt x="847" y="339"/>
                      <a:pt x="897" y="339"/>
                    </a:cubicBezTo>
                    <a:cubicBezTo>
                      <a:pt x="947" y="339"/>
                      <a:pt x="987" y="380"/>
                      <a:pt x="987" y="430"/>
                    </a:cubicBezTo>
                    <a:lnTo>
                      <a:pt x="987" y="845"/>
                    </a:lnTo>
                    <a:cubicBezTo>
                      <a:pt x="987" y="894"/>
                      <a:pt x="947" y="935"/>
                      <a:pt x="897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09" name="Freeform 41">
                <a:extLst>
                  <a:ext uri="{FF2B5EF4-FFF2-40B4-BE49-F238E27FC236}">
                    <a16:creationId xmlns:a16="http://schemas.microsoft.com/office/drawing/2014/main" id="{53530968-6950-AB44-8644-F968660CC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8488" y="3552825"/>
                <a:ext cx="355600" cy="336550"/>
              </a:xfrm>
              <a:custGeom>
                <a:avLst/>
                <a:gdLst>
                  <a:gd name="T0" fmla="*/ 322814 w 987"/>
                  <a:gd name="T1" fmla="*/ 336190 h 936"/>
                  <a:gd name="T2" fmla="*/ 32426 w 987"/>
                  <a:gd name="T3" fmla="*/ 336190 h 936"/>
                  <a:gd name="T4" fmla="*/ 32426 w 987"/>
                  <a:gd name="T5" fmla="*/ 336190 h 936"/>
                  <a:gd name="T6" fmla="*/ 0 w 987"/>
                  <a:gd name="T7" fmla="*/ 303830 h 936"/>
                  <a:gd name="T8" fmla="*/ 0 w 987"/>
                  <a:gd name="T9" fmla="*/ 154612 h 936"/>
                  <a:gd name="T10" fmla="*/ 0 w 987"/>
                  <a:gd name="T11" fmla="*/ 154612 h 936"/>
                  <a:gd name="T12" fmla="*/ 32426 w 987"/>
                  <a:gd name="T13" fmla="*/ 121892 h 936"/>
                  <a:gd name="T14" fmla="*/ 32426 w 987"/>
                  <a:gd name="T15" fmla="*/ 121892 h 936"/>
                  <a:gd name="T16" fmla="*/ 65211 w 987"/>
                  <a:gd name="T17" fmla="*/ 154612 h 936"/>
                  <a:gd name="T18" fmla="*/ 65211 w 987"/>
                  <a:gd name="T19" fmla="*/ 271469 h 936"/>
                  <a:gd name="T20" fmla="*/ 290028 w 987"/>
                  <a:gd name="T21" fmla="*/ 271469 h 936"/>
                  <a:gd name="T22" fmla="*/ 290028 w 987"/>
                  <a:gd name="T23" fmla="*/ 32720 h 936"/>
                  <a:gd name="T24" fmla="*/ 290028 w 987"/>
                  <a:gd name="T25" fmla="*/ 32720 h 936"/>
                  <a:gd name="T26" fmla="*/ 322814 w 987"/>
                  <a:gd name="T27" fmla="*/ 0 h 936"/>
                  <a:gd name="T28" fmla="*/ 322814 w 987"/>
                  <a:gd name="T29" fmla="*/ 0 h 936"/>
                  <a:gd name="T30" fmla="*/ 355240 w 987"/>
                  <a:gd name="T31" fmla="*/ 32720 h 936"/>
                  <a:gd name="T32" fmla="*/ 355240 w 987"/>
                  <a:gd name="T33" fmla="*/ 303830 h 936"/>
                  <a:gd name="T34" fmla="*/ 355240 w 987"/>
                  <a:gd name="T35" fmla="*/ 303830 h 936"/>
                  <a:gd name="T36" fmla="*/ 322814 w 987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7" h="936">
                    <a:moveTo>
                      <a:pt x="896" y="935"/>
                    </a:moveTo>
                    <a:lnTo>
                      <a:pt x="90" y="935"/>
                    </a:lnTo>
                    <a:cubicBezTo>
                      <a:pt x="40" y="935"/>
                      <a:pt x="0" y="894"/>
                      <a:pt x="0" y="845"/>
                    </a:cubicBezTo>
                    <a:lnTo>
                      <a:pt x="0" y="430"/>
                    </a:lnTo>
                    <a:cubicBezTo>
                      <a:pt x="0" y="380"/>
                      <a:pt x="40" y="339"/>
                      <a:pt x="90" y="339"/>
                    </a:cubicBezTo>
                    <a:cubicBezTo>
                      <a:pt x="140" y="339"/>
                      <a:pt x="181" y="380"/>
                      <a:pt x="181" y="430"/>
                    </a:cubicBezTo>
                    <a:lnTo>
                      <a:pt x="181" y="755"/>
                    </a:lnTo>
                    <a:lnTo>
                      <a:pt x="805" y="755"/>
                    </a:lnTo>
                    <a:lnTo>
                      <a:pt x="805" y="91"/>
                    </a:lnTo>
                    <a:cubicBezTo>
                      <a:pt x="805" y="41"/>
                      <a:pt x="846" y="0"/>
                      <a:pt x="896" y="0"/>
                    </a:cubicBezTo>
                    <a:cubicBezTo>
                      <a:pt x="946" y="0"/>
                      <a:pt x="986" y="41"/>
                      <a:pt x="986" y="91"/>
                    </a:cubicBezTo>
                    <a:lnTo>
                      <a:pt x="986" y="845"/>
                    </a:lnTo>
                    <a:cubicBezTo>
                      <a:pt x="986" y="894"/>
                      <a:pt x="946" y="935"/>
                      <a:pt x="896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10" name="Freeform 42">
                <a:extLst>
                  <a:ext uri="{FF2B5EF4-FFF2-40B4-BE49-F238E27FC236}">
                    <a16:creationId xmlns:a16="http://schemas.microsoft.com/office/drawing/2014/main" id="{33D08206-D419-6C44-B73E-8CA1B67C3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163" y="2924175"/>
                <a:ext cx="236537" cy="65088"/>
              </a:xfrm>
              <a:custGeom>
                <a:avLst/>
                <a:gdLst>
                  <a:gd name="T0" fmla="*/ 203775 w 657"/>
                  <a:gd name="T1" fmla="*/ 64730 h 182"/>
                  <a:gd name="T2" fmla="*/ 32402 w 657"/>
                  <a:gd name="T3" fmla="*/ 64730 h 182"/>
                  <a:gd name="T4" fmla="*/ 32402 w 657"/>
                  <a:gd name="T5" fmla="*/ 64730 h 182"/>
                  <a:gd name="T6" fmla="*/ 0 w 657"/>
                  <a:gd name="T7" fmla="*/ 32544 h 182"/>
                  <a:gd name="T8" fmla="*/ 0 w 657"/>
                  <a:gd name="T9" fmla="*/ 32544 h 182"/>
                  <a:gd name="T10" fmla="*/ 32402 w 657"/>
                  <a:gd name="T11" fmla="*/ 0 h 182"/>
                  <a:gd name="T12" fmla="*/ 203775 w 657"/>
                  <a:gd name="T13" fmla="*/ 0 h 182"/>
                  <a:gd name="T14" fmla="*/ 203775 w 657"/>
                  <a:gd name="T15" fmla="*/ 0 h 182"/>
                  <a:gd name="T16" fmla="*/ 236177 w 657"/>
                  <a:gd name="T17" fmla="*/ 32544 h 182"/>
                  <a:gd name="T18" fmla="*/ 236177 w 657"/>
                  <a:gd name="T19" fmla="*/ 32544 h 182"/>
                  <a:gd name="T20" fmla="*/ 203775 w 657"/>
                  <a:gd name="T21" fmla="*/ 64730 h 1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7" h="182">
                    <a:moveTo>
                      <a:pt x="566" y="181"/>
                    </a:moveTo>
                    <a:lnTo>
                      <a:pt x="90" y="181"/>
                    </a:lnTo>
                    <a:cubicBezTo>
                      <a:pt x="40" y="181"/>
                      <a:pt x="0" y="141"/>
                      <a:pt x="0" y="91"/>
                    </a:cubicBezTo>
                    <a:cubicBezTo>
                      <a:pt x="0" y="41"/>
                      <a:pt x="40" y="0"/>
                      <a:pt x="90" y="0"/>
                    </a:cubicBezTo>
                    <a:lnTo>
                      <a:pt x="566" y="0"/>
                    </a:lnTo>
                    <a:cubicBezTo>
                      <a:pt x="616" y="0"/>
                      <a:pt x="656" y="41"/>
                      <a:pt x="656" y="91"/>
                    </a:cubicBezTo>
                    <a:cubicBezTo>
                      <a:pt x="656" y="141"/>
                      <a:pt x="616" y="181"/>
                      <a:pt x="566" y="18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11" name="Freeform 44">
                <a:extLst>
                  <a:ext uri="{FF2B5EF4-FFF2-40B4-BE49-F238E27FC236}">
                    <a16:creationId xmlns:a16="http://schemas.microsoft.com/office/drawing/2014/main" id="{C1DBF33F-EF1C-4C4B-8B31-B5CD539D3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3613" y="2165350"/>
                <a:ext cx="1581150" cy="1581150"/>
              </a:xfrm>
              <a:custGeom>
                <a:avLst/>
                <a:gdLst>
                  <a:gd name="T0" fmla="*/ 790395 w 4393"/>
                  <a:gd name="T1" fmla="*/ 1580790 h 4394"/>
                  <a:gd name="T2" fmla="*/ 790395 w 4393"/>
                  <a:gd name="T3" fmla="*/ 1580790 h 4394"/>
                  <a:gd name="T4" fmla="*/ 0 w 4393"/>
                  <a:gd name="T5" fmla="*/ 790575 h 4394"/>
                  <a:gd name="T6" fmla="*/ 0 w 4393"/>
                  <a:gd name="T7" fmla="*/ 790575 h 4394"/>
                  <a:gd name="T8" fmla="*/ 790395 w 4393"/>
                  <a:gd name="T9" fmla="*/ 0 h 4394"/>
                  <a:gd name="T10" fmla="*/ 790395 w 4393"/>
                  <a:gd name="T11" fmla="*/ 0 h 4394"/>
                  <a:gd name="T12" fmla="*/ 965678 w 4393"/>
                  <a:gd name="T13" fmla="*/ 19432 h 4394"/>
                  <a:gd name="T14" fmla="*/ 965678 w 4393"/>
                  <a:gd name="T15" fmla="*/ 19432 h 4394"/>
                  <a:gd name="T16" fmla="*/ 990513 w 4393"/>
                  <a:gd name="T17" fmla="*/ 58295 h 4394"/>
                  <a:gd name="T18" fmla="*/ 990513 w 4393"/>
                  <a:gd name="T19" fmla="*/ 58295 h 4394"/>
                  <a:gd name="T20" fmla="*/ 951281 w 4393"/>
                  <a:gd name="T21" fmla="*/ 82764 h 4394"/>
                  <a:gd name="T22" fmla="*/ 951281 w 4393"/>
                  <a:gd name="T23" fmla="*/ 82764 h 4394"/>
                  <a:gd name="T24" fmla="*/ 790395 w 4393"/>
                  <a:gd name="T25" fmla="*/ 65132 h 4394"/>
                  <a:gd name="T26" fmla="*/ 790395 w 4393"/>
                  <a:gd name="T27" fmla="*/ 65132 h 4394"/>
                  <a:gd name="T28" fmla="*/ 65146 w 4393"/>
                  <a:gd name="T29" fmla="*/ 790575 h 4394"/>
                  <a:gd name="T30" fmla="*/ 65146 w 4393"/>
                  <a:gd name="T31" fmla="*/ 790575 h 4394"/>
                  <a:gd name="T32" fmla="*/ 790395 w 4393"/>
                  <a:gd name="T33" fmla="*/ 1515659 h 4394"/>
                  <a:gd name="T34" fmla="*/ 790395 w 4393"/>
                  <a:gd name="T35" fmla="*/ 1515659 h 4394"/>
                  <a:gd name="T36" fmla="*/ 1515644 w 4393"/>
                  <a:gd name="T37" fmla="*/ 790575 h 4394"/>
                  <a:gd name="T38" fmla="*/ 1515644 w 4393"/>
                  <a:gd name="T39" fmla="*/ 790575 h 4394"/>
                  <a:gd name="T40" fmla="*/ 1133403 w 4393"/>
                  <a:gd name="T41" fmla="*/ 150774 h 4394"/>
                  <a:gd name="T42" fmla="*/ 1133403 w 4393"/>
                  <a:gd name="T43" fmla="*/ 150774 h 4394"/>
                  <a:gd name="T44" fmla="*/ 1120086 w 4393"/>
                  <a:gd name="T45" fmla="*/ 106873 h 4394"/>
                  <a:gd name="T46" fmla="*/ 1120086 w 4393"/>
                  <a:gd name="T47" fmla="*/ 106873 h 4394"/>
                  <a:gd name="T48" fmla="*/ 1163637 w 4393"/>
                  <a:gd name="T49" fmla="*/ 93559 h 4394"/>
                  <a:gd name="T50" fmla="*/ 1163637 w 4393"/>
                  <a:gd name="T51" fmla="*/ 93559 h 4394"/>
                  <a:gd name="T52" fmla="*/ 1580790 w 4393"/>
                  <a:gd name="T53" fmla="*/ 790575 h 4394"/>
                  <a:gd name="T54" fmla="*/ 1580790 w 4393"/>
                  <a:gd name="T55" fmla="*/ 790575 h 4394"/>
                  <a:gd name="T56" fmla="*/ 790395 w 4393"/>
                  <a:gd name="T57" fmla="*/ 1580790 h 43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393" h="4394">
                    <a:moveTo>
                      <a:pt x="2196" y="4393"/>
                    </a:moveTo>
                    <a:lnTo>
                      <a:pt x="2196" y="4393"/>
                    </a:lnTo>
                    <a:cubicBezTo>
                      <a:pt x="985" y="4393"/>
                      <a:pt x="0" y="3408"/>
                      <a:pt x="0" y="2197"/>
                    </a:cubicBezTo>
                    <a:cubicBezTo>
                      <a:pt x="0" y="985"/>
                      <a:pt x="985" y="0"/>
                      <a:pt x="2196" y="0"/>
                    </a:cubicBezTo>
                    <a:cubicBezTo>
                      <a:pt x="2361" y="0"/>
                      <a:pt x="2525" y="18"/>
                      <a:pt x="2683" y="54"/>
                    </a:cubicBezTo>
                    <a:cubicBezTo>
                      <a:pt x="2732" y="65"/>
                      <a:pt x="2763" y="113"/>
                      <a:pt x="2752" y="162"/>
                    </a:cubicBezTo>
                    <a:cubicBezTo>
                      <a:pt x="2740" y="211"/>
                      <a:pt x="2692" y="241"/>
                      <a:pt x="2643" y="230"/>
                    </a:cubicBezTo>
                    <a:cubicBezTo>
                      <a:pt x="2498" y="197"/>
                      <a:pt x="2347" y="181"/>
                      <a:pt x="2196" y="181"/>
                    </a:cubicBezTo>
                    <a:cubicBezTo>
                      <a:pt x="1085" y="181"/>
                      <a:pt x="181" y="1085"/>
                      <a:pt x="181" y="2197"/>
                    </a:cubicBezTo>
                    <a:cubicBezTo>
                      <a:pt x="181" y="3308"/>
                      <a:pt x="1085" y="4212"/>
                      <a:pt x="2196" y="4212"/>
                    </a:cubicBezTo>
                    <a:cubicBezTo>
                      <a:pt x="3307" y="4212"/>
                      <a:pt x="4211" y="3308"/>
                      <a:pt x="4211" y="2197"/>
                    </a:cubicBezTo>
                    <a:cubicBezTo>
                      <a:pt x="4211" y="1452"/>
                      <a:pt x="3804" y="772"/>
                      <a:pt x="3149" y="419"/>
                    </a:cubicBezTo>
                    <a:cubicBezTo>
                      <a:pt x="3105" y="396"/>
                      <a:pt x="3088" y="341"/>
                      <a:pt x="3112" y="297"/>
                    </a:cubicBezTo>
                    <a:cubicBezTo>
                      <a:pt x="3136" y="253"/>
                      <a:pt x="3190" y="236"/>
                      <a:pt x="3233" y="260"/>
                    </a:cubicBezTo>
                    <a:cubicBezTo>
                      <a:pt x="3948" y="644"/>
                      <a:pt x="4392" y="1386"/>
                      <a:pt x="4392" y="2197"/>
                    </a:cubicBezTo>
                    <a:cubicBezTo>
                      <a:pt x="4392" y="3408"/>
                      <a:pt x="3406" y="4393"/>
                      <a:pt x="2196" y="43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88" name="Group 13">
              <a:extLst>
                <a:ext uri="{FF2B5EF4-FFF2-40B4-BE49-F238E27FC236}">
                  <a16:creationId xmlns:a16="http://schemas.microsoft.com/office/drawing/2014/main" id="{6005F244-295B-134C-A511-5FE70E3133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0657" y="2335612"/>
              <a:ext cx="1607209" cy="809365"/>
              <a:chOff x="5826125" y="2760663"/>
              <a:chExt cx="1771650" cy="892175"/>
            </a:xfrm>
            <a:solidFill>
              <a:schemeClr val="accent5"/>
            </a:solidFill>
          </p:grpSpPr>
          <p:sp>
            <p:nvSpPr>
              <p:cNvPr id="199" name="Freeform 45">
                <a:extLst>
                  <a:ext uri="{FF2B5EF4-FFF2-40B4-BE49-F238E27FC236}">
                    <a16:creationId xmlns:a16="http://schemas.microsoft.com/office/drawing/2014/main" id="{DE82BDAE-10CB-7E44-BBBB-C907BD9B6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6125" y="2760663"/>
                <a:ext cx="1771650" cy="892175"/>
              </a:xfrm>
              <a:custGeom>
                <a:avLst/>
                <a:gdLst>
                  <a:gd name="T0" fmla="*/ 1706153 w 4923"/>
                  <a:gd name="T1" fmla="*/ 891815 h 2477"/>
                  <a:gd name="T2" fmla="*/ 647770 w 4923"/>
                  <a:gd name="T3" fmla="*/ 891815 h 2477"/>
                  <a:gd name="T4" fmla="*/ 647770 w 4923"/>
                  <a:gd name="T5" fmla="*/ 891815 h 2477"/>
                  <a:gd name="T6" fmla="*/ 615381 w 4923"/>
                  <a:gd name="T7" fmla="*/ 859398 h 2477"/>
                  <a:gd name="T8" fmla="*/ 615381 w 4923"/>
                  <a:gd name="T9" fmla="*/ 859398 h 2477"/>
                  <a:gd name="T10" fmla="*/ 647770 w 4923"/>
                  <a:gd name="T11" fmla="*/ 826622 h 2477"/>
                  <a:gd name="T12" fmla="*/ 1706153 w 4923"/>
                  <a:gd name="T13" fmla="*/ 826622 h 2477"/>
                  <a:gd name="T14" fmla="*/ 1706153 w 4923"/>
                  <a:gd name="T15" fmla="*/ 65193 h 2477"/>
                  <a:gd name="T16" fmla="*/ 65137 w 4923"/>
                  <a:gd name="T17" fmla="*/ 65193 h 2477"/>
                  <a:gd name="T18" fmla="*/ 65137 w 4923"/>
                  <a:gd name="T19" fmla="*/ 497774 h 2477"/>
                  <a:gd name="T20" fmla="*/ 65137 w 4923"/>
                  <a:gd name="T21" fmla="*/ 497774 h 2477"/>
                  <a:gd name="T22" fmla="*/ 32748 w 4923"/>
                  <a:gd name="T23" fmla="*/ 530190 h 2477"/>
                  <a:gd name="T24" fmla="*/ 32748 w 4923"/>
                  <a:gd name="T25" fmla="*/ 530190 h 2477"/>
                  <a:gd name="T26" fmla="*/ 0 w 4923"/>
                  <a:gd name="T27" fmla="*/ 497774 h 2477"/>
                  <a:gd name="T28" fmla="*/ 0 w 4923"/>
                  <a:gd name="T29" fmla="*/ 65193 h 2477"/>
                  <a:gd name="T30" fmla="*/ 0 w 4923"/>
                  <a:gd name="T31" fmla="*/ 65193 h 2477"/>
                  <a:gd name="T32" fmla="*/ 65137 w 4923"/>
                  <a:gd name="T33" fmla="*/ 0 h 2477"/>
                  <a:gd name="T34" fmla="*/ 1706153 w 4923"/>
                  <a:gd name="T35" fmla="*/ 0 h 2477"/>
                  <a:gd name="T36" fmla="*/ 1706153 w 4923"/>
                  <a:gd name="T37" fmla="*/ 0 h 2477"/>
                  <a:gd name="T38" fmla="*/ 1771290 w 4923"/>
                  <a:gd name="T39" fmla="*/ 65193 h 2477"/>
                  <a:gd name="T40" fmla="*/ 1771290 w 4923"/>
                  <a:gd name="T41" fmla="*/ 826622 h 2477"/>
                  <a:gd name="T42" fmla="*/ 1771290 w 4923"/>
                  <a:gd name="T43" fmla="*/ 826622 h 2477"/>
                  <a:gd name="T44" fmla="*/ 1706153 w 4923"/>
                  <a:gd name="T45" fmla="*/ 891815 h 24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923" h="2477">
                    <a:moveTo>
                      <a:pt x="4741" y="2476"/>
                    </a:moveTo>
                    <a:lnTo>
                      <a:pt x="1800" y="2476"/>
                    </a:lnTo>
                    <a:cubicBezTo>
                      <a:pt x="1751" y="2476"/>
                      <a:pt x="1710" y="2436"/>
                      <a:pt x="1710" y="2386"/>
                    </a:cubicBezTo>
                    <a:cubicBezTo>
                      <a:pt x="1710" y="2336"/>
                      <a:pt x="1751" y="2295"/>
                      <a:pt x="1800" y="2295"/>
                    </a:cubicBezTo>
                    <a:lnTo>
                      <a:pt x="4741" y="2295"/>
                    </a:lnTo>
                    <a:lnTo>
                      <a:pt x="4741" y="181"/>
                    </a:lnTo>
                    <a:lnTo>
                      <a:pt x="181" y="181"/>
                    </a:lnTo>
                    <a:lnTo>
                      <a:pt x="181" y="1382"/>
                    </a:lnTo>
                    <a:cubicBezTo>
                      <a:pt x="181" y="1432"/>
                      <a:pt x="141" y="1472"/>
                      <a:pt x="91" y="1472"/>
                    </a:cubicBezTo>
                    <a:cubicBezTo>
                      <a:pt x="41" y="1472"/>
                      <a:pt x="0" y="1432"/>
                      <a:pt x="0" y="1382"/>
                    </a:cubicBezTo>
                    <a:lnTo>
                      <a:pt x="0" y="181"/>
                    </a:lnTo>
                    <a:cubicBezTo>
                      <a:pt x="0" y="82"/>
                      <a:pt x="81" y="0"/>
                      <a:pt x="181" y="0"/>
                    </a:cubicBezTo>
                    <a:lnTo>
                      <a:pt x="4741" y="0"/>
                    </a:lnTo>
                    <a:cubicBezTo>
                      <a:pt x="4841" y="0"/>
                      <a:pt x="4922" y="82"/>
                      <a:pt x="4922" y="181"/>
                    </a:cubicBezTo>
                    <a:lnTo>
                      <a:pt x="4922" y="2295"/>
                    </a:lnTo>
                    <a:cubicBezTo>
                      <a:pt x="4922" y="2395"/>
                      <a:pt x="4841" y="2476"/>
                      <a:pt x="4741" y="247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00" name="Freeform 46">
                <a:extLst>
                  <a:ext uri="{FF2B5EF4-FFF2-40B4-BE49-F238E27FC236}">
                    <a16:creationId xmlns:a16="http://schemas.microsoft.com/office/drawing/2014/main" id="{F76B2DF7-06CF-E44D-BF1A-001AC21C2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7588" y="2955925"/>
                <a:ext cx="923925" cy="85725"/>
              </a:xfrm>
              <a:custGeom>
                <a:avLst/>
                <a:gdLst>
                  <a:gd name="T0" fmla="*/ 923565 w 2565"/>
                  <a:gd name="T1" fmla="*/ 69156 h 238"/>
                  <a:gd name="T2" fmla="*/ 923565 w 2565"/>
                  <a:gd name="T3" fmla="*/ 69156 h 238"/>
                  <a:gd name="T4" fmla="*/ 907356 w 2565"/>
                  <a:gd name="T5" fmla="*/ 85365 h 238"/>
                  <a:gd name="T6" fmla="*/ 16209 w 2565"/>
                  <a:gd name="T7" fmla="*/ 85365 h 238"/>
                  <a:gd name="T8" fmla="*/ 16209 w 2565"/>
                  <a:gd name="T9" fmla="*/ 85365 h 238"/>
                  <a:gd name="T10" fmla="*/ 0 w 2565"/>
                  <a:gd name="T11" fmla="*/ 69156 h 238"/>
                  <a:gd name="T12" fmla="*/ 0 w 2565"/>
                  <a:gd name="T13" fmla="*/ 16209 h 238"/>
                  <a:gd name="T14" fmla="*/ 0 w 2565"/>
                  <a:gd name="T15" fmla="*/ 16209 h 238"/>
                  <a:gd name="T16" fmla="*/ 16209 w 2565"/>
                  <a:gd name="T17" fmla="*/ 0 h 238"/>
                  <a:gd name="T18" fmla="*/ 907356 w 2565"/>
                  <a:gd name="T19" fmla="*/ 0 h 238"/>
                  <a:gd name="T20" fmla="*/ 907356 w 2565"/>
                  <a:gd name="T21" fmla="*/ 0 h 238"/>
                  <a:gd name="T22" fmla="*/ 923565 w 2565"/>
                  <a:gd name="T23" fmla="*/ 16209 h 238"/>
                  <a:gd name="T24" fmla="*/ 923565 w 2565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65" h="238">
                    <a:moveTo>
                      <a:pt x="2564" y="192"/>
                    </a:moveTo>
                    <a:lnTo>
                      <a:pt x="2564" y="192"/>
                    </a:lnTo>
                    <a:cubicBezTo>
                      <a:pt x="2564" y="216"/>
                      <a:pt x="2543" y="237"/>
                      <a:pt x="2519" y="237"/>
                    </a:cubicBezTo>
                    <a:lnTo>
                      <a:pt x="45" y="237"/>
                    </a:lnTo>
                    <a:cubicBezTo>
                      <a:pt x="21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1" y="0"/>
                      <a:pt x="45" y="0"/>
                    </a:cubicBezTo>
                    <a:lnTo>
                      <a:pt x="2519" y="0"/>
                    </a:lnTo>
                    <a:cubicBezTo>
                      <a:pt x="2543" y="0"/>
                      <a:pt x="2564" y="21"/>
                      <a:pt x="2564" y="45"/>
                    </a:cubicBezTo>
                    <a:lnTo>
                      <a:pt x="2564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01" name="Freeform 47">
                <a:extLst>
                  <a:ext uri="{FF2B5EF4-FFF2-40B4-BE49-F238E27FC236}">
                    <a16:creationId xmlns:a16="http://schemas.microsoft.com/office/drawing/2014/main" id="{9FDBAE6C-0A8F-144C-B5E2-7E1714490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0725" y="2955925"/>
                <a:ext cx="257175" cy="85725"/>
              </a:xfrm>
              <a:custGeom>
                <a:avLst/>
                <a:gdLst>
                  <a:gd name="T0" fmla="*/ 256815 w 714"/>
                  <a:gd name="T1" fmla="*/ 69156 h 238"/>
                  <a:gd name="T2" fmla="*/ 256815 w 714"/>
                  <a:gd name="T3" fmla="*/ 69156 h 238"/>
                  <a:gd name="T4" fmla="*/ 240606 w 714"/>
                  <a:gd name="T5" fmla="*/ 85365 h 238"/>
                  <a:gd name="T6" fmla="*/ 16209 w 714"/>
                  <a:gd name="T7" fmla="*/ 85365 h 238"/>
                  <a:gd name="T8" fmla="*/ 16209 w 714"/>
                  <a:gd name="T9" fmla="*/ 85365 h 238"/>
                  <a:gd name="T10" fmla="*/ 0 w 714"/>
                  <a:gd name="T11" fmla="*/ 69156 h 238"/>
                  <a:gd name="T12" fmla="*/ 0 w 714"/>
                  <a:gd name="T13" fmla="*/ 16209 h 238"/>
                  <a:gd name="T14" fmla="*/ 0 w 714"/>
                  <a:gd name="T15" fmla="*/ 16209 h 238"/>
                  <a:gd name="T16" fmla="*/ 16209 w 714"/>
                  <a:gd name="T17" fmla="*/ 0 h 238"/>
                  <a:gd name="T18" fmla="*/ 240606 w 714"/>
                  <a:gd name="T19" fmla="*/ 0 h 238"/>
                  <a:gd name="T20" fmla="*/ 240606 w 714"/>
                  <a:gd name="T21" fmla="*/ 0 h 238"/>
                  <a:gd name="T22" fmla="*/ 256815 w 714"/>
                  <a:gd name="T23" fmla="*/ 16209 h 238"/>
                  <a:gd name="T24" fmla="*/ 256815 w 714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14" h="238">
                    <a:moveTo>
                      <a:pt x="713" y="192"/>
                    </a:moveTo>
                    <a:lnTo>
                      <a:pt x="713" y="192"/>
                    </a:lnTo>
                    <a:cubicBezTo>
                      <a:pt x="713" y="216"/>
                      <a:pt x="693" y="237"/>
                      <a:pt x="668" y="237"/>
                    </a:cubicBezTo>
                    <a:lnTo>
                      <a:pt x="45" y="237"/>
                    </a:lnTo>
                    <a:cubicBezTo>
                      <a:pt x="20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0" y="0"/>
                      <a:pt x="45" y="0"/>
                    </a:cubicBezTo>
                    <a:lnTo>
                      <a:pt x="668" y="0"/>
                    </a:lnTo>
                    <a:cubicBezTo>
                      <a:pt x="693" y="0"/>
                      <a:pt x="713" y="21"/>
                      <a:pt x="713" y="45"/>
                    </a:cubicBezTo>
                    <a:lnTo>
                      <a:pt x="713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02" name="Freeform 48">
                <a:extLst>
                  <a:ext uri="{FF2B5EF4-FFF2-40B4-BE49-F238E27FC236}">
                    <a16:creationId xmlns:a16="http://schemas.microsoft.com/office/drawing/2014/main" id="{81868E14-3A6A-D04C-8066-452B8F72C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217863"/>
                <a:ext cx="1219200" cy="34925"/>
              </a:xfrm>
              <a:custGeom>
                <a:avLst/>
                <a:gdLst>
                  <a:gd name="T0" fmla="*/ 1218840 w 3388"/>
                  <a:gd name="T1" fmla="*/ 18190 h 96"/>
                  <a:gd name="T2" fmla="*/ 1218840 w 3388"/>
                  <a:gd name="T3" fmla="*/ 18190 h 96"/>
                  <a:gd name="T4" fmla="*/ 1202647 w 3388"/>
                  <a:gd name="T5" fmla="*/ 34561 h 96"/>
                  <a:gd name="T6" fmla="*/ 16194 w 3388"/>
                  <a:gd name="T7" fmla="*/ 34561 h 96"/>
                  <a:gd name="T8" fmla="*/ 16194 w 3388"/>
                  <a:gd name="T9" fmla="*/ 34561 h 96"/>
                  <a:gd name="T10" fmla="*/ 0 w 3388"/>
                  <a:gd name="T11" fmla="*/ 18190 h 96"/>
                  <a:gd name="T12" fmla="*/ 0 w 3388"/>
                  <a:gd name="T13" fmla="*/ 16371 h 96"/>
                  <a:gd name="T14" fmla="*/ 0 w 3388"/>
                  <a:gd name="T15" fmla="*/ 16371 h 96"/>
                  <a:gd name="T16" fmla="*/ 16194 w 3388"/>
                  <a:gd name="T17" fmla="*/ 0 h 96"/>
                  <a:gd name="T18" fmla="*/ 1202647 w 3388"/>
                  <a:gd name="T19" fmla="*/ 0 h 96"/>
                  <a:gd name="T20" fmla="*/ 1202647 w 3388"/>
                  <a:gd name="T21" fmla="*/ 0 h 96"/>
                  <a:gd name="T22" fmla="*/ 1218840 w 3388"/>
                  <a:gd name="T23" fmla="*/ 16371 h 96"/>
                  <a:gd name="T24" fmla="*/ 1218840 w 3388"/>
                  <a:gd name="T25" fmla="*/ 18190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6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5"/>
                      <a:pt x="3367" y="95"/>
                      <a:pt x="3342" y="95"/>
                    </a:cubicBezTo>
                    <a:lnTo>
                      <a:pt x="45" y="95"/>
                    </a:lnTo>
                    <a:cubicBezTo>
                      <a:pt x="20" y="95"/>
                      <a:pt x="0" y="75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03" name="Freeform 49">
                <a:extLst>
                  <a:ext uri="{FF2B5EF4-FFF2-40B4-BE49-F238E27FC236}">
                    <a16:creationId xmlns:a16="http://schemas.microsoft.com/office/drawing/2014/main" id="{8D0497B4-FDFD-8348-90A7-D4533516E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144838"/>
                <a:ext cx="1219200" cy="34925"/>
              </a:xfrm>
              <a:custGeom>
                <a:avLst/>
                <a:gdLst>
                  <a:gd name="T0" fmla="*/ 1218840 w 3388"/>
                  <a:gd name="T1" fmla="*/ 18003 h 97"/>
                  <a:gd name="T2" fmla="*/ 1218840 w 3388"/>
                  <a:gd name="T3" fmla="*/ 18003 h 97"/>
                  <a:gd name="T4" fmla="*/ 1202647 w 3388"/>
                  <a:gd name="T5" fmla="*/ 34565 h 97"/>
                  <a:gd name="T6" fmla="*/ 16194 w 3388"/>
                  <a:gd name="T7" fmla="*/ 34565 h 97"/>
                  <a:gd name="T8" fmla="*/ 16194 w 3388"/>
                  <a:gd name="T9" fmla="*/ 34565 h 97"/>
                  <a:gd name="T10" fmla="*/ 0 w 3388"/>
                  <a:gd name="T11" fmla="*/ 18003 h 97"/>
                  <a:gd name="T12" fmla="*/ 0 w 3388"/>
                  <a:gd name="T13" fmla="*/ 16202 h 97"/>
                  <a:gd name="T14" fmla="*/ 0 w 3388"/>
                  <a:gd name="T15" fmla="*/ 16202 h 97"/>
                  <a:gd name="T16" fmla="*/ 16194 w 3388"/>
                  <a:gd name="T17" fmla="*/ 0 h 97"/>
                  <a:gd name="T18" fmla="*/ 1202647 w 3388"/>
                  <a:gd name="T19" fmla="*/ 0 h 97"/>
                  <a:gd name="T20" fmla="*/ 1202647 w 3388"/>
                  <a:gd name="T21" fmla="*/ 0 h 97"/>
                  <a:gd name="T22" fmla="*/ 1218840 w 3388"/>
                  <a:gd name="T23" fmla="*/ 16202 h 97"/>
                  <a:gd name="T24" fmla="*/ 1218840 w 3388"/>
                  <a:gd name="T25" fmla="*/ 18003 h 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7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6"/>
                      <a:pt x="3367" y="96"/>
                      <a:pt x="3342" y="96"/>
                    </a:cubicBezTo>
                    <a:lnTo>
                      <a:pt x="45" y="96"/>
                    </a:lnTo>
                    <a:cubicBezTo>
                      <a:pt x="20" y="96"/>
                      <a:pt x="0" y="76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04" name="Freeform 50">
                <a:extLst>
                  <a:ext uri="{FF2B5EF4-FFF2-40B4-BE49-F238E27FC236}">
                    <a16:creationId xmlns:a16="http://schemas.microsoft.com/office/drawing/2014/main" id="{AACC0D3A-FF34-9C4B-BB6E-8EDC7F735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5150" y="3471863"/>
                <a:ext cx="504825" cy="33337"/>
              </a:xfrm>
              <a:custGeom>
                <a:avLst/>
                <a:gdLst>
                  <a:gd name="T0" fmla="*/ 488273 w 1403"/>
                  <a:gd name="T1" fmla="*/ 32975 h 92"/>
                  <a:gd name="T2" fmla="*/ 15832 w 1403"/>
                  <a:gd name="T3" fmla="*/ 32975 h 92"/>
                  <a:gd name="T4" fmla="*/ 15832 w 1403"/>
                  <a:gd name="T5" fmla="*/ 32975 h 92"/>
                  <a:gd name="T6" fmla="*/ 0 w 1403"/>
                  <a:gd name="T7" fmla="*/ 16669 h 92"/>
                  <a:gd name="T8" fmla="*/ 0 w 1403"/>
                  <a:gd name="T9" fmla="*/ 16669 h 92"/>
                  <a:gd name="T10" fmla="*/ 15832 w 1403"/>
                  <a:gd name="T11" fmla="*/ 0 h 92"/>
                  <a:gd name="T12" fmla="*/ 488273 w 1403"/>
                  <a:gd name="T13" fmla="*/ 0 h 92"/>
                  <a:gd name="T14" fmla="*/ 488273 w 1403"/>
                  <a:gd name="T15" fmla="*/ 0 h 92"/>
                  <a:gd name="T16" fmla="*/ 504465 w 1403"/>
                  <a:gd name="T17" fmla="*/ 16669 h 92"/>
                  <a:gd name="T18" fmla="*/ 504465 w 1403"/>
                  <a:gd name="T19" fmla="*/ 16669 h 92"/>
                  <a:gd name="T20" fmla="*/ 488273 w 1403"/>
                  <a:gd name="T21" fmla="*/ 32975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3" h="92">
                    <a:moveTo>
                      <a:pt x="1357" y="91"/>
                    </a:moveTo>
                    <a:lnTo>
                      <a:pt x="44" y="91"/>
                    </a:lnTo>
                    <a:cubicBezTo>
                      <a:pt x="20" y="91"/>
                      <a:pt x="0" y="70"/>
                      <a:pt x="0" y="46"/>
                    </a:cubicBezTo>
                    <a:cubicBezTo>
                      <a:pt x="0" y="20"/>
                      <a:pt x="20" y="0"/>
                      <a:pt x="44" y="0"/>
                    </a:cubicBezTo>
                    <a:lnTo>
                      <a:pt x="1357" y="0"/>
                    </a:lnTo>
                    <a:cubicBezTo>
                      <a:pt x="1382" y="0"/>
                      <a:pt x="1402" y="20"/>
                      <a:pt x="1402" y="46"/>
                    </a:cubicBezTo>
                    <a:cubicBezTo>
                      <a:pt x="1402" y="70"/>
                      <a:pt x="1382" y="91"/>
                      <a:pt x="1357" y="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189" name="Freeform 52">
              <a:extLst>
                <a:ext uri="{FF2B5EF4-FFF2-40B4-BE49-F238E27FC236}">
                  <a16:creationId xmlns:a16="http://schemas.microsoft.com/office/drawing/2014/main" id="{257E9445-BCF9-2343-ABCF-8E986E40B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6007" y="3373960"/>
              <a:ext cx="1337901" cy="1176604"/>
            </a:xfrm>
            <a:custGeom>
              <a:avLst/>
              <a:gdLst>
                <a:gd name="T0" fmla="*/ 519327 w 4095"/>
                <a:gd name="T1" fmla="*/ 752916 h 3602"/>
                <a:gd name="T2" fmla="*/ 737214 w 4095"/>
                <a:gd name="T3" fmla="*/ 971121 h 3602"/>
                <a:gd name="T4" fmla="*/ 737214 w 4095"/>
                <a:gd name="T5" fmla="*/ 535071 h 3602"/>
                <a:gd name="T6" fmla="*/ 454141 w 4095"/>
                <a:gd name="T7" fmla="*/ 752916 h 3602"/>
                <a:gd name="T8" fmla="*/ 737214 w 4095"/>
                <a:gd name="T9" fmla="*/ 469897 h 3602"/>
                <a:gd name="T10" fmla="*/ 737214 w 4095"/>
                <a:gd name="T11" fmla="*/ 1035934 h 3602"/>
                <a:gd name="T12" fmla="*/ 1212603 w 4095"/>
                <a:gd name="T13" fmla="*/ 1268902 h 3602"/>
                <a:gd name="T14" fmla="*/ 1240335 w 4095"/>
                <a:gd name="T15" fmla="*/ 1232175 h 3602"/>
                <a:gd name="T16" fmla="*/ 1401319 w 4095"/>
                <a:gd name="T17" fmla="*/ 978322 h 3602"/>
                <a:gd name="T18" fmla="*/ 1388714 w 4095"/>
                <a:gd name="T19" fmla="*/ 931512 h 3602"/>
                <a:gd name="T20" fmla="*/ 1255821 w 4095"/>
                <a:gd name="T21" fmla="*/ 831052 h 3602"/>
                <a:gd name="T22" fmla="*/ 1261943 w 4095"/>
                <a:gd name="T23" fmla="*/ 752916 h 3602"/>
                <a:gd name="T24" fmla="*/ 1272027 w 4095"/>
                <a:gd name="T25" fmla="*/ 641653 h 3602"/>
                <a:gd name="T26" fmla="*/ 1404560 w 4095"/>
                <a:gd name="T27" fmla="*/ 553434 h 3602"/>
                <a:gd name="T28" fmla="*/ 1264824 w 4095"/>
                <a:gd name="T29" fmla="*/ 290580 h 3602"/>
                <a:gd name="T30" fmla="*/ 1100599 w 4095"/>
                <a:gd name="T31" fmla="*/ 345671 h 3602"/>
                <a:gd name="T32" fmla="*/ 1064224 w 4095"/>
                <a:gd name="T33" fmla="*/ 342791 h 3602"/>
                <a:gd name="T34" fmla="*/ 908282 w 4095"/>
                <a:gd name="T35" fmla="*/ 234408 h 3602"/>
                <a:gd name="T36" fmla="*/ 873708 w 4095"/>
                <a:gd name="T37" fmla="*/ 65173 h 3602"/>
                <a:gd name="T38" fmla="*/ 566146 w 4095"/>
                <a:gd name="T39" fmla="*/ 99381 h 3602"/>
                <a:gd name="T40" fmla="*/ 545618 w 4095"/>
                <a:gd name="T41" fmla="*/ 264655 h 3602"/>
                <a:gd name="T42" fmla="*/ 410204 w 4095"/>
                <a:gd name="T43" fmla="*/ 342791 h 3602"/>
                <a:gd name="T44" fmla="*/ 256422 w 4095"/>
                <a:gd name="T45" fmla="*/ 277977 h 3602"/>
                <a:gd name="T46" fmla="*/ 73109 w 4095"/>
                <a:gd name="T47" fmla="*/ 527509 h 3602"/>
                <a:gd name="T48" fmla="*/ 85714 w 4095"/>
                <a:gd name="T49" fmla="*/ 573959 h 3602"/>
                <a:gd name="T50" fmla="*/ 218607 w 4095"/>
                <a:gd name="T51" fmla="*/ 674419 h 3602"/>
                <a:gd name="T52" fmla="*/ 212485 w 4095"/>
                <a:gd name="T53" fmla="*/ 752916 h 3602"/>
                <a:gd name="T54" fmla="*/ 202761 w 4095"/>
                <a:gd name="T55" fmla="*/ 864179 h 3602"/>
                <a:gd name="T56" fmla="*/ 69868 w 4095"/>
                <a:gd name="T57" fmla="*/ 952397 h 3602"/>
                <a:gd name="T58" fmla="*/ 145858 w 4095"/>
                <a:gd name="T59" fmla="*/ 1104708 h 3602"/>
                <a:gd name="T60" fmla="*/ 133973 w 4095"/>
                <a:gd name="T61" fmla="*/ 1148997 h 3602"/>
                <a:gd name="T62" fmla="*/ 16567 w 4095"/>
                <a:gd name="T63" fmla="*/ 1011089 h 3602"/>
                <a:gd name="T64" fmla="*/ 52941 w 4095"/>
                <a:gd name="T65" fmla="*/ 875341 h 3602"/>
                <a:gd name="T66" fmla="*/ 147659 w 4095"/>
                <a:gd name="T67" fmla="*/ 752916 h 3602"/>
                <a:gd name="T68" fmla="*/ 52941 w 4095"/>
                <a:gd name="T69" fmla="*/ 630490 h 3602"/>
                <a:gd name="T70" fmla="*/ 6843 w 4095"/>
                <a:gd name="T71" fmla="*/ 569998 h 3602"/>
                <a:gd name="T72" fmla="*/ 153421 w 4095"/>
                <a:gd name="T73" fmla="*/ 258173 h 3602"/>
                <a:gd name="T74" fmla="*/ 387154 w 4095"/>
                <a:gd name="T75" fmla="*/ 278338 h 3602"/>
                <a:gd name="T76" fmla="*/ 500960 w 4095"/>
                <a:gd name="T77" fmla="*/ 99381 h 3602"/>
                <a:gd name="T78" fmla="*/ 873708 w 4095"/>
                <a:gd name="T79" fmla="*/ 0 h 3602"/>
                <a:gd name="T80" fmla="*/ 973468 w 4095"/>
                <a:gd name="T81" fmla="*/ 212444 h 3602"/>
                <a:gd name="T82" fmla="*/ 1185233 w 4095"/>
                <a:gd name="T83" fmla="*/ 221806 h 3602"/>
                <a:gd name="T84" fmla="*/ 1457861 w 4095"/>
                <a:gd name="T85" fmla="*/ 494742 h 3602"/>
                <a:gd name="T86" fmla="*/ 1421487 w 4095"/>
                <a:gd name="T87" fmla="*/ 630490 h 3602"/>
                <a:gd name="T88" fmla="*/ 1326769 w 4095"/>
                <a:gd name="T89" fmla="*/ 752916 h 3602"/>
                <a:gd name="T90" fmla="*/ 1421487 w 4095"/>
                <a:gd name="T91" fmla="*/ 875341 h 3602"/>
                <a:gd name="T92" fmla="*/ 1467585 w 4095"/>
                <a:gd name="T93" fmla="*/ 935833 h 3602"/>
                <a:gd name="T94" fmla="*/ 1321007 w 4095"/>
                <a:gd name="T95" fmla="*/ 1248018 h 3602"/>
                <a:gd name="T96" fmla="*/ 1244656 w 4095"/>
                <a:gd name="T97" fmla="*/ 1296628 h 36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95" h="3602">
                  <a:moveTo>
                    <a:pt x="2047" y="1486"/>
                  </a:moveTo>
                  <a:lnTo>
                    <a:pt x="2047" y="1486"/>
                  </a:lnTo>
                  <a:cubicBezTo>
                    <a:pt x="1713" y="1486"/>
                    <a:pt x="1442" y="1757"/>
                    <a:pt x="1442" y="2091"/>
                  </a:cubicBezTo>
                  <a:cubicBezTo>
                    <a:pt x="1442" y="2425"/>
                    <a:pt x="1713" y="2697"/>
                    <a:pt x="2047" y="2697"/>
                  </a:cubicBezTo>
                  <a:cubicBezTo>
                    <a:pt x="2381" y="2697"/>
                    <a:pt x="2653" y="2425"/>
                    <a:pt x="2653" y="2091"/>
                  </a:cubicBezTo>
                  <a:cubicBezTo>
                    <a:pt x="2653" y="1757"/>
                    <a:pt x="2381" y="1486"/>
                    <a:pt x="2047" y="1486"/>
                  </a:cubicBezTo>
                  <a:close/>
                  <a:moveTo>
                    <a:pt x="2047" y="2877"/>
                  </a:moveTo>
                  <a:lnTo>
                    <a:pt x="2047" y="2877"/>
                  </a:lnTo>
                  <a:cubicBezTo>
                    <a:pt x="1613" y="2877"/>
                    <a:pt x="1261" y="2525"/>
                    <a:pt x="1261" y="2091"/>
                  </a:cubicBezTo>
                  <a:cubicBezTo>
                    <a:pt x="1261" y="1657"/>
                    <a:pt x="1613" y="1305"/>
                    <a:pt x="2047" y="1305"/>
                  </a:cubicBezTo>
                  <a:cubicBezTo>
                    <a:pt x="2481" y="1305"/>
                    <a:pt x="2833" y="1657"/>
                    <a:pt x="2833" y="2091"/>
                  </a:cubicBezTo>
                  <a:cubicBezTo>
                    <a:pt x="2833" y="2525"/>
                    <a:pt x="2481" y="2877"/>
                    <a:pt x="2047" y="2877"/>
                  </a:cubicBezTo>
                  <a:close/>
                  <a:moveTo>
                    <a:pt x="3456" y="3601"/>
                  </a:moveTo>
                  <a:lnTo>
                    <a:pt x="3456" y="3601"/>
                  </a:lnTo>
                  <a:cubicBezTo>
                    <a:pt x="3412" y="3601"/>
                    <a:pt x="3374" y="3569"/>
                    <a:pt x="3367" y="3524"/>
                  </a:cubicBezTo>
                  <a:cubicBezTo>
                    <a:pt x="3360" y="3475"/>
                    <a:pt x="3394" y="3429"/>
                    <a:pt x="3444" y="3422"/>
                  </a:cubicBezTo>
                  <a:cubicBezTo>
                    <a:pt x="3472" y="3417"/>
                    <a:pt x="3497" y="3400"/>
                    <a:pt x="3512" y="3375"/>
                  </a:cubicBezTo>
                  <a:lnTo>
                    <a:pt x="3891" y="2717"/>
                  </a:lnTo>
                  <a:cubicBezTo>
                    <a:pt x="3904" y="2696"/>
                    <a:pt x="3908" y="2670"/>
                    <a:pt x="3900" y="2645"/>
                  </a:cubicBezTo>
                  <a:cubicBezTo>
                    <a:pt x="3894" y="2620"/>
                    <a:pt x="3879" y="2600"/>
                    <a:pt x="3856" y="2587"/>
                  </a:cubicBezTo>
                  <a:lnTo>
                    <a:pt x="3532" y="2400"/>
                  </a:lnTo>
                  <a:cubicBezTo>
                    <a:pt x="3499" y="2381"/>
                    <a:pt x="3482" y="2345"/>
                    <a:pt x="3487" y="2308"/>
                  </a:cubicBezTo>
                  <a:cubicBezTo>
                    <a:pt x="3498" y="2237"/>
                    <a:pt x="3504" y="2163"/>
                    <a:pt x="3504" y="2091"/>
                  </a:cubicBezTo>
                  <a:cubicBezTo>
                    <a:pt x="3504" y="2018"/>
                    <a:pt x="3498" y="1945"/>
                    <a:pt x="3487" y="1874"/>
                  </a:cubicBezTo>
                  <a:cubicBezTo>
                    <a:pt x="3482" y="1837"/>
                    <a:pt x="3499" y="1801"/>
                    <a:pt x="3532" y="1782"/>
                  </a:cubicBezTo>
                  <a:lnTo>
                    <a:pt x="3856" y="1594"/>
                  </a:lnTo>
                  <a:cubicBezTo>
                    <a:pt x="3879" y="1582"/>
                    <a:pt x="3894" y="1561"/>
                    <a:pt x="3900" y="1537"/>
                  </a:cubicBezTo>
                  <a:cubicBezTo>
                    <a:pt x="3908" y="1512"/>
                    <a:pt x="3904" y="1486"/>
                    <a:pt x="3892" y="1465"/>
                  </a:cubicBezTo>
                  <a:lnTo>
                    <a:pt x="3512" y="807"/>
                  </a:lnTo>
                  <a:cubicBezTo>
                    <a:pt x="3486" y="761"/>
                    <a:pt x="3427" y="746"/>
                    <a:pt x="3382" y="772"/>
                  </a:cubicBezTo>
                  <a:lnTo>
                    <a:pt x="3056" y="960"/>
                  </a:lnTo>
                  <a:cubicBezTo>
                    <a:pt x="3024" y="979"/>
                    <a:pt x="2984" y="975"/>
                    <a:pt x="2955" y="952"/>
                  </a:cubicBezTo>
                  <a:cubicBezTo>
                    <a:pt x="2841" y="861"/>
                    <a:pt x="2715" y="788"/>
                    <a:pt x="2579" y="735"/>
                  </a:cubicBezTo>
                  <a:cubicBezTo>
                    <a:pt x="2544" y="721"/>
                    <a:pt x="2522" y="688"/>
                    <a:pt x="2522" y="651"/>
                  </a:cubicBezTo>
                  <a:lnTo>
                    <a:pt x="2522" y="276"/>
                  </a:lnTo>
                  <a:cubicBezTo>
                    <a:pt x="2522" y="223"/>
                    <a:pt x="2479" y="181"/>
                    <a:pt x="2426" y="181"/>
                  </a:cubicBezTo>
                  <a:lnTo>
                    <a:pt x="1667" y="181"/>
                  </a:lnTo>
                  <a:cubicBezTo>
                    <a:pt x="1615" y="181"/>
                    <a:pt x="1572" y="223"/>
                    <a:pt x="1572" y="276"/>
                  </a:cubicBezTo>
                  <a:lnTo>
                    <a:pt x="1572" y="651"/>
                  </a:lnTo>
                  <a:cubicBezTo>
                    <a:pt x="1572" y="688"/>
                    <a:pt x="1549" y="721"/>
                    <a:pt x="1515" y="735"/>
                  </a:cubicBezTo>
                  <a:cubicBezTo>
                    <a:pt x="1380" y="788"/>
                    <a:pt x="1253" y="861"/>
                    <a:pt x="1139" y="952"/>
                  </a:cubicBezTo>
                  <a:cubicBezTo>
                    <a:pt x="1110" y="975"/>
                    <a:pt x="1069" y="979"/>
                    <a:pt x="1038" y="960"/>
                  </a:cubicBezTo>
                  <a:lnTo>
                    <a:pt x="712" y="772"/>
                  </a:lnTo>
                  <a:cubicBezTo>
                    <a:pt x="667" y="746"/>
                    <a:pt x="609" y="761"/>
                    <a:pt x="582" y="807"/>
                  </a:cubicBezTo>
                  <a:lnTo>
                    <a:pt x="203" y="1465"/>
                  </a:lnTo>
                  <a:cubicBezTo>
                    <a:pt x="190" y="1486"/>
                    <a:pt x="187" y="1511"/>
                    <a:pt x="194" y="1537"/>
                  </a:cubicBezTo>
                  <a:cubicBezTo>
                    <a:pt x="200" y="1561"/>
                    <a:pt x="216" y="1582"/>
                    <a:pt x="238" y="1594"/>
                  </a:cubicBezTo>
                  <a:lnTo>
                    <a:pt x="563" y="1782"/>
                  </a:lnTo>
                  <a:cubicBezTo>
                    <a:pt x="594" y="1801"/>
                    <a:pt x="612" y="1837"/>
                    <a:pt x="607" y="1873"/>
                  </a:cubicBezTo>
                  <a:cubicBezTo>
                    <a:pt x="596" y="1946"/>
                    <a:pt x="590" y="2018"/>
                    <a:pt x="590" y="2091"/>
                  </a:cubicBezTo>
                  <a:cubicBezTo>
                    <a:pt x="590" y="2163"/>
                    <a:pt x="596" y="2236"/>
                    <a:pt x="607" y="2309"/>
                  </a:cubicBezTo>
                  <a:cubicBezTo>
                    <a:pt x="612" y="2345"/>
                    <a:pt x="594" y="2381"/>
                    <a:pt x="563" y="2400"/>
                  </a:cubicBezTo>
                  <a:lnTo>
                    <a:pt x="238" y="2587"/>
                  </a:lnTo>
                  <a:cubicBezTo>
                    <a:pt x="216" y="2600"/>
                    <a:pt x="200" y="2620"/>
                    <a:pt x="194" y="2645"/>
                  </a:cubicBezTo>
                  <a:cubicBezTo>
                    <a:pt x="187" y="2670"/>
                    <a:pt x="190" y="2696"/>
                    <a:pt x="203" y="2717"/>
                  </a:cubicBezTo>
                  <a:lnTo>
                    <a:pt x="405" y="3068"/>
                  </a:lnTo>
                  <a:cubicBezTo>
                    <a:pt x="430" y="3111"/>
                    <a:pt x="415" y="3167"/>
                    <a:pt x="372" y="3191"/>
                  </a:cubicBezTo>
                  <a:cubicBezTo>
                    <a:pt x="329" y="3217"/>
                    <a:pt x="274" y="3202"/>
                    <a:pt x="248" y="3159"/>
                  </a:cubicBezTo>
                  <a:lnTo>
                    <a:pt x="46" y="2808"/>
                  </a:lnTo>
                  <a:cubicBezTo>
                    <a:pt x="9" y="2744"/>
                    <a:pt x="0" y="2670"/>
                    <a:pt x="19" y="2599"/>
                  </a:cubicBezTo>
                  <a:cubicBezTo>
                    <a:pt x="38" y="2527"/>
                    <a:pt x="83" y="2468"/>
                    <a:pt x="147" y="2431"/>
                  </a:cubicBezTo>
                  <a:lnTo>
                    <a:pt x="420" y="2273"/>
                  </a:lnTo>
                  <a:cubicBezTo>
                    <a:pt x="413" y="2213"/>
                    <a:pt x="410" y="2152"/>
                    <a:pt x="410" y="2091"/>
                  </a:cubicBezTo>
                  <a:cubicBezTo>
                    <a:pt x="410" y="2030"/>
                    <a:pt x="413" y="1969"/>
                    <a:pt x="420" y="1908"/>
                  </a:cubicBezTo>
                  <a:lnTo>
                    <a:pt x="147" y="1751"/>
                  </a:lnTo>
                  <a:cubicBezTo>
                    <a:pt x="84" y="1714"/>
                    <a:pt x="38" y="1655"/>
                    <a:pt x="19" y="1583"/>
                  </a:cubicBezTo>
                  <a:cubicBezTo>
                    <a:pt x="0" y="1512"/>
                    <a:pt x="9" y="1438"/>
                    <a:pt x="46" y="1374"/>
                  </a:cubicBezTo>
                  <a:lnTo>
                    <a:pt x="426" y="717"/>
                  </a:lnTo>
                  <a:cubicBezTo>
                    <a:pt x="502" y="585"/>
                    <a:pt x="671" y="539"/>
                    <a:pt x="803" y="616"/>
                  </a:cubicBezTo>
                  <a:lnTo>
                    <a:pt x="1075" y="773"/>
                  </a:lnTo>
                  <a:cubicBezTo>
                    <a:pt x="1174" y="700"/>
                    <a:pt x="1280" y="639"/>
                    <a:pt x="1391" y="590"/>
                  </a:cubicBezTo>
                  <a:lnTo>
                    <a:pt x="1391" y="276"/>
                  </a:lnTo>
                  <a:cubicBezTo>
                    <a:pt x="1391" y="124"/>
                    <a:pt x="1515" y="0"/>
                    <a:pt x="1667" y="0"/>
                  </a:cubicBezTo>
                  <a:lnTo>
                    <a:pt x="2426" y="0"/>
                  </a:lnTo>
                  <a:cubicBezTo>
                    <a:pt x="2579" y="0"/>
                    <a:pt x="2703" y="124"/>
                    <a:pt x="2703" y="276"/>
                  </a:cubicBezTo>
                  <a:lnTo>
                    <a:pt x="2703" y="590"/>
                  </a:lnTo>
                  <a:cubicBezTo>
                    <a:pt x="2815" y="639"/>
                    <a:pt x="2920" y="700"/>
                    <a:pt x="3018" y="773"/>
                  </a:cubicBezTo>
                  <a:lnTo>
                    <a:pt x="3291" y="616"/>
                  </a:lnTo>
                  <a:cubicBezTo>
                    <a:pt x="3423" y="539"/>
                    <a:pt x="3592" y="585"/>
                    <a:pt x="3668" y="717"/>
                  </a:cubicBezTo>
                  <a:lnTo>
                    <a:pt x="4048" y="1374"/>
                  </a:lnTo>
                  <a:cubicBezTo>
                    <a:pt x="4085" y="1438"/>
                    <a:pt x="4094" y="1512"/>
                    <a:pt x="4075" y="1583"/>
                  </a:cubicBezTo>
                  <a:cubicBezTo>
                    <a:pt x="4056" y="1655"/>
                    <a:pt x="4011" y="1714"/>
                    <a:pt x="3947" y="1751"/>
                  </a:cubicBezTo>
                  <a:lnTo>
                    <a:pt x="3674" y="1908"/>
                  </a:lnTo>
                  <a:cubicBezTo>
                    <a:pt x="3681" y="1969"/>
                    <a:pt x="3684" y="2030"/>
                    <a:pt x="3684" y="2091"/>
                  </a:cubicBezTo>
                  <a:cubicBezTo>
                    <a:pt x="3684" y="2152"/>
                    <a:pt x="3681" y="2213"/>
                    <a:pt x="3674" y="2273"/>
                  </a:cubicBezTo>
                  <a:lnTo>
                    <a:pt x="3947" y="2431"/>
                  </a:lnTo>
                  <a:cubicBezTo>
                    <a:pt x="4010" y="2468"/>
                    <a:pt x="4056" y="2527"/>
                    <a:pt x="4075" y="2599"/>
                  </a:cubicBezTo>
                  <a:cubicBezTo>
                    <a:pt x="4094" y="2670"/>
                    <a:pt x="4085" y="2744"/>
                    <a:pt x="4048" y="2808"/>
                  </a:cubicBezTo>
                  <a:lnTo>
                    <a:pt x="3668" y="3466"/>
                  </a:lnTo>
                  <a:cubicBezTo>
                    <a:pt x="3626" y="3538"/>
                    <a:pt x="3554" y="3587"/>
                    <a:pt x="3470" y="3600"/>
                  </a:cubicBezTo>
                  <a:cubicBezTo>
                    <a:pt x="3466" y="3601"/>
                    <a:pt x="3461" y="3601"/>
                    <a:pt x="3456" y="360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190" name="Group 12">
              <a:extLst>
                <a:ext uri="{FF2B5EF4-FFF2-40B4-BE49-F238E27FC236}">
                  <a16:creationId xmlns:a16="http://schemas.microsoft.com/office/drawing/2014/main" id="{542AA421-2C02-EC49-B788-D1765D3B39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235" y="771608"/>
              <a:ext cx="1552483" cy="1202526"/>
              <a:chOff x="3065463" y="1036638"/>
              <a:chExt cx="1711325" cy="1325562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91" name="Freeform 3">
                <a:extLst>
                  <a:ext uri="{FF2B5EF4-FFF2-40B4-BE49-F238E27FC236}">
                    <a16:creationId xmlns:a16="http://schemas.microsoft.com/office/drawing/2014/main" id="{6636F91F-9C88-6949-A383-E1926AF4C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1706563"/>
                <a:ext cx="166687" cy="422275"/>
              </a:xfrm>
              <a:custGeom>
                <a:avLst/>
                <a:gdLst>
                  <a:gd name="T0" fmla="*/ 100518 w 461"/>
                  <a:gd name="T1" fmla="*/ 29469 h 1175"/>
                  <a:gd name="T2" fmla="*/ 100518 w 461"/>
                  <a:gd name="T3" fmla="*/ 29469 h 1175"/>
                  <a:gd name="T4" fmla="*/ 165964 w 461"/>
                  <a:gd name="T5" fmla="*/ 119675 h 1175"/>
                  <a:gd name="T6" fmla="*/ 165964 w 461"/>
                  <a:gd name="T7" fmla="*/ 129737 h 1175"/>
                  <a:gd name="T8" fmla="*/ 127275 w 461"/>
                  <a:gd name="T9" fmla="*/ 129737 h 1175"/>
                  <a:gd name="T10" fmla="*/ 127275 w 461"/>
                  <a:gd name="T11" fmla="*/ 117159 h 1175"/>
                  <a:gd name="T12" fmla="*/ 127275 w 461"/>
                  <a:gd name="T13" fmla="*/ 117159 h 1175"/>
                  <a:gd name="T14" fmla="*/ 84609 w 461"/>
                  <a:gd name="T15" fmla="*/ 64689 h 1175"/>
                  <a:gd name="T16" fmla="*/ 84609 w 461"/>
                  <a:gd name="T17" fmla="*/ 64689 h 1175"/>
                  <a:gd name="T18" fmla="*/ 42305 w 461"/>
                  <a:gd name="T19" fmla="*/ 117159 h 1175"/>
                  <a:gd name="T20" fmla="*/ 42305 w 461"/>
                  <a:gd name="T21" fmla="*/ 117159 h 1175"/>
                  <a:gd name="T22" fmla="*/ 166325 w 461"/>
                  <a:gd name="T23" fmla="*/ 303319 h 1175"/>
                  <a:gd name="T24" fmla="*/ 166325 w 461"/>
                  <a:gd name="T25" fmla="*/ 303319 h 1175"/>
                  <a:gd name="T26" fmla="*/ 100518 w 461"/>
                  <a:gd name="T27" fmla="*/ 394243 h 1175"/>
                  <a:gd name="T28" fmla="*/ 100518 w 461"/>
                  <a:gd name="T29" fmla="*/ 421916 h 1175"/>
                  <a:gd name="T30" fmla="*/ 66530 w 461"/>
                  <a:gd name="T31" fmla="*/ 421916 h 1175"/>
                  <a:gd name="T32" fmla="*/ 66530 w 461"/>
                  <a:gd name="T33" fmla="*/ 394243 h 1175"/>
                  <a:gd name="T34" fmla="*/ 66530 w 461"/>
                  <a:gd name="T35" fmla="*/ 394243 h 1175"/>
                  <a:gd name="T36" fmla="*/ 0 w 461"/>
                  <a:gd name="T37" fmla="*/ 303319 h 1175"/>
                  <a:gd name="T38" fmla="*/ 0 w 461"/>
                  <a:gd name="T39" fmla="*/ 280678 h 1175"/>
                  <a:gd name="T40" fmla="*/ 38689 w 461"/>
                  <a:gd name="T41" fmla="*/ 280678 h 1175"/>
                  <a:gd name="T42" fmla="*/ 38689 w 461"/>
                  <a:gd name="T43" fmla="*/ 306194 h 1175"/>
                  <a:gd name="T44" fmla="*/ 38689 w 461"/>
                  <a:gd name="T45" fmla="*/ 306194 h 1175"/>
                  <a:gd name="T46" fmla="*/ 82078 w 461"/>
                  <a:gd name="T47" fmla="*/ 357945 h 1175"/>
                  <a:gd name="T48" fmla="*/ 82078 w 461"/>
                  <a:gd name="T49" fmla="*/ 357945 h 1175"/>
                  <a:gd name="T50" fmla="*/ 125106 w 461"/>
                  <a:gd name="T51" fmla="*/ 306194 h 1175"/>
                  <a:gd name="T52" fmla="*/ 125106 w 461"/>
                  <a:gd name="T53" fmla="*/ 306194 h 1175"/>
                  <a:gd name="T54" fmla="*/ 1808 w 461"/>
                  <a:gd name="T55" fmla="*/ 119675 h 1175"/>
                  <a:gd name="T56" fmla="*/ 1808 w 461"/>
                  <a:gd name="T57" fmla="*/ 119675 h 1175"/>
                  <a:gd name="T58" fmla="*/ 66530 w 461"/>
                  <a:gd name="T59" fmla="*/ 29469 h 1175"/>
                  <a:gd name="T60" fmla="*/ 66530 w 461"/>
                  <a:gd name="T61" fmla="*/ 0 h 1175"/>
                  <a:gd name="T62" fmla="*/ 100518 w 461"/>
                  <a:gd name="T63" fmla="*/ 0 h 1175"/>
                  <a:gd name="T64" fmla="*/ 100518 w 461"/>
                  <a:gd name="T65" fmla="*/ 29469 h 11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1" h="1175">
                    <a:moveTo>
                      <a:pt x="278" y="82"/>
                    </a:moveTo>
                    <a:lnTo>
                      <a:pt x="278" y="82"/>
                    </a:lnTo>
                    <a:cubicBezTo>
                      <a:pt x="402" y="100"/>
                      <a:pt x="459" y="196"/>
                      <a:pt x="459" y="333"/>
                    </a:cubicBezTo>
                    <a:lnTo>
                      <a:pt x="459" y="361"/>
                    </a:lnTo>
                    <a:lnTo>
                      <a:pt x="352" y="361"/>
                    </a:lnTo>
                    <a:lnTo>
                      <a:pt x="352" y="326"/>
                    </a:lnTo>
                    <a:cubicBezTo>
                      <a:pt x="352" y="235"/>
                      <a:pt x="316" y="180"/>
                      <a:pt x="234" y="180"/>
                    </a:cubicBezTo>
                    <a:cubicBezTo>
                      <a:pt x="154" y="180"/>
                      <a:pt x="117" y="235"/>
                      <a:pt x="117" y="326"/>
                    </a:cubicBezTo>
                    <a:cubicBezTo>
                      <a:pt x="117" y="555"/>
                      <a:pt x="460" y="557"/>
                      <a:pt x="460" y="844"/>
                    </a:cubicBezTo>
                    <a:cubicBezTo>
                      <a:pt x="460" y="982"/>
                      <a:pt x="402" y="1080"/>
                      <a:pt x="278" y="1097"/>
                    </a:cubicBezTo>
                    <a:lnTo>
                      <a:pt x="278" y="1174"/>
                    </a:lnTo>
                    <a:lnTo>
                      <a:pt x="184" y="1174"/>
                    </a:lnTo>
                    <a:lnTo>
                      <a:pt x="184" y="1097"/>
                    </a:lnTo>
                    <a:cubicBezTo>
                      <a:pt x="58" y="1080"/>
                      <a:pt x="0" y="983"/>
                      <a:pt x="0" y="844"/>
                    </a:cubicBezTo>
                    <a:lnTo>
                      <a:pt x="0" y="781"/>
                    </a:lnTo>
                    <a:lnTo>
                      <a:pt x="107" y="781"/>
                    </a:lnTo>
                    <a:lnTo>
                      <a:pt x="107" y="852"/>
                    </a:lnTo>
                    <a:cubicBezTo>
                      <a:pt x="107" y="944"/>
                      <a:pt x="145" y="996"/>
                      <a:pt x="227" y="996"/>
                    </a:cubicBezTo>
                    <a:cubicBezTo>
                      <a:pt x="310" y="996"/>
                      <a:pt x="346" y="944"/>
                      <a:pt x="346" y="852"/>
                    </a:cubicBezTo>
                    <a:cubicBezTo>
                      <a:pt x="346" y="624"/>
                      <a:pt x="5" y="621"/>
                      <a:pt x="5" y="333"/>
                    </a:cubicBezTo>
                    <a:cubicBezTo>
                      <a:pt x="5" y="193"/>
                      <a:pt x="62" y="101"/>
                      <a:pt x="184" y="82"/>
                    </a:cubicBezTo>
                    <a:lnTo>
                      <a:pt x="184" y="0"/>
                    </a:lnTo>
                    <a:lnTo>
                      <a:pt x="278" y="0"/>
                    </a:lnTo>
                    <a:lnTo>
                      <a:pt x="278" y="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2" name="Freeform 51">
                <a:extLst>
                  <a:ext uri="{FF2B5EF4-FFF2-40B4-BE49-F238E27FC236}">
                    <a16:creationId xmlns:a16="http://schemas.microsoft.com/office/drawing/2014/main" id="{E0DC909D-95E4-6F43-9127-9A644F77A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950" y="1414463"/>
                <a:ext cx="1004888" cy="947737"/>
              </a:xfrm>
              <a:custGeom>
                <a:avLst/>
                <a:gdLst>
                  <a:gd name="T0" fmla="*/ 278315 w 2791"/>
                  <a:gd name="T1" fmla="*/ 947377 h 2634"/>
                  <a:gd name="T2" fmla="*/ 278315 w 2791"/>
                  <a:gd name="T3" fmla="*/ 947377 h 2634"/>
                  <a:gd name="T4" fmla="*/ 262833 w 2791"/>
                  <a:gd name="T5" fmla="*/ 943419 h 2634"/>
                  <a:gd name="T6" fmla="*/ 262833 w 2791"/>
                  <a:gd name="T7" fmla="*/ 943419 h 2634"/>
                  <a:gd name="T8" fmla="*/ 85691 w 2791"/>
                  <a:gd name="T9" fmla="*/ 782585 h 2634"/>
                  <a:gd name="T10" fmla="*/ 85691 w 2791"/>
                  <a:gd name="T11" fmla="*/ 782585 h 2634"/>
                  <a:gd name="T12" fmla="*/ 0 w 2791"/>
                  <a:gd name="T13" fmla="*/ 501934 h 2634"/>
                  <a:gd name="T14" fmla="*/ 0 w 2791"/>
                  <a:gd name="T15" fmla="*/ 501934 h 2634"/>
                  <a:gd name="T16" fmla="*/ 502264 w 2791"/>
                  <a:gd name="T17" fmla="*/ 0 h 2634"/>
                  <a:gd name="T18" fmla="*/ 502264 w 2791"/>
                  <a:gd name="T19" fmla="*/ 0 h 2634"/>
                  <a:gd name="T20" fmla="*/ 1004528 w 2791"/>
                  <a:gd name="T21" fmla="*/ 501934 h 2634"/>
                  <a:gd name="T22" fmla="*/ 1004528 w 2791"/>
                  <a:gd name="T23" fmla="*/ 501934 h 2634"/>
                  <a:gd name="T24" fmla="*/ 964923 w 2791"/>
                  <a:gd name="T25" fmla="*/ 697310 h 2634"/>
                  <a:gd name="T26" fmla="*/ 964923 w 2791"/>
                  <a:gd name="T27" fmla="*/ 697310 h 2634"/>
                  <a:gd name="T28" fmla="*/ 922437 w 2791"/>
                  <a:gd name="T29" fmla="*/ 714581 h 2634"/>
                  <a:gd name="T30" fmla="*/ 922437 w 2791"/>
                  <a:gd name="T31" fmla="*/ 714581 h 2634"/>
                  <a:gd name="T32" fmla="*/ 905155 w 2791"/>
                  <a:gd name="T33" fmla="*/ 672123 h 2634"/>
                  <a:gd name="T34" fmla="*/ 905155 w 2791"/>
                  <a:gd name="T35" fmla="*/ 672123 h 2634"/>
                  <a:gd name="T36" fmla="*/ 939360 w 2791"/>
                  <a:gd name="T37" fmla="*/ 501934 h 2634"/>
                  <a:gd name="T38" fmla="*/ 939360 w 2791"/>
                  <a:gd name="T39" fmla="*/ 501934 h 2634"/>
                  <a:gd name="T40" fmla="*/ 502264 w 2791"/>
                  <a:gd name="T41" fmla="*/ 65125 h 2634"/>
                  <a:gd name="T42" fmla="*/ 502264 w 2791"/>
                  <a:gd name="T43" fmla="*/ 65125 h 2634"/>
                  <a:gd name="T44" fmla="*/ 65168 w 2791"/>
                  <a:gd name="T45" fmla="*/ 501934 h 2634"/>
                  <a:gd name="T46" fmla="*/ 65168 w 2791"/>
                  <a:gd name="T47" fmla="*/ 501934 h 2634"/>
                  <a:gd name="T48" fmla="*/ 139698 w 2791"/>
                  <a:gd name="T49" fmla="*/ 746244 h 2634"/>
                  <a:gd name="T50" fmla="*/ 139698 w 2791"/>
                  <a:gd name="T51" fmla="*/ 746244 h 2634"/>
                  <a:gd name="T52" fmla="*/ 293797 w 2791"/>
                  <a:gd name="T53" fmla="*/ 886210 h 2634"/>
                  <a:gd name="T54" fmla="*/ 293797 w 2791"/>
                  <a:gd name="T55" fmla="*/ 886210 h 2634"/>
                  <a:gd name="T56" fmla="*/ 307119 w 2791"/>
                  <a:gd name="T57" fmla="*/ 930466 h 2634"/>
                  <a:gd name="T58" fmla="*/ 307119 w 2791"/>
                  <a:gd name="T59" fmla="*/ 930466 h 2634"/>
                  <a:gd name="T60" fmla="*/ 278315 w 2791"/>
                  <a:gd name="T61" fmla="*/ 947377 h 26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791" h="2634">
                    <a:moveTo>
                      <a:pt x="773" y="2633"/>
                    </a:moveTo>
                    <a:lnTo>
                      <a:pt x="773" y="2633"/>
                    </a:lnTo>
                    <a:cubicBezTo>
                      <a:pt x="759" y="2633"/>
                      <a:pt x="743" y="2629"/>
                      <a:pt x="730" y="2622"/>
                    </a:cubicBezTo>
                    <a:cubicBezTo>
                      <a:pt x="534" y="2515"/>
                      <a:pt x="363" y="2361"/>
                      <a:pt x="238" y="2175"/>
                    </a:cubicBezTo>
                    <a:cubicBezTo>
                      <a:pt x="82" y="1945"/>
                      <a:pt x="0" y="1675"/>
                      <a:pt x="0" y="1395"/>
                    </a:cubicBezTo>
                    <a:cubicBezTo>
                      <a:pt x="0" y="626"/>
                      <a:pt x="626" y="0"/>
                      <a:pt x="1395" y="0"/>
                    </a:cubicBezTo>
                    <a:cubicBezTo>
                      <a:pt x="2164" y="0"/>
                      <a:pt x="2790" y="626"/>
                      <a:pt x="2790" y="1395"/>
                    </a:cubicBezTo>
                    <a:cubicBezTo>
                      <a:pt x="2790" y="1584"/>
                      <a:pt x="2753" y="1766"/>
                      <a:pt x="2680" y="1938"/>
                    </a:cubicBezTo>
                    <a:cubicBezTo>
                      <a:pt x="2660" y="1984"/>
                      <a:pt x="2608" y="2006"/>
                      <a:pt x="2562" y="1986"/>
                    </a:cubicBezTo>
                    <a:cubicBezTo>
                      <a:pt x="2515" y="1967"/>
                      <a:pt x="2494" y="1914"/>
                      <a:pt x="2514" y="1868"/>
                    </a:cubicBezTo>
                    <a:cubicBezTo>
                      <a:pt x="2577" y="1718"/>
                      <a:pt x="2609" y="1559"/>
                      <a:pt x="2609" y="1395"/>
                    </a:cubicBezTo>
                    <a:cubicBezTo>
                      <a:pt x="2609" y="726"/>
                      <a:pt x="2064" y="181"/>
                      <a:pt x="1395" y="181"/>
                    </a:cubicBezTo>
                    <a:cubicBezTo>
                      <a:pt x="725" y="181"/>
                      <a:pt x="181" y="726"/>
                      <a:pt x="181" y="1395"/>
                    </a:cubicBezTo>
                    <a:cubicBezTo>
                      <a:pt x="181" y="1638"/>
                      <a:pt x="252" y="1873"/>
                      <a:pt x="388" y="2074"/>
                    </a:cubicBezTo>
                    <a:cubicBezTo>
                      <a:pt x="497" y="2236"/>
                      <a:pt x="645" y="2370"/>
                      <a:pt x="816" y="2463"/>
                    </a:cubicBezTo>
                    <a:cubicBezTo>
                      <a:pt x="860" y="2487"/>
                      <a:pt x="876" y="2542"/>
                      <a:pt x="853" y="2586"/>
                    </a:cubicBezTo>
                    <a:cubicBezTo>
                      <a:pt x="836" y="2616"/>
                      <a:pt x="805" y="2633"/>
                      <a:pt x="773" y="263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3" name="Freeform 53">
                <a:extLst>
                  <a:ext uri="{FF2B5EF4-FFF2-40B4-BE49-F238E27FC236}">
                    <a16:creationId xmlns:a16="http://schemas.microsoft.com/office/drawing/2014/main" id="{14756FCD-2A93-0F4C-9D1A-1DF73E16B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263" y="1036638"/>
                <a:ext cx="65087" cy="288925"/>
              </a:xfrm>
              <a:custGeom>
                <a:avLst/>
                <a:gdLst>
                  <a:gd name="T0" fmla="*/ 32544 w 182"/>
                  <a:gd name="T1" fmla="*/ 288566 h 804"/>
                  <a:gd name="T2" fmla="*/ 32544 w 182"/>
                  <a:gd name="T3" fmla="*/ 288566 h 804"/>
                  <a:gd name="T4" fmla="*/ 0 w 182"/>
                  <a:gd name="T5" fmla="*/ 256223 h 804"/>
                  <a:gd name="T6" fmla="*/ 0 w 182"/>
                  <a:gd name="T7" fmla="*/ 32342 h 804"/>
                  <a:gd name="T8" fmla="*/ 0 w 182"/>
                  <a:gd name="T9" fmla="*/ 32342 h 804"/>
                  <a:gd name="T10" fmla="*/ 32544 w 182"/>
                  <a:gd name="T11" fmla="*/ 0 h 804"/>
                  <a:gd name="T12" fmla="*/ 32544 w 182"/>
                  <a:gd name="T13" fmla="*/ 0 h 804"/>
                  <a:gd name="T14" fmla="*/ 64729 w 182"/>
                  <a:gd name="T15" fmla="*/ 32342 h 804"/>
                  <a:gd name="T16" fmla="*/ 64729 w 182"/>
                  <a:gd name="T17" fmla="*/ 256223 h 804"/>
                  <a:gd name="T18" fmla="*/ 64729 w 182"/>
                  <a:gd name="T19" fmla="*/ 256223 h 804"/>
                  <a:gd name="T20" fmla="*/ 32544 w 182"/>
                  <a:gd name="T21" fmla="*/ 288566 h 8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2" h="804">
                    <a:moveTo>
                      <a:pt x="91" y="803"/>
                    </a:moveTo>
                    <a:lnTo>
                      <a:pt x="91" y="803"/>
                    </a:lnTo>
                    <a:cubicBezTo>
                      <a:pt x="41" y="803"/>
                      <a:pt x="0" y="763"/>
                      <a:pt x="0" y="713"/>
                    </a:cubicBezTo>
                    <a:lnTo>
                      <a:pt x="0" y="90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0"/>
                    </a:cubicBezTo>
                    <a:lnTo>
                      <a:pt x="181" y="713"/>
                    </a:lnTo>
                    <a:cubicBezTo>
                      <a:pt x="181" y="763"/>
                      <a:pt x="141" y="803"/>
                      <a:pt x="91" y="8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4" name="Freeform 54">
                <a:extLst>
                  <a:ext uri="{FF2B5EF4-FFF2-40B4-BE49-F238E27FC236}">
                    <a16:creationId xmlns:a16="http://schemas.microsoft.com/office/drawing/2014/main" id="{C87E8037-F7F5-1646-99F9-8376D69AE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0263" y="1204913"/>
                <a:ext cx="206375" cy="250825"/>
              </a:xfrm>
              <a:custGeom>
                <a:avLst/>
                <a:gdLst>
                  <a:gd name="T0" fmla="*/ 168852 w 572"/>
                  <a:gd name="T1" fmla="*/ 250465 h 697"/>
                  <a:gd name="T2" fmla="*/ 168852 w 572"/>
                  <a:gd name="T3" fmla="*/ 250465 h 697"/>
                  <a:gd name="T4" fmla="*/ 142514 w 572"/>
                  <a:gd name="T5" fmla="*/ 237150 h 697"/>
                  <a:gd name="T6" fmla="*/ 10824 w 572"/>
                  <a:gd name="T7" fmla="*/ 56139 h 697"/>
                  <a:gd name="T8" fmla="*/ 10824 w 572"/>
                  <a:gd name="T9" fmla="*/ 56139 h 697"/>
                  <a:gd name="T10" fmla="*/ 17679 w 572"/>
                  <a:gd name="T11" fmla="*/ 10796 h 697"/>
                  <a:gd name="T12" fmla="*/ 17679 w 572"/>
                  <a:gd name="T13" fmla="*/ 10796 h 697"/>
                  <a:gd name="T14" fmla="*/ 63500 w 572"/>
                  <a:gd name="T15" fmla="*/ 17993 h 697"/>
                  <a:gd name="T16" fmla="*/ 195551 w 572"/>
                  <a:gd name="T17" fmla="*/ 198645 h 697"/>
                  <a:gd name="T18" fmla="*/ 195551 w 572"/>
                  <a:gd name="T19" fmla="*/ 198645 h 697"/>
                  <a:gd name="T20" fmla="*/ 188335 w 572"/>
                  <a:gd name="T21" fmla="*/ 244347 h 697"/>
                  <a:gd name="T22" fmla="*/ 188335 w 572"/>
                  <a:gd name="T23" fmla="*/ 244347 h 697"/>
                  <a:gd name="T24" fmla="*/ 168852 w 572"/>
                  <a:gd name="T25" fmla="*/ 250465 h 6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7">
                    <a:moveTo>
                      <a:pt x="468" y="696"/>
                    </a:moveTo>
                    <a:lnTo>
                      <a:pt x="468" y="696"/>
                    </a:lnTo>
                    <a:cubicBezTo>
                      <a:pt x="441" y="696"/>
                      <a:pt x="413" y="683"/>
                      <a:pt x="395" y="659"/>
                    </a:cubicBezTo>
                    <a:lnTo>
                      <a:pt x="30" y="156"/>
                    </a:lnTo>
                    <a:cubicBezTo>
                      <a:pt x="0" y="115"/>
                      <a:pt x="10" y="59"/>
                      <a:pt x="49" y="30"/>
                    </a:cubicBezTo>
                    <a:cubicBezTo>
                      <a:pt x="90" y="0"/>
                      <a:pt x="147" y="9"/>
                      <a:pt x="176" y="50"/>
                    </a:cubicBezTo>
                    <a:lnTo>
                      <a:pt x="542" y="552"/>
                    </a:lnTo>
                    <a:cubicBezTo>
                      <a:pt x="571" y="593"/>
                      <a:pt x="562" y="649"/>
                      <a:pt x="522" y="679"/>
                    </a:cubicBezTo>
                    <a:cubicBezTo>
                      <a:pt x="505" y="690"/>
                      <a:pt x="487" y="696"/>
                      <a:pt x="468" y="69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5" name="Freeform 55">
                <a:extLst>
                  <a:ext uri="{FF2B5EF4-FFF2-40B4-BE49-F238E27FC236}">
                    <a16:creationId xmlns:a16="http://schemas.microsoft.com/office/drawing/2014/main" id="{B1EA5CE3-375A-5D41-8839-0078A33F5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5463" y="1641475"/>
                <a:ext cx="285750" cy="138113"/>
              </a:xfrm>
              <a:custGeom>
                <a:avLst/>
                <a:gdLst>
                  <a:gd name="T0" fmla="*/ 248728 w 795"/>
                  <a:gd name="T1" fmla="*/ 137754 h 385"/>
                  <a:gd name="T2" fmla="*/ 248728 w 795"/>
                  <a:gd name="T3" fmla="*/ 137754 h 385"/>
                  <a:gd name="T4" fmla="*/ 239024 w 795"/>
                  <a:gd name="T5" fmla="*/ 136319 h 385"/>
                  <a:gd name="T6" fmla="*/ 26239 w 795"/>
                  <a:gd name="T7" fmla="*/ 67442 h 385"/>
                  <a:gd name="T8" fmla="*/ 26239 w 795"/>
                  <a:gd name="T9" fmla="*/ 67442 h 385"/>
                  <a:gd name="T10" fmla="*/ 5392 w 795"/>
                  <a:gd name="T11" fmla="*/ 26546 h 385"/>
                  <a:gd name="T12" fmla="*/ 5392 w 795"/>
                  <a:gd name="T13" fmla="*/ 26546 h 385"/>
                  <a:gd name="T14" fmla="*/ 46367 w 795"/>
                  <a:gd name="T15" fmla="*/ 5740 h 385"/>
                  <a:gd name="T16" fmla="*/ 258792 w 795"/>
                  <a:gd name="T17" fmla="*/ 74617 h 385"/>
                  <a:gd name="T18" fmla="*/ 258792 w 795"/>
                  <a:gd name="T19" fmla="*/ 74617 h 385"/>
                  <a:gd name="T20" fmla="*/ 279999 w 795"/>
                  <a:gd name="T21" fmla="*/ 115513 h 385"/>
                  <a:gd name="T22" fmla="*/ 279999 w 795"/>
                  <a:gd name="T23" fmla="*/ 115513 h 385"/>
                  <a:gd name="T24" fmla="*/ 248728 w 795"/>
                  <a:gd name="T25" fmla="*/ 137754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692" y="384"/>
                    </a:moveTo>
                    <a:lnTo>
                      <a:pt x="692" y="384"/>
                    </a:lnTo>
                    <a:cubicBezTo>
                      <a:pt x="683" y="384"/>
                      <a:pt x="673" y="383"/>
                      <a:pt x="665" y="380"/>
                    </a:cubicBezTo>
                    <a:lnTo>
                      <a:pt x="73" y="188"/>
                    </a:lnTo>
                    <a:cubicBezTo>
                      <a:pt x="25" y="172"/>
                      <a:pt x="0" y="121"/>
                      <a:pt x="15" y="74"/>
                    </a:cubicBezTo>
                    <a:cubicBezTo>
                      <a:pt x="31" y="26"/>
                      <a:pt x="81" y="0"/>
                      <a:pt x="129" y="16"/>
                    </a:cubicBezTo>
                    <a:lnTo>
                      <a:pt x="720" y="208"/>
                    </a:lnTo>
                    <a:cubicBezTo>
                      <a:pt x="768" y="223"/>
                      <a:pt x="794" y="274"/>
                      <a:pt x="779" y="322"/>
                    </a:cubicBezTo>
                    <a:cubicBezTo>
                      <a:pt x="766" y="360"/>
                      <a:pt x="730" y="384"/>
                      <a:pt x="692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6" name="Freeform 56">
                <a:extLst>
                  <a:ext uri="{FF2B5EF4-FFF2-40B4-BE49-F238E27FC236}">
                    <a16:creationId xmlns:a16="http://schemas.microsoft.com/office/drawing/2014/main" id="{16596CAF-AFB1-DE42-B17A-28C3440F5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988" y="2103438"/>
                <a:ext cx="285750" cy="138112"/>
              </a:xfrm>
              <a:custGeom>
                <a:avLst/>
                <a:gdLst>
                  <a:gd name="T0" fmla="*/ 36303 w 795"/>
                  <a:gd name="T1" fmla="*/ 137753 h 385"/>
                  <a:gd name="T2" fmla="*/ 36303 w 795"/>
                  <a:gd name="T3" fmla="*/ 137753 h 385"/>
                  <a:gd name="T4" fmla="*/ 5751 w 795"/>
                  <a:gd name="T5" fmla="*/ 115153 h 385"/>
                  <a:gd name="T6" fmla="*/ 5751 w 795"/>
                  <a:gd name="T7" fmla="*/ 115153 h 385"/>
                  <a:gd name="T8" fmla="*/ 26598 w 795"/>
                  <a:gd name="T9" fmla="*/ 74258 h 385"/>
                  <a:gd name="T10" fmla="*/ 239024 w 795"/>
                  <a:gd name="T11" fmla="*/ 5381 h 385"/>
                  <a:gd name="T12" fmla="*/ 239024 w 795"/>
                  <a:gd name="T13" fmla="*/ 5381 h 385"/>
                  <a:gd name="T14" fmla="*/ 279640 w 795"/>
                  <a:gd name="T15" fmla="*/ 26187 h 385"/>
                  <a:gd name="T16" fmla="*/ 279640 w 795"/>
                  <a:gd name="T17" fmla="*/ 26187 h 385"/>
                  <a:gd name="T18" fmla="*/ 258792 w 795"/>
                  <a:gd name="T19" fmla="*/ 67083 h 385"/>
                  <a:gd name="T20" fmla="*/ 46726 w 795"/>
                  <a:gd name="T21" fmla="*/ 135960 h 385"/>
                  <a:gd name="T22" fmla="*/ 46726 w 795"/>
                  <a:gd name="T23" fmla="*/ 135960 h 385"/>
                  <a:gd name="T24" fmla="*/ 36303 w 795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6" y="321"/>
                    </a:cubicBezTo>
                    <a:cubicBezTo>
                      <a:pt x="0" y="274"/>
                      <a:pt x="26" y="223"/>
                      <a:pt x="74" y="207"/>
                    </a:cubicBezTo>
                    <a:lnTo>
                      <a:pt x="665" y="15"/>
                    </a:lnTo>
                    <a:cubicBezTo>
                      <a:pt x="712" y="0"/>
                      <a:pt x="763" y="26"/>
                      <a:pt x="778" y="73"/>
                    </a:cubicBezTo>
                    <a:cubicBezTo>
                      <a:pt x="794" y="121"/>
                      <a:pt x="768" y="172"/>
                      <a:pt x="720" y="187"/>
                    </a:cubicBezTo>
                    <a:lnTo>
                      <a:pt x="130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7" name="Freeform 57">
                <a:extLst>
                  <a:ext uri="{FF2B5EF4-FFF2-40B4-BE49-F238E27FC236}">
                    <a16:creationId xmlns:a16="http://schemas.microsoft.com/office/drawing/2014/main" id="{8B0928C6-8EA1-8540-AF58-D0157022A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038" y="1614488"/>
                <a:ext cx="285750" cy="138112"/>
              </a:xfrm>
              <a:custGeom>
                <a:avLst/>
                <a:gdLst>
                  <a:gd name="T0" fmla="*/ 36394 w 793"/>
                  <a:gd name="T1" fmla="*/ 137753 h 385"/>
                  <a:gd name="T2" fmla="*/ 36394 w 793"/>
                  <a:gd name="T3" fmla="*/ 137753 h 385"/>
                  <a:gd name="T4" fmla="*/ 5405 w 793"/>
                  <a:gd name="T5" fmla="*/ 115153 h 385"/>
                  <a:gd name="T6" fmla="*/ 5405 w 793"/>
                  <a:gd name="T7" fmla="*/ 115153 h 385"/>
                  <a:gd name="T8" fmla="*/ 26305 w 793"/>
                  <a:gd name="T9" fmla="*/ 74258 h 385"/>
                  <a:gd name="T10" fmla="*/ 238906 w 793"/>
                  <a:gd name="T11" fmla="*/ 5381 h 385"/>
                  <a:gd name="T12" fmla="*/ 238906 w 793"/>
                  <a:gd name="T13" fmla="*/ 5381 h 385"/>
                  <a:gd name="T14" fmla="*/ 279985 w 793"/>
                  <a:gd name="T15" fmla="*/ 26546 h 385"/>
                  <a:gd name="T16" fmla="*/ 279985 w 793"/>
                  <a:gd name="T17" fmla="*/ 26546 h 385"/>
                  <a:gd name="T18" fmla="*/ 259085 w 793"/>
                  <a:gd name="T19" fmla="*/ 67083 h 385"/>
                  <a:gd name="T20" fmla="*/ 46484 w 793"/>
                  <a:gd name="T21" fmla="*/ 135960 h 385"/>
                  <a:gd name="T22" fmla="*/ 46484 w 793"/>
                  <a:gd name="T23" fmla="*/ 135960 h 385"/>
                  <a:gd name="T24" fmla="*/ 36394 w 793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3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5" y="321"/>
                    </a:cubicBezTo>
                    <a:cubicBezTo>
                      <a:pt x="0" y="274"/>
                      <a:pt x="26" y="223"/>
                      <a:pt x="73" y="207"/>
                    </a:cubicBezTo>
                    <a:lnTo>
                      <a:pt x="663" y="15"/>
                    </a:lnTo>
                    <a:cubicBezTo>
                      <a:pt x="711" y="0"/>
                      <a:pt x="762" y="26"/>
                      <a:pt x="777" y="74"/>
                    </a:cubicBezTo>
                    <a:cubicBezTo>
                      <a:pt x="792" y="121"/>
                      <a:pt x="767" y="172"/>
                      <a:pt x="719" y="187"/>
                    </a:cubicBezTo>
                    <a:lnTo>
                      <a:pt x="129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8" name="Freeform 58">
                <a:extLst>
                  <a:ext uri="{FF2B5EF4-FFF2-40B4-BE49-F238E27FC236}">
                    <a16:creationId xmlns:a16="http://schemas.microsoft.com/office/drawing/2014/main" id="{2ED7FA92-2AAD-9542-BB96-D8A8555CC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325" y="1189038"/>
                <a:ext cx="206375" cy="250825"/>
              </a:xfrm>
              <a:custGeom>
                <a:avLst/>
                <a:gdLst>
                  <a:gd name="T0" fmla="*/ 36801 w 572"/>
                  <a:gd name="T1" fmla="*/ 250465 h 696"/>
                  <a:gd name="T2" fmla="*/ 36801 w 572"/>
                  <a:gd name="T3" fmla="*/ 250465 h 696"/>
                  <a:gd name="T4" fmla="*/ 18040 w 572"/>
                  <a:gd name="T5" fmla="*/ 244338 h 696"/>
                  <a:gd name="T6" fmla="*/ 18040 w 572"/>
                  <a:gd name="T7" fmla="*/ 244338 h 696"/>
                  <a:gd name="T8" fmla="*/ 10824 w 572"/>
                  <a:gd name="T9" fmla="*/ 198930 h 696"/>
                  <a:gd name="T10" fmla="*/ 142153 w 572"/>
                  <a:gd name="T11" fmla="*/ 17659 h 696"/>
                  <a:gd name="T12" fmla="*/ 142153 w 572"/>
                  <a:gd name="T13" fmla="*/ 17659 h 696"/>
                  <a:gd name="T14" fmla="*/ 187974 w 572"/>
                  <a:gd name="T15" fmla="*/ 10451 h 696"/>
                  <a:gd name="T16" fmla="*/ 187974 w 572"/>
                  <a:gd name="T17" fmla="*/ 10451 h 696"/>
                  <a:gd name="T18" fmla="*/ 195190 w 572"/>
                  <a:gd name="T19" fmla="*/ 55859 h 696"/>
                  <a:gd name="T20" fmla="*/ 63500 w 572"/>
                  <a:gd name="T21" fmla="*/ 237131 h 696"/>
                  <a:gd name="T22" fmla="*/ 63500 w 572"/>
                  <a:gd name="T23" fmla="*/ 237131 h 696"/>
                  <a:gd name="T24" fmla="*/ 36801 w 572"/>
                  <a:gd name="T25" fmla="*/ 250465 h 6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6">
                    <a:moveTo>
                      <a:pt x="102" y="695"/>
                    </a:moveTo>
                    <a:lnTo>
                      <a:pt x="102" y="695"/>
                    </a:lnTo>
                    <a:cubicBezTo>
                      <a:pt x="84" y="695"/>
                      <a:pt x="66" y="690"/>
                      <a:pt x="50" y="678"/>
                    </a:cubicBezTo>
                    <a:cubicBezTo>
                      <a:pt x="9" y="649"/>
                      <a:pt x="0" y="592"/>
                      <a:pt x="30" y="552"/>
                    </a:cubicBezTo>
                    <a:lnTo>
                      <a:pt x="394" y="49"/>
                    </a:lnTo>
                    <a:cubicBezTo>
                      <a:pt x="424" y="9"/>
                      <a:pt x="481" y="0"/>
                      <a:pt x="521" y="29"/>
                    </a:cubicBezTo>
                    <a:cubicBezTo>
                      <a:pt x="561" y="59"/>
                      <a:pt x="571" y="115"/>
                      <a:pt x="541" y="155"/>
                    </a:cubicBezTo>
                    <a:lnTo>
                      <a:pt x="176" y="658"/>
                    </a:lnTo>
                    <a:cubicBezTo>
                      <a:pt x="158" y="682"/>
                      <a:pt x="131" y="695"/>
                      <a:pt x="102" y="6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902762" y="364658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111111"/>
                </a:solidFill>
                <a:latin typeface="Quicksand" panose="02070303000000060000"/>
              </a:rPr>
              <a:t>The number includes the nation's </a:t>
            </a:r>
            <a:r>
              <a:rPr lang="en-US" sz="2400" b="1" dirty="0">
                <a:solidFill>
                  <a:srgbClr val="111111"/>
                </a:solidFill>
                <a:latin typeface="Quicksand" panose="02070303000000060000"/>
              </a:rPr>
              <a:t>gross domestic product </a:t>
            </a:r>
            <a:r>
              <a:rPr lang="en-US" sz="2400" dirty="0">
                <a:solidFill>
                  <a:srgbClr val="111111"/>
                </a:solidFill>
                <a:latin typeface="Quicksand" panose="02070303000000060000"/>
              </a:rPr>
              <a:t>plus the </a:t>
            </a:r>
            <a:r>
              <a:rPr lang="en-US" sz="2400" b="1" dirty="0">
                <a:solidFill>
                  <a:srgbClr val="111111"/>
                </a:solidFill>
                <a:latin typeface="Quicksand" panose="02070303000000060000"/>
              </a:rPr>
              <a:t>income it receives from overseas sources.</a:t>
            </a:r>
            <a:endParaRPr lang="en-US" sz="2400" b="1" dirty="0">
              <a:latin typeface="Quicksand" panose="02070303000000060000"/>
            </a:endParaRPr>
          </a:p>
        </p:txBody>
      </p:sp>
      <p:sp>
        <p:nvSpPr>
          <p:cNvPr id="73" name="Freeform 29">
            <a:extLst>
              <a:ext uri="{FF2B5EF4-FFF2-40B4-BE49-F238E27FC236}">
                <a16:creationId xmlns:a16="http://schemas.microsoft.com/office/drawing/2014/main" id="{BC6154B6-A195-4A42-85BA-647E924603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325" y="2439772"/>
            <a:ext cx="282069" cy="285340"/>
          </a:xfrm>
          <a:custGeom>
            <a:avLst/>
            <a:gdLst>
              <a:gd name="T0" fmla="*/ 403066 w 3041"/>
              <a:gd name="T1" fmla="*/ 553858 h 3079"/>
              <a:gd name="T2" fmla="*/ 551470 w 3041"/>
              <a:gd name="T3" fmla="*/ 702848 h 3079"/>
              <a:gd name="T4" fmla="*/ 551470 w 3041"/>
              <a:gd name="T5" fmla="*/ 405227 h 3079"/>
              <a:gd name="T6" fmla="*/ 337870 w 3041"/>
              <a:gd name="T7" fmla="*/ 553858 h 3079"/>
              <a:gd name="T8" fmla="*/ 551470 w 3041"/>
              <a:gd name="T9" fmla="*/ 340088 h 3079"/>
              <a:gd name="T10" fmla="*/ 551470 w 3041"/>
              <a:gd name="T11" fmla="*/ 767987 h 3079"/>
              <a:gd name="T12" fmla="*/ 320580 w 3041"/>
              <a:gd name="T13" fmla="*/ 843562 h 3079"/>
              <a:gd name="T14" fmla="*/ 416394 w 3041"/>
              <a:gd name="T15" fmla="*/ 898984 h 3079"/>
              <a:gd name="T16" fmla="*/ 436925 w 3041"/>
              <a:gd name="T17" fmla="*/ 1026742 h 3079"/>
              <a:gd name="T18" fmla="*/ 650525 w 3041"/>
              <a:gd name="T19" fmla="*/ 1042577 h 3079"/>
              <a:gd name="T20" fmla="*/ 666374 w 3041"/>
              <a:gd name="T21" fmla="*/ 929214 h 3079"/>
              <a:gd name="T22" fmla="*/ 782719 w 3041"/>
              <a:gd name="T23" fmla="*/ 843562 h 3079"/>
              <a:gd name="T24" fmla="*/ 904108 w 3041"/>
              <a:gd name="T25" fmla="*/ 889987 h 3079"/>
              <a:gd name="T26" fmla="*/ 912032 w 3041"/>
              <a:gd name="T27" fmla="*/ 892146 h 3079"/>
              <a:gd name="T28" fmla="*/ 1024775 w 3041"/>
              <a:gd name="T29" fmla="*/ 712925 h 3079"/>
              <a:gd name="T30" fmla="*/ 1019012 w 3041"/>
              <a:gd name="T31" fmla="*/ 691332 h 3079"/>
              <a:gd name="T32" fmla="*/ 918516 w 3041"/>
              <a:gd name="T33" fmla="*/ 609279 h 3079"/>
              <a:gd name="T34" fmla="*/ 922478 w 3041"/>
              <a:gd name="T35" fmla="*/ 553858 h 3079"/>
              <a:gd name="T36" fmla="*/ 934365 w 3041"/>
              <a:gd name="T37" fmla="*/ 466046 h 3079"/>
              <a:gd name="T38" fmla="*/ 1026216 w 3041"/>
              <a:gd name="T39" fmla="*/ 407386 h 3079"/>
              <a:gd name="T40" fmla="*/ 925720 w 3041"/>
              <a:gd name="T41" fmla="*/ 224206 h 3079"/>
              <a:gd name="T42" fmla="*/ 912032 w 3041"/>
              <a:gd name="T43" fmla="*/ 216289 h 3079"/>
              <a:gd name="T44" fmla="*/ 819460 w 3041"/>
              <a:gd name="T45" fmla="*/ 267032 h 3079"/>
              <a:gd name="T46" fmla="*/ 687266 w 3041"/>
              <a:gd name="T47" fmla="*/ 209091 h 3079"/>
              <a:gd name="T48" fmla="*/ 666374 w 3041"/>
              <a:gd name="T49" fmla="*/ 80973 h 3079"/>
              <a:gd name="T50" fmla="*/ 452774 w 3041"/>
              <a:gd name="T51" fmla="*/ 65139 h 3079"/>
              <a:gd name="T52" fmla="*/ 436925 w 3041"/>
              <a:gd name="T53" fmla="*/ 178861 h 3079"/>
              <a:gd name="T54" fmla="*/ 416394 w 3041"/>
              <a:gd name="T55" fmla="*/ 209091 h 3079"/>
              <a:gd name="T56" fmla="*/ 283839 w 3041"/>
              <a:gd name="T57" fmla="*/ 267032 h 3079"/>
              <a:gd name="T58" fmla="*/ 191267 w 3041"/>
              <a:gd name="T59" fmla="*/ 216289 h 3079"/>
              <a:gd name="T60" fmla="*/ 78524 w 3041"/>
              <a:gd name="T61" fmla="*/ 395150 h 3079"/>
              <a:gd name="T62" fmla="*/ 77083 w 3041"/>
              <a:gd name="T63" fmla="*/ 407386 h 3079"/>
              <a:gd name="T64" fmla="*/ 169295 w 3041"/>
              <a:gd name="T65" fmla="*/ 465687 h 3079"/>
              <a:gd name="T66" fmla="*/ 180822 w 3041"/>
              <a:gd name="T67" fmla="*/ 553858 h 3079"/>
              <a:gd name="T68" fmla="*/ 184784 w 3041"/>
              <a:gd name="T69" fmla="*/ 609279 h 3079"/>
              <a:gd name="T70" fmla="*/ 84287 w 3041"/>
              <a:gd name="T71" fmla="*/ 691332 h 3079"/>
              <a:gd name="T72" fmla="*/ 177580 w 3041"/>
              <a:gd name="T73" fmla="*/ 883869 h 3079"/>
              <a:gd name="T74" fmla="*/ 199192 w 3041"/>
              <a:gd name="T75" fmla="*/ 889987 h 3079"/>
              <a:gd name="T76" fmla="*/ 300409 w 3041"/>
              <a:gd name="T77" fmla="*/ 836724 h 3079"/>
              <a:gd name="T78" fmla="*/ 452774 w 3041"/>
              <a:gd name="T79" fmla="*/ 1107715 h 3079"/>
              <a:gd name="T80" fmla="*/ 371729 w 3041"/>
              <a:gd name="T81" fmla="*/ 950807 h 3079"/>
              <a:gd name="T82" fmla="*/ 231610 w 3041"/>
              <a:gd name="T83" fmla="*/ 946128 h 3079"/>
              <a:gd name="T84" fmla="*/ 121028 w 3041"/>
              <a:gd name="T85" fmla="*/ 916618 h 3079"/>
              <a:gd name="T86" fmla="*/ 51869 w 3041"/>
              <a:gd name="T87" fmla="*/ 634831 h 3079"/>
              <a:gd name="T88" fmla="*/ 115625 w 3041"/>
              <a:gd name="T89" fmla="*/ 553858 h 3079"/>
              <a:gd name="T90" fmla="*/ 51869 w 3041"/>
              <a:gd name="T91" fmla="*/ 473244 h 3079"/>
              <a:gd name="T92" fmla="*/ 14048 w 3041"/>
              <a:gd name="T93" fmla="*/ 424300 h 3079"/>
              <a:gd name="T94" fmla="*/ 121028 w 3041"/>
              <a:gd name="T95" fmla="*/ 191457 h 3079"/>
              <a:gd name="T96" fmla="*/ 231610 w 3041"/>
              <a:gd name="T97" fmla="*/ 161947 h 3079"/>
              <a:gd name="T98" fmla="*/ 371729 w 3041"/>
              <a:gd name="T99" fmla="*/ 157268 h 3079"/>
              <a:gd name="T100" fmla="*/ 452774 w 3041"/>
              <a:gd name="T101" fmla="*/ 0 h 3079"/>
              <a:gd name="T102" fmla="*/ 731571 w 3041"/>
              <a:gd name="T103" fmla="*/ 80973 h 3079"/>
              <a:gd name="T104" fmla="*/ 805412 w 3041"/>
              <a:gd name="T105" fmla="*/ 200094 h 3079"/>
              <a:gd name="T106" fmla="*/ 912032 w 3041"/>
              <a:gd name="T107" fmla="*/ 151150 h 3079"/>
              <a:gd name="T108" fmla="*/ 1080967 w 3041"/>
              <a:gd name="T109" fmla="*/ 362761 h 3079"/>
              <a:gd name="T110" fmla="*/ 1089252 w 3041"/>
              <a:gd name="T111" fmla="*/ 424300 h 3079"/>
              <a:gd name="T112" fmla="*/ 985513 w 3041"/>
              <a:gd name="T113" fmla="*/ 511392 h 3079"/>
              <a:gd name="T114" fmla="*/ 985513 w 3041"/>
              <a:gd name="T115" fmla="*/ 596683 h 3079"/>
              <a:gd name="T116" fmla="*/ 1089252 w 3041"/>
              <a:gd name="T117" fmla="*/ 684135 h 3079"/>
              <a:gd name="T118" fmla="*/ 982271 w 3041"/>
              <a:gd name="T119" fmla="*/ 916618 h 3079"/>
              <a:gd name="T120" fmla="*/ 912032 w 3041"/>
              <a:gd name="T121" fmla="*/ 956925 h 3079"/>
              <a:gd name="T122" fmla="*/ 805412 w 3041"/>
              <a:gd name="T123" fmla="*/ 907981 h 3079"/>
              <a:gd name="T124" fmla="*/ 731571 w 3041"/>
              <a:gd name="T125" fmla="*/ 1026742 h 30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41" h="3079">
                <a:moveTo>
                  <a:pt x="1531" y="1126"/>
                </a:moveTo>
                <a:lnTo>
                  <a:pt x="1531" y="1126"/>
                </a:lnTo>
                <a:cubicBezTo>
                  <a:pt x="1303" y="1126"/>
                  <a:pt x="1119" y="1312"/>
                  <a:pt x="1119" y="1539"/>
                </a:cubicBezTo>
                <a:cubicBezTo>
                  <a:pt x="1119" y="1767"/>
                  <a:pt x="1303" y="1953"/>
                  <a:pt x="1531" y="1953"/>
                </a:cubicBezTo>
                <a:cubicBezTo>
                  <a:pt x="1759" y="1953"/>
                  <a:pt x="1945" y="1767"/>
                  <a:pt x="1945" y="1539"/>
                </a:cubicBezTo>
                <a:cubicBezTo>
                  <a:pt x="1945" y="1312"/>
                  <a:pt x="1759" y="1126"/>
                  <a:pt x="1531" y="1126"/>
                </a:cubicBezTo>
                <a:close/>
                <a:moveTo>
                  <a:pt x="1531" y="2134"/>
                </a:moveTo>
                <a:lnTo>
                  <a:pt x="1531" y="2134"/>
                </a:lnTo>
                <a:cubicBezTo>
                  <a:pt x="1204" y="2134"/>
                  <a:pt x="938" y="1867"/>
                  <a:pt x="938" y="1539"/>
                </a:cubicBezTo>
                <a:cubicBezTo>
                  <a:pt x="938" y="1212"/>
                  <a:pt x="1204" y="945"/>
                  <a:pt x="1531" y="945"/>
                </a:cubicBezTo>
                <a:cubicBezTo>
                  <a:pt x="1859" y="945"/>
                  <a:pt x="2126" y="1212"/>
                  <a:pt x="2126" y="1539"/>
                </a:cubicBezTo>
                <a:cubicBezTo>
                  <a:pt x="2126" y="1867"/>
                  <a:pt x="1859" y="2134"/>
                  <a:pt x="1531" y="2134"/>
                </a:cubicBezTo>
                <a:close/>
                <a:moveTo>
                  <a:pt x="834" y="2325"/>
                </a:moveTo>
                <a:lnTo>
                  <a:pt x="834" y="2325"/>
                </a:lnTo>
                <a:cubicBezTo>
                  <a:pt x="854" y="2325"/>
                  <a:pt x="874" y="2331"/>
                  <a:pt x="890" y="2344"/>
                </a:cubicBezTo>
                <a:cubicBezTo>
                  <a:pt x="970" y="2409"/>
                  <a:pt x="1060" y="2460"/>
                  <a:pt x="1156" y="2498"/>
                </a:cubicBezTo>
                <a:cubicBezTo>
                  <a:pt x="1190" y="2511"/>
                  <a:pt x="1213" y="2545"/>
                  <a:pt x="1213" y="2582"/>
                </a:cubicBezTo>
                <a:lnTo>
                  <a:pt x="1213" y="2853"/>
                </a:lnTo>
                <a:cubicBezTo>
                  <a:pt x="1213" y="2877"/>
                  <a:pt x="1233" y="2897"/>
                  <a:pt x="1257" y="2897"/>
                </a:cubicBezTo>
                <a:lnTo>
                  <a:pt x="1806" y="2897"/>
                </a:lnTo>
                <a:cubicBezTo>
                  <a:pt x="1830" y="2897"/>
                  <a:pt x="1850" y="2877"/>
                  <a:pt x="1850" y="2853"/>
                </a:cubicBezTo>
                <a:lnTo>
                  <a:pt x="1850" y="2582"/>
                </a:lnTo>
                <a:cubicBezTo>
                  <a:pt x="1850" y="2545"/>
                  <a:pt x="1873" y="2511"/>
                  <a:pt x="1908" y="2498"/>
                </a:cubicBezTo>
                <a:cubicBezTo>
                  <a:pt x="2003" y="2460"/>
                  <a:pt x="2093" y="2409"/>
                  <a:pt x="2173" y="2344"/>
                </a:cubicBezTo>
                <a:cubicBezTo>
                  <a:pt x="2202" y="2321"/>
                  <a:pt x="2243" y="2318"/>
                  <a:pt x="2275" y="2337"/>
                </a:cubicBezTo>
                <a:lnTo>
                  <a:pt x="2510" y="2473"/>
                </a:lnTo>
                <a:cubicBezTo>
                  <a:pt x="2517" y="2476"/>
                  <a:pt x="2524" y="2479"/>
                  <a:pt x="2532" y="2479"/>
                </a:cubicBezTo>
                <a:cubicBezTo>
                  <a:pt x="2545" y="2479"/>
                  <a:pt x="2561" y="2473"/>
                  <a:pt x="2570" y="2456"/>
                </a:cubicBezTo>
                <a:lnTo>
                  <a:pt x="2845" y="1981"/>
                </a:lnTo>
                <a:cubicBezTo>
                  <a:pt x="2853" y="1967"/>
                  <a:pt x="2851" y="1954"/>
                  <a:pt x="2849" y="1947"/>
                </a:cubicBezTo>
                <a:cubicBezTo>
                  <a:pt x="2848" y="1941"/>
                  <a:pt x="2842" y="1928"/>
                  <a:pt x="2829" y="1921"/>
                </a:cubicBezTo>
                <a:lnTo>
                  <a:pt x="2594" y="1785"/>
                </a:lnTo>
                <a:cubicBezTo>
                  <a:pt x="2561" y="1766"/>
                  <a:pt x="2544" y="1730"/>
                  <a:pt x="2550" y="1693"/>
                </a:cubicBezTo>
                <a:cubicBezTo>
                  <a:pt x="2557" y="1642"/>
                  <a:pt x="2561" y="1590"/>
                  <a:pt x="2561" y="1539"/>
                </a:cubicBezTo>
                <a:cubicBezTo>
                  <a:pt x="2561" y="1488"/>
                  <a:pt x="2557" y="1437"/>
                  <a:pt x="2550" y="1386"/>
                </a:cubicBezTo>
                <a:cubicBezTo>
                  <a:pt x="2544" y="1349"/>
                  <a:pt x="2561" y="1313"/>
                  <a:pt x="2594" y="1295"/>
                </a:cubicBezTo>
                <a:lnTo>
                  <a:pt x="2829" y="1158"/>
                </a:lnTo>
                <a:cubicBezTo>
                  <a:pt x="2842" y="1151"/>
                  <a:pt x="2848" y="1138"/>
                  <a:pt x="2849" y="1132"/>
                </a:cubicBezTo>
                <a:cubicBezTo>
                  <a:pt x="2851" y="1125"/>
                  <a:pt x="2853" y="1112"/>
                  <a:pt x="2845" y="1098"/>
                </a:cubicBezTo>
                <a:lnTo>
                  <a:pt x="2570" y="623"/>
                </a:lnTo>
                <a:cubicBezTo>
                  <a:pt x="2561" y="607"/>
                  <a:pt x="2545" y="601"/>
                  <a:pt x="2532" y="601"/>
                </a:cubicBezTo>
                <a:cubicBezTo>
                  <a:pt x="2524" y="601"/>
                  <a:pt x="2517" y="603"/>
                  <a:pt x="2510" y="607"/>
                </a:cubicBezTo>
                <a:lnTo>
                  <a:pt x="2275" y="742"/>
                </a:lnTo>
                <a:cubicBezTo>
                  <a:pt x="2243" y="760"/>
                  <a:pt x="2202" y="758"/>
                  <a:pt x="2173" y="735"/>
                </a:cubicBezTo>
                <a:cubicBezTo>
                  <a:pt x="2092" y="670"/>
                  <a:pt x="2003" y="618"/>
                  <a:pt x="1908" y="581"/>
                </a:cubicBezTo>
                <a:cubicBezTo>
                  <a:pt x="1873" y="567"/>
                  <a:pt x="1850" y="535"/>
                  <a:pt x="1850" y="497"/>
                </a:cubicBezTo>
                <a:lnTo>
                  <a:pt x="1850" y="225"/>
                </a:lnTo>
                <a:cubicBezTo>
                  <a:pt x="1850" y="201"/>
                  <a:pt x="1830" y="181"/>
                  <a:pt x="1806" y="181"/>
                </a:cubicBezTo>
                <a:lnTo>
                  <a:pt x="1257" y="181"/>
                </a:lnTo>
                <a:cubicBezTo>
                  <a:pt x="1233" y="181"/>
                  <a:pt x="1213" y="201"/>
                  <a:pt x="1213" y="225"/>
                </a:cubicBezTo>
                <a:lnTo>
                  <a:pt x="1213" y="497"/>
                </a:lnTo>
                <a:cubicBezTo>
                  <a:pt x="1213" y="535"/>
                  <a:pt x="1190" y="567"/>
                  <a:pt x="1156" y="581"/>
                </a:cubicBezTo>
                <a:cubicBezTo>
                  <a:pt x="1060" y="618"/>
                  <a:pt x="970" y="670"/>
                  <a:pt x="890" y="735"/>
                </a:cubicBezTo>
                <a:cubicBezTo>
                  <a:pt x="861" y="758"/>
                  <a:pt x="821" y="760"/>
                  <a:pt x="788" y="742"/>
                </a:cubicBezTo>
                <a:lnTo>
                  <a:pt x="553" y="607"/>
                </a:lnTo>
                <a:cubicBezTo>
                  <a:pt x="546" y="603"/>
                  <a:pt x="539" y="601"/>
                  <a:pt x="531" y="601"/>
                </a:cubicBezTo>
                <a:cubicBezTo>
                  <a:pt x="519" y="601"/>
                  <a:pt x="502" y="607"/>
                  <a:pt x="493" y="623"/>
                </a:cubicBezTo>
                <a:lnTo>
                  <a:pt x="218" y="1098"/>
                </a:lnTo>
                <a:cubicBezTo>
                  <a:pt x="210" y="1112"/>
                  <a:pt x="212" y="1125"/>
                  <a:pt x="214" y="1132"/>
                </a:cubicBezTo>
                <a:cubicBezTo>
                  <a:pt x="216" y="1138"/>
                  <a:pt x="220" y="1151"/>
                  <a:pt x="234" y="1158"/>
                </a:cubicBezTo>
                <a:lnTo>
                  <a:pt x="470" y="1294"/>
                </a:lnTo>
                <a:cubicBezTo>
                  <a:pt x="502" y="1313"/>
                  <a:pt x="519" y="1349"/>
                  <a:pt x="513" y="1386"/>
                </a:cubicBezTo>
                <a:cubicBezTo>
                  <a:pt x="506" y="1437"/>
                  <a:pt x="502" y="1488"/>
                  <a:pt x="502" y="1539"/>
                </a:cubicBezTo>
                <a:cubicBezTo>
                  <a:pt x="502" y="1590"/>
                  <a:pt x="506" y="1642"/>
                  <a:pt x="513" y="1693"/>
                </a:cubicBezTo>
                <a:cubicBezTo>
                  <a:pt x="519" y="1730"/>
                  <a:pt x="501" y="1766"/>
                  <a:pt x="470" y="1785"/>
                </a:cubicBezTo>
                <a:lnTo>
                  <a:pt x="234" y="1921"/>
                </a:lnTo>
                <a:cubicBezTo>
                  <a:pt x="213" y="1932"/>
                  <a:pt x="206" y="1960"/>
                  <a:pt x="218" y="1981"/>
                </a:cubicBezTo>
                <a:lnTo>
                  <a:pt x="493" y="2456"/>
                </a:lnTo>
                <a:cubicBezTo>
                  <a:pt x="502" y="2473"/>
                  <a:pt x="519" y="2479"/>
                  <a:pt x="531" y="2479"/>
                </a:cubicBezTo>
                <a:cubicBezTo>
                  <a:pt x="539" y="2479"/>
                  <a:pt x="546" y="2476"/>
                  <a:pt x="553" y="2473"/>
                </a:cubicBezTo>
                <a:lnTo>
                  <a:pt x="788" y="2337"/>
                </a:lnTo>
                <a:cubicBezTo>
                  <a:pt x="803" y="2328"/>
                  <a:pt x="818" y="2325"/>
                  <a:pt x="834" y="2325"/>
                </a:cubicBezTo>
                <a:close/>
                <a:moveTo>
                  <a:pt x="1806" y="3078"/>
                </a:moveTo>
                <a:lnTo>
                  <a:pt x="1257" y="3078"/>
                </a:lnTo>
                <a:cubicBezTo>
                  <a:pt x="1133" y="3078"/>
                  <a:pt x="1032" y="2978"/>
                  <a:pt x="1032" y="2853"/>
                </a:cubicBezTo>
                <a:lnTo>
                  <a:pt x="1032" y="2642"/>
                </a:lnTo>
                <a:cubicBezTo>
                  <a:pt x="960" y="2609"/>
                  <a:pt x="891" y="2570"/>
                  <a:pt x="827" y="2523"/>
                </a:cubicBezTo>
                <a:lnTo>
                  <a:pt x="643" y="2629"/>
                </a:lnTo>
                <a:cubicBezTo>
                  <a:pt x="609" y="2649"/>
                  <a:pt x="571" y="2659"/>
                  <a:pt x="531" y="2659"/>
                </a:cubicBezTo>
                <a:cubicBezTo>
                  <a:pt x="451" y="2659"/>
                  <a:pt x="376" y="2616"/>
                  <a:pt x="336" y="2547"/>
                </a:cubicBezTo>
                <a:lnTo>
                  <a:pt x="61" y="2071"/>
                </a:lnTo>
                <a:cubicBezTo>
                  <a:pt x="0" y="1963"/>
                  <a:pt x="37" y="1826"/>
                  <a:pt x="144" y="1764"/>
                </a:cubicBezTo>
                <a:lnTo>
                  <a:pt x="327" y="1658"/>
                </a:lnTo>
                <a:cubicBezTo>
                  <a:pt x="323" y="1619"/>
                  <a:pt x="321" y="1579"/>
                  <a:pt x="321" y="1539"/>
                </a:cubicBezTo>
                <a:cubicBezTo>
                  <a:pt x="321" y="1500"/>
                  <a:pt x="323" y="1460"/>
                  <a:pt x="327" y="1421"/>
                </a:cubicBezTo>
                <a:lnTo>
                  <a:pt x="144" y="1315"/>
                </a:lnTo>
                <a:cubicBezTo>
                  <a:pt x="92" y="1285"/>
                  <a:pt x="55" y="1237"/>
                  <a:pt x="39" y="1179"/>
                </a:cubicBezTo>
                <a:cubicBezTo>
                  <a:pt x="24" y="1121"/>
                  <a:pt x="32" y="1060"/>
                  <a:pt x="62" y="1008"/>
                </a:cubicBezTo>
                <a:lnTo>
                  <a:pt x="336" y="532"/>
                </a:lnTo>
                <a:cubicBezTo>
                  <a:pt x="376" y="463"/>
                  <a:pt x="451" y="420"/>
                  <a:pt x="531" y="420"/>
                </a:cubicBezTo>
                <a:cubicBezTo>
                  <a:pt x="571" y="420"/>
                  <a:pt x="609" y="431"/>
                  <a:pt x="643" y="450"/>
                </a:cubicBezTo>
                <a:lnTo>
                  <a:pt x="827" y="556"/>
                </a:lnTo>
                <a:cubicBezTo>
                  <a:pt x="891" y="509"/>
                  <a:pt x="960" y="470"/>
                  <a:pt x="1032" y="437"/>
                </a:cubicBezTo>
                <a:lnTo>
                  <a:pt x="1032" y="225"/>
                </a:lnTo>
                <a:cubicBezTo>
                  <a:pt x="1032" y="102"/>
                  <a:pt x="1133" y="0"/>
                  <a:pt x="1257" y="0"/>
                </a:cubicBezTo>
                <a:lnTo>
                  <a:pt x="1806" y="0"/>
                </a:lnTo>
                <a:cubicBezTo>
                  <a:pt x="1930" y="0"/>
                  <a:pt x="2031" y="102"/>
                  <a:pt x="2031" y="225"/>
                </a:cubicBezTo>
                <a:lnTo>
                  <a:pt x="2031" y="437"/>
                </a:lnTo>
                <a:cubicBezTo>
                  <a:pt x="2103" y="470"/>
                  <a:pt x="2172" y="510"/>
                  <a:pt x="2236" y="556"/>
                </a:cubicBezTo>
                <a:lnTo>
                  <a:pt x="2420" y="450"/>
                </a:lnTo>
                <a:cubicBezTo>
                  <a:pt x="2454" y="431"/>
                  <a:pt x="2493" y="420"/>
                  <a:pt x="2532" y="420"/>
                </a:cubicBezTo>
                <a:cubicBezTo>
                  <a:pt x="2612" y="420"/>
                  <a:pt x="2687" y="463"/>
                  <a:pt x="2727" y="532"/>
                </a:cubicBezTo>
                <a:lnTo>
                  <a:pt x="3001" y="1008"/>
                </a:lnTo>
                <a:cubicBezTo>
                  <a:pt x="3031" y="1060"/>
                  <a:pt x="3040" y="1121"/>
                  <a:pt x="3024" y="1179"/>
                </a:cubicBezTo>
                <a:cubicBezTo>
                  <a:pt x="3009" y="1236"/>
                  <a:pt x="2971" y="1285"/>
                  <a:pt x="2919" y="1315"/>
                </a:cubicBezTo>
                <a:lnTo>
                  <a:pt x="2736" y="1421"/>
                </a:lnTo>
                <a:cubicBezTo>
                  <a:pt x="2740" y="1460"/>
                  <a:pt x="2742" y="1500"/>
                  <a:pt x="2742" y="1539"/>
                </a:cubicBezTo>
                <a:cubicBezTo>
                  <a:pt x="2742" y="1579"/>
                  <a:pt x="2740" y="1619"/>
                  <a:pt x="2736" y="1658"/>
                </a:cubicBezTo>
                <a:lnTo>
                  <a:pt x="2919" y="1764"/>
                </a:lnTo>
                <a:cubicBezTo>
                  <a:pt x="2971" y="1794"/>
                  <a:pt x="3009" y="1842"/>
                  <a:pt x="3024" y="1901"/>
                </a:cubicBezTo>
                <a:cubicBezTo>
                  <a:pt x="3040" y="1959"/>
                  <a:pt x="3031" y="2019"/>
                  <a:pt x="3001" y="2071"/>
                </a:cubicBezTo>
                <a:lnTo>
                  <a:pt x="2727" y="2547"/>
                </a:lnTo>
                <a:cubicBezTo>
                  <a:pt x="2687" y="2616"/>
                  <a:pt x="2612" y="2659"/>
                  <a:pt x="2532" y="2659"/>
                </a:cubicBezTo>
                <a:cubicBezTo>
                  <a:pt x="2493" y="2659"/>
                  <a:pt x="2454" y="2649"/>
                  <a:pt x="2420" y="2629"/>
                </a:cubicBezTo>
                <a:lnTo>
                  <a:pt x="2236" y="2523"/>
                </a:lnTo>
                <a:cubicBezTo>
                  <a:pt x="2172" y="2570"/>
                  <a:pt x="2103" y="2609"/>
                  <a:pt x="2031" y="2642"/>
                </a:cubicBezTo>
                <a:lnTo>
                  <a:pt x="2031" y="2853"/>
                </a:lnTo>
                <a:cubicBezTo>
                  <a:pt x="2031" y="2978"/>
                  <a:pt x="1930" y="3078"/>
                  <a:pt x="1806" y="30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633">
              <a:solidFill>
                <a:schemeClr val="accent2"/>
              </a:solidFill>
            </a:endParaRPr>
          </a:p>
        </p:txBody>
      </p:sp>
      <p:sp>
        <p:nvSpPr>
          <p:cNvPr id="74" name="Freeform 29">
            <a:extLst>
              <a:ext uri="{FF2B5EF4-FFF2-40B4-BE49-F238E27FC236}">
                <a16:creationId xmlns:a16="http://schemas.microsoft.com/office/drawing/2014/main" id="{63244EBE-B619-4E42-A9FB-D7CFB9360F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325" y="3745579"/>
            <a:ext cx="282069" cy="285340"/>
          </a:xfrm>
          <a:custGeom>
            <a:avLst/>
            <a:gdLst>
              <a:gd name="T0" fmla="*/ 403066 w 3041"/>
              <a:gd name="T1" fmla="*/ 553858 h 3079"/>
              <a:gd name="T2" fmla="*/ 551470 w 3041"/>
              <a:gd name="T3" fmla="*/ 702848 h 3079"/>
              <a:gd name="T4" fmla="*/ 551470 w 3041"/>
              <a:gd name="T5" fmla="*/ 405227 h 3079"/>
              <a:gd name="T6" fmla="*/ 337870 w 3041"/>
              <a:gd name="T7" fmla="*/ 553858 h 3079"/>
              <a:gd name="T8" fmla="*/ 551470 w 3041"/>
              <a:gd name="T9" fmla="*/ 340088 h 3079"/>
              <a:gd name="T10" fmla="*/ 551470 w 3041"/>
              <a:gd name="T11" fmla="*/ 767987 h 3079"/>
              <a:gd name="T12" fmla="*/ 320580 w 3041"/>
              <a:gd name="T13" fmla="*/ 843562 h 3079"/>
              <a:gd name="T14" fmla="*/ 416394 w 3041"/>
              <a:gd name="T15" fmla="*/ 898984 h 3079"/>
              <a:gd name="T16" fmla="*/ 436925 w 3041"/>
              <a:gd name="T17" fmla="*/ 1026742 h 3079"/>
              <a:gd name="T18" fmla="*/ 650525 w 3041"/>
              <a:gd name="T19" fmla="*/ 1042577 h 3079"/>
              <a:gd name="T20" fmla="*/ 666374 w 3041"/>
              <a:gd name="T21" fmla="*/ 929214 h 3079"/>
              <a:gd name="T22" fmla="*/ 782719 w 3041"/>
              <a:gd name="T23" fmla="*/ 843562 h 3079"/>
              <a:gd name="T24" fmla="*/ 904108 w 3041"/>
              <a:gd name="T25" fmla="*/ 889987 h 3079"/>
              <a:gd name="T26" fmla="*/ 912032 w 3041"/>
              <a:gd name="T27" fmla="*/ 892146 h 3079"/>
              <a:gd name="T28" fmla="*/ 1024775 w 3041"/>
              <a:gd name="T29" fmla="*/ 712925 h 3079"/>
              <a:gd name="T30" fmla="*/ 1019012 w 3041"/>
              <a:gd name="T31" fmla="*/ 691332 h 3079"/>
              <a:gd name="T32" fmla="*/ 918516 w 3041"/>
              <a:gd name="T33" fmla="*/ 609279 h 3079"/>
              <a:gd name="T34" fmla="*/ 922478 w 3041"/>
              <a:gd name="T35" fmla="*/ 553858 h 3079"/>
              <a:gd name="T36" fmla="*/ 934365 w 3041"/>
              <a:gd name="T37" fmla="*/ 466046 h 3079"/>
              <a:gd name="T38" fmla="*/ 1026216 w 3041"/>
              <a:gd name="T39" fmla="*/ 407386 h 3079"/>
              <a:gd name="T40" fmla="*/ 925720 w 3041"/>
              <a:gd name="T41" fmla="*/ 224206 h 3079"/>
              <a:gd name="T42" fmla="*/ 912032 w 3041"/>
              <a:gd name="T43" fmla="*/ 216289 h 3079"/>
              <a:gd name="T44" fmla="*/ 819460 w 3041"/>
              <a:gd name="T45" fmla="*/ 267032 h 3079"/>
              <a:gd name="T46" fmla="*/ 687266 w 3041"/>
              <a:gd name="T47" fmla="*/ 209091 h 3079"/>
              <a:gd name="T48" fmla="*/ 666374 w 3041"/>
              <a:gd name="T49" fmla="*/ 80973 h 3079"/>
              <a:gd name="T50" fmla="*/ 452774 w 3041"/>
              <a:gd name="T51" fmla="*/ 65139 h 3079"/>
              <a:gd name="T52" fmla="*/ 436925 w 3041"/>
              <a:gd name="T53" fmla="*/ 178861 h 3079"/>
              <a:gd name="T54" fmla="*/ 416394 w 3041"/>
              <a:gd name="T55" fmla="*/ 209091 h 3079"/>
              <a:gd name="T56" fmla="*/ 283839 w 3041"/>
              <a:gd name="T57" fmla="*/ 267032 h 3079"/>
              <a:gd name="T58" fmla="*/ 191267 w 3041"/>
              <a:gd name="T59" fmla="*/ 216289 h 3079"/>
              <a:gd name="T60" fmla="*/ 78524 w 3041"/>
              <a:gd name="T61" fmla="*/ 395150 h 3079"/>
              <a:gd name="T62" fmla="*/ 77083 w 3041"/>
              <a:gd name="T63" fmla="*/ 407386 h 3079"/>
              <a:gd name="T64" fmla="*/ 169295 w 3041"/>
              <a:gd name="T65" fmla="*/ 465687 h 3079"/>
              <a:gd name="T66" fmla="*/ 180822 w 3041"/>
              <a:gd name="T67" fmla="*/ 553858 h 3079"/>
              <a:gd name="T68" fmla="*/ 184784 w 3041"/>
              <a:gd name="T69" fmla="*/ 609279 h 3079"/>
              <a:gd name="T70" fmla="*/ 84287 w 3041"/>
              <a:gd name="T71" fmla="*/ 691332 h 3079"/>
              <a:gd name="T72" fmla="*/ 177580 w 3041"/>
              <a:gd name="T73" fmla="*/ 883869 h 3079"/>
              <a:gd name="T74" fmla="*/ 199192 w 3041"/>
              <a:gd name="T75" fmla="*/ 889987 h 3079"/>
              <a:gd name="T76" fmla="*/ 300409 w 3041"/>
              <a:gd name="T77" fmla="*/ 836724 h 3079"/>
              <a:gd name="T78" fmla="*/ 452774 w 3041"/>
              <a:gd name="T79" fmla="*/ 1107715 h 3079"/>
              <a:gd name="T80" fmla="*/ 371729 w 3041"/>
              <a:gd name="T81" fmla="*/ 950807 h 3079"/>
              <a:gd name="T82" fmla="*/ 231610 w 3041"/>
              <a:gd name="T83" fmla="*/ 946128 h 3079"/>
              <a:gd name="T84" fmla="*/ 121028 w 3041"/>
              <a:gd name="T85" fmla="*/ 916618 h 3079"/>
              <a:gd name="T86" fmla="*/ 51869 w 3041"/>
              <a:gd name="T87" fmla="*/ 634831 h 3079"/>
              <a:gd name="T88" fmla="*/ 115625 w 3041"/>
              <a:gd name="T89" fmla="*/ 553858 h 3079"/>
              <a:gd name="T90" fmla="*/ 51869 w 3041"/>
              <a:gd name="T91" fmla="*/ 473244 h 3079"/>
              <a:gd name="T92" fmla="*/ 14048 w 3041"/>
              <a:gd name="T93" fmla="*/ 424300 h 3079"/>
              <a:gd name="T94" fmla="*/ 121028 w 3041"/>
              <a:gd name="T95" fmla="*/ 191457 h 3079"/>
              <a:gd name="T96" fmla="*/ 231610 w 3041"/>
              <a:gd name="T97" fmla="*/ 161947 h 3079"/>
              <a:gd name="T98" fmla="*/ 371729 w 3041"/>
              <a:gd name="T99" fmla="*/ 157268 h 3079"/>
              <a:gd name="T100" fmla="*/ 452774 w 3041"/>
              <a:gd name="T101" fmla="*/ 0 h 3079"/>
              <a:gd name="T102" fmla="*/ 731571 w 3041"/>
              <a:gd name="T103" fmla="*/ 80973 h 3079"/>
              <a:gd name="T104" fmla="*/ 805412 w 3041"/>
              <a:gd name="T105" fmla="*/ 200094 h 3079"/>
              <a:gd name="T106" fmla="*/ 912032 w 3041"/>
              <a:gd name="T107" fmla="*/ 151150 h 3079"/>
              <a:gd name="T108" fmla="*/ 1080967 w 3041"/>
              <a:gd name="T109" fmla="*/ 362761 h 3079"/>
              <a:gd name="T110" fmla="*/ 1089252 w 3041"/>
              <a:gd name="T111" fmla="*/ 424300 h 3079"/>
              <a:gd name="T112" fmla="*/ 985513 w 3041"/>
              <a:gd name="T113" fmla="*/ 511392 h 3079"/>
              <a:gd name="T114" fmla="*/ 985513 w 3041"/>
              <a:gd name="T115" fmla="*/ 596683 h 3079"/>
              <a:gd name="T116" fmla="*/ 1089252 w 3041"/>
              <a:gd name="T117" fmla="*/ 684135 h 3079"/>
              <a:gd name="T118" fmla="*/ 982271 w 3041"/>
              <a:gd name="T119" fmla="*/ 916618 h 3079"/>
              <a:gd name="T120" fmla="*/ 912032 w 3041"/>
              <a:gd name="T121" fmla="*/ 956925 h 3079"/>
              <a:gd name="T122" fmla="*/ 805412 w 3041"/>
              <a:gd name="T123" fmla="*/ 907981 h 3079"/>
              <a:gd name="T124" fmla="*/ 731571 w 3041"/>
              <a:gd name="T125" fmla="*/ 1026742 h 30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41" h="3079">
                <a:moveTo>
                  <a:pt x="1531" y="1126"/>
                </a:moveTo>
                <a:lnTo>
                  <a:pt x="1531" y="1126"/>
                </a:lnTo>
                <a:cubicBezTo>
                  <a:pt x="1303" y="1126"/>
                  <a:pt x="1119" y="1312"/>
                  <a:pt x="1119" y="1539"/>
                </a:cubicBezTo>
                <a:cubicBezTo>
                  <a:pt x="1119" y="1767"/>
                  <a:pt x="1303" y="1953"/>
                  <a:pt x="1531" y="1953"/>
                </a:cubicBezTo>
                <a:cubicBezTo>
                  <a:pt x="1759" y="1953"/>
                  <a:pt x="1945" y="1767"/>
                  <a:pt x="1945" y="1539"/>
                </a:cubicBezTo>
                <a:cubicBezTo>
                  <a:pt x="1945" y="1312"/>
                  <a:pt x="1759" y="1126"/>
                  <a:pt x="1531" y="1126"/>
                </a:cubicBezTo>
                <a:close/>
                <a:moveTo>
                  <a:pt x="1531" y="2134"/>
                </a:moveTo>
                <a:lnTo>
                  <a:pt x="1531" y="2134"/>
                </a:lnTo>
                <a:cubicBezTo>
                  <a:pt x="1204" y="2134"/>
                  <a:pt x="938" y="1867"/>
                  <a:pt x="938" y="1539"/>
                </a:cubicBezTo>
                <a:cubicBezTo>
                  <a:pt x="938" y="1212"/>
                  <a:pt x="1204" y="945"/>
                  <a:pt x="1531" y="945"/>
                </a:cubicBezTo>
                <a:cubicBezTo>
                  <a:pt x="1859" y="945"/>
                  <a:pt x="2126" y="1212"/>
                  <a:pt x="2126" y="1539"/>
                </a:cubicBezTo>
                <a:cubicBezTo>
                  <a:pt x="2126" y="1867"/>
                  <a:pt x="1859" y="2134"/>
                  <a:pt x="1531" y="2134"/>
                </a:cubicBezTo>
                <a:close/>
                <a:moveTo>
                  <a:pt x="834" y="2325"/>
                </a:moveTo>
                <a:lnTo>
                  <a:pt x="834" y="2325"/>
                </a:lnTo>
                <a:cubicBezTo>
                  <a:pt x="854" y="2325"/>
                  <a:pt x="874" y="2331"/>
                  <a:pt x="890" y="2344"/>
                </a:cubicBezTo>
                <a:cubicBezTo>
                  <a:pt x="970" y="2409"/>
                  <a:pt x="1060" y="2460"/>
                  <a:pt x="1156" y="2498"/>
                </a:cubicBezTo>
                <a:cubicBezTo>
                  <a:pt x="1190" y="2511"/>
                  <a:pt x="1213" y="2545"/>
                  <a:pt x="1213" y="2582"/>
                </a:cubicBezTo>
                <a:lnTo>
                  <a:pt x="1213" y="2853"/>
                </a:lnTo>
                <a:cubicBezTo>
                  <a:pt x="1213" y="2877"/>
                  <a:pt x="1233" y="2897"/>
                  <a:pt x="1257" y="2897"/>
                </a:cubicBezTo>
                <a:lnTo>
                  <a:pt x="1806" y="2897"/>
                </a:lnTo>
                <a:cubicBezTo>
                  <a:pt x="1830" y="2897"/>
                  <a:pt x="1850" y="2877"/>
                  <a:pt x="1850" y="2853"/>
                </a:cubicBezTo>
                <a:lnTo>
                  <a:pt x="1850" y="2582"/>
                </a:lnTo>
                <a:cubicBezTo>
                  <a:pt x="1850" y="2545"/>
                  <a:pt x="1873" y="2511"/>
                  <a:pt x="1908" y="2498"/>
                </a:cubicBezTo>
                <a:cubicBezTo>
                  <a:pt x="2003" y="2460"/>
                  <a:pt x="2093" y="2409"/>
                  <a:pt x="2173" y="2344"/>
                </a:cubicBezTo>
                <a:cubicBezTo>
                  <a:pt x="2202" y="2321"/>
                  <a:pt x="2243" y="2318"/>
                  <a:pt x="2275" y="2337"/>
                </a:cubicBezTo>
                <a:lnTo>
                  <a:pt x="2510" y="2473"/>
                </a:lnTo>
                <a:cubicBezTo>
                  <a:pt x="2517" y="2476"/>
                  <a:pt x="2524" y="2479"/>
                  <a:pt x="2532" y="2479"/>
                </a:cubicBezTo>
                <a:cubicBezTo>
                  <a:pt x="2545" y="2479"/>
                  <a:pt x="2561" y="2473"/>
                  <a:pt x="2570" y="2456"/>
                </a:cubicBezTo>
                <a:lnTo>
                  <a:pt x="2845" y="1981"/>
                </a:lnTo>
                <a:cubicBezTo>
                  <a:pt x="2853" y="1967"/>
                  <a:pt x="2851" y="1954"/>
                  <a:pt x="2849" y="1947"/>
                </a:cubicBezTo>
                <a:cubicBezTo>
                  <a:pt x="2848" y="1941"/>
                  <a:pt x="2842" y="1928"/>
                  <a:pt x="2829" y="1921"/>
                </a:cubicBezTo>
                <a:lnTo>
                  <a:pt x="2594" y="1785"/>
                </a:lnTo>
                <a:cubicBezTo>
                  <a:pt x="2561" y="1766"/>
                  <a:pt x="2544" y="1730"/>
                  <a:pt x="2550" y="1693"/>
                </a:cubicBezTo>
                <a:cubicBezTo>
                  <a:pt x="2557" y="1642"/>
                  <a:pt x="2561" y="1590"/>
                  <a:pt x="2561" y="1539"/>
                </a:cubicBezTo>
                <a:cubicBezTo>
                  <a:pt x="2561" y="1488"/>
                  <a:pt x="2557" y="1437"/>
                  <a:pt x="2550" y="1386"/>
                </a:cubicBezTo>
                <a:cubicBezTo>
                  <a:pt x="2544" y="1349"/>
                  <a:pt x="2561" y="1313"/>
                  <a:pt x="2594" y="1295"/>
                </a:cubicBezTo>
                <a:lnTo>
                  <a:pt x="2829" y="1158"/>
                </a:lnTo>
                <a:cubicBezTo>
                  <a:pt x="2842" y="1151"/>
                  <a:pt x="2848" y="1138"/>
                  <a:pt x="2849" y="1132"/>
                </a:cubicBezTo>
                <a:cubicBezTo>
                  <a:pt x="2851" y="1125"/>
                  <a:pt x="2853" y="1112"/>
                  <a:pt x="2845" y="1098"/>
                </a:cubicBezTo>
                <a:lnTo>
                  <a:pt x="2570" y="623"/>
                </a:lnTo>
                <a:cubicBezTo>
                  <a:pt x="2561" y="607"/>
                  <a:pt x="2545" y="601"/>
                  <a:pt x="2532" y="601"/>
                </a:cubicBezTo>
                <a:cubicBezTo>
                  <a:pt x="2524" y="601"/>
                  <a:pt x="2517" y="603"/>
                  <a:pt x="2510" y="607"/>
                </a:cubicBezTo>
                <a:lnTo>
                  <a:pt x="2275" y="742"/>
                </a:lnTo>
                <a:cubicBezTo>
                  <a:pt x="2243" y="760"/>
                  <a:pt x="2202" y="758"/>
                  <a:pt x="2173" y="735"/>
                </a:cubicBezTo>
                <a:cubicBezTo>
                  <a:pt x="2092" y="670"/>
                  <a:pt x="2003" y="618"/>
                  <a:pt x="1908" y="581"/>
                </a:cubicBezTo>
                <a:cubicBezTo>
                  <a:pt x="1873" y="567"/>
                  <a:pt x="1850" y="535"/>
                  <a:pt x="1850" y="497"/>
                </a:cubicBezTo>
                <a:lnTo>
                  <a:pt x="1850" y="225"/>
                </a:lnTo>
                <a:cubicBezTo>
                  <a:pt x="1850" y="201"/>
                  <a:pt x="1830" y="181"/>
                  <a:pt x="1806" y="181"/>
                </a:cubicBezTo>
                <a:lnTo>
                  <a:pt x="1257" y="181"/>
                </a:lnTo>
                <a:cubicBezTo>
                  <a:pt x="1233" y="181"/>
                  <a:pt x="1213" y="201"/>
                  <a:pt x="1213" y="225"/>
                </a:cubicBezTo>
                <a:lnTo>
                  <a:pt x="1213" y="497"/>
                </a:lnTo>
                <a:cubicBezTo>
                  <a:pt x="1213" y="535"/>
                  <a:pt x="1190" y="567"/>
                  <a:pt x="1156" y="581"/>
                </a:cubicBezTo>
                <a:cubicBezTo>
                  <a:pt x="1060" y="618"/>
                  <a:pt x="970" y="670"/>
                  <a:pt x="890" y="735"/>
                </a:cubicBezTo>
                <a:cubicBezTo>
                  <a:pt x="861" y="758"/>
                  <a:pt x="821" y="760"/>
                  <a:pt x="788" y="742"/>
                </a:cubicBezTo>
                <a:lnTo>
                  <a:pt x="553" y="607"/>
                </a:lnTo>
                <a:cubicBezTo>
                  <a:pt x="546" y="603"/>
                  <a:pt x="539" y="601"/>
                  <a:pt x="531" y="601"/>
                </a:cubicBezTo>
                <a:cubicBezTo>
                  <a:pt x="519" y="601"/>
                  <a:pt x="502" y="607"/>
                  <a:pt x="493" y="623"/>
                </a:cubicBezTo>
                <a:lnTo>
                  <a:pt x="218" y="1098"/>
                </a:lnTo>
                <a:cubicBezTo>
                  <a:pt x="210" y="1112"/>
                  <a:pt x="212" y="1125"/>
                  <a:pt x="214" y="1132"/>
                </a:cubicBezTo>
                <a:cubicBezTo>
                  <a:pt x="216" y="1138"/>
                  <a:pt x="220" y="1151"/>
                  <a:pt x="234" y="1158"/>
                </a:cubicBezTo>
                <a:lnTo>
                  <a:pt x="470" y="1294"/>
                </a:lnTo>
                <a:cubicBezTo>
                  <a:pt x="502" y="1313"/>
                  <a:pt x="519" y="1349"/>
                  <a:pt x="513" y="1386"/>
                </a:cubicBezTo>
                <a:cubicBezTo>
                  <a:pt x="506" y="1437"/>
                  <a:pt x="502" y="1488"/>
                  <a:pt x="502" y="1539"/>
                </a:cubicBezTo>
                <a:cubicBezTo>
                  <a:pt x="502" y="1590"/>
                  <a:pt x="506" y="1642"/>
                  <a:pt x="513" y="1693"/>
                </a:cubicBezTo>
                <a:cubicBezTo>
                  <a:pt x="519" y="1730"/>
                  <a:pt x="501" y="1766"/>
                  <a:pt x="470" y="1785"/>
                </a:cubicBezTo>
                <a:lnTo>
                  <a:pt x="234" y="1921"/>
                </a:lnTo>
                <a:cubicBezTo>
                  <a:pt x="213" y="1932"/>
                  <a:pt x="206" y="1960"/>
                  <a:pt x="218" y="1981"/>
                </a:cubicBezTo>
                <a:lnTo>
                  <a:pt x="493" y="2456"/>
                </a:lnTo>
                <a:cubicBezTo>
                  <a:pt x="502" y="2473"/>
                  <a:pt x="519" y="2479"/>
                  <a:pt x="531" y="2479"/>
                </a:cubicBezTo>
                <a:cubicBezTo>
                  <a:pt x="539" y="2479"/>
                  <a:pt x="546" y="2476"/>
                  <a:pt x="553" y="2473"/>
                </a:cubicBezTo>
                <a:lnTo>
                  <a:pt x="788" y="2337"/>
                </a:lnTo>
                <a:cubicBezTo>
                  <a:pt x="803" y="2328"/>
                  <a:pt x="818" y="2325"/>
                  <a:pt x="834" y="2325"/>
                </a:cubicBezTo>
                <a:close/>
                <a:moveTo>
                  <a:pt x="1806" y="3078"/>
                </a:moveTo>
                <a:lnTo>
                  <a:pt x="1257" y="3078"/>
                </a:lnTo>
                <a:cubicBezTo>
                  <a:pt x="1133" y="3078"/>
                  <a:pt x="1032" y="2978"/>
                  <a:pt x="1032" y="2853"/>
                </a:cubicBezTo>
                <a:lnTo>
                  <a:pt x="1032" y="2642"/>
                </a:lnTo>
                <a:cubicBezTo>
                  <a:pt x="960" y="2609"/>
                  <a:pt x="891" y="2570"/>
                  <a:pt x="827" y="2523"/>
                </a:cubicBezTo>
                <a:lnTo>
                  <a:pt x="643" y="2629"/>
                </a:lnTo>
                <a:cubicBezTo>
                  <a:pt x="609" y="2649"/>
                  <a:pt x="571" y="2659"/>
                  <a:pt x="531" y="2659"/>
                </a:cubicBezTo>
                <a:cubicBezTo>
                  <a:pt x="451" y="2659"/>
                  <a:pt x="376" y="2616"/>
                  <a:pt x="336" y="2547"/>
                </a:cubicBezTo>
                <a:lnTo>
                  <a:pt x="61" y="2071"/>
                </a:lnTo>
                <a:cubicBezTo>
                  <a:pt x="0" y="1963"/>
                  <a:pt x="37" y="1826"/>
                  <a:pt x="144" y="1764"/>
                </a:cubicBezTo>
                <a:lnTo>
                  <a:pt x="327" y="1658"/>
                </a:lnTo>
                <a:cubicBezTo>
                  <a:pt x="323" y="1619"/>
                  <a:pt x="321" y="1579"/>
                  <a:pt x="321" y="1539"/>
                </a:cubicBezTo>
                <a:cubicBezTo>
                  <a:pt x="321" y="1500"/>
                  <a:pt x="323" y="1460"/>
                  <a:pt x="327" y="1421"/>
                </a:cubicBezTo>
                <a:lnTo>
                  <a:pt x="144" y="1315"/>
                </a:lnTo>
                <a:cubicBezTo>
                  <a:pt x="92" y="1285"/>
                  <a:pt x="55" y="1237"/>
                  <a:pt x="39" y="1179"/>
                </a:cubicBezTo>
                <a:cubicBezTo>
                  <a:pt x="24" y="1121"/>
                  <a:pt x="32" y="1060"/>
                  <a:pt x="62" y="1008"/>
                </a:cubicBezTo>
                <a:lnTo>
                  <a:pt x="336" y="532"/>
                </a:lnTo>
                <a:cubicBezTo>
                  <a:pt x="376" y="463"/>
                  <a:pt x="451" y="420"/>
                  <a:pt x="531" y="420"/>
                </a:cubicBezTo>
                <a:cubicBezTo>
                  <a:pt x="571" y="420"/>
                  <a:pt x="609" y="431"/>
                  <a:pt x="643" y="450"/>
                </a:cubicBezTo>
                <a:lnTo>
                  <a:pt x="827" y="556"/>
                </a:lnTo>
                <a:cubicBezTo>
                  <a:pt x="891" y="509"/>
                  <a:pt x="960" y="470"/>
                  <a:pt x="1032" y="437"/>
                </a:cubicBezTo>
                <a:lnTo>
                  <a:pt x="1032" y="225"/>
                </a:lnTo>
                <a:cubicBezTo>
                  <a:pt x="1032" y="102"/>
                  <a:pt x="1133" y="0"/>
                  <a:pt x="1257" y="0"/>
                </a:cubicBezTo>
                <a:lnTo>
                  <a:pt x="1806" y="0"/>
                </a:lnTo>
                <a:cubicBezTo>
                  <a:pt x="1930" y="0"/>
                  <a:pt x="2031" y="102"/>
                  <a:pt x="2031" y="225"/>
                </a:cubicBezTo>
                <a:lnTo>
                  <a:pt x="2031" y="437"/>
                </a:lnTo>
                <a:cubicBezTo>
                  <a:pt x="2103" y="470"/>
                  <a:pt x="2172" y="510"/>
                  <a:pt x="2236" y="556"/>
                </a:cubicBezTo>
                <a:lnTo>
                  <a:pt x="2420" y="450"/>
                </a:lnTo>
                <a:cubicBezTo>
                  <a:pt x="2454" y="431"/>
                  <a:pt x="2493" y="420"/>
                  <a:pt x="2532" y="420"/>
                </a:cubicBezTo>
                <a:cubicBezTo>
                  <a:pt x="2612" y="420"/>
                  <a:pt x="2687" y="463"/>
                  <a:pt x="2727" y="532"/>
                </a:cubicBezTo>
                <a:lnTo>
                  <a:pt x="3001" y="1008"/>
                </a:lnTo>
                <a:cubicBezTo>
                  <a:pt x="3031" y="1060"/>
                  <a:pt x="3040" y="1121"/>
                  <a:pt x="3024" y="1179"/>
                </a:cubicBezTo>
                <a:cubicBezTo>
                  <a:pt x="3009" y="1236"/>
                  <a:pt x="2971" y="1285"/>
                  <a:pt x="2919" y="1315"/>
                </a:cubicBezTo>
                <a:lnTo>
                  <a:pt x="2736" y="1421"/>
                </a:lnTo>
                <a:cubicBezTo>
                  <a:pt x="2740" y="1460"/>
                  <a:pt x="2742" y="1500"/>
                  <a:pt x="2742" y="1539"/>
                </a:cubicBezTo>
                <a:cubicBezTo>
                  <a:pt x="2742" y="1579"/>
                  <a:pt x="2740" y="1619"/>
                  <a:pt x="2736" y="1658"/>
                </a:cubicBezTo>
                <a:lnTo>
                  <a:pt x="2919" y="1764"/>
                </a:lnTo>
                <a:cubicBezTo>
                  <a:pt x="2971" y="1794"/>
                  <a:pt x="3009" y="1842"/>
                  <a:pt x="3024" y="1901"/>
                </a:cubicBezTo>
                <a:cubicBezTo>
                  <a:pt x="3040" y="1959"/>
                  <a:pt x="3031" y="2019"/>
                  <a:pt x="3001" y="2071"/>
                </a:cubicBezTo>
                <a:lnTo>
                  <a:pt x="2727" y="2547"/>
                </a:lnTo>
                <a:cubicBezTo>
                  <a:pt x="2687" y="2616"/>
                  <a:pt x="2612" y="2659"/>
                  <a:pt x="2532" y="2659"/>
                </a:cubicBezTo>
                <a:cubicBezTo>
                  <a:pt x="2493" y="2659"/>
                  <a:pt x="2454" y="2649"/>
                  <a:pt x="2420" y="2629"/>
                </a:cubicBezTo>
                <a:lnTo>
                  <a:pt x="2236" y="2523"/>
                </a:lnTo>
                <a:cubicBezTo>
                  <a:pt x="2172" y="2570"/>
                  <a:pt x="2103" y="2609"/>
                  <a:pt x="2031" y="2642"/>
                </a:cubicBezTo>
                <a:lnTo>
                  <a:pt x="2031" y="2853"/>
                </a:lnTo>
                <a:cubicBezTo>
                  <a:pt x="2031" y="2978"/>
                  <a:pt x="1930" y="3078"/>
                  <a:pt x="1806" y="30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633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2443" y="5782086"/>
            <a:ext cx="6122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11010"/>
                </a:solidFill>
                <a:latin typeface="Quicksand" panose="02070303000000060000"/>
              </a:rPr>
              <a:t>GNI = </a:t>
            </a:r>
            <a:r>
              <a:rPr lang="en-US" sz="2400" dirty="0">
                <a:solidFill>
                  <a:srgbClr val="011010"/>
                </a:solidFill>
                <a:latin typeface="Quicksand" panose="02070303000000060000"/>
              </a:rPr>
              <a:t>GDP + Net property income from abroad</a:t>
            </a:r>
            <a:endParaRPr lang="en-US" sz="2400" dirty="0">
              <a:latin typeface="Quicksand" panose="0207030300000006000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271" y="5132577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11010"/>
                </a:solidFill>
                <a:latin typeface="Quicksand" panose="02070303000000060000"/>
              </a:rPr>
              <a:t>Formula</a:t>
            </a:r>
            <a:r>
              <a:rPr lang="en-US" b="1" dirty="0">
                <a:solidFill>
                  <a:srgbClr val="011010"/>
                </a:solidFill>
                <a:latin typeface="Quicksand" panose="0207030300000006000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37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868270" y="2879586"/>
            <a:ext cx="7234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Quicksand" panose="02070303000000060000"/>
              </a:rPr>
              <a:t>Gross national product (GNP) </a:t>
            </a:r>
            <a:r>
              <a:rPr lang="en-US" sz="2400" dirty="0">
                <a:latin typeface="Quicksand" panose="02070303000000060000"/>
              </a:rPr>
              <a:t>is an estimate of total value of all the final products and services turned out in a given period by the means of production owned by a </a:t>
            </a:r>
            <a:r>
              <a:rPr lang="en-US" sz="2400" b="1" dirty="0">
                <a:latin typeface="Quicksand" panose="02070303000000060000"/>
              </a:rPr>
              <a:t>country's residents</a:t>
            </a:r>
            <a:r>
              <a:rPr lang="en-US" sz="2400" b="1" dirty="0"/>
              <a:t>.</a:t>
            </a:r>
            <a:endParaRPr lang="en-US" sz="4800" b="1" dirty="0">
              <a:solidFill>
                <a:schemeClr val="tx2"/>
              </a:solidFill>
              <a:latin typeface="Quicksand" panose="02070303000000060000" pitchFamily="18" charset="77"/>
              <a:ea typeface="Nunito Bold" charset="0"/>
              <a:cs typeface="Nunito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8270" y="1826047"/>
            <a:ext cx="398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  <a:latin typeface="Quicksand" panose="02070303000000060000"/>
              </a:rPr>
              <a:t>Gross National Product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629067-5901-0D47-B627-C992542D66CD}"/>
              </a:ext>
            </a:extLst>
          </p:cNvPr>
          <p:cNvGrpSpPr>
            <a:grpSpLocks noChangeAspect="1"/>
          </p:cNvGrpSpPr>
          <p:nvPr/>
        </p:nvGrpSpPr>
        <p:grpSpPr>
          <a:xfrm>
            <a:off x="-707067" y="1448973"/>
            <a:ext cx="4286177" cy="5521569"/>
            <a:chOff x="-1371198" y="-51988"/>
            <a:chExt cx="5363952" cy="6909988"/>
          </a:xfrm>
        </p:grpSpPr>
        <p:grpSp>
          <p:nvGrpSpPr>
            <p:cNvPr id="30" name="Group 7">
              <a:extLst>
                <a:ext uri="{FF2B5EF4-FFF2-40B4-BE49-F238E27FC236}">
                  <a16:creationId xmlns:a16="http://schemas.microsoft.com/office/drawing/2014/main" id="{EEB0405E-8489-C54A-9284-E22D2E967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944" y="4214227"/>
              <a:ext cx="1483356" cy="1350862"/>
              <a:chOff x="2135188" y="3590925"/>
              <a:chExt cx="1635125" cy="1489075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85" name="Freeform 4">
                <a:extLst>
                  <a:ext uri="{FF2B5EF4-FFF2-40B4-BE49-F238E27FC236}">
                    <a16:creationId xmlns:a16="http://schemas.microsoft.com/office/drawing/2014/main" id="{F50A6FA0-5D93-5948-A7DA-852EE7CAF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5188" y="3590925"/>
                <a:ext cx="1635125" cy="1489075"/>
              </a:xfrm>
              <a:custGeom>
                <a:avLst/>
                <a:gdLst>
                  <a:gd name="T0" fmla="*/ 817383 w 4543"/>
                  <a:gd name="T1" fmla="*/ 172010 h 4138"/>
                  <a:gd name="T2" fmla="*/ 817383 w 4543"/>
                  <a:gd name="T3" fmla="*/ 172010 h 4138"/>
                  <a:gd name="T4" fmla="*/ 412470 w 4543"/>
                  <a:gd name="T5" fmla="*/ 338982 h 4138"/>
                  <a:gd name="T6" fmla="*/ 412470 w 4543"/>
                  <a:gd name="T7" fmla="*/ 338982 h 4138"/>
                  <a:gd name="T8" fmla="*/ 412470 w 4543"/>
                  <a:gd name="T9" fmla="*/ 1149013 h 4138"/>
                  <a:gd name="T10" fmla="*/ 412470 w 4543"/>
                  <a:gd name="T11" fmla="*/ 1149013 h 4138"/>
                  <a:gd name="T12" fmla="*/ 817383 w 4543"/>
                  <a:gd name="T13" fmla="*/ 1316345 h 4138"/>
                  <a:gd name="T14" fmla="*/ 817383 w 4543"/>
                  <a:gd name="T15" fmla="*/ 1316345 h 4138"/>
                  <a:gd name="T16" fmla="*/ 817383 w 4543"/>
                  <a:gd name="T17" fmla="*/ 1316345 h 4138"/>
                  <a:gd name="T18" fmla="*/ 1222295 w 4543"/>
                  <a:gd name="T19" fmla="*/ 1149013 h 4138"/>
                  <a:gd name="T20" fmla="*/ 1222295 w 4543"/>
                  <a:gd name="T21" fmla="*/ 1149013 h 4138"/>
                  <a:gd name="T22" fmla="*/ 1222655 w 4543"/>
                  <a:gd name="T23" fmla="*/ 338982 h 4138"/>
                  <a:gd name="T24" fmla="*/ 1222655 w 4543"/>
                  <a:gd name="T25" fmla="*/ 338982 h 4138"/>
                  <a:gd name="T26" fmla="*/ 817383 w 4543"/>
                  <a:gd name="T27" fmla="*/ 172010 h 4138"/>
                  <a:gd name="T28" fmla="*/ 817383 w 4543"/>
                  <a:gd name="T29" fmla="*/ 1381479 h 4138"/>
                  <a:gd name="T30" fmla="*/ 817383 w 4543"/>
                  <a:gd name="T31" fmla="*/ 1381479 h 4138"/>
                  <a:gd name="T32" fmla="*/ 817383 w 4543"/>
                  <a:gd name="T33" fmla="*/ 1381479 h 4138"/>
                  <a:gd name="T34" fmla="*/ 366400 w 4543"/>
                  <a:gd name="T35" fmla="*/ 1195074 h 4138"/>
                  <a:gd name="T36" fmla="*/ 366400 w 4543"/>
                  <a:gd name="T37" fmla="*/ 1195074 h 4138"/>
                  <a:gd name="T38" fmla="*/ 366400 w 4543"/>
                  <a:gd name="T39" fmla="*/ 293281 h 4138"/>
                  <a:gd name="T40" fmla="*/ 366400 w 4543"/>
                  <a:gd name="T41" fmla="*/ 293281 h 4138"/>
                  <a:gd name="T42" fmla="*/ 817383 w 4543"/>
                  <a:gd name="T43" fmla="*/ 106877 h 4138"/>
                  <a:gd name="T44" fmla="*/ 817383 w 4543"/>
                  <a:gd name="T45" fmla="*/ 106877 h 4138"/>
                  <a:gd name="T46" fmla="*/ 1268365 w 4543"/>
                  <a:gd name="T47" fmla="*/ 293281 h 4138"/>
                  <a:gd name="T48" fmla="*/ 1268365 w 4543"/>
                  <a:gd name="T49" fmla="*/ 293281 h 4138"/>
                  <a:gd name="T50" fmla="*/ 1268365 w 4543"/>
                  <a:gd name="T51" fmla="*/ 1195074 h 4138"/>
                  <a:gd name="T52" fmla="*/ 1268365 w 4543"/>
                  <a:gd name="T53" fmla="*/ 1195074 h 4138"/>
                  <a:gd name="T54" fmla="*/ 817383 w 4543"/>
                  <a:gd name="T55" fmla="*/ 1381479 h 4138"/>
                  <a:gd name="T56" fmla="*/ 817383 w 4543"/>
                  <a:gd name="T57" fmla="*/ 65134 h 4138"/>
                  <a:gd name="T58" fmla="*/ 817383 w 4543"/>
                  <a:gd name="T59" fmla="*/ 65134 h 4138"/>
                  <a:gd name="T60" fmla="*/ 336527 w 4543"/>
                  <a:gd name="T61" fmla="*/ 263413 h 4138"/>
                  <a:gd name="T62" fmla="*/ 336527 w 4543"/>
                  <a:gd name="T63" fmla="*/ 263413 h 4138"/>
                  <a:gd name="T64" fmla="*/ 336527 w 4543"/>
                  <a:gd name="T65" fmla="*/ 1224942 h 4138"/>
                  <a:gd name="T66" fmla="*/ 336527 w 4543"/>
                  <a:gd name="T67" fmla="*/ 1224942 h 4138"/>
                  <a:gd name="T68" fmla="*/ 817383 w 4543"/>
                  <a:gd name="T69" fmla="*/ 1423582 h 4138"/>
                  <a:gd name="T70" fmla="*/ 817383 w 4543"/>
                  <a:gd name="T71" fmla="*/ 1423582 h 4138"/>
                  <a:gd name="T72" fmla="*/ 1298238 w 4543"/>
                  <a:gd name="T73" fmla="*/ 1224942 h 4138"/>
                  <a:gd name="T74" fmla="*/ 1298238 w 4543"/>
                  <a:gd name="T75" fmla="*/ 1224942 h 4138"/>
                  <a:gd name="T76" fmla="*/ 1298238 w 4543"/>
                  <a:gd name="T77" fmla="*/ 263413 h 4138"/>
                  <a:gd name="T78" fmla="*/ 1298238 w 4543"/>
                  <a:gd name="T79" fmla="*/ 263413 h 4138"/>
                  <a:gd name="T80" fmla="*/ 817383 w 4543"/>
                  <a:gd name="T81" fmla="*/ 65134 h 4138"/>
                  <a:gd name="T82" fmla="*/ 817383 w 4543"/>
                  <a:gd name="T83" fmla="*/ 1488715 h 4138"/>
                  <a:gd name="T84" fmla="*/ 817383 w 4543"/>
                  <a:gd name="T85" fmla="*/ 1488715 h 4138"/>
                  <a:gd name="T86" fmla="*/ 290457 w 4543"/>
                  <a:gd name="T87" fmla="*/ 1270644 h 4138"/>
                  <a:gd name="T88" fmla="*/ 290457 w 4543"/>
                  <a:gd name="T89" fmla="*/ 1270644 h 4138"/>
                  <a:gd name="T90" fmla="*/ 290457 w 4543"/>
                  <a:gd name="T91" fmla="*/ 217352 h 4138"/>
                  <a:gd name="T92" fmla="*/ 290457 w 4543"/>
                  <a:gd name="T93" fmla="*/ 217352 h 4138"/>
                  <a:gd name="T94" fmla="*/ 817383 w 4543"/>
                  <a:gd name="T95" fmla="*/ 0 h 4138"/>
                  <a:gd name="T96" fmla="*/ 817383 w 4543"/>
                  <a:gd name="T97" fmla="*/ 0 h 4138"/>
                  <a:gd name="T98" fmla="*/ 1344308 w 4543"/>
                  <a:gd name="T99" fmla="*/ 217352 h 4138"/>
                  <a:gd name="T100" fmla="*/ 1344308 w 4543"/>
                  <a:gd name="T101" fmla="*/ 217352 h 4138"/>
                  <a:gd name="T102" fmla="*/ 1344308 w 4543"/>
                  <a:gd name="T103" fmla="*/ 1270644 h 4138"/>
                  <a:gd name="T104" fmla="*/ 1344308 w 4543"/>
                  <a:gd name="T105" fmla="*/ 1270644 h 4138"/>
                  <a:gd name="T106" fmla="*/ 817383 w 4543"/>
                  <a:gd name="T107" fmla="*/ 1488715 h 41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543" h="4138">
                    <a:moveTo>
                      <a:pt x="2271" y="478"/>
                    </a:moveTo>
                    <a:lnTo>
                      <a:pt x="2271" y="478"/>
                    </a:lnTo>
                    <a:cubicBezTo>
                      <a:pt x="1845" y="478"/>
                      <a:pt x="1446" y="642"/>
                      <a:pt x="1146" y="942"/>
                    </a:cubicBezTo>
                    <a:cubicBezTo>
                      <a:pt x="525" y="1563"/>
                      <a:pt x="525" y="2573"/>
                      <a:pt x="1146" y="3193"/>
                    </a:cubicBezTo>
                    <a:cubicBezTo>
                      <a:pt x="1445" y="3493"/>
                      <a:pt x="1845" y="3658"/>
                      <a:pt x="2271" y="3658"/>
                    </a:cubicBezTo>
                    <a:cubicBezTo>
                      <a:pt x="2696" y="3658"/>
                      <a:pt x="3096" y="3493"/>
                      <a:pt x="3396" y="3193"/>
                    </a:cubicBezTo>
                    <a:cubicBezTo>
                      <a:pt x="4017" y="2573"/>
                      <a:pt x="4017" y="1563"/>
                      <a:pt x="3397" y="942"/>
                    </a:cubicBezTo>
                    <a:cubicBezTo>
                      <a:pt x="3096" y="642"/>
                      <a:pt x="2696" y="478"/>
                      <a:pt x="2271" y="478"/>
                    </a:cubicBezTo>
                    <a:close/>
                    <a:moveTo>
                      <a:pt x="2271" y="3839"/>
                    </a:moveTo>
                    <a:lnTo>
                      <a:pt x="2271" y="3839"/>
                    </a:lnTo>
                    <a:cubicBezTo>
                      <a:pt x="1797" y="3839"/>
                      <a:pt x="1352" y="3655"/>
                      <a:pt x="1018" y="3321"/>
                    </a:cubicBezTo>
                    <a:cubicBezTo>
                      <a:pt x="327" y="2630"/>
                      <a:pt x="327" y="1506"/>
                      <a:pt x="1018" y="815"/>
                    </a:cubicBezTo>
                    <a:cubicBezTo>
                      <a:pt x="1352" y="481"/>
                      <a:pt x="1797" y="297"/>
                      <a:pt x="2271" y="297"/>
                    </a:cubicBezTo>
                    <a:cubicBezTo>
                      <a:pt x="2744" y="297"/>
                      <a:pt x="3190" y="481"/>
                      <a:pt x="3524" y="815"/>
                    </a:cubicBezTo>
                    <a:cubicBezTo>
                      <a:pt x="4215" y="1506"/>
                      <a:pt x="4215" y="2630"/>
                      <a:pt x="3524" y="3321"/>
                    </a:cubicBezTo>
                    <a:cubicBezTo>
                      <a:pt x="3190" y="3655"/>
                      <a:pt x="2744" y="3839"/>
                      <a:pt x="2271" y="3839"/>
                    </a:cubicBezTo>
                    <a:close/>
                    <a:moveTo>
                      <a:pt x="2271" y="181"/>
                    </a:moveTo>
                    <a:lnTo>
                      <a:pt x="2271" y="181"/>
                    </a:lnTo>
                    <a:cubicBezTo>
                      <a:pt x="1766" y="181"/>
                      <a:pt x="1292" y="377"/>
                      <a:pt x="935" y="732"/>
                    </a:cubicBezTo>
                    <a:cubicBezTo>
                      <a:pt x="199" y="1469"/>
                      <a:pt x="199" y="2667"/>
                      <a:pt x="935" y="3404"/>
                    </a:cubicBezTo>
                    <a:cubicBezTo>
                      <a:pt x="1292" y="3760"/>
                      <a:pt x="1766" y="3956"/>
                      <a:pt x="2271" y="3956"/>
                    </a:cubicBezTo>
                    <a:cubicBezTo>
                      <a:pt x="2776" y="3956"/>
                      <a:pt x="3251" y="3760"/>
                      <a:pt x="3607" y="3404"/>
                    </a:cubicBezTo>
                    <a:cubicBezTo>
                      <a:pt x="4343" y="2667"/>
                      <a:pt x="4343" y="1469"/>
                      <a:pt x="3607" y="732"/>
                    </a:cubicBezTo>
                    <a:cubicBezTo>
                      <a:pt x="3251" y="377"/>
                      <a:pt x="2776" y="181"/>
                      <a:pt x="2271" y="181"/>
                    </a:cubicBezTo>
                    <a:close/>
                    <a:moveTo>
                      <a:pt x="2271" y="4137"/>
                    </a:moveTo>
                    <a:lnTo>
                      <a:pt x="2271" y="4137"/>
                    </a:lnTo>
                    <a:cubicBezTo>
                      <a:pt x="1717" y="4137"/>
                      <a:pt x="1198" y="3922"/>
                      <a:pt x="807" y="3531"/>
                    </a:cubicBezTo>
                    <a:cubicBezTo>
                      <a:pt x="0" y="2724"/>
                      <a:pt x="0" y="1411"/>
                      <a:pt x="807" y="604"/>
                    </a:cubicBezTo>
                    <a:cubicBezTo>
                      <a:pt x="1198" y="214"/>
                      <a:pt x="1717" y="0"/>
                      <a:pt x="2271" y="0"/>
                    </a:cubicBezTo>
                    <a:cubicBezTo>
                      <a:pt x="2824" y="0"/>
                      <a:pt x="3344" y="214"/>
                      <a:pt x="3735" y="604"/>
                    </a:cubicBezTo>
                    <a:cubicBezTo>
                      <a:pt x="4542" y="1411"/>
                      <a:pt x="4542" y="2724"/>
                      <a:pt x="3735" y="3531"/>
                    </a:cubicBezTo>
                    <a:cubicBezTo>
                      <a:pt x="3344" y="3922"/>
                      <a:pt x="2824" y="4137"/>
                      <a:pt x="2271" y="41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6" name="Freeform 5">
                <a:extLst>
                  <a:ext uri="{FF2B5EF4-FFF2-40B4-BE49-F238E27FC236}">
                    <a16:creationId xmlns:a16="http://schemas.microsoft.com/office/drawing/2014/main" id="{A25A9F78-F488-784D-B6E3-D3EE0141F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3898900"/>
                <a:ext cx="92075" cy="92075"/>
              </a:xfrm>
              <a:custGeom>
                <a:avLst/>
                <a:gdLst>
                  <a:gd name="T0" fmla="*/ 85241 w 256"/>
                  <a:gd name="T1" fmla="*/ 82004 h 256"/>
                  <a:gd name="T2" fmla="*/ 85241 w 256"/>
                  <a:gd name="T3" fmla="*/ 82004 h 256"/>
                  <a:gd name="T4" fmla="*/ 85241 w 256"/>
                  <a:gd name="T5" fmla="*/ 58986 h 256"/>
                  <a:gd name="T6" fmla="*/ 33809 w 256"/>
                  <a:gd name="T7" fmla="*/ 7553 h 256"/>
                  <a:gd name="T8" fmla="*/ 33809 w 256"/>
                  <a:gd name="T9" fmla="*/ 7553 h 256"/>
                  <a:gd name="T10" fmla="*/ 13308 w 256"/>
                  <a:gd name="T11" fmla="*/ 4676 h 256"/>
                  <a:gd name="T12" fmla="*/ 8992 w 256"/>
                  <a:gd name="T13" fmla="*/ 8632 h 256"/>
                  <a:gd name="T14" fmla="*/ 4676 w 256"/>
                  <a:gd name="T15" fmla="*/ 13308 h 256"/>
                  <a:gd name="T16" fmla="*/ 4676 w 256"/>
                  <a:gd name="T17" fmla="*/ 13308 h 256"/>
                  <a:gd name="T18" fmla="*/ 7553 w 256"/>
                  <a:gd name="T19" fmla="*/ 33809 h 256"/>
                  <a:gd name="T20" fmla="*/ 58986 w 256"/>
                  <a:gd name="T21" fmla="*/ 85241 h 256"/>
                  <a:gd name="T22" fmla="*/ 58986 w 256"/>
                  <a:gd name="T23" fmla="*/ 85241 h 256"/>
                  <a:gd name="T24" fmla="*/ 82004 w 256"/>
                  <a:gd name="T25" fmla="*/ 85241 h 256"/>
                  <a:gd name="T26" fmla="*/ 85241 w 256"/>
                  <a:gd name="T27" fmla="*/ 8200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37" y="228"/>
                    </a:moveTo>
                    <a:lnTo>
                      <a:pt x="237" y="228"/>
                    </a:lnTo>
                    <a:cubicBezTo>
                      <a:pt x="255" y="211"/>
                      <a:pt x="255" y="182"/>
                      <a:pt x="237" y="164"/>
                    </a:cubicBezTo>
                    <a:lnTo>
                      <a:pt x="94" y="21"/>
                    </a:lnTo>
                    <a:cubicBezTo>
                      <a:pt x="76" y="3"/>
                      <a:pt x="51" y="0"/>
                      <a:pt x="37" y="13"/>
                    </a:cubicBezTo>
                    <a:lnTo>
                      <a:pt x="25" y="24"/>
                    </a:lnTo>
                    <a:lnTo>
                      <a:pt x="13" y="37"/>
                    </a:lnTo>
                    <a:cubicBezTo>
                      <a:pt x="0" y="51"/>
                      <a:pt x="4" y="77"/>
                      <a:pt x="21" y="94"/>
                    </a:cubicBezTo>
                    <a:lnTo>
                      <a:pt x="164" y="237"/>
                    </a:lnTo>
                    <a:cubicBezTo>
                      <a:pt x="182" y="255"/>
                      <a:pt x="210" y="255"/>
                      <a:pt x="228" y="237"/>
                    </a:cubicBezTo>
                    <a:lnTo>
                      <a:pt x="237" y="2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7" name="Freeform 6">
                <a:extLst>
                  <a:ext uri="{FF2B5EF4-FFF2-40B4-BE49-F238E27FC236}">
                    <a16:creationId xmlns:a16="http://schemas.microsoft.com/office/drawing/2014/main" id="{E5BC51D3-1E48-354F-A4DA-8919CBB80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325" y="4316413"/>
                <a:ext cx="106363" cy="38100"/>
              </a:xfrm>
              <a:custGeom>
                <a:avLst/>
                <a:gdLst>
                  <a:gd name="T0" fmla="*/ 106001 w 294"/>
                  <a:gd name="T1" fmla="*/ 16486 h 104"/>
                  <a:gd name="T2" fmla="*/ 106001 w 294"/>
                  <a:gd name="T3" fmla="*/ 16486 h 104"/>
                  <a:gd name="T4" fmla="*/ 89721 w 294"/>
                  <a:gd name="T5" fmla="*/ 0 h 104"/>
                  <a:gd name="T6" fmla="*/ 17004 w 294"/>
                  <a:gd name="T7" fmla="*/ 0 h 104"/>
                  <a:gd name="T8" fmla="*/ 17004 w 294"/>
                  <a:gd name="T9" fmla="*/ 0 h 104"/>
                  <a:gd name="T10" fmla="*/ 362 w 294"/>
                  <a:gd name="T11" fmla="*/ 12822 h 104"/>
                  <a:gd name="T12" fmla="*/ 362 w 294"/>
                  <a:gd name="T13" fmla="*/ 12822 h 104"/>
                  <a:gd name="T14" fmla="*/ 17004 w 294"/>
                  <a:gd name="T15" fmla="*/ 37734 h 104"/>
                  <a:gd name="T16" fmla="*/ 89721 w 294"/>
                  <a:gd name="T17" fmla="*/ 37734 h 104"/>
                  <a:gd name="T18" fmla="*/ 89721 w 294"/>
                  <a:gd name="T19" fmla="*/ 37734 h 104"/>
                  <a:gd name="T20" fmla="*/ 106001 w 294"/>
                  <a:gd name="T21" fmla="*/ 21248 h 104"/>
                  <a:gd name="T22" fmla="*/ 106001 w 294"/>
                  <a:gd name="T23" fmla="*/ 16486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4">
                    <a:moveTo>
                      <a:pt x="293" y="45"/>
                    </a:moveTo>
                    <a:lnTo>
                      <a:pt x="293" y="45"/>
                    </a:lnTo>
                    <a:cubicBezTo>
                      <a:pt x="293" y="21"/>
                      <a:pt x="273" y="0"/>
                      <a:pt x="248" y="0"/>
                    </a:cubicBezTo>
                    <a:lnTo>
                      <a:pt x="47" y="0"/>
                    </a:lnTo>
                    <a:cubicBezTo>
                      <a:pt x="21" y="0"/>
                      <a:pt x="1" y="15"/>
                      <a:pt x="1" y="35"/>
                    </a:cubicBezTo>
                    <a:cubicBezTo>
                      <a:pt x="0" y="53"/>
                      <a:pt x="21" y="103"/>
                      <a:pt x="47" y="103"/>
                    </a:cubicBezTo>
                    <a:lnTo>
                      <a:pt x="248" y="103"/>
                    </a:lnTo>
                    <a:cubicBezTo>
                      <a:pt x="273" y="103"/>
                      <a:pt x="293" y="83"/>
                      <a:pt x="293" y="58"/>
                    </a:cubicBezTo>
                    <a:lnTo>
                      <a:pt x="293" y="4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8" name="Freeform 7">
                <a:extLst>
                  <a:ext uri="{FF2B5EF4-FFF2-40B4-BE49-F238E27FC236}">
                    <a16:creationId xmlns:a16="http://schemas.microsoft.com/office/drawing/2014/main" id="{800D683A-4D34-B549-8D64-F6503B801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679950"/>
                <a:ext cx="92075" cy="92075"/>
              </a:xfrm>
              <a:custGeom>
                <a:avLst/>
                <a:gdLst>
                  <a:gd name="T0" fmla="*/ 82004 w 256"/>
                  <a:gd name="T1" fmla="*/ 6114 h 256"/>
                  <a:gd name="T2" fmla="*/ 82004 w 256"/>
                  <a:gd name="T3" fmla="*/ 6114 h 256"/>
                  <a:gd name="T4" fmla="*/ 58986 w 256"/>
                  <a:gd name="T5" fmla="*/ 6114 h 256"/>
                  <a:gd name="T6" fmla="*/ 7553 w 256"/>
                  <a:gd name="T7" fmla="*/ 57907 h 256"/>
                  <a:gd name="T8" fmla="*/ 7553 w 256"/>
                  <a:gd name="T9" fmla="*/ 57907 h 256"/>
                  <a:gd name="T10" fmla="*/ 4676 w 256"/>
                  <a:gd name="T11" fmla="*/ 78408 h 256"/>
                  <a:gd name="T12" fmla="*/ 8992 w 256"/>
                  <a:gd name="T13" fmla="*/ 82724 h 256"/>
                  <a:gd name="T14" fmla="*/ 13308 w 256"/>
                  <a:gd name="T15" fmla="*/ 87399 h 256"/>
                  <a:gd name="T16" fmla="*/ 13308 w 256"/>
                  <a:gd name="T17" fmla="*/ 87399 h 256"/>
                  <a:gd name="T18" fmla="*/ 33809 w 256"/>
                  <a:gd name="T19" fmla="*/ 84162 h 256"/>
                  <a:gd name="T20" fmla="*/ 85241 w 256"/>
                  <a:gd name="T21" fmla="*/ 32370 h 256"/>
                  <a:gd name="T22" fmla="*/ 85241 w 256"/>
                  <a:gd name="T23" fmla="*/ 32370 h 256"/>
                  <a:gd name="T24" fmla="*/ 85241 w 256"/>
                  <a:gd name="T25" fmla="*/ 9711 h 256"/>
                  <a:gd name="T26" fmla="*/ 82004 w 256"/>
                  <a:gd name="T27" fmla="*/ 611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28" y="17"/>
                    </a:moveTo>
                    <a:lnTo>
                      <a:pt x="228" y="17"/>
                    </a:lnTo>
                    <a:cubicBezTo>
                      <a:pt x="210" y="0"/>
                      <a:pt x="182" y="0"/>
                      <a:pt x="164" y="17"/>
                    </a:cubicBezTo>
                    <a:lnTo>
                      <a:pt x="21" y="161"/>
                    </a:lnTo>
                    <a:cubicBezTo>
                      <a:pt x="4" y="178"/>
                      <a:pt x="0" y="204"/>
                      <a:pt x="13" y="218"/>
                    </a:cubicBezTo>
                    <a:lnTo>
                      <a:pt x="25" y="230"/>
                    </a:lnTo>
                    <a:lnTo>
                      <a:pt x="37" y="243"/>
                    </a:lnTo>
                    <a:cubicBezTo>
                      <a:pt x="51" y="255"/>
                      <a:pt x="76" y="251"/>
                      <a:pt x="94" y="234"/>
                    </a:cubicBezTo>
                    <a:lnTo>
                      <a:pt x="237" y="90"/>
                    </a:lnTo>
                    <a:cubicBezTo>
                      <a:pt x="255" y="73"/>
                      <a:pt x="255" y="44"/>
                      <a:pt x="237" y="27"/>
                    </a:cubicBezTo>
                    <a:lnTo>
                      <a:pt x="228" y="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9" name="Freeform 8">
                <a:extLst>
                  <a:ext uri="{FF2B5EF4-FFF2-40B4-BE49-F238E27FC236}">
                    <a16:creationId xmlns:a16="http://schemas.microsoft.com/office/drawing/2014/main" id="{9AC0E534-E4E4-0C42-9EDD-3F7666E06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4835525"/>
                <a:ext cx="38100" cy="104775"/>
              </a:xfrm>
              <a:custGeom>
                <a:avLst/>
                <a:gdLst>
                  <a:gd name="T0" fmla="*/ 16329 w 105"/>
                  <a:gd name="T1" fmla="*/ 0 h 293"/>
                  <a:gd name="T2" fmla="*/ 16329 w 105"/>
                  <a:gd name="T3" fmla="*/ 0 h 293"/>
                  <a:gd name="T4" fmla="*/ 0 w 105"/>
                  <a:gd name="T5" fmla="*/ 16092 h 293"/>
                  <a:gd name="T6" fmla="*/ 0 w 105"/>
                  <a:gd name="T7" fmla="*/ 87968 h 293"/>
                  <a:gd name="T8" fmla="*/ 0 w 105"/>
                  <a:gd name="T9" fmla="*/ 87968 h 293"/>
                  <a:gd name="T10" fmla="*/ 12700 w 105"/>
                  <a:gd name="T11" fmla="*/ 104417 h 293"/>
                  <a:gd name="T12" fmla="*/ 12700 w 105"/>
                  <a:gd name="T13" fmla="*/ 104417 h 293"/>
                  <a:gd name="T14" fmla="*/ 37737 w 105"/>
                  <a:gd name="T15" fmla="*/ 87968 h 293"/>
                  <a:gd name="T16" fmla="*/ 37737 w 105"/>
                  <a:gd name="T17" fmla="*/ 16092 h 293"/>
                  <a:gd name="T18" fmla="*/ 37737 w 105"/>
                  <a:gd name="T19" fmla="*/ 16092 h 293"/>
                  <a:gd name="T20" fmla="*/ 21046 w 105"/>
                  <a:gd name="T21" fmla="*/ 0 h 293"/>
                  <a:gd name="T22" fmla="*/ 16329 w 105"/>
                  <a:gd name="T23" fmla="*/ 0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45" y="0"/>
                    </a:moveTo>
                    <a:lnTo>
                      <a:pt x="45" y="0"/>
                    </a:lnTo>
                    <a:cubicBezTo>
                      <a:pt x="20" y="0"/>
                      <a:pt x="0" y="20"/>
                      <a:pt x="0" y="45"/>
                    </a:cubicBezTo>
                    <a:lnTo>
                      <a:pt x="0" y="246"/>
                    </a:lnTo>
                    <a:cubicBezTo>
                      <a:pt x="0" y="271"/>
                      <a:pt x="16" y="292"/>
                      <a:pt x="35" y="292"/>
                    </a:cubicBezTo>
                    <a:cubicBezTo>
                      <a:pt x="54" y="292"/>
                      <a:pt x="104" y="271"/>
                      <a:pt x="104" y="246"/>
                    </a:cubicBezTo>
                    <a:lnTo>
                      <a:pt x="104" y="45"/>
                    </a:lnTo>
                    <a:cubicBezTo>
                      <a:pt x="104" y="20"/>
                      <a:pt x="83" y="0"/>
                      <a:pt x="58" y="0"/>
                    </a:cubicBezTo>
                    <a:lnTo>
                      <a:pt x="4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0" name="Freeform 9">
                <a:extLst>
                  <a:ext uri="{FF2B5EF4-FFF2-40B4-BE49-F238E27FC236}">
                    <a16:creationId xmlns:a16="http://schemas.microsoft.com/office/drawing/2014/main" id="{64848199-3F22-A840-8058-DA7B1BF89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4679950"/>
                <a:ext cx="92075" cy="92075"/>
              </a:xfrm>
              <a:custGeom>
                <a:avLst/>
                <a:gdLst>
                  <a:gd name="T0" fmla="*/ 6449 w 257"/>
                  <a:gd name="T1" fmla="*/ 9711 h 256"/>
                  <a:gd name="T2" fmla="*/ 6449 w 257"/>
                  <a:gd name="T3" fmla="*/ 9711 h 256"/>
                  <a:gd name="T4" fmla="*/ 6449 w 257"/>
                  <a:gd name="T5" fmla="*/ 32370 h 256"/>
                  <a:gd name="T6" fmla="*/ 57681 w 257"/>
                  <a:gd name="T7" fmla="*/ 84162 h 256"/>
                  <a:gd name="T8" fmla="*/ 57681 w 257"/>
                  <a:gd name="T9" fmla="*/ 84162 h 256"/>
                  <a:gd name="T10" fmla="*/ 78461 w 257"/>
                  <a:gd name="T11" fmla="*/ 87399 h 256"/>
                  <a:gd name="T12" fmla="*/ 82760 w 257"/>
                  <a:gd name="T13" fmla="*/ 82724 h 256"/>
                  <a:gd name="T14" fmla="*/ 87059 w 257"/>
                  <a:gd name="T15" fmla="*/ 78408 h 256"/>
                  <a:gd name="T16" fmla="*/ 87059 w 257"/>
                  <a:gd name="T17" fmla="*/ 78408 h 256"/>
                  <a:gd name="T18" fmla="*/ 83835 w 257"/>
                  <a:gd name="T19" fmla="*/ 57907 h 256"/>
                  <a:gd name="T20" fmla="*/ 32961 w 257"/>
                  <a:gd name="T21" fmla="*/ 6114 h 256"/>
                  <a:gd name="T22" fmla="*/ 32961 w 257"/>
                  <a:gd name="T23" fmla="*/ 6114 h 256"/>
                  <a:gd name="T24" fmla="*/ 10032 w 257"/>
                  <a:gd name="T25" fmla="*/ 6114 h 256"/>
                  <a:gd name="T26" fmla="*/ 6449 w 257"/>
                  <a:gd name="T27" fmla="*/ 971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18" y="27"/>
                    </a:moveTo>
                    <a:lnTo>
                      <a:pt x="18" y="27"/>
                    </a:lnTo>
                    <a:cubicBezTo>
                      <a:pt x="0" y="44"/>
                      <a:pt x="0" y="73"/>
                      <a:pt x="18" y="90"/>
                    </a:cubicBezTo>
                    <a:lnTo>
                      <a:pt x="161" y="234"/>
                    </a:lnTo>
                    <a:cubicBezTo>
                      <a:pt x="179" y="251"/>
                      <a:pt x="205" y="255"/>
                      <a:pt x="219" y="243"/>
                    </a:cubicBezTo>
                    <a:lnTo>
                      <a:pt x="231" y="230"/>
                    </a:lnTo>
                    <a:lnTo>
                      <a:pt x="243" y="218"/>
                    </a:lnTo>
                    <a:cubicBezTo>
                      <a:pt x="256" y="204"/>
                      <a:pt x="252" y="178"/>
                      <a:pt x="234" y="161"/>
                    </a:cubicBezTo>
                    <a:lnTo>
                      <a:pt x="92" y="17"/>
                    </a:lnTo>
                    <a:cubicBezTo>
                      <a:pt x="74" y="0"/>
                      <a:pt x="45" y="0"/>
                      <a:pt x="28" y="17"/>
                    </a:cubicBezTo>
                    <a:lnTo>
                      <a:pt x="18" y="2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1" name="Freeform 10">
                <a:extLst>
                  <a:ext uri="{FF2B5EF4-FFF2-40B4-BE49-F238E27FC236}">
                    <a16:creationId xmlns:a16="http://schemas.microsoft.com/office/drawing/2014/main" id="{A9618ECF-9D38-434B-8F67-E1E2201DE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4316413"/>
                <a:ext cx="106363" cy="38100"/>
              </a:xfrm>
              <a:custGeom>
                <a:avLst/>
                <a:gdLst>
                  <a:gd name="T0" fmla="*/ 0 w 294"/>
                  <a:gd name="T1" fmla="*/ 21046 h 105"/>
                  <a:gd name="T2" fmla="*/ 0 w 294"/>
                  <a:gd name="T3" fmla="*/ 21046 h 105"/>
                  <a:gd name="T4" fmla="*/ 16642 w 294"/>
                  <a:gd name="T5" fmla="*/ 37374 h 105"/>
                  <a:gd name="T6" fmla="*/ 89721 w 294"/>
                  <a:gd name="T7" fmla="*/ 37737 h 105"/>
                  <a:gd name="T8" fmla="*/ 89721 w 294"/>
                  <a:gd name="T9" fmla="*/ 37737 h 105"/>
                  <a:gd name="T10" fmla="*/ 106001 w 294"/>
                  <a:gd name="T11" fmla="*/ 25037 h 105"/>
                  <a:gd name="T12" fmla="*/ 106001 w 294"/>
                  <a:gd name="T13" fmla="*/ 25037 h 105"/>
                  <a:gd name="T14" fmla="*/ 89721 w 294"/>
                  <a:gd name="T15" fmla="*/ 0 h 105"/>
                  <a:gd name="T16" fmla="*/ 16642 w 294"/>
                  <a:gd name="T17" fmla="*/ 0 h 105"/>
                  <a:gd name="T18" fmla="*/ 16642 w 294"/>
                  <a:gd name="T19" fmla="*/ 0 h 105"/>
                  <a:gd name="T20" fmla="*/ 0 w 294"/>
                  <a:gd name="T21" fmla="*/ 16329 h 105"/>
                  <a:gd name="T22" fmla="*/ 0 w 294"/>
                  <a:gd name="T23" fmla="*/ 21046 h 1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5">
                    <a:moveTo>
                      <a:pt x="0" y="58"/>
                    </a:moveTo>
                    <a:lnTo>
                      <a:pt x="0" y="58"/>
                    </a:lnTo>
                    <a:cubicBezTo>
                      <a:pt x="0" y="83"/>
                      <a:pt x="21" y="103"/>
                      <a:pt x="46" y="103"/>
                    </a:cubicBezTo>
                    <a:lnTo>
                      <a:pt x="248" y="104"/>
                    </a:lnTo>
                    <a:cubicBezTo>
                      <a:pt x="272" y="104"/>
                      <a:pt x="293" y="88"/>
                      <a:pt x="293" y="69"/>
                    </a:cubicBezTo>
                    <a:cubicBezTo>
                      <a:pt x="293" y="50"/>
                      <a:pt x="272" y="0"/>
                      <a:pt x="248" y="0"/>
                    </a:cubicBezTo>
                    <a:lnTo>
                      <a:pt x="46" y="0"/>
                    </a:lnTo>
                    <a:cubicBezTo>
                      <a:pt x="21" y="0"/>
                      <a:pt x="0" y="21"/>
                      <a:pt x="0" y="45"/>
                    </a:cubicBezTo>
                    <a:lnTo>
                      <a:pt x="0" y="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2" name="Freeform 11">
                <a:extLst>
                  <a:ext uri="{FF2B5EF4-FFF2-40B4-BE49-F238E27FC236}">
                    <a16:creationId xmlns:a16="http://schemas.microsoft.com/office/drawing/2014/main" id="{1F071232-DD24-DD46-AE1B-C365E598F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3898900"/>
                <a:ext cx="92075" cy="92075"/>
              </a:xfrm>
              <a:custGeom>
                <a:avLst/>
                <a:gdLst>
                  <a:gd name="T0" fmla="*/ 10032 w 257"/>
                  <a:gd name="T1" fmla="*/ 85601 h 256"/>
                  <a:gd name="T2" fmla="*/ 10032 w 257"/>
                  <a:gd name="T3" fmla="*/ 85601 h 256"/>
                  <a:gd name="T4" fmla="*/ 32961 w 257"/>
                  <a:gd name="T5" fmla="*/ 85601 h 256"/>
                  <a:gd name="T6" fmla="*/ 84193 w 257"/>
                  <a:gd name="T7" fmla="*/ 33809 h 256"/>
                  <a:gd name="T8" fmla="*/ 84193 w 257"/>
                  <a:gd name="T9" fmla="*/ 33809 h 256"/>
                  <a:gd name="T10" fmla="*/ 87059 w 257"/>
                  <a:gd name="T11" fmla="*/ 13308 h 256"/>
                  <a:gd name="T12" fmla="*/ 82760 w 257"/>
                  <a:gd name="T13" fmla="*/ 8632 h 256"/>
                  <a:gd name="T14" fmla="*/ 78461 w 257"/>
                  <a:gd name="T15" fmla="*/ 4676 h 256"/>
                  <a:gd name="T16" fmla="*/ 78461 w 257"/>
                  <a:gd name="T17" fmla="*/ 4676 h 256"/>
                  <a:gd name="T18" fmla="*/ 57681 w 257"/>
                  <a:gd name="T19" fmla="*/ 7553 h 256"/>
                  <a:gd name="T20" fmla="*/ 6449 w 257"/>
                  <a:gd name="T21" fmla="*/ 58986 h 256"/>
                  <a:gd name="T22" fmla="*/ 6449 w 257"/>
                  <a:gd name="T23" fmla="*/ 58986 h 256"/>
                  <a:gd name="T24" fmla="*/ 6449 w 257"/>
                  <a:gd name="T25" fmla="*/ 82004 h 256"/>
                  <a:gd name="T26" fmla="*/ 10032 w 257"/>
                  <a:gd name="T27" fmla="*/ 8560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28" y="238"/>
                    </a:moveTo>
                    <a:lnTo>
                      <a:pt x="28" y="238"/>
                    </a:lnTo>
                    <a:cubicBezTo>
                      <a:pt x="45" y="255"/>
                      <a:pt x="74" y="255"/>
                      <a:pt x="92" y="238"/>
                    </a:cubicBezTo>
                    <a:lnTo>
                      <a:pt x="235" y="94"/>
                    </a:lnTo>
                    <a:cubicBezTo>
                      <a:pt x="252" y="77"/>
                      <a:pt x="256" y="51"/>
                      <a:pt x="243" y="37"/>
                    </a:cubicBezTo>
                    <a:lnTo>
                      <a:pt x="231" y="24"/>
                    </a:lnTo>
                    <a:lnTo>
                      <a:pt x="219" y="13"/>
                    </a:lnTo>
                    <a:cubicBezTo>
                      <a:pt x="205" y="0"/>
                      <a:pt x="179" y="3"/>
                      <a:pt x="161" y="21"/>
                    </a:cubicBezTo>
                    <a:lnTo>
                      <a:pt x="18" y="164"/>
                    </a:lnTo>
                    <a:cubicBezTo>
                      <a:pt x="0" y="182"/>
                      <a:pt x="0" y="211"/>
                      <a:pt x="18" y="228"/>
                    </a:cubicBezTo>
                    <a:lnTo>
                      <a:pt x="28" y="23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3" name="Freeform 12">
                <a:extLst>
                  <a:ext uri="{FF2B5EF4-FFF2-40B4-BE49-F238E27FC236}">
                    <a16:creationId xmlns:a16="http://schemas.microsoft.com/office/drawing/2014/main" id="{8E4E4228-3A16-3F4F-B363-3BB34A91D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730625"/>
                <a:ext cx="38100" cy="104775"/>
              </a:xfrm>
              <a:custGeom>
                <a:avLst/>
                <a:gdLst>
                  <a:gd name="T0" fmla="*/ 21046 w 105"/>
                  <a:gd name="T1" fmla="*/ 104417 h 293"/>
                  <a:gd name="T2" fmla="*/ 21046 w 105"/>
                  <a:gd name="T3" fmla="*/ 104417 h 293"/>
                  <a:gd name="T4" fmla="*/ 37737 w 105"/>
                  <a:gd name="T5" fmla="*/ 88326 h 293"/>
                  <a:gd name="T6" fmla="*/ 37737 w 105"/>
                  <a:gd name="T7" fmla="*/ 16449 h 293"/>
                  <a:gd name="T8" fmla="*/ 37737 w 105"/>
                  <a:gd name="T9" fmla="*/ 16449 h 293"/>
                  <a:gd name="T10" fmla="*/ 25037 w 105"/>
                  <a:gd name="T11" fmla="*/ 0 h 293"/>
                  <a:gd name="T12" fmla="*/ 25037 w 105"/>
                  <a:gd name="T13" fmla="*/ 0 h 293"/>
                  <a:gd name="T14" fmla="*/ 0 w 105"/>
                  <a:gd name="T15" fmla="*/ 16449 h 293"/>
                  <a:gd name="T16" fmla="*/ 0 w 105"/>
                  <a:gd name="T17" fmla="*/ 88326 h 293"/>
                  <a:gd name="T18" fmla="*/ 0 w 105"/>
                  <a:gd name="T19" fmla="*/ 88326 h 293"/>
                  <a:gd name="T20" fmla="*/ 16329 w 105"/>
                  <a:gd name="T21" fmla="*/ 104417 h 293"/>
                  <a:gd name="T22" fmla="*/ 21046 w 105"/>
                  <a:gd name="T23" fmla="*/ 104417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58" y="292"/>
                    </a:moveTo>
                    <a:lnTo>
                      <a:pt x="58" y="292"/>
                    </a:lnTo>
                    <a:cubicBezTo>
                      <a:pt x="83" y="292"/>
                      <a:pt x="104" y="272"/>
                      <a:pt x="104" y="247"/>
                    </a:cubicBezTo>
                    <a:lnTo>
                      <a:pt x="104" y="46"/>
                    </a:lnTo>
                    <a:cubicBezTo>
                      <a:pt x="104" y="21"/>
                      <a:pt x="88" y="1"/>
                      <a:pt x="69" y="0"/>
                    </a:cubicBezTo>
                    <a:cubicBezTo>
                      <a:pt x="50" y="0"/>
                      <a:pt x="0" y="21"/>
                      <a:pt x="0" y="46"/>
                    </a:cubicBezTo>
                    <a:lnTo>
                      <a:pt x="0" y="247"/>
                    </a:lnTo>
                    <a:cubicBezTo>
                      <a:pt x="0" y="272"/>
                      <a:pt x="20" y="292"/>
                      <a:pt x="45" y="292"/>
                    </a:cubicBezTo>
                    <a:lnTo>
                      <a:pt x="58" y="2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4" name="Freeform 13">
                <a:extLst>
                  <a:ext uri="{FF2B5EF4-FFF2-40B4-BE49-F238E27FC236}">
                    <a16:creationId xmlns:a16="http://schemas.microsoft.com/office/drawing/2014/main" id="{A4813047-CC91-A84B-B55B-AD42CC305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663" y="4143375"/>
                <a:ext cx="250825" cy="250825"/>
              </a:xfrm>
              <a:custGeom>
                <a:avLst/>
                <a:gdLst>
                  <a:gd name="T0" fmla="*/ 237529 w 698"/>
                  <a:gd name="T1" fmla="*/ 185064 h 698"/>
                  <a:gd name="T2" fmla="*/ 237529 w 698"/>
                  <a:gd name="T3" fmla="*/ 185064 h 698"/>
                  <a:gd name="T4" fmla="*/ 237529 w 698"/>
                  <a:gd name="T5" fmla="*/ 231420 h 698"/>
                  <a:gd name="T6" fmla="*/ 230702 w 698"/>
                  <a:gd name="T7" fmla="*/ 237888 h 698"/>
                  <a:gd name="T8" fmla="*/ 230702 w 698"/>
                  <a:gd name="T9" fmla="*/ 237888 h 698"/>
                  <a:gd name="T10" fmla="*/ 185064 w 698"/>
                  <a:gd name="T11" fmla="*/ 237888 h 698"/>
                  <a:gd name="T12" fmla="*/ 23717 w 698"/>
                  <a:gd name="T13" fmla="*/ 76901 h 698"/>
                  <a:gd name="T14" fmla="*/ 23717 w 698"/>
                  <a:gd name="T15" fmla="*/ 76901 h 698"/>
                  <a:gd name="T16" fmla="*/ 0 w 698"/>
                  <a:gd name="T17" fmla="*/ 26951 h 698"/>
                  <a:gd name="T18" fmla="*/ 0 w 698"/>
                  <a:gd name="T19" fmla="*/ 26951 h 698"/>
                  <a:gd name="T20" fmla="*/ 26592 w 698"/>
                  <a:gd name="T21" fmla="*/ 719 h 698"/>
                  <a:gd name="T22" fmla="*/ 26592 w 698"/>
                  <a:gd name="T23" fmla="*/ 719 h 698"/>
                  <a:gd name="T24" fmla="*/ 76182 w 698"/>
                  <a:gd name="T25" fmla="*/ 24076 h 698"/>
                  <a:gd name="T26" fmla="*/ 237529 w 698"/>
                  <a:gd name="T27" fmla="*/ 185064 h 6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98" h="698">
                    <a:moveTo>
                      <a:pt x="661" y="515"/>
                    </a:moveTo>
                    <a:lnTo>
                      <a:pt x="661" y="515"/>
                    </a:lnTo>
                    <a:cubicBezTo>
                      <a:pt x="697" y="551"/>
                      <a:pt x="697" y="608"/>
                      <a:pt x="661" y="644"/>
                    </a:cubicBezTo>
                    <a:lnTo>
                      <a:pt x="642" y="662"/>
                    </a:lnTo>
                    <a:cubicBezTo>
                      <a:pt x="608" y="697"/>
                      <a:pt x="550" y="697"/>
                      <a:pt x="515" y="662"/>
                    </a:cubicBezTo>
                    <a:lnTo>
                      <a:pt x="66" y="214"/>
                    </a:lnTo>
                    <a:cubicBezTo>
                      <a:pt x="31" y="178"/>
                      <a:pt x="2" y="116"/>
                      <a:pt x="0" y="75"/>
                    </a:cubicBezTo>
                    <a:cubicBezTo>
                      <a:pt x="0" y="34"/>
                      <a:pt x="33" y="0"/>
                      <a:pt x="74" y="2"/>
                    </a:cubicBezTo>
                    <a:cubicBezTo>
                      <a:pt x="115" y="2"/>
                      <a:pt x="177" y="32"/>
                      <a:pt x="212" y="67"/>
                    </a:cubicBezTo>
                    <a:lnTo>
                      <a:pt x="661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5" name="Freeform 14">
                <a:extLst>
                  <a:ext uri="{FF2B5EF4-FFF2-40B4-BE49-F238E27FC236}">
                    <a16:creationId xmlns:a16="http://schemas.microsoft.com/office/drawing/2014/main" id="{51495E52-ED3F-8B4D-B16A-18447CDC8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4049713"/>
                <a:ext cx="349250" cy="349250"/>
              </a:xfrm>
              <a:custGeom>
                <a:avLst/>
                <a:gdLst>
                  <a:gd name="T0" fmla="*/ 52154 w 971"/>
                  <a:gd name="T1" fmla="*/ 334518 h 972"/>
                  <a:gd name="T2" fmla="*/ 52154 w 971"/>
                  <a:gd name="T3" fmla="*/ 334518 h 972"/>
                  <a:gd name="T4" fmla="*/ 10071 w 971"/>
                  <a:gd name="T5" fmla="*/ 338471 h 972"/>
                  <a:gd name="T6" fmla="*/ 10071 w 971"/>
                  <a:gd name="T7" fmla="*/ 338471 h 972"/>
                  <a:gd name="T8" fmla="*/ 14387 w 971"/>
                  <a:gd name="T9" fmla="*/ 296431 h 972"/>
                  <a:gd name="T10" fmla="*/ 287745 w 971"/>
                  <a:gd name="T11" fmla="*/ 23715 h 972"/>
                  <a:gd name="T12" fmla="*/ 287745 w 971"/>
                  <a:gd name="T13" fmla="*/ 23715 h 972"/>
                  <a:gd name="T14" fmla="*/ 329827 w 971"/>
                  <a:gd name="T15" fmla="*/ 359 h 972"/>
                  <a:gd name="T16" fmla="*/ 329827 w 971"/>
                  <a:gd name="T17" fmla="*/ 359 h 972"/>
                  <a:gd name="T18" fmla="*/ 348890 w 971"/>
                  <a:gd name="T19" fmla="*/ 19403 h 972"/>
                  <a:gd name="T20" fmla="*/ 348890 w 971"/>
                  <a:gd name="T21" fmla="*/ 19403 h 972"/>
                  <a:gd name="T22" fmla="*/ 325511 w 971"/>
                  <a:gd name="T23" fmla="*/ 61801 h 972"/>
                  <a:gd name="T24" fmla="*/ 52154 w 971"/>
                  <a:gd name="T25" fmla="*/ 334518 h 9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71" h="972">
                    <a:moveTo>
                      <a:pt x="145" y="931"/>
                    </a:moveTo>
                    <a:lnTo>
                      <a:pt x="145" y="931"/>
                    </a:lnTo>
                    <a:cubicBezTo>
                      <a:pt x="110" y="966"/>
                      <a:pt x="58" y="971"/>
                      <a:pt x="28" y="942"/>
                    </a:cubicBezTo>
                    <a:cubicBezTo>
                      <a:pt x="0" y="913"/>
                      <a:pt x="4" y="861"/>
                      <a:pt x="40" y="825"/>
                    </a:cubicBezTo>
                    <a:lnTo>
                      <a:pt x="800" y="66"/>
                    </a:lnTo>
                    <a:cubicBezTo>
                      <a:pt x="834" y="31"/>
                      <a:pt x="888" y="1"/>
                      <a:pt x="917" y="1"/>
                    </a:cubicBezTo>
                    <a:cubicBezTo>
                      <a:pt x="947" y="0"/>
                      <a:pt x="970" y="24"/>
                      <a:pt x="970" y="54"/>
                    </a:cubicBezTo>
                    <a:cubicBezTo>
                      <a:pt x="969" y="84"/>
                      <a:pt x="940" y="136"/>
                      <a:pt x="905" y="172"/>
                    </a:cubicBezTo>
                    <a:lnTo>
                      <a:pt x="145" y="9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E13125B8-9C69-0E49-A203-FB8DC7395C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1798" y="5616590"/>
              <a:ext cx="2250956" cy="1241410"/>
              <a:chOff x="5265738" y="5084763"/>
              <a:chExt cx="2481262" cy="1368425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72" name="Freeform 20">
                <a:extLst>
                  <a:ext uri="{FF2B5EF4-FFF2-40B4-BE49-F238E27FC236}">
                    <a16:creationId xmlns:a16="http://schemas.microsoft.com/office/drawing/2014/main" id="{A8148C42-B00D-E646-8554-89220A630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3913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3" name="Freeform 25">
                <a:extLst>
                  <a:ext uri="{FF2B5EF4-FFF2-40B4-BE49-F238E27FC236}">
                    <a16:creationId xmlns:a16="http://schemas.microsoft.com/office/drawing/2014/main" id="{B8A9BB60-3516-0D4C-95AB-EEB92E97F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230813"/>
                <a:ext cx="180975" cy="180975"/>
              </a:xfrm>
              <a:custGeom>
                <a:avLst/>
                <a:gdLst>
                  <a:gd name="T0" fmla="*/ 0 w 501"/>
                  <a:gd name="T1" fmla="*/ 180614 h 501"/>
                  <a:gd name="T2" fmla="*/ 180614 w 501"/>
                  <a:gd name="T3" fmla="*/ 0 h 501"/>
                  <a:gd name="T4" fmla="*/ 0 w 501"/>
                  <a:gd name="T5" fmla="*/ 0 h 501"/>
                  <a:gd name="T6" fmla="*/ 0 w 501"/>
                  <a:gd name="T7" fmla="*/ 180614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1">
                    <a:moveTo>
                      <a:pt x="0" y="500"/>
                    </a:moveTo>
                    <a:lnTo>
                      <a:pt x="500" y="0"/>
                    </a:lnTo>
                    <a:lnTo>
                      <a:pt x="0" y="0"/>
                    </a:lnTo>
                    <a:lnTo>
                      <a:pt x="0" y="5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4" name="Freeform 26">
                <a:extLst>
                  <a:ext uri="{FF2B5EF4-FFF2-40B4-BE49-F238E27FC236}">
                    <a16:creationId xmlns:a16="http://schemas.microsoft.com/office/drawing/2014/main" id="{624F22F3-F174-0043-B52D-753F64D47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884863"/>
                <a:ext cx="180975" cy="180975"/>
              </a:xfrm>
              <a:custGeom>
                <a:avLst/>
                <a:gdLst>
                  <a:gd name="T0" fmla="*/ 180614 w 501"/>
                  <a:gd name="T1" fmla="*/ 180614 h 502"/>
                  <a:gd name="T2" fmla="*/ 0 w 501"/>
                  <a:gd name="T3" fmla="*/ 0 h 502"/>
                  <a:gd name="T4" fmla="*/ 0 w 501"/>
                  <a:gd name="T5" fmla="*/ 180614 h 502"/>
                  <a:gd name="T6" fmla="*/ 180614 w 501"/>
                  <a:gd name="T7" fmla="*/ 180614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2">
                    <a:moveTo>
                      <a:pt x="500" y="501"/>
                    </a:moveTo>
                    <a:lnTo>
                      <a:pt x="0" y="0"/>
                    </a:lnTo>
                    <a:lnTo>
                      <a:pt x="0" y="501"/>
                    </a:lnTo>
                    <a:lnTo>
                      <a:pt x="500" y="50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5" name="Freeform 27">
                <a:extLst>
                  <a:ext uri="{FF2B5EF4-FFF2-40B4-BE49-F238E27FC236}">
                    <a16:creationId xmlns:a16="http://schemas.microsoft.com/office/drawing/2014/main" id="{ACB765E3-BD55-BD49-AAAC-7B2A53721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884863"/>
                <a:ext cx="180975" cy="180975"/>
              </a:xfrm>
              <a:custGeom>
                <a:avLst/>
                <a:gdLst>
                  <a:gd name="T0" fmla="*/ 180614 w 502"/>
                  <a:gd name="T1" fmla="*/ 0 h 502"/>
                  <a:gd name="T2" fmla="*/ 0 w 502"/>
                  <a:gd name="T3" fmla="*/ 180614 h 502"/>
                  <a:gd name="T4" fmla="*/ 180614 w 502"/>
                  <a:gd name="T5" fmla="*/ 180614 h 502"/>
                  <a:gd name="T6" fmla="*/ 180614 w 502"/>
                  <a:gd name="T7" fmla="*/ 0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2">
                    <a:moveTo>
                      <a:pt x="501" y="0"/>
                    </a:moveTo>
                    <a:lnTo>
                      <a:pt x="0" y="501"/>
                    </a:lnTo>
                    <a:lnTo>
                      <a:pt x="501" y="501"/>
                    </a:lnTo>
                    <a:lnTo>
                      <a:pt x="50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6" name="Freeform 15">
                <a:extLst>
                  <a:ext uri="{FF2B5EF4-FFF2-40B4-BE49-F238E27FC236}">
                    <a16:creationId xmlns:a16="http://schemas.microsoft.com/office/drawing/2014/main" id="{0615DF34-3D46-5F45-9C69-2C20014CA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5738" y="5329238"/>
                <a:ext cx="2252662" cy="1123950"/>
              </a:xfrm>
              <a:custGeom>
                <a:avLst/>
                <a:gdLst>
                  <a:gd name="T0" fmla="*/ 2219905 w 6258"/>
                  <a:gd name="T1" fmla="*/ 1123590 h 3124"/>
                  <a:gd name="T2" fmla="*/ 64794 w 6258"/>
                  <a:gd name="T3" fmla="*/ 1123590 h 3124"/>
                  <a:gd name="T4" fmla="*/ 64794 w 6258"/>
                  <a:gd name="T5" fmla="*/ 1123590 h 3124"/>
                  <a:gd name="T6" fmla="*/ 0 w 6258"/>
                  <a:gd name="T7" fmla="*/ 1058470 h 3124"/>
                  <a:gd name="T8" fmla="*/ 0 w 6258"/>
                  <a:gd name="T9" fmla="*/ 32380 h 3124"/>
                  <a:gd name="T10" fmla="*/ 0 w 6258"/>
                  <a:gd name="T11" fmla="*/ 32380 h 3124"/>
                  <a:gd name="T12" fmla="*/ 32397 w 6258"/>
                  <a:gd name="T13" fmla="*/ 0 h 3124"/>
                  <a:gd name="T14" fmla="*/ 32397 w 6258"/>
                  <a:gd name="T15" fmla="*/ 0 h 3124"/>
                  <a:gd name="T16" fmla="*/ 64794 w 6258"/>
                  <a:gd name="T17" fmla="*/ 32380 h 3124"/>
                  <a:gd name="T18" fmla="*/ 64794 w 6258"/>
                  <a:gd name="T19" fmla="*/ 1058470 h 3124"/>
                  <a:gd name="T20" fmla="*/ 2219905 w 6258"/>
                  <a:gd name="T21" fmla="*/ 1058470 h 3124"/>
                  <a:gd name="T22" fmla="*/ 2219905 w 6258"/>
                  <a:gd name="T23" fmla="*/ 1058470 h 3124"/>
                  <a:gd name="T24" fmla="*/ 2252302 w 6258"/>
                  <a:gd name="T25" fmla="*/ 1090850 h 3124"/>
                  <a:gd name="T26" fmla="*/ 2252302 w 6258"/>
                  <a:gd name="T27" fmla="*/ 1090850 h 3124"/>
                  <a:gd name="T28" fmla="*/ 2219905 w 6258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58" h="3124">
                    <a:moveTo>
                      <a:pt x="6167" y="3123"/>
                    </a:moveTo>
                    <a:lnTo>
                      <a:pt x="180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0"/>
                    </a:lnTo>
                    <a:cubicBezTo>
                      <a:pt x="0" y="40"/>
                      <a:pt x="40" y="0"/>
                      <a:pt x="90" y="0"/>
                    </a:cubicBezTo>
                    <a:cubicBezTo>
                      <a:pt x="140" y="0"/>
                      <a:pt x="180" y="40"/>
                      <a:pt x="180" y="90"/>
                    </a:cubicBezTo>
                    <a:lnTo>
                      <a:pt x="180" y="2942"/>
                    </a:lnTo>
                    <a:lnTo>
                      <a:pt x="6167" y="2942"/>
                    </a:lnTo>
                    <a:cubicBezTo>
                      <a:pt x="6217" y="2942"/>
                      <a:pt x="6257" y="2982"/>
                      <a:pt x="6257" y="3032"/>
                    </a:cubicBezTo>
                    <a:cubicBezTo>
                      <a:pt x="6257" y="3082"/>
                      <a:pt x="6217" y="3123"/>
                      <a:pt x="6167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7" name="Freeform 16">
                <a:extLst>
                  <a:ext uri="{FF2B5EF4-FFF2-40B4-BE49-F238E27FC236}">
                    <a16:creationId xmlns:a16="http://schemas.microsoft.com/office/drawing/2014/main" id="{7207AC79-A486-D24A-94CD-06AD374BB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0038" y="5214938"/>
                <a:ext cx="2254250" cy="1123950"/>
              </a:xfrm>
              <a:custGeom>
                <a:avLst/>
                <a:gdLst>
                  <a:gd name="T0" fmla="*/ 2221120 w 6260"/>
                  <a:gd name="T1" fmla="*/ 1123590 h 3124"/>
                  <a:gd name="T2" fmla="*/ 65179 w 6260"/>
                  <a:gd name="T3" fmla="*/ 1123590 h 3124"/>
                  <a:gd name="T4" fmla="*/ 65179 w 6260"/>
                  <a:gd name="T5" fmla="*/ 1123590 h 3124"/>
                  <a:gd name="T6" fmla="*/ 0 w 6260"/>
                  <a:gd name="T7" fmla="*/ 1058470 h 3124"/>
                  <a:gd name="T8" fmla="*/ 0 w 6260"/>
                  <a:gd name="T9" fmla="*/ 32740 h 3124"/>
                  <a:gd name="T10" fmla="*/ 0 w 6260"/>
                  <a:gd name="T11" fmla="*/ 32740 h 3124"/>
                  <a:gd name="T12" fmla="*/ 32769 w 6260"/>
                  <a:gd name="T13" fmla="*/ 0 h 3124"/>
                  <a:gd name="T14" fmla="*/ 32769 w 6260"/>
                  <a:gd name="T15" fmla="*/ 0 h 3124"/>
                  <a:gd name="T16" fmla="*/ 65179 w 6260"/>
                  <a:gd name="T17" fmla="*/ 32740 h 3124"/>
                  <a:gd name="T18" fmla="*/ 65179 w 6260"/>
                  <a:gd name="T19" fmla="*/ 1058470 h 3124"/>
                  <a:gd name="T20" fmla="*/ 2221120 w 6260"/>
                  <a:gd name="T21" fmla="*/ 1058470 h 3124"/>
                  <a:gd name="T22" fmla="*/ 2221120 w 6260"/>
                  <a:gd name="T23" fmla="*/ 1058470 h 3124"/>
                  <a:gd name="T24" fmla="*/ 2253890 w 6260"/>
                  <a:gd name="T25" fmla="*/ 1091210 h 3124"/>
                  <a:gd name="T26" fmla="*/ 2253890 w 6260"/>
                  <a:gd name="T27" fmla="*/ 1091210 h 3124"/>
                  <a:gd name="T28" fmla="*/ 2221120 w 6260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60" h="3124">
                    <a:moveTo>
                      <a:pt x="6168" y="3123"/>
                    </a:moveTo>
                    <a:lnTo>
                      <a:pt x="181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1"/>
                    </a:cubicBezTo>
                    <a:lnTo>
                      <a:pt x="181" y="2942"/>
                    </a:lnTo>
                    <a:lnTo>
                      <a:pt x="6168" y="2942"/>
                    </a:lnTo>
                    <a:cubicBezTo>
                      <a:pt x="6218" y="2942"/>
                      <a:pt x="6259" y="2983"/>
                      <a:pt x="6259" y="3033"/>
                    </a:cubicBezTo>
                    <a:cubicBezTo>
                      <a:pt x="6259" y="3083"/>
                      <a:pt x="6218" y="3123"/>
                      <a:pt x="6168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8" name="Freeform 17">
                <a:extLst>
                  <a:ext uri="{FF2B5EF4-FFF2-40B4-BE49-F238E27FC236}">
                    <a16:creationId xmlns:a16="http://schemas.microsoft.com/office/drawing/2014/main" id="{4C1D8D1C-8E2A-3847-B208-D8F25FF6B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4350" y="5195888"/>
                <a:ext cx="2051050" cy="903287"/>
              </a:xfrm>
              <a:custGeom>
                <a:avLst/>
                <a:gdLst>
                  <a:gd name="T0" fmla="*/ 65141 w 5699"/>
                  <a:gd name="T1" fmla="*/ 65215 h 2507"/>
                  <a:gd name="T2" fmla="*/ 65141 w 5699"/>
                  <a:gd name="T3" fmla="*/ 837711 h 2507"/>
                  <a:gd name="T4" fmla="*/ 1985549 w 5699"/>
                  <a:gd name="T5" fmla="*/ 837711 h 2507"/>
                  <a:gd name="T6" fmla="*/ 1985549 w 5699"/>
                  <a:gd name="T7" fmla="*/ 65215 h 2507"/>
                  <a:gd name="T8" fmla="*/ 65141 w 5699"/>
                  <a:gd name="T9" fmla="*/ 65215 h 2507"/>
                  <a:gd name="T10" fmla="*/ 1985549 w 5699"/>
                  <a:gd name="T11" fmla="*/ 837711 h 2507"/>
                  <a:gd name="T12" fmla="*/ 1985549 w 5699"/>
                  <a:gd name="T13" fmla="*/ 870499 h 2507"/>
                  <a:gd name="T14" fmla="*/ 1985549 w 5699"/>
                  <a:gd name="T15" fmla="*/ 837711 h 2507"/>
                  <a:gd name="T16" fmla="*/ 1985549 w 5699"/>
                  <a:gd name="T17" fmla="*/ 902927 h 2507"/>
                  <a:gd name="T18" fmla="*/ 65141 w 5699"/>
                  <a:gd name="T19" fmla="*/ 902927 h 2507"/>
                  <a:gd name="T20" fmla="*/ 65141 w 5699"/>
                  <a:gd name="T21" fmla="*/ 902927 h 2507"/>
                  <a:gd name="T22" fmla="*/ 0 w 5699"/>
                  <a:gd name="T23" fmla="*/ 837711 h 2507"/>
                  <a:gd name="T24" fmla="*/ 0 w 5699"/>
                  <a:gd name="T25" fmla="*/ 65215 h 2507"/>
                  <a:gd name="T26" fmla="*/ 0 w 5699"/>
                  <a:gd name="T27" fmla="*/ 65215 h 2507"/>
                  <a:gd name="T28" fmla="*/ 65141 w 5699"/>
                  <a:gd name="T29" fmla="*/ 0 h 2507"/>
                  <a:gd name="T30" fmla="*/ 1985549 w 5699"/>
                  <a:gd name="T31" fmla="*/ 0 h 2507"/>
                  <a:gd name="T32" fmla="*/ 1985549 w 5699"/>
                  <a:gd name="T33" fmla="*/ 0 h 2507"/>
                  <a:gd name="T34" fmla="*/ 2050690 w 5699"/>
                  <a:gd name="T35" fmla="*/ 65215 h 2507"/>
                  <a:gd name="T36" fmla="*/ 2050690 w 5699"/>
                  <a:gd name="T37" fmla="*/ 837711 h 2507"/>
                  <a:gd name="T38" fmla="*/ 2050690 w 5699"/>
                  <a:gd name="T39" fmla="*/ 837711 h 2507"/>
                  <a:gd name="T40" fmla="*/ 1985549 w 5699"/>
                  <a:gd name="T41" fmla="*/ 902927 h 25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699" h="2507">
                    <a:moveTo>
                      <a:pt x="181" y="181"/>
                    </a:moveTo>
                    <a:lnTo>
                      <a:pt x="181" y="2325"/>
                    </a:lnTo>
                    <a:lnTo>
                      <a:pt x="5517" y="2325"/>
                    </a:lnTo>
                    <a:lnTo>
                      <a:pt x="5517" y="181"/>
                    </a:lnTo>
                    <a:lnTo>
                      <a:pt x="181" y="181"/>
                    </a:lnTo>
                    <a:close/>
                    <a:moveTo>
                      <a:pt x="5517" y="2325"/>
                    </a:moveTo>
                    <a:lnTo>
                      <a:pt x="5517" y="2416"/>
                    </a:lnTo>
                    <a:lnTo>
                      <a:pt x="5517" y="2325"/>
                    </a:lnTo>
                    <a:close/>
                    <a:moveTo>
                      <a:pt x="5517" y="2506"/>
                    </a:moveTo>
                    <a:lnTo>
                      <a:pt x="181" y="2506"/>
                    </a:lnTo>
                    <a:cubicBezTo>
                      <a:pt x="81" y="2506"/>
                      <a:pt x="0" y="2425"/>
                      <a:pt x="0" y="2325"/>
                    </a:cubicBezTo>
                    <a:lnTo>
                      <a:pt x="0" y="181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5517" y="0"/>
                    </a:lnTo>
                    <a:cubicBezTo>
                      <a:pt x="5617" y="0"/>
                      <a:pt x="5698" y="81"/>
                      <a:pt x="5698" y="181"/>
                    </a:cubicBezTo>
                    <a:lnTo>
                      <a:pt x="5698" y="2325"/>
                    </a:lnTo>
                    <a:cubicBezTo>
                      <a:pt x="5698" y="2425"/>
                      <a:pt x="5617" y="2506"/>
                      <a:pt x="5517" y="25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9" name="Freeform 18">
                <a:extLst>
                  <a:ext uri="{FF2B5EF4-FFF2-40B4-BE49-F238E27FC236}">
                    <a16:creationId xmlns:a16="http://schemas.microsoft.com/office/drawing/2014/main" id="{E49D3E26-DB06-0047-B22C-7D06F95A7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4338" y="5084763"/>
                <a:ext cx="2252662" cy="1123950"/>
              </a:xfrm>
              <a:custGeom>
                <a:avLst/>
                <a:gdLst>
                  <a:gd name="T0" fmla="*/ 65143 w 6259"/>
                  <a:gd name="T1" fmla="*/ 64781 h 3123"/>
                  <a:gd name="T2" fmla="*/ 65143 w 6259"/>
                  <a:gd name="T3" fmla="*/ 1058809 h 3123"/>
                  <a:gd name="T4" fmla="*/ 2187519 w 6259"/>
                  <a:gd name="T5" fmla="*/ 1058809 h 3123"/>
                  <a:gd name="T6" fmla="*/ 2187519 w 6259"/>
                  <a:gd name="T7" fmla="*/ 64781 h 3123"/>
                  <a:gd name="T8" fmla="*/ 65143 w 6259"/>
                  <a:gd name="T9" fmla="*/ 64781 h 3123"/>
                  <a:gd name="T10" fmla="*/ 2187519 w 6259"/>
                  <a:gd name="T11" fmla="*/ 1058809 h 3123"/>
                  <a:gd name="T12" fmla="*/ 2187519 w 6259"/>
                  <a:gd name="T13" fmla="*/ 1091200 h 3123"/>
                  <a:gd name="T14" fmla="*/ 2187519 w 6259"/>
                  <a:gd name="T15" fmla="*/ 1058809 h 3123"/>
                  <a:gd name="T16" fmla="*/ 2187519 w 6259"/>
                  <a:gd name="T17" fmla="*/ 1123590 h 3123"/>
                  <a:gd name="T18" fmla="*/ 65143 w 6259"/>
                  <a:gd name="T19" fmla="*/ 1123590 h 3123"/>
                  <a:gd name="T20" fmla="*/ 65143 w 6259"/>
                  <a:gd name="T21" fmla="*/ 1123590 h 3123"/>
                  <a:gd name="T22" fmla="*/ 0 w 6259"/>
                  <a:gd name="T23" fmla="*/ 1058809 h 3123"/>
                  <a:gd name="T24" fmla="*/ 0 w 6259"/>
                  <a:gd name="T25" fmla="*/ 64781 h 3123"/>
                  <a:gd name="T26" fmla="*/ 0 w 6259"/>
                  <a:gd name="T27" fmla="*/ 64781 h 3123"/>
                  <a:gd name="T28" fmla="*/ 65143 w 6259"/>
                  <a:gd name="T29" fmla="*/ 0 h 3123"/>
                  <a:gd name="T30" fmla="*/ 2187519 w 6259"/>
                  <a:gd name="T31" fmla="*/ 0 h 3123"/>
                  <a:gd name="T32" fmla="*/ 2187519 w 6259"/>
                  <a:gd name="T33" fmla="*/ 0 h 3123"/>
                  <a:gd name="T34" fmla="*/ 2252302 w 6259"/>
                  <a:gd name="T35" fmla="*/ 64781 h 3123"/>
                  <a:gd name="T36" fmla="*/ 2252302 w 6259"/>
                  <a:gd name="T37" fmla="*/ 1058809 h 3123"/>
                  <a:gd name="T38" fmla="*/ 2252302 w 6259"/>
                  <a:gd name="T39" fmla="*/ 1058809 h 3123"/>
                  <a:gd name="T40" fmla="*/ 2187519 w 6259"/>
                  <a:gd name="T41" fmla="*/ 1123590 h 3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259" h="3123">
                    <a:moveTo>
                      <a:pt x="181" y="180"/>
                    </a:moveTo>
                    <a:lnTo>
                      <a:pt x="181" y="2942"/>
                    </a:lnTo>
                    <a:lnTo>
                      <a:pt x="6078" y="2942"/>
                    </a:lnTo>
                    <a:lnTo>
                      <a:pt x="6078" y="180"/>
                    </a:lnTo>
                    <a:lnTo>
                      <a:pt x="181" y="180"/>
                    </a:lnTo>
                    <a:close/>
                    <a:moveTo>
                      <a:pt x="6078" y="2942"/>
                    </a:moveTo>
                    <a:lnTo>
                      <a:pt x="6078" y="3032"/>
                    </a:lnTo>
                    <a:lnTo>
                      <a:pt x="6078" y="2942"/>
                    </a:lnTo>
                    <a:close/>
                    <a:moveTo>
                      <a:pt x="6078" y="3122"/>
                    </a:moveTo>
                    <a:lnTo>
                      <a:pt x="181" y="3122"/>
                    </a:lnTo>
                    <a:cubicBezTo>
                      <a:pt x="81" y="3122"/>
                      <a:pt x="0" y="3041"/>
                      <a:pt x="0" y="2942"/>
                    </a:cubicBezTo>
                    <a:lnTo>
                      <a:pt x="0" y="180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6078" y="0"/>
                    </a:lnTo>
                    <a:cubicBezTo>
                      <a:pt x="6177" y="0"/>
                      <a:pt x="6258" y="81"/>
                      <a:pt x="6258" y="180"/>
                    </a:cubicBezTo>
                    <a:lnTo>
                      <a:pt x="6258" y="2942"/>
                    </a:lnTo>
                    <a:cubicBezTo>
                      <a:pt x="6258" y="3041"/>
                      <a:pt x="6177" y="3122"/>
                      <a:pt x="6078" y="312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0" name="Freeform 19">
                <a:extLst>
                  <a:ext uri="{FF2B5EF4-FFF2-40B4-BE49-F238E27FC236}">
                    <a16:creationId xmlns:a16="http://schemas.microsoft.com/office/drawing/2014/main" id="{0C2A52B2-3CEB-7C4C-A87C-9139E5A6A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788" y="5273675"/>
                <a:ext cx="639762" cy="747713"/>
              </a:xfrm>
              <a:custGeom>
                <a:avLst/>
                <a:gdLst>
                  <a:gd name="T0" fmla="*/ 319521 w 1778"/>
                  <a:gd name="T1" fmla="*/ 65159 h 2077"/>
                  <a:gd name="T2" fmla="*/ 319521 w 1778"/>
                  <a:gd name="T3" fmla="*/ 65159 h 2077"/>
                  <a:gd name="T4" fmla="*/ 64768 w 1778"/>
                  <a:gd name="T5" fmla="*/ 373677 h 2077"/>
                  <a:gd name="T6" fmla="*/ 64768 w 1778"/>
                  <a:gd name="T7" fmla="*/ 373677 h 2077"/>
                  <a:gd name="T8" fmla="*/ 319521 w 1778"/>
                  <a:gd name="T9" fmla="*/ 682194 h 2077"/>
                  <a:gd name="T10" fmla="*/ 319521 w 1778"/>
                  <a:gd name="T11" fmla="*/ 682194 h 2077"/>
                  <a:gd name="T12" fmla="*/ 574275 w 1778"/>
                  <a:gd name="T13" fmla="*/ 373677 h 2077"/>
                  <a:gd name="T14" fmla="*/ 574275 w 1778"/>
                  <a:gd name="T15" fmla="*/ 373677 h 2077"/>
                  <a:gd name="T16" fmla="*/ 319521 w 1778"/>
                  <a:gd name="T17" fmla="*/ 65159 h 2077"/>
                  <a:gd name="T18" fmla="*/ 319521 w 1778"/>
                  <a:gd name="T19" fmla="*/ 747353 h 2077"/>
                  <a:gd name="T20" fmla="*/ 319521 w 1778"/>
                  <a:gd name="T21" fmla="*/ 747353 h 2077"/>
                  <a:gd name="T22" fmla="*/ 0 w 1778"/>
                  <a:gd name="T23" fmla="*/ 373677 h 2077"/>
                  <a:gd name="T24" fmla="*/ 0 w 1778"/>
                  <a:gd name="T25" fmla="*/ 373677 h 2077"/>
                  <a:gd name="T26" fmla="*/ 319521 w 1778"/>
                  <a:gd name="T27" fmla="*/ 0 h 2077"/>
                  <a:gd name="T28" fmla="*/ 319521 w 1778"/>
                  <a:gd name="T29" fmla="*/ 0 h 2077"/>
                  <a:gd name="T30" fmla="*/ 639402 w 1778"/>
                  <a:gd name="T31" fmla="*/ 373677 h 2077"/>
                  <a:gd name="T32" fmla="*/ 639402 w 1778"/>
                  <a:gd name="T33" fmla="*/ 373677 h 2077"/>
                  <a:gd name="T34" fmla="*/ 319521 w 1778"/>
                  <a:gd name="T35" fmla="*/ 747353 h 20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78" h="2077">
                    <a:moveTo>
                      <a:pt x="888" y="181"/>
                    </a:moveTo>
                    <a:lnTo>
                      <a:pt x="888" y="181"/>
                    </a:lnTo>
                    <a:cubicBezTo>
                      <a:pt x="498" y="181"/>
                      <a:pt x="180" y="565"/>
                      <a:pt x="180" y="1038"/>
                    </a:cubicBezTo>
                    <a:cubicBezTo>
                      <a:pt x="180" y="1510"/>
                      <a:pt x="498" y="1895"/>
                      <a:pt x="888" y="1895"/>
                    </a:cubicBezTo>
                    <a:cubicBezTo>
                      <a:pt x="1279" y="1895"/>
                      <a:pt x="1596" y="1510"/>
                      <a:pt x="1596" y="1038"/>
                    </a:cubicBezTo>
                    <a:cubicBezTo>
                      <a:pt x="1596" y="565"/>
                      <a:pt x="1279" y="181"/>
                      <a:pt x="888" y="181"/>
                    </a:cubicBezTo>
                    <a:close/>
                    <a:moveTo>
                      <a:pt x="888" y="2076"/>
                    </a:moveTo>
                    <a:lnTo>
                      <a:pt x="888" y="2076"/>
                    </a:lnTo>
                    <a:cubicBezTo>
                      <a:pt x="398" y="2076"/>
                      <a:pt x="0" y="1610"/>
                      <a:pt x="0" y="1038"/>
                    </a:cubicBezTo>
                    <a:cubicBezTo>
                      <a:pt x="0" y="466"/>
                      <a:pt x="398" y="0"/>
                      <a:pt x="888" y="0"/>
                    </a:cubicBezTo>
                    <a:cubicBezTo>
                      <a:pt x="1379" y="0"/>
                      <a:pt x="1777" y="466"/>
                      <a:pt x="1777" y="1038"/>
                    </a:cubicBezTo>
                    <a:cubicBezTo>
                      <a:pt x="1777" y="1610"/>
                      <a:pt x="1379" y="2076"/>
                      <a:pt x="888" y="207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1" name="Freeform 21">
                <a:extLst>
                  <a:ext uri="{FF2B5EF4-FFF2-40B4-BE49-F238E27FC236}">
                    <a16:creationId xmlns:a16="http://schemas.microsoft.com/office/drawing/2014/main" id="{A0875092-5667-C24B-847D-CE1E063D54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50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2" name="Freeform 22">
                <a:extLst>
                  <a:ext uri="{FF2B5EF4-FFF2-40B4-BE49-F238E27FC236}">
                    <a16:creationId xmlns:a16="http://schemas.microsoft.com/office/drawing/2014/main" id="{55159620-DA46-744A-BA1B-156B01BD5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0000" y="5665788"/>
                <a:ext cx="541338" cy="322262"/>
              </a:xfrm>
              <a:custGeom>
                <a:avLst/>
                <a:gdLst>
                  <a:gd name="T0" fmla="*/ 270489 w 1503"/>
                  <a:gd name="T1" fmla="*/ 0 h 895"/>
                  <a:gd name="T2" fmla="*/ 270489 w 1503"/>
                  <a:gd name="T3" fmla="*/ 0 h 895"/>
                  <a:gd name="T4" fmla="*/ 0 w 1503"/>
                  <a:gd name="T5" fmla="*/ 97219 h 895"/>
                  <a:gd name="T6" fmla="*/ 0 w 1503"/>
                  <a:gd name="T7" fmla="*/ 97219 h 895"/>
                  <a:gd name="T8" fmla="*/ 270489 w 1503"/>
                  <a:gd name="T9" fmla="*/ 321902 h 895"/>
                  <a:gd name="T10" fmla="*/ 270489 w 1503"/>
                  <a:gd name="T11" fmla="*/ 321902 h 895"/>
                  <a:gd name="T12" fmla="*/ 540978 w 1503"/>
                  <a:gd name="T13" fmla="*/ 97219 h 895"/>
                  <a:gd name="T14" fmla="*/ 540978 w 1503"/>
                  <a:gd name="T15" fmla="*/ 97219 h 895"/>
                  <a:gd name="T16" fmla="*/ 270489 w 1503"/>
                  <a:gd name="T17" fmla="*/ 0 h 8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03" h="895">
                    <a:moveTo>
                      <a:pt x="751" y="0"/>
                    </a:moveTo>
                    <a:lnTo>
                      <a:pt x="751" y="0"/>
                    </a:lnTo>
                    <a:cubicBezTo>
                      <a:pt x="466" y="0"/>
                      <a:pt x="204" y="102"/>
                      <a:pt x="0" y="270"/>
                    </a:cubicBezTo>
                    <a:cubicBezTo>
                      <a:pt x="112" y="634"/>
                      <a:pt x="406" y="894"/>
                      <a:pt x="751" y="894"/>
                    </a:cubicBezTo>
                    <a:cubicBezTo>
                      <a:pt x="1097" y="894"/>
                      <a:pt x="1391" y="634"/>
                      <a:pt x="1502" y="270"/>
                    </a:cubicBezTo>
                    <a:cubicBezTo>
                      <a:pt x="1298" y="102"/>
                      <a:pt x="1037" y="0"/>
                      <a:pt x="75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3" name="Freeform 24">
                <a:extLst>
                  <a:ext uri="{FF2B5EF4-FFF2-40B4-BE49-F238E27FC236}">
                    <a16:creationId xmlns:a16="http://schemas.microsoft.com/office/drawing/2014/main" id="{248137ED-2C64-E246-8BCE-73909170A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875" y="5381625"/>
                <a:ext cx="255588" cy="255588"/>
              </a:xfrm>
              <a:custGeom>
                <a:avLst/>
                <a:gdLst>
                  <a:gd name="T0" fmla="*/ 255229 w 711"/>
                  <a:gd name="T1" fmla="*/ 127614 h 711"/>
                  <a:gd name="T2" fmla="*/ 255229 w 711"/>
                  <a:gd name="T3" fmla="*/ 127614 h 711"/>
                  <a:gd name="T4" fmla="*/ 127614 w 711"/>
                  <a:gd name="T5" fmla="*/ 255229 h 711"/>
                  <a:gd name="T6" fmla="*/ 127614 w 711"/>
                  <a:gd name="T7" fmla="*/ 255229 h 711"/>
                  <a:gd name="T8" fmla="*/ 0 w 711"/>
                  <a:gd name="T9" fmla="*/ 127614 h 711"/>
                  <a:gd name="T10" fmla="*/ 0 w 711"/>
                  <a:gd name="T11" fmla="*/ 127614 h 711"/>
                  <a:gd name="T12" fmla="*/ 127614 w 711"/>
                  <a:gd name="T13" fmla="*/ 0 h 711"/>
                  <a:gd name="T14" fmla="*/ 127614 w 711"/>
                  <a:gd name="T15" fmla="*/ 0 h 711"/>
                  <a:gd name="T16" fmla="*/ 255229 w 711"/>
                  <a:gd name="T17" fmla="*/ 127614 h 7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1" h="711">
                    <a:moveTo>
                      <a:pt x="710" y="355"/>
                    </a:moveTo>
                    <a:lnTo>
                      <a:pt x="710" y="355"/>
                    </a:lnTo>
                    <a:cubicBezTo>
                      <a:pt x="710" y="552"/>
                      <a:pt x="551" y="710"/>
                      <a:pt x="355" y="710"/>
                    </a:cubicBezTo>
                    <a:cubicBezTo>
                      <a:pt x="159" y="710"/>
                      <a:pt x="0" y="552"/>
                      <a:pt x="0" y="355"/>
                    </a:cubicBezTo>
                    <a:cubicBezTo>
                      <a:pt x="0" y="159"/>
                      <a:pt x="159" y="0"/>
                      <a:pt x="355" y="0"/>
                    </a:cubicBezTo>
                    <a:cubicBezTo>
                      <a:pt x="551" y="0"/>
                      <a:pt x="710" y="159"/>
                      <a:pt x="710" y="3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4" name="Freeform 28">
                <a:extLst>
                  <a:ext uri="{FF2B5EF4-FFF2-40B4-BE49-F238E27FC236}">
                    <a16:creationId xmlns:a16="http://schemas.microsoft.com/office/drawing/2014/main" id="{58A554C6-E967-A04E-AA8F-56475D6D5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230813"/>
                <a:ext cx="180975" cy="180975"/>
              </a:xfrm>
              <a:custGeom>
                <a:avLst/>
                <a:gdLst>
                  <a:gd name="T0" fmla="*/ 0 w 502"/>
                  <a:gd name="T1" fmla="*/ 0 h 501"/>
                  <a:gd name="T2" fmla="*/ 180614 w 502"/>
                  <a:gd name="T3" fmla="*/ 180614 h 501"/>
                  <a:gd name="T4" fmla="*/ 180614 w 502"/>
                  <a:gd name="T5" fmla="*/ 0 h 501"/>
                  <a:gd name="T6" fmla="*/ 0 w 502"/>
                  <a:gd name="T7" fmla="*/ 0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1">
                    <a:moveTo>
                      <a:pt x="0" y="0"/>
                    </a:moveTo>
                    <a:lnTo>
                      <a:pt x="501" y="500"/>
                    </a:lnTo>
                    <a:lnTo>
                      <a:pt x="50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DD2A4BFE-A761-1B49-AE37-FADC57103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296" y="4520720"/>
              <a:ext cx="993704" cy="1005226"/>
            </a:xfrm>
            <a:custGeom>
              <a:avLst/>
              <a:gdLst>
                <a:gd name="T0" fmla="*/ 403066 w 3041"/>
                <a:gd name="T1" fmla="*/ 553858 h 3079"/>
                <a:gd name="T2" fmla="*/ 551470 w 3041"/>
                <a:gd name="T3" fmla="*/ 702848 h 3079"/>
                <a:gd name="T4" fmla="*/ 551470 w 3041"/>
                <a:gd name="T5" fmla="*/ 405227 h 3079"/>
                <a:gd name="T6" fmla="*/ 337870 w 3041"/>
                <a:gd name="T7" fmla="*/ 553858 h 3079"/>
                <a:gd name="T8" fmla="*/ 551470 w 3041"/>
                <a:gd name="T9" fmla="*/ 340088 h 3079"/>
                <a:gd name="T10" fmla="*/ 551470 w 3041"/>
                <a:gd name="T11" fmla="*/ 767987 h 3079"/>
                <a:gd name="T12" fmla="*/ 320580 w 3041"/>
                <a:gd name="T13" fmla="*/ 843562 h 3079"/>
                <a:gd name="T14" fmla="*/ 416394 w 3041"/>
                <a:gd name="T15" fmla="*/ 898984 h 3079"/>
                <a:gd name="T16" fmla="*/ 436925 w 3041"/>
                <a:gd name="T17" fmla="*/ 1026742 h 3079"/>
                <a:gd name="T18" fmla="*/ 650525 w 3041"/>
                <a:gd name="T19" fmla="*/ 1042577 h 3079"/>
                <a:gd name="T20" fmla="*/ 666374 w 3041"/>
                <a:gd name="T21" fmla="*/ 929214 h 3079"/>
                <a:gd name="T22" fmla="*/ 782719 w 3041"/>
                <a:gd name="T23" fmla="*/ 843562 h 3079"/>
                <a:gd name="T24" fmla="*/ 904108 w 3041"/>
                <a:gd name="T25" fmla="*/ 889987 h 3079"/>
                <a:gd name="T26" fmla="*/ 912032 w 3041"/>
                <a:gd name="T27" fmla="*/ 892146 h 3079"/>
                <a:gd name="T28" fmla="*/ 1024775 w 3041"/>
                <a:gd name="T29" fmla="*/ 712925 h 3079"/>
                <a:gd name="T30" fmla="*/ 1019012 w 3041"/>
                <a:gd name="T31" fmla="*/ 691332 h 3079"/>
                <a:gd name="T32" fmla="*/ 918516 w 3041"/>
                <a:gd name="T33" fmla="*/ 609279 h 3079"/>
                <a:gd name="T34" fmla="*/ 922478 w 3041"/>
                <a:gd name="T35" fmla="*/ 553858 h 3079"/>
                <a:gd name="T36" fmla="*/ 934365 w 3041"/>
                <a:gd name="T37" fmla="*/ 466046 h 3079"/>
                <a:gd name="T38" fmla="*/ 1026216 w 3041"/>
                <a:gd name="T39" fmla="*/ 407386 h 3079"/>
                <a:gd name="T40" fmla="*/ 925720 w 3041"/>
                <a:gd name="T41" fmla="*/ 224206 h 3079"/>
                <a:gd name="T42" fmla="*/ 912032 w 3041"/>
                <a:gd name="T43" fmla="*/ 216289 h 3079"/>
                <a:gd name="T44" fmla="*/ 819460 w 3041"/>
                <a:gd name="T45" fmla="*/ 267032 h 3079"/>
                <a:gd name="T46" fmla="*/ 687266 w 3041"/>
                <a:gd name="T47" fmla="*/ 209091 h 3079"/>
                <a:gd name="T48" fmla="*/ 666374 w 3041"/>
                <a:gd name="T49" fmla="*/ 80973 h 3079"/>
                <a:gd name="T50" fmla="*/ 452774 w 3041"/>
                <a:gd name="T51" fmla="*/ 65139 h 3079"/>
                <a:gd name="T52" fmla="*/ 436925 w 3041"/>
                <a:gd name="T53" fmla="*/ 178861 h 3079"/>
                <a:gd name="T54" fmla="*/ 416394 w 3041"/>
                <a:gd name="T55" fmla="*/ 209091 h 3079"/>
                <a:gd name="T56" fmla="*/ 283839 w 3041"/>
                <a:gd name="T57" fmla="*/ 267032 h 3079"/>
                <a:gd name="T58" fmla="*/ 191267 w 3041"/>
                <a:gd name="T59" fmla="*/ 216289 h 3079"/>
                <a:gd name="T60" fmla="*/ 78524 w 3041"/>
                <a:gd name="T61" fmla="*/ 395150 h 3079"/>
                <a:gd name="T62" fmla="*/ 77083 w 3041"/>
                <a:gd name="T63" fmla="*/ 407386 h 3079"/>
                <a:gd name="T64" fmla="*/ 169295 w 3041"/>
                <a:gd name="T65" fmla="*/ 465687 h 3079"/>
                <a:gd name="T66" fmla="*/ 180822 w 3041"/>
                <a:gd name="T67" fmla="*/ 553858 h 3079"/>
                <a:gd name="T68" fmla="*/ 184784 w 3041"/>
                <a:gd name="T69" fmla="*/ 609279 h 3079"/>
                <a:gd name="T70" fmla="*/ 84287 w 3041"/>
                <a:gd name="T71" fmla="*/ 691332 h 3079"/>
                <a:gd name="T72" fmla="*/ 177580 w 3041"/>
                <a:gd name="T73" fmla="*/ 883869 h 3079"/>
                <a:gd name="T74" fmla="*/ 199192 w 3041"/>
                <a:gd name="T75" fmla="*/ 889987 h 3079"/>
                <a:gd name="T76" fmla="*/ 300409 w 3041"/>
                <a:gd name="T77" fmla="*/ 836724 h 3079"/>
                <a:gd name="T78" fmla="*/ 452774 w 3041"/>
                <a:gd name="T79" fmla="*/ 1107715 h 3079"/>
                <a:gd name="T80" fmla="*/ 371729 w 3041"/>
                <a:gd name="T81" fmla="*/ 950807 h 3079"/>
                <a:gd name="T82" fmla="*/ 231610 w 3041"/>
                <a:gd name="T83" fmla="*/ 946128 h 3079"/>
                <a:gd name="T84" fmla="*/ 121028 w 3041"/>
                <a:gd name="T85" fmla="*/ 916618 h 3079"/>
                <a:gd name="T86" fmla="*/ 51869 w 3041"/>
                <a:gd name="T87" fmla="*/ 634831 h 3079"/>
                <a:gd name="T88" fmla="*/ 115625 w 3041"/>
                <a:gd name="T89" fmla="*/ 553858 h 3079"/>
                <a:gd name="T90" fmla="*/ 51869 w 3041"/>
                <a:gd name="T91" fmla="*/ 473244 h 3079"/>
                <a:gd name="T92" fmla="*/ 14048 w 3041"/>
                <a:gd name="T93" fmla="*/ 424300 h 3079"/>
                <a:gd name="T94" fmla="*/ 121028 w 3041"/>
                <a:gd name="T95" fmla="*/ 191457 h 3079"/>
                <a:gd name="T96" fmla="*/ 231610 w 3041"/>
                <a:gd name="T97" fmla="*/ 161947 h 3079"/>
                <a:gd name="T98" fmla="*/ 371729 w 3041"/>
                <a:gd name="T99" fmla="*/ 157268 h 3079"/>
                <a:gd name="T100" fmla="*/ 452774 w 3041"/>
                <a:gd name="T101" fmla="*/ 0 h 3079"/>
                <a:gd name="T102" fmla="*/ 731571 w 3041"/>
                <a:gd name="T103" fmla="*/ 80973 h 3079"/>
                <a:gd name="T104" fmla="*/ 805412 w 3041"/>
                <a:gd name="T105" fmla="*/ 200094 h 3079"/>
                <a:gd name="T106" fmla="*/ 912032 w 3041"/>
                <a:gd name="T107" fmla="*/ 151150 h 3079"/>
                <a:gd name="T108" fmla="*/ 1080967 w 3041"/>
                <a:gd name="T109" fmla="*/ 362761 h 3079"/>
                <a:gd name="T110" fmla="*/ 1089252 w 3041"/>
                <a:gd name="T111" fmla="*/ 424300 h 3079"/>
                <a:gd name="T112" fmla="*/ 985513 w 3041"/>
                <a:gd name="T113" fmla="*/ 511392 h 3079"/>
                <a:gd name="T114" fmla="*/ 985513 w 3041"/>
                <a:gd name="T115" fmla="*/ 596683 h 3079"/>
                <a:gd name="T116" fmla="*/ 1089252 w 3041"/>
                <a:gd name="T117" fmla="*/ 684135 h 3079"/>
                <a:gd name="T118" fmla="*/ 982271 w 3041"/>
                <a:gd name="T119" fmla="*/ 916618 h 3079"/>
                <a:gd name="T120" fmla="*/ 912032 w 3041"/>
                <a:gd name="T121" fmla="*/ 956925 h 3079"/>
                <a:gd name="T122" fmla="*/ 805412 w 3041"/>
                <a:gd name="T123" fmla="*/ 907981 h 3079"/>
                <a:gd name="T124" fmla="*/ 731571 w 3041"/>
                <a:gd name="T125" fmla="*/ 1026742 h 30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41" h="3079">
                  <a:moveTo>
                    <a:pt x="1531" y="1126"/>
                  </a:moveTo>
                  <a:lnTo>
                    <a:pt x="1531" y="1126"/>
                  </a:lnTo>
                  <a:cubicBezTo>
                    <a:pt x="1303" y="1126"/>
                    <a:pt x="1119" y="1312"/>
                    <a:pt x="1119" y="1539"/>
                  </a:cubicBezTo>
                  <a:cubicBezTo>
                    <a:pt x="1119" y="1767"/>
                    <a:pt x="1303" y="1953"/>
                    <a:pt x="1531" y="1953"/>
                  </a:cubicBezTo>
                  <a:cubicBezTo>
                    <a:pt x="1759" y="1953"/>
                    <a:pt x="1945" y="1767"/>
                    <a:pt x="1945" y="1539"/>
                  </a:cubicBezTo>
                  <a:cubicBezTo>
                    <a:pt x="1945" y="1312"/>
                    <a:pt x="1759" y="1126"/>
                    <a:pt x="1531" y="1126"/>
                  </a:cubicBezTo>
                  <a:close/>
                  <a:moveTo>
                    <a:pt x="1531" y="2134"/>
                  </a:moveTo>
                  <a:lnTo>
                    <a:pt x="1531" y="2134"/>
                  </a:lnTo>
                  <a:cubicBezTo>
                    <a:pt x="1204" y="2134"/>
                    <a:pt x="938" y="1867"/>
                    <a:pt x="938" y="1539"/>
                  </a:cubicBezTo>
                  <a:cubicBezTo>
                    <a:pt x="938" y="1212"/>
                    <a:pt x="1204" y="945"/>
                    <a:pt x="1531" y="945"/>
                  </a:cubicBezTo>
                  <a:cubicBezTo>
                    <a:pt x="1859" y="945"/>
                    <a:pt x="2126" y="1212"/>
                    <a:pt x="2126" y="1539"/>
                  </a:cubicBezTo>
                  <a:cubicBezTo>
                    <a:pt x="2126" y="1867"/>
                    <a:pt x="1859" y="2134"/>
                    <a:pt x="1531" y="2134"/>
                  </a:cubicBezTo>
                  <a:close/>
                  <a:moveTo>
                    <a:pt x="834" y="2325"/>
                  </a:moveTo>
                  <a:lnTo>
                    <a:pt x="834" y="2325"/>
                  </a:lnTo>
                  <a:cubicBezTo>
                    <a:pt x="854" y="2325"/>
                    <a:pt x="874" y="2331"/>
                    <a:pt x="890" y="2344"/>
                  </a:cubicBezTo>
                  <a:cubicBezTo>
                    <a:pt x="970" y="2409"/>
                    <a:pt x="1060" y="2460"/>
                    <a:pt x="1156" y="2498"/>
                  </a:cubicBezTo>
                  <a:cubicBezTo>
                    <a:pt x="1190" y="2511"/>
                    <a:pt x="1213" y="2545"/>
                    <a:pt x="1213" y="2582"/>
                  </a:cubicBezTo>
                  <a:lnTo>
                    <a:pt x="1213" y="2853"/>
                  </a:lnTo>
                  <a:cubicBezTo>
                    <a:pt x="1213" y="2877"/>
                    <a:pt x="1233" y="2897"/>
                    <a:pt x="1257" y="2897"/>
                  </a:cubicBezTo>
                  <a:lnTo>
                    <a:pt x="1806" y="2897"/>
                  </a:lnTo>
                  <a:cubicBezTo>
                    <a:pt x="1830" y="2897"/>
                    <a:pt x="1850" y="2877"/>
                    <a:pt x="1850" y="2853"/>
                  </a:cubicBezTo>
                  <a:lnTo>
                    <a:pt x="1850" y="2582"/>
                  </a:lnTo>
                  <a:cubicBezTo>
                    <a:pt x="1850" y="2545"/>
                    <a:pt x="1873" y="2511"/>
                    <a:pt x="1908" y="2498"/>
                  </a:cubicBezTo>
                  <a:cubicBezTo>
                    <a:pt x="2003" y="2460"/>
                    <a:pt x="2093" y="2409"/>
                    <a:pt x="2173" y="2344"/>
                  </a:cubicBezTo>
                  <a:cubicBezTo>
                    <a:pt x="2202" y="2321"/>
                    <a:pt x="2243" y="2318"/>
                    <a:pt x="2275" y="2337"/>
                  </a:cubicBezTo>
                  <a:lnTo>
                    <a:pt x="2510" y="2473"/>
                  </a:lnTo>
                  <a:cubicBezTo>
                    <a:pt x="2517" y="2476"/>
                    <a:pt x="2524" y="2479"/>
                    <a:pt x="2532" y="2479"/>
                  </a:cubicBezTo>
                  <a:cubicBezTo>
                    <a:pt x="2545" y="2479"/>
                    <a:pt x="2561" y="2473"/>
                    <a:pt x="2570" y="2456"/>
                  </a:cubicBezTo>
                  <a:lnTo>
                    <a:pt x="2845" y="1981"/>
                  </a:lnTo>
                  <a:cubicBezTo>
                    <a:pt x="2853" y="1967"/>
                    <a:pt x="2851" y="1954"/>
                    <a:pt x="2849" y="1947"/>
                  </a:cubicBezTo>
                  <a:cubicBezTo>
                    <a:pt x="2848" y="1941"/>
                    <a:pt x="2842" y="1928"/>
                    <a:pt x="2829" y="1921"/>
                  </a:cubicBezTo>
                  <a:lnTo>
                    <a:pt x="2594" y="1785"/>
                  </a:lnTo>
                  <a:cubicBezTo>
                    <a:pt x="2561" y="1766"/>
                    <a:pt x="2544" y="1730"/>
                    <a:pt x="2550" y="1693"/>
                  </a:cubicBezTo>
                  <a:cubicBezTo>
                    <a:pt x="2557" y="1642"/>
                    <a:pt x="2561" y="1590"/>
                    <a:pt x="2561" y="1539"/>
                  </a:cubicBezTo>
                  <a:cubicBezTo>
                    <a:pt x="2561" y="1488"/>
                    <a:pt x="2557" y="1437"/>
                    <a:pt x="2550" y="1386"/>
                  </a:cubicBezTo>
                  <a:cubicBezTo>
                    <a:pt x="2544" y="1349"/>
                    <a:pt x="2561" y="1313"/>
                    <a:pt x="2594" y="1295"/>
                  </a:cubicBezTo>
                  <a:lnTo>
                    <a:pt x="2829" y="1158"/>
                  </a:lnTo>
                  <a:cubicBezTo>
                    <a:pt x="2842" y="1151"/>
                    <a:pt x="2848" y="1138"/>
                    <a:pt x="2849" y="1132"/>
                  </a:cubicBezTo>
                  <a:cubicBezTo>
                    <a:pt x="2851" y="1125"/>
                    <a:pt x="2853" y="1112"/>
                    <a:pt x="2845" y="1098"/>
                  </a:cubicBezTo>
                  <a:lnTo>
                    <a:pt x="2570" y="623"/>
                  </a:lnTo>
                  <a:cubicBezTo>
                    <a:pt x="2561" y="607"/>
                    <a:pt x="2545" y="601"/>
                    <a:pt x="2532" y="601"/>
                  </a:cubicBezTo>
                  <a:cubicBezTo>
                    <a:pt x="2524" y="601"/>
                    <a:pt x="2517" y="603"/>
                    <a:pt x="2510" y="607"/>
                  </a:cubicBezTo>
                  <a:lnTo>
                    <a:pt x="2275" y="742"/>
                  </a:lnTo>
                  <a:cubicBezTo>
                    <a:pt x="2243" y="760"/>
                    <a:pt x="2202" y="758"/>
                    <a:pt x="2173" y="735"/>
                  </a:cubicBezTo>
                  <a:cubicBezTo>
                    <a:pt x="2092" y="670"/>
                    <a:pt x="2003" y="618"/>
                    <a:pt x="1908" y="581"/>
                  </a:cubicBezTo>
                  <a:cubicBezTo>
                    <a:pt x="1873" y="567"/>
                    <a:pt x="1850" y="535"/>
                    <a:pt x="1850" y="497"/>
                  </a:cubicBezTo>
                  <a:lnTo>
                    <a:pt x="1850" y="225"/>
                  </a:lnTo>
                  <a:cubicBezTo>
                    <a:pt x="1850" y="201"/>
                    <a:pt x="1830" y="181"/>
                    <a:pt x="1806" y="181"/>
                  </a:cubicBezTo>
                  <a:lnTo>
                    <a:pt x="1257" y="181"/>
                  </a:lnTo>
                  <a:cubicBezTo>
                    <a:pt x="1233" y="181"/>
                    <a:pt x="1213" y="201"/>
                    <a:pt x="1213" y="225"/>
                  </a:cubicBezTo>
                  <a:lnTo>
                    <a:pt x="1213" y="497"/>
                  </a:lnTo>
                  <a:cubicBezTo>
                    <a:pt x="1213" y="535"/>
                    <a:pt x="1190" y="567"/>
                    <a:pt x="1156" y="581"/>
                  </a:cubicBezTo>
                  <a:cubicBezTo>
                    <a:pt x="1060" y="618"/>
                    <a:pt x="970" y="670"/>
                    <a:pt x="890" y="735"/>
                  </a:cubicBezTo>
                  <a:cubicBezTo>
                    <a:pt x="861" y="758"/>
                    <a:pt x="821" y="760"/>
                    <a:pt x="788" y="742"/>
                  </a:cubicBezTo>
                  <a:lnTo>
                    <a:pt x="553" y="607"/>
                  </a:lnTo>
                  <a:cubicBezTo>
                    <a:pt x="546" y="603"/>
                    <a:pt x="539" y="601"/>
                    <a:pt x="531" y="601"/>
                  </a:cubicBezTo>
                  <a:cubicBezTo>
                    <a:pt x="519" y="601"/>
                    <a:pt x="502" y="607"/>
                    <a:pt x="493" y="623"/>
                  </a:cubicBezTo>
                  <a:lnTo>
                    <a:pt x="218" y="1098"/>
                  </a:lnTo>
                  <a:cubicBezTo>
                    <a:pt x="210" y="1112"/>
                    <a:pt x="212" y="1125"/>
                    <a:pt x="214" y="1132"/>
                  </a:cubicBezTo>
                  <a:cubicBezTo>
                    <a:pt x="216" y="1138"/>
                    <a:pt x="220" y="1151"/>
                    <a:pt x="234" y="1158"/>
                  </a:cubicBezTo>
                  <a:lnTo>
                    <a:pt x="470" y="1294"/>
                  </a:lnTo>
                  <a:cubicBezTo>
                    <a:pt x="502" y="1313"/>
                    <a:pt x="519" y="1349"/>
                    <a:pt x="513" y="1386"/>
                  </a:cubicBezTo>
                  <a:cubicBezTo>
                    <a:pt x="506" y="1437"/>
                    <a:pt x="502" y="1488"/>
                    <a:pt x="502" y="1539"/>
                  </a:cubicBezTo>
                  <a:cubicBezTo>
                    <a:pt x="502" y="1590"/>
                    <a:pt x="506" y="1642"/>
                    <a:pt x="513" y="1693"/>
                  </a:cubicBezTo>
                  <a:cubicBezTo>
                    <a:pt x="519" y="1730"/>
                    <a:pt x="501" y="1766"/>
                    <a:pt x="470" y="1785"/>
                  </a:cubicBezTo>
                  <a:lnTo>
                    <a:pt x="234" y="1921"/>
                  </a:lnTo>
                  <a:cubicBezTo>
                    <a:pt x="213" y="1932"/>
                    <a:pt x="206" y="1960"/>
                    <a:pt x="218" y="1981"/>
                  </a:cubicBezTo>
                  <a:lnTo>
                    <a:pt x="493" y="2456"/>
                  </a:lnTo>
                  <a:cubicBezTo>
                    <a:pt x="502" y="2473"/>
                    <a:pt x="519" y="2479"/>
                    <a:pt x="531" y="2479"/>
                  </a:cubicBezTo>
                  <a:cubicBezTo>
                    <a:pt x="539" y="2479"/>
                    <a:pt x="546" y="2476"/>
                    <a:pt x="553" y="2473"/>
                  </a:cubicBezTo>
                  <a:lnTo>
                    <a:pt x="788" y="2337"/>
                  </a:lnTo>
                  <a:cubicBezTo>
                    <a:pt x="803" y="2328"/>
                    <a:pt x="818" y="2325"/>
                    <a:pt x="834" y="2325"/>
                  </a:cubicBezTo>
                  <a:close/>
                  <a:moveTo>
                    <a:pt x="1806" y="3078"/>
                  </a:moveTo>
                  <a:lnTo>
                    <a:pt x="1257" y="3078"/>
                  </a:lnTo>
                  <a:cubicBezTo>
                    <a:pt x="1133" y="3078"/>
                    <a:pt x="1032" y="2978"/>
                    <a:pt x="1032" y="2853"/>
                  </a:cubicBezTo>
                  <a:lnTo>
                    <a:pt x="1032" y="2642"/>
                  </a:lnTo>
                  <a:cubicBezTo>
                    <a:pt x="960" y="2609"/>
                    <a:pt x="891" y="2570"/>
                    <a:pt x="827" y="2523"/>
                  </a:cubicBezTo>
                  <a:lnTo>
                    <a:pt x="643" y="2629"/>
                  </a:lnTo>
                  <a:cubicBezTo>
                    <a:pt x="609" y="2649"/>
                    <a:pt x="571" y="2659"/>
                    <a:pt x="531" y="2659"/>
                  </a:cubicBezTo>
                  <a:cubicBezTo>
                    <a:pt x="451" y="2659"/>
                    <a:pt x="376" y="2616"/>
                    <a:pt x="336" y="2547"/>
                  </a:cubicBezTo>
                  <a:lnTo>
                    <a:pt x="61" y="2071"/>
                  </a:lnTo>
                  <a:cubicBezTo>
                    <a:pt x="0" y="1963"/>
                    <a:pt x="37" y="1826"/>
                    <a:pt x="144" y="1764"/>
                  </a:cubicBezTo>
                  <a:lnTo>
                    <a:pt x="327" y="1658"/>
                  </a:lnTo>
                  <a:cubicBezTo>
                    <a:pt x="323" y="1619"/>
                    <a:pt x="321" y="1579"/>
                    <a:pt x="321" y="1539"/>
                  </a:cubicBezTo>
                  <a:cubicBezTo>
                    <a:pt x="321" y="1500"/>
                    <a:pt x="323" y="1460"/>
                    <a:pt x="327" y="1421"/>
                  </a:cubicBezTo>
                  <a:lnTo>
                    <a:pt x="144" y="1315"/>
                  </a:lnTo>
                  <a:cubicBezTo>
                    <a:pt x="92" y="1285"/>
                    <a:pt x="55" y="1237"/>
                    <a:pt x="39" y="1179"/>
                  </a:cubicBezTo>
                  <a:cubicBezTo>
                    <a:pt x="24" y="1121"/>
                    <a:pt x="32" y="1060"/>
                    <a:pt x="62" y="1008"/>
                  </a:cubicBezTo>
                  <a:lnTo>
                    <a:pt x="336" y="532"/>
                  </a:lnTo>
                  <a:cubicBezTo>
                    <a:pt x="376" y="463"/>
                    <a:pt x="451" y="420"/>
                    <a:pt x="531" y="420"/>
                  </a:cubicBezTo>
                  <a:cubicBezTo>
                    <a:pt x="571" y="420"/>
                    <a:pt x="609" y="431"/>
                    <a:pt x="643" y="450"/>
                  </a:cubicBezTo>
                  <a:lnTo>
                    <a:pt x="827" y="556"/>
                  </a:lnTo>
                  <a:cubicBezTo>
                    <a:pt x="891" y="509"/>
                    <a:pt x="960" y="470"/>
                    <a:pt x="1032" y="437"/>
                  </a:cubicBezTo>
                  <a:lnTo>
                    <a:pt x="1032" y="225"/>
                  </a:lnTo>
                  <a:cubicBezTo>
                    <a:pt x="1032" y="102"/>
                    <a:pt x="1133" y="0"/>
                    <a:pt x="1257" y="0"/>
                  </a:cubicBezTo>
                  <a:lnTo>
                    <a:pt x="1806" y="0"/>
                  </a:lnTo>
                  <a:cubicBezTo>
                    <a:pt x="1930" y="0"/>
                    <a:pt x="2031" y="102"/>
                    <a:pt x="2031" y="225"/>
                  </a:cubicBezTo>
                  <a:lnTo>
                    <a:pt x="2031" y="437"/>
                  </a:lnTo>
                  <a:cubicBezTo>
                    <a:pt x="2103" y="470"/>
                    <a:pt x="2172" y="510"/>
                    <a:pt x="2236" y="556"/>
                  </a:cubicBezTo>
                  <a:lnTo>
                    <a:pt x="2420" y="450"/>
                  </a:lnTo>
                  <a:cubicBezTo>
                    <a:pt x="2454" y="431"/>
                    <a:pt x="2493" y="420"/>
                    <a:pt x="2532" y="420"/>
                  </a:cubicBezTo>
                  <a:cubicBezTo>
                    <a:pt x="2612" y="420"/>
                    <a:pt x="2687" y="463"/>
                    <a:pt x="2727" y="532"/>
                  </a:cubicBezTo>
                  <a:lnTo>
                    <a:pt x="3001" y="1008"/>
                  </a:lnTo>
                  <a:cubicBezTo>
                    <a:pt x="3031" y="1060"/>
                    <a:pt x="3040" y="1121"/>
                    <a:pt x="3024" y="1179"/>
                  </a:cubicBezTo>
                  <a:cubicBezTo>
                    <a:pt x="3009" y="1236"/>
                    <a:pt x="2971" y="1285"/>
                    <a:pt x="2919" y="1315"/>
                  </a:cubicBezTo>
                  <a:lnTo>
                    <a:pt x="2736" y="1421"/>
                  </a:lnTo>
                  <a:cubicBezTo>
                    <a:pt x="2740" y="1460"/>
                    <a:pt x="2742" y="1500"/>
                    <a:pt x="2742" y="1539"/>
                  </a:cubicBezTo>
                  <a:cubicBezTo>
                    <a:pt x="2742" y="1579"/>
                    <a:pt x="2740" y="1619"/>
                    <a:pt x="2736" y="1658"/>
                  </a:cubicBezTo>
                  <a:lnTo>
                    <a:pt x="2919" y="1764"/>
                  </a:lnTo>
                  <a:cubicBezTo>
                    <a:pt x="2971" y="1794"/>
                    <a:pt x="3009" y="1842"/>
                    <a:pt x="3024" y="1901"/>
                  </a:cubicBezTo>
                  <a:cubicBezTo>
                    <a:pt x="3040" y="1959"/>
                    <a:pt x="3031" y="2019"/>
                    <a:pt x="3001" y="2071"/>
                  </a:cubicBezTo>
                  <a:lnTo>
                    <a:pt x="2727" y="2547"/>
                  </a:lnTo>
                  <a:cubicBezTo>
                    <a:pt x="2687" y="2616"/>
                    <a:pt x="2612" y="2659"/>
                    <a:pt x="2532" y="2659"/>
                  </a:cubicBezTo>
                  <a:cubicBezTo>
                    <a:pt x="2493" y="2659"/>
                    <a:pt x="2454" y="2649"/>
                    <a:pt x="2420" y="2629"/>
                  </a:cubicBezTo>
                  <a:lnTo>
                    <a:pt x="2236" y="2523"/>
                  </a:lnTo>
                  <a:cubicBezTo>
                    <a:pt x="2172" y="2570"/>
                    <a:pt x="2103" y="2609"/>
                    <a:pt x="2031" y="2642"/>
                  </a:cubicBezTo>
                  <a:lnTo>
                    <a:pt x="2031" y="2853"/>
                  </a:lnTo>
                  <a:cubicBezTo>
                    <a:pt x="2031" y="2978"/>
                    <a:pt x="1930" y="3078"/>
                    <a:pt x="1806" y="307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B836FBB6-1373-B945-9AC8-FC5ECA172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148540"/>
              <a:ext cx="1751224" cy="1709460"/>
            </a:xfrm>
            <a:custGeom>
              <a:avLst/>
              <a:gdLst>
                <a:gd name="T0" fmla="*/ 1748198 w 5361"/>
                <a:gd name="T1" fmla="*/ 1076676 h 5233"/>
                <a:gd name="T2" fmla="*/ 1662139 w 5361"/>
                <a:gd name="T3" fmla="*/ 1002857 h 5233"/>
                <a:gd name="T4" fmla="*/ 1669701 w 5361"/>
                <a:gd name="T5" fmla="*/ 897710 h 5233"/>
                <a:gd name="T6" fmla="*/ 1677982 w 5361"/>
                <a:gd name="T7" fmla="*/ 759435 h 5233"/>
                <a:gd name="T8" fmla="*/ 1858744 w 5361"/>
                <a:gd name="T9" fmla="*/ 636283 h 5233"/>
                <a:gd name="T10" fmla="*/ 1785647 w 5361"/>
                <a:gd name="T11" fmla="*/ 476762 h 5233"/>
                <a:gd name="T12" fmla="*/ 1797530 w 5361"/>
                <a:gd name="T13" fmla="*/ 432471 h 5233"/>
                <a:gd name="T14" fmla="*/ 1909515 w 5361"/>
                <a:gd name="T15" fmla="*/ 561384 h 5233"/>
                <a:gd name="T16" fmla="*/ 1865225 w 5361"/>
                <a:gd name="T17" fmla="*/ 726306 h 5233"/>
                <a:gd name="T18" fmla="*/ 1734875 w 5361"/>
                <a:gd name="T19" fmla="*/ 897710 h 5233"/>
                <a:gd name="T20" fmla="*/ 1780966 w 5361"/>
                <a:gd name="T21" fmla="*/ 1020141 h 5233"/>
                <a:gd name="T22" fmla="*/ 1792489 w 5361"/>
                <a:gd name="T23" fmla="*/ 1064433 h 5233"/>
                <a:gd name="T24" fmla="*/ 965020 w 5361"/>
                <a:gd name="T25" fmla="*/ 598473 h 5233"/>
                <a:gd name="T26" fmla="*/ 965020 w 5361"/>
                <a:gd name="T27" fmla="*/ 1196587 h 5233"/>
                <a:gd name="T28" fmla="*/ 1263888 w 5361"/>
                <a:gd name="T29" fmla="*/ 897710 h 5233"/>
                <a:gd name="T30" fmla="*/ 965020 w 5361"/>
                <a:gd name="T31" fmla="*/ 1261763 h 5233"/>
                <a:gd name="T32" fmla="*/ 965020 w 5361"/>
                <a:gd name="T33" fmla="*/ 533297 h 5233"/>
                <a:gd name="T34" fmla="*/ 1329063 w 5361"/>
                <a:gd name="T35" fmla="*/ 897710 h 5233"/>
                <a:gd name="T36" fmla="*/ 784259 w 5361"/>
                <a:gd name="T37" fmla="*/ 1884003 h 5233"/>
                <a:gd name="T38" fmla="*/ 662911 w 5361"/>
                <a:gd name="T39" fmla="*/ 1606012 h 5233"/>
                <a:gd name="T40" fmla="*/ 366564 w 5361"/>
                <a:gd name="T41" fmla="*/ 1591968 h 5233"/>
                <a:gd name="T42" fmla="*/ 275103 w 5361"/>
                <a:gd name="T43" fmla="*/ 1603851 h 5233"/>
                <a:gd name="T44" fmla="*/ 20165 w 5361"/>
                <a:gd name="T45" fmla="*/ 1234396 h 5233"/>
                <a:gd name="T46" fmla="*/ 64455 w 5361"/>
                <a:gd name="T47" fmla="*/ 1068754 h 5233"/>
                <a:gd name="T48" fmla="*/ 194804 w 5361"/>
                <a:gd name="T49" fmla="*/ 897710 h 5233"/>
                <a:gd name="T50" fmla="*/ 64815 w 5361"/>
                <a:gd name="T51" fmla="*/ 726306 h 5233"/>
                <a:gd name="T52" fmla="*/ 8642 w 5361"/>
                <a:gd name="T53" fmla="*/ 652847 h 5233"/>
                <a:gd name="T54" fmla="*/ 201286 w 5361"/>
                <a:gd name="T55" fmla="*/ 247744 h 5233"/>
                <a:gd name="T56" fmla="*/ 366564 w 5361"/>
                <a:gd name="T57" fmla="*/ 203452 h 5233"/>
                <a:gd name="T58" fmla="*/ 662911 w 5361"/>
                <a:gd name="T59" fmla="*/ 189409 h 5233"/>
                <a:gd name="T60" fmla="*/ 695679 w 5361"/>
                <a:gd name="T61" fmla="*/ 0 h 5233"/>
                <a:gd name="T62" fmla="*/ 728086 w 5361"/>
                <a:gd name="T63" fmla="*/ 211014 h 5233"/>
                <a:gd name="T64" fmla="*/ 707561 w 5361"/>
                <a:gd name="T65" fmla="*/ 241262 h 5233"/>
                <a:gd name="T66" fmla="*/ 488991 w 5361"/>
                <a:gd name="T67" fmla="*/ 349290 h 5233"/>
                <a:gd name="T68" fmla="*/ 291666 w 5361"/>
                <a:gd name="T69" fmla="*/ 254225 h 5233"/>
                <a:gd name="T70" fmla="*/ 76697 w 5361"/>
                <a:gd name="T71" fmla="*/ 593792 h 5233"/>
                <a:gd name="T72" fmla="*/ 71296 w 5361"/>
                <a:gd name="T73" fmla="*/ 636283 h 5233"/>
                <a:gd name="T74" fmla="*/ 252057 w 5361"/>
                <a:gd name="T75" fmla="*/ 759435 h 5233"/>
                <a:gd name="T76" fmla="*/ 259979 w 5361"/>
                <a:gd name="T77" fmla="*/ 897710 h 5233"/>
                <a:gd name="T78" fmla="*/ 267901 w 5361"/>
                <a:gd name="T79" fmla="*/ 1002857 h 5233"/>
                <a:gd name="T80" fmla="*/ 96862 w 5361"/>
                <a:gd name="T81" fmla="*/ 1125288 h 5233"/>
                <a:gd name="T82" fmla="*/ 76697 w 5361"/>
                <a:gd name="T83" fmla="*/ 1201628 h 5233"/>
                <a:gd name="T84" fmla="*/ 291666 w 5361"/>
                <a:gd name="T85" fmla="*/ 1540835 h 5233"/>
                <a:gd name="T86" fmla="*/ 488991 w 5361"/>
                <a:gd name="T87" fmla="*/ 1445771 h 5233"/>
                <a:gd name="T88" fmla="*/ 525720 w 5361"/>
                <a:gd name="T89" fmla="*/ 1448651 h 5233"/>
                <a:gd name="T90" fmla="*/ 728086 w 5361"/>
                <a:gd name="T91" fmla="*/ 1584406 h 5233"/>
                <a:gd name="T92" fmla="*/ 784259 w 5361"/>
                <a:gd name="T93" fmla="*/ 1818826 h 5233"/>
                <a:gd name="T94" fmla="*/ 1201954 w 5361"/>
                <a:gd name="T95" fmla="*/ 1763012 h 5233"/>
                <a:gd name="T96" fmla="*/ 1222479 w 5361"/>
                <a:gd name="T97" fmla="*/ 1553798 h 5233"/>
                <a:gd name="T98" fmla="*/ 1404320 w 5361"/>
                <a:gd name="T99" fmla="*/ 1448651 h 5233"/>
                <a:gd name="T100" fmla="*/ 1595884 w 5361"/>
                <a:gd name="T101" fmla="*/ 1535434 h 5233"/>
                <a:gd name="T102" fmla="*/ 1744238 w 5361"/>
                <a:gd name="T103" fmla="*/ 1391037 h 5233"/>
                <a:gd name="T104" fmla="*/ 1800410 w 5361"/>
                <a:gd name="T105" fmla="*/ 1423085 h 5233"/>
                <a:gd name="T106" fmla="*/ 1563116 w 5361"/>
                <a:gd name="T107" fmla="*/ 1591968 h 5233"/>
                <a:gd name="T108" fmla="*/ 1266769 w 5361"/>
                <a:gd name="T109" fmla="*/ 1606012 h 5233"/>
                <a:gd name="T110" fmla="*/ 1145781 w 5361"/>
                <a:gd name="T111" fmla="*/ 1884003 h 52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361" h="5233">
                  <a:moveTo>
                    <a:pt x="4901" y="3002"/>
                  </a:moveTo>
                  <a:lnTo>
                    <a:pt x="4901" y="3002"/>
                  </a:lnTo>
                  <a:cubicBezTo>
                    <a:pt x="4885" y="3002"/>
                    <a:pt x="4869" y="2998"/>
                    <a:pt x="4855" y="2990"/>
                  </a:cubicBezTo>
                  <a:lnTo>
                    <a:pt x="4660" y="2876"/>
                  </a:lnTo>
                  <a:cubicBezTo>
                    <a:pt x="4627" y="2858"/>
                    <a:pt x="4610" y="2822"/>
                    <a:pt x="4616" y="2785"/>
                  </a:cubicBezTo>
                  <a:cubicBezTo>
                    <a:pt x="4630" y="2689"/>
                    <a:pt x="4637" y="2591"/>
                    <a:pt x="4637" y="2493"/>
                  </a:cubicBezTo>
                  <a:cubicBezTo>
                    <a:pt x="4637" y="2396"/>
                    <a:pt x="4630" y="2297"/>
                    <a:pt x="4616" y="2201"/>
                  </a:cubicBezTo>
                  <a:cubicBezTo>
                    <a:pt x="4610" y="2164"/>
                    <a:pt x="4627" y="2128"/>
                    <a:pt x="4660" y="2109"/>
                  </a:cubicBezTo>
                  <a:lnTo>
                    <a:pt x="5089" y="1861"/>
                  </a:lnTo>
                  <a:cubicBezTo>
                    <a:pt x="5126" y="1841"/>
                    <a:pt x="5151" y="1807"/>
                    <a:pt x="5162" y="1767"/>
                  </a:cubicBezTo>
                  <a:cubicBezTo>
                    <a:pt x="5172" y="1727"/>
                    <a:pt x="5167" y="1684"/>
                    <a:pt x="5147" y="1649"/>
                  </a:cubicBezTo>
                  <a:lnTo>
                    <a:pt x="4959" y="1324"/>
                  </a:lnTo>
                  <a:cubicBezTo>
                    <a:pt x="4934" y="1281"/>
                    <a:pt x="4949" y="1225"/>
                    <a:pt x="4992" y="1201"/>
                  </a:cubicBezTo>
                  <a:cubicBezTo>
                    <a:pt x="5036" y="1176"/>
                    <a:pt x="5091" y="1190"/>
                    <a:pt x="5116" y="1234"/>
                  </a:cubicBezTo>
                  <a:lnTo>
                    <a:pt x="5303" y="1559"/>
                  </a:lnTo>
                  <a:cubicBezTo>
                    <a:pt x="5348" y="1636"/>
                    <a:pt x="5360" y="1727"/>
                    <a:pt x="5336" y="1813"/>
                  </a:cubicBezTo>
                  <a:cubicBezTo>
                    <a:pt x="5313" y="1900"/>
                    <a:pt x="5258" y="1973"/>
                    <a:pt x="5180" y="2017"/>
                  </a:cubicBezTo>
                  <a:lnTo>
                    <a:pt x="4802" y="2236"/>
                  </a:lnTo>
                  <a:cubicBezTo>
                    <a:pt x="4813" y="2321"/>
                    <a:pt x="4818" y="2407"/>
                    <a:pt x="4818" y="2493"/>
                  </a:cubicBezTo>
                  <a:cubicBezTo>
                    <a:pt x="4818" y="2579"/>
                    <a:pt x="4813" y="2665"/>
                    <a:pt x="4802" y="2750"/>
                  </a:cubicBezTo>
                  <a:lnTo>
                    <a:pt x="4946" y="2833"/>
                  </a:lnTo>
                  <a:cubicBezTo>
                    <a:pt x="4989" y="2858"/>
                    <a:pt x="5004" y="2914"/>
                    <a:pt x="4978" y="2956"/>
                  </a:cubicBezTo>
                  <a:cubicBezTo>
                    <a:pt x="4962" y="2986"/>
                    <a:pt x="4932" y="3002"/>
                    <a:pt x="4901" y="3002"/>
                  </a:cubicBezTo>
                  <a:close/>
                  <a:moveTo>
                    <a:pt x="2680" y="1662"/>
                  </a:moveTo>
                  <a:lnTo>
                    <a:pt x="2680" y="1662"/>
                  </a:lnTo>
                  <a:cubicBezTo>
                    <a:pt x="2222" y="1662"/>
                    <a:pt x="1849" y="2035"/>
                    <a:pt x="1849" y="2493"/>
                  </a:cubicBezTo>
                  <a:cubicBezTo>
                    <a:pt x="1849" y="2951"/>
                    <a:pt x="2222" y="3323"/>
                    <a:pt x="2680" y="3323"/>
                  </a:cubicBezTo>
                  <a:cubicBezTo>
                    <a:pt x="3138" y="3323"/>
                    <a:pt x="3510" y="2951"/>
                    <a:pt x="3510" y="2493"/>
                  </a:cubicBezTo>
                  <a:cubicBezTo>
                    <a:pt x="3510" y="2035"/>
                    <a:pt x="3138" y="1662"/>
                    <a:pt x="2680" y="1662"/>
                  </a:cubicBezTo>
                  <a:close/>
                  <a:moveTo>
                    <a:pt x="2680" y="3504"/>
                  </a:moveTo>
                  <a:lnTo>
                    <a:pt x="2680" y="3504"/>
                  </a:lnTo>
                  <a:cubicBezTo>
                    <a:pt x="2122" y="3504"/>
                    <a:pt x="1668" y="3051"/>
                    <a:pt x="1668" y="2493"/>
                  </a:cubicBezTo>
                  <a:cubicBezTo>
                    <a:pt x="1668" y="1935"/>
                    <a:pt x="2122" y="1481"/>
                    <a:pt x="2680" y="1481"/>
                  </a:cubicBezTo>
                  <a:cubicBezTo>
                    <a:pt x="3237" y="1481"/>
                    <a:pt x="3691" y="1935"/>
                    <a:pt x="3691" y="2493"/>
                  </a:cubicBezTo>
                  <a:cubicBezTo>
                    <a:pt x="3691" y="3051"/>
                    <a:pt x="3237" y="3504"/>
                    <a:pt x="2680" y="3504"/>
                  </a:cubicBezTo>
                  <a:close/>
                  <a:moveTo>
                    <a:pt x="3182" y="5232"/>
                  </a:moveTo>
                  <a:lnTo>
                    <a:pt x="2178" y="5232"/>
                  </a:lnTo>
                  <a:cubicBezTo>
                    <a:pt x="1992" y="5232"/>
                    <a:pt x="1841" y="5081"/>
                    <a:pt x="1841" y="4896"/>
                  </a:cubicBezTo>
                  <a:lnTo>
                    <a:pt x="1841" y="4460"/>
                  </a:lnTo>
                  <a:cubicBezTo>
                    <a:pt x="1683" y="4393"/>
                    <a:pt x="1533" y="4306"/>
                    <a:pt x="1395" y="4203"/>
                  </a:cubicBezTo>
                  <a:lnTo>
                    <a:pt x="1018" y="4421"/>
                  </a:lnTo>
                  <a:cubicBezTo>
                    <a:pt x="941" y="4465"/>
                    <a:pt x="850" y="4477"/>
                    <a:pt x="764" y="4454"/>
                  </a:cubicBezTo>
                  <a:cubicBezTo>
                    <a:pt x="676" y="4431"/>
                    <a:pt x="604" y="4375"/>
                    <a:pt x="559" y="4298"/>
                  </a:cubicBezTo>
                  <a:lnTo>
                    <a:pt x="56" y="3428"/>
                  </a:lnTo>
                  <a:cubicBezTo>
                    <a:pt x="12" y="3350"/>
                    <a:pt x="0" y="3259"/>
                    <a:pt x="23" y="3173"/>
                  </a:cubicBezTo>
                  <a:cubicBezTo>
                    <a:pt x="46" y="3086"/>
                    <a:pt x="102" y="3013"/>
                    <a:pt x="179" y="2968"/>
                  </a:cubicBezTo>
                  <a:lnTo>
                    <a:pt x="557" y="2750"/>
                  </a:lnTo>
                  <a:cubicBezTo>
                    <a:pt x="547" y="2664"/>
                    <a:pt x="541" y="2578"/>
                    <a:pt x="541" y="2493"/>
                  </a:cubicBezTo>
                  <a:cubicBezTo>
                    <a:pt x="541" y="2407"/>
                    <a:pt x="547" y="2321"/>
                    <a:pt x="557" y="2236"/>
                  </a:cubicBezTo>
                  <a:lnTo>
                    <a:pt x="180" y="2017"/>
                  </a:lnTo>
                  <a:cubicBezTo>
                    <a:pt x="102" y="1973"/>
                    <a:pt x="46" y="1900"/>
                    <a:pt x="24" y="1813"/>
                  </a:cubicBezTo>
                  <a:cubicBezTo>
                    <a:pt x="0" y="1727"/>
                    <a:pt x="12" y="1636"/>
                    <a:pt x="56" y="1559"/>
                  </a:cubicBezTo>
                  <a:lnTo>
                    <a:pt x="559" y="688"/>
                  </a:lnTo>
                  <a:cubicBezTo>
                    <a:pt x="604" y="611"/>
                    <a:pt x="676" y="555"/>
                    <a:pt x="763" y="532"/>
                  </a:cubicBezTo>
                  <a:cubicBezTo>
                    <a:pt x="850" y="508"/>
                    <a:pt x="940" y="521"/>
                    <a:pt x="1018" y="565"/>
                  </a:cubicBezTo>
                  <a:lnTo>
                    <a:pt x="1396" y="783"/>
                  </a:lnTo>
                  <a:cubicBezTo>
                    <a:pt x="1533" y="679"/>
                    <a:pt x="1683" y="593"/>
                    <a:pt x="1841" y="526"/>
                  </a:cubicBezTo>
                  <a:lnTo>
                    <a:pt x="1841" y="90"/>
                  </a:lnTo>
                  <a:cubicBezTo>
                    <a:pt x="1841" y="40"/>
                    <a:pt x="1882" y="0"/>
                    <a:pt x="1932" y="0"/>
                  </a:cubicBezTo>
                  <a:cubicBezTo>
                    <a:pt x="1981" y="0"/>
                    <a:pt x="2022" y="40"/>
                    <a:pt x="2022" y="90"/>
                  </a:cubicBezTo>
                  <a:lnTo>
                    <a:pt x="2022" y="586"/>
                  </a:lnTo>
                  <a:cubicBezTo>
                    <a:pt x="2022" y="624"/>
                    <a:pt x="1999" y="657"/>
                    <a:pt x="1965" y="670"/>
                  </a:cubicBezTo>
                  <a:cubicBezTo>
                    <a:pt x="1783" y="742"/>
                    <a:pt x="1613" y="840"/>
                    <a:pt x="1460" y="962"/>
                  </a:cubicBezTo>
                  <a:cubicBezTo>
                    <a:pt x="1431" y="986"/>
                    <a:pt x="1390" y="989"/>
                    <a:pt x="1358" y="970"/>
                  </a:cubicBezTo>
                  <a:lnTo>
                    <a:pt x="927" y="722"/>
                  </a:lnTo>
                  <a:cubicBezTo>
                    <a:pt x="892" y="701"/>
                    <a:pt x="850" y="696"/>
                    <a:pt x="810" y="706"/>
                  </a:cubicBezTo>
                  <a:cubicBezTo>
                    <a:pt x="769" y="717"/>
                    <a:pt x="736" y="743"/>
                    <a:pt x="715" y="779"/>
                  </a:cubicBezTo>
                  <a:lnTo>
                    <a:pt x="213" y="1649"/>
                  </a:lnTo>
                  <a:cubicBezTo>
                    <a:pt x="193" y="1685"/>
                    <a:pt x="187" y="1727"/>
                    <a:pt x="198" y="1767"/>
                  </a:cubicBezTo>
                  <a:cubicBezTo>
                    <a:pt x="208" y="1807"/>
                    <a:pt x="234" y="1841"/>
                    <a:pt x="270" y="1861"/>
                  </a:cubicBezTo>
                  <a:lnTo>
                    <a:pt x="700" y="2109"/>
                  </a:lnTo>
                  <a:cubicBezTo>
                    <a:pt x="732" y="2128"/>
                    <a:pt x="749" y="2164"/>
                    <a:pt x="744" y="2201"/>
                  </a:cubicBezTo>
                  <a:cubicBezTo>
                    <a:pt x="729" y="2298"/>
                    <a:pt x="722" y="2396"/>
                    <a:pt x="722" y="2493"/>
                  </a:cubicBezTo>
                  <a:cubicBezTo>
                    <a:pt x="722" y="2590"/>
                    <a:pt x="729" y="2688"/>
                    <a:pt x="744" y="2785"/>
                  </a:cubicBezTo>
                  <a:cubicBezTo>
                    <a:pt x="749" y="2822"/>
                    <a:pt x="732" y="2858"/>
                    <a:pt x="700" y="2876"/>
                  </a:cubicBezTo>
                  <a:lnTo>
                    <a:pt x="269" y="3125"/>
                  </a:lnTo>
                  <a:cubicBezTo>
                    <a:pt x="234" y="3146"/>
                    <a:pt x="208" y="3179"/>
                    <a:pt x="198" y="3219"/>
                  </a:cubicBezTo>
                  <a:cubicBezTo>
                    <a:pt x="187" y="3259"/>
                    <a:pt x="193" y="3301"/>
                    <a:pt x="213" y="3337"/>
                  </a:cubicBezTo>
                  <a:lnTo>
                    <a:pt x="715" y="4208"/>
                  </a:lnTo>
                  <a:cubicBezTo>
                    <a:pt x="736" y="4243"/>
                    <a:pt x="769" y="4269"/>
                    <a:pt x="810" y="4279"/>
                  </a:cubicBezTo>
                  <a:cubicBezTo>
                    <a:pt x="850" y="4290"/>
                    <a:pt x="892" y="4284"/>
                    <a:pt x="927" y="4264"/>
                  </a:cubicBezTo>
                  <a:lnTo>
                    <a:pt x="1358" y="4015"/>
                  </a:lnTo>
                  <a:cubicBezTo>
                    <a:pt x="1390" y="3997"/>
                    <a:pt x="1431" y="4000"/>
                    <a:pt x="1460" y="4023"/>
                  </a:cubicBezTo>
                  <a:cubicBezTo>
                    <a:pt x="1612" y="4145"/>
                    <a:pt x="1782" y="4244"/>
                    <a:pt x="1965" y="4315"/>
                  </a:cubicBezTo>
                  <a:cubicBezTo>
                    <a:pt x="1999" y="4329"/>
                    <a:pt x="2022" y="4362"/>
                    <a:pt x="2022" y="4400"/>
                  </a:cubicBezTo>
                  <a:lnTo>
                    <a:pt x="2022" y="4896"/>
                  </a:lnTo>
                  <a:cubicBezTo>
                    <a:pt x="2022" y="4982"/>
                    <a:pt x="2092" y="5051"/>
                    <a:pt x="2178" y="5051"/>
                  </a:cubicBezTo>
                  <a:lnTo>
                    <a:pt x="3182" y="5051"/>
                  </a:lnTo>
                  <a:cubicBezTo>
                    <a:pt x="3268" y="5051"/>
                    <a:pt x="3338" y="4982"/>
                    <a:pt x="3338" y="4896"/>
                  </a:cubicBezTo>
                  <a:lnTo>
                    <a:pt x="3338" y="4400"/>
                  </a:lnTo>
                  <a:cubicBezTo>
                    <a:pt x="3338" y="4362"/>
                    <a:pt x="3360" y="4329"/>
                    <a:pt x="3395" y="4315"/>
                  </a:cubicBezTo>
                  <a:cubicBezTo>
                    <a:pt x="3577" y="4244"/>
                    <a:pt x="3747" y="4146"/>
                    <a:pt x="3900" y="4023"/>
                  </a:cubicBezTo>
                  <a:cubicBezTo>
                    <a:pt x="3929" y="4000"/>
                    <a:pt x="3970" y="3997"/>
                    <a:pt x="4001" y="4015"/>
                  </a:cubicBezTo>
                  <a:lnTo>
                    <a:pt x="4432" y="4264"/>
                  </a:lnTo>
                  <a:cubicBezTo>
                    <a:pt x="4506" y="4307"/>
                    <a:pt x="4602" y="4282"/>
                    <a:pt x="4644" y="4207"/>
                  </a:cubicBezTo>
                  <a:lnTo>
                    <a:pt x="4844" y="3863"/>
                  </a:lnTo>
                  <a:cubicBezTo>
                    <a:pt x="4868" y="3819"/>
                    <a:pt x="4923" y="3805"/>
                    <a:pt x="4967" y="3829"/>
                  </a:cubicBezTo>
                  <a:cubicBezTo>
                    <a:pt x="5010" y="3855"/>
                    <a:pt x="5025" y="3910"/>
                    <a:pt x="5000" y="3952"/>
                  </a:cubicBezTo>
                  <a:lnTo>
                    <a:pt x="4801" y="4298"/>
                  </a:lnTo>
                  <a:cubicBezTo>
                    <a:pt x="4708" y="4458"/>
                    <a:pt x="4502" y="4514"/>
                    <a:pt x="4341" y="4421"/>
                  </a:cubicBezTo>
                  <a:lnTo>
                    <a:pt x="3964" y="4203"/>
                  </a:lnTo>
                  <a:cubicBezTo>
                    <a:pt x="3826" y="4306"/>
                    <a:pt x="3677" y="4393"/>
                    <a:pt x="3518" y="4460"/>
                  </a:cubicBezTo>
                  <a:lnTo>
                    <a:pt x="3518" y="4896"/>
                  </a:lnTo>
                  <a:cubicBezTo>
                    <a:pt x="3518" y="5081"/>
                    <a:pt x="3368" y="5232"/>
                    <a:pt x="3182" y="52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34" name="Group 6">
              <a:extLst>
                <a:ext uri="{FF2B5EF4-FFF2-40B4-BE49-F238E27FC236}">
                  <a16:creationId xmlns:a16="http://schemas.microsoft.com/office/drawing/2014/main" id="{C74A9B00-CFAB-6F4D-AFD5-A718B137B2B2}"/>
                </a:ext>
              </a:extLst>
            </p:cNvPr>
            <p:cNvGrpSpPr>
              <a:grpSpLocks/>
            </p:cNvGrpSpPr>
            <p:nvPr/>
          </p:nvGrpSpPr>
          <p:grpSpPr bwMode="auto">
            <a:xfrm rot="19964076">
              <a:off x="-1371198" y="1551348"/>
              <a:ext cx="1666254" cy="2151586"/>
              <a:chOff x="3309938" y="4121150"/>
              <a:chExt cx="1836737" cy="2371725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68" name="Freeform 1">
                <a:extLst>
                  <a:ext uri="{FF2B5EF4-FFF2-40B4-BE49-F238E27FC236}">
                    <a16:creationId xmlns:a16="http://schemas.microsoft.com/office/drawing/2014/main" id="{EB1CEF9A-4957-5B4F-B74F-707FB58B8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450" y="5248275"/>
                <a:ext cx="290513" cy="741363"/>
              </a:xfrm>
              <a:custGeom>
                <a:avLst/>
                <a:gdLst>
                  <a:gd name="T0" fmla="*/ 175099 w 808"/>
                  <a:gd name="T1" fmla="*/ 51798 h 2061"/>
                  <a:gd name="T2" fmla="*/ 175099 w 808"/>
                  <a:gd name="T3" fmla="*/ 51798 h 2061"/>
                  <a:gd name="T4" fmla="*/ 289075 w 808"/>
                  <a:gd name="T5" fmla="*/ 210431 h 2061"/>
                  <a:gd name="T6" fmla="*/ 289075 w 808"/>
                  <a:gd name="T7" fmla="*/ 227697 h 2061"/>
                  <a:gd name="T8" fmla="*/ 221840 w 808"/>
                  <a:gd name="T9" fmla="*/ 227697 h 2061"/>
                  <a:gd name="T10" fmla="*/ 221840 w 808"/>
                  <a:gd name="T11" fmla="*/ 205754 h 2061"/>
                  <a:gd name="T12" fmla="*/ 221840 w 808"/>
                  <a:gd name="T13" fmla="*/ 205754 h 2061"/>
                  <a:gd name="T14" fmla="*/ 147414 w 808"/>
                  <a:gd name="T15" fmla="*/ 113668 h 2061"/>
                  <a:gd name="T16" fmla="*/ 147414 w 808"/>
                  <a:gd name="T17" fmla="*/ 113668 h 2061"/>
                  <a:gd name="T18" fmla="*/ 73707 w 808"/>
                  <a:gd name="T19" fmla="*/ 205754 h 2061"/>
                  <a:gd name="T20" fmla="*/ 73707 w 808"/>
                  <a:gd name="T21" fmla="*/ 205754 h 2061"/>
                  <a:gd name="T22" fmla="*/ 290153 w 808"/>
                  <a:gd name="T23" fmla="*/ 532731 h 2061"/>
                  <a:gd name="T24" fmla="*/ 290153 w 808"/>
                  <a:gd name="T25" fmla="*/ 532731 h 2061"/>
                  <a:gd name="T26" fmla="*/ 175099 w 808"/>
                  <a:gd name="T27" fmla="*/ 692083 h 2061"/>
                  <a:gd name="T28" fmla="*/ 175099 w 808"/>
                  <a:gd name="T29" fmla="*/ 741003 h 2061"/>
                  <a:gd name="T30" fmla="*/ 116133 w 808"/>
                  <a:gd name="T31" fmla="*/ 741003 h 2061"/>
                  <a:gd name="T32" fmla="*/ 116133 w 808"/>
                  <a:gd name="T33" fmla="*/ 692083 h 2061"/>
                  <a:gd name="T34" fmla="*/ 116133 w 808"/>
                  <a:gd name="T35" fmla="*/ 692083 h 2061"/>
                  <a:gd name="T36" fmla="*/ 0 w 808"/>
                  <a:gd name="T37" fmla="*/ 532731 h 2061"/>
                  <a:gd name="T38" fmla="*/ 0 w 808"/>
                  <a:gd name="T39" fmla="*/ 493163 h 2061"/>
                  <a:gd name="T40" fmla="*/ 67235 w 808"/>
                  <a:gd name="T41" fmla="*/ 493163 h 2061"/>
                  <a:gd name="T42" fmla="*/ 67235 w 808"/>
                  <a:gd name="T43" fmla="*/ 537407 h 2061"/>
                  <a:gd name="T44" fmla="*/ 67235 w 808"/>
                  <a:gd name="T45" fmla="*/ 537407 h 2061"/>
                  <a:gd name="T46" fmla="*/ 142740 w 808"/>
                  <a:gd name="T47" fmla="*/ 628774 h 2061"/>
                  <a:gd name="T48" fmla="*/ 142740 w 808"/>
                  <a:gd name="T49" fmla="*/ 628774 h 2061"/>
                  <a:gd name="T50" fmla="*/ 218244 w 808"/>
                  <a:gd name="T51" fmla="*/ 537407 h 2061"/>
                  <a:gd name="T52" fmla="*/ 218244 w 808"/>
                  <a:gd name="T53" fmla="*/ 537407 h 2061"/>
                  <a:gd name="T54" fmla="*/ 2876 w 808"/>
                  <a:gd name="T55" fmla="*/ 210431 h 2061"/>
                  <a:gd name="T56" fmla="*/ 2876 w 808"/>
                  <a:gd name="T57" fmla="*/ 210431 h 2061"/>
                  <a:gd name="T58" fmla="*/ 116133 w 808"/>
                  <a:gd name="T59" fmla="*/ 51798 h 2061"/>
                  <a:gd name="T60" fmla="*/ 116133 w 808"/>
                  <a:gd name="T61" fmla="*/ 0 h 2061"/>
                  <a:gd name="T62" fmla="*/ 175099 w 808"/>
                  <a:gd name="T63" fmla="*/ 0 h 2061"/>
                  <a:gd name="T64" fmla="*/ 175099 w 808"/>
                  <a:gd name="T65" fmla="*/ 51798 h 20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8" h="2061">
                    <a:moveTo>
                      <a:pt x="487" y="144"/>
                    </a:moveTo>
                    <a:lnTo>
                      <a:pt x="487" y="144"/>
                    </a:lnTo>
                    <a:cubicBezTo>
                      <a:pt x="705" y="175"/>
                      <a:pt x="804" y="344"/>
                      <a:pt x="804" y="585"/>
                    </a:cubicBezTo>
                    <a:lnTo>
                      <a:pt x="804" y="633"/>
                    </a:lnTo>
                    <a:lnTo>
                      <a:pt x="617" y="633"/>
                    </a:lnTo>
                    <a:lnTo>
                      <a:pt x="617" y="572"/>
                    </a:lnTo>
                    <a:cubicBezTo>
                      <a:pt x="617" y="413"/>
                      <a:pt x="553" y="316"/>
                      <a:pt x="410" y="316"/>
                    </a:cubicBezTo>
                    <a:cubicBezTo>
                      <a:pt x="269" y="316"/>
                      <a:pt x="205" y="413"/>
                      <a:pt x="205" y="572"/>
                    </a:cubicBezTo>
                    <a:cubicBezTo>
                      <a:pt x="205" y="974"/>
                      <a:pt x="807" y="977"/>
                      <a:pt x="807" y="1481"/>
                    </a:cubicBezTo>
                    <a:cubicBezTo>
                      <a:pt x="807" y="1722"/>
                      <a:pt x="705" y="1893"/>
                      <a:pt x="487" y="1924"/>
                    </a:cubicBezTo>
                    <a:lnTo>
                      <a:pt x="487" y="2060"/>
                    </a:lnTo>
                    <a:lnTo>
                      <a:pt x="323" y="2060"/>
                    </a:lnTo>
                    <a:lnTo>
                      <a:pt x="323" y="1924"/>
                    </a:lnTo>
                    <a:cubicBezTo>
                      <a:pt x="100" y="1893"/>
                      <a:pt x="0" y="1724"/>
                      <a:pt x="0" y="1481"/>
                    </a:cubicBezTo>
                    <a:lnTo>
                      <a:pt x="0" y="1371"/>
                    </a:lnTo>
                    <a:lnTo>
                      <a:pt x="187" y="1371"/>
                    </a:lnTo>
                    <a:lnTo>
                      <a:pt x="187" y="1494"/>
                    </a:lnTo>
                    <a:cubicBezTo>
                      <a:pt x="187" y="1656"/>
                      <a:pt x="254" y="1748"/>
                      <a:pt x="397" y="1748"/>
                    </a:cubicBezTo>
                    <a:cubicBezTo>
                      <a:pt x="543" y="1748"/>
                      <a:pt x="607" y="1656"/>
                      <a:pt x="607" y="1494"/>
                    </a:cubicBezTo>
                    <a:cubicBezTo>
                      <a:pt x="607" y="1095"/>
                      <a:pt x="8" y="1089"/>
                      <a:pt x="8" y="585"/>
                    </a:cubicBezTo>
                    <a:cubicBezTo>
                      <a:pt x="8" y="339"/>
                      <a:pt x="107" y="177"/>
                      <a:pt x="323" y="144"/>
                    </a:cubicBezTo>
                    <a:lnTo>
                      <a:pt x="323" y="0"/>
                    </a:lnTo>
                    <a:lnTo>
                      <a:pt x="487" y="0"/>
                    </a:lnTo>
                    <a:lnTo>
                      <a:pt x="487" y="14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9" name="Freeform 31">
                <a:extLst>
                  <a:ext uri="{FF2B5EF4-FFF2-40B4-BE49-F238E27FC236}">
                    <a16:creationId xmlns:a16="http://schemas.microsoft.com/office/drawing/2014/main" id="{6E4DDB14-DA92-2E43-BC98-9D083D856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9938" y="4754563"/>
                <a:ext cx="1836737" cy="1738312"/>
              </a:xfrm>
              <a:custGeom>
                <a:avLst/>
                <a:gdLst>
                  <a:gd name="T0" fmla="*/ 918008 w 5102"/>
                  <a:gd name="T1" fmla="*/ 64782 h 4830"/>
                  <a:gd name="T2" fmla="*/ 918008 w 5102"/>
                  <a:gd name="T3" fmla="*/ 64782 h 4830"/>
                  <a:gd name="T4" fmla="*/ 317163 w 5102"/>
                  <a:gd name="T5" fmla="*/ 396609 h 4830"/>
                  <a:gd name="T6" fmla="*/ 317163 w 5102"/>
                  <a:gd name="T7" fmla="*/ 396609 h 4830"/>
                  <a:gd name="T8" fmla="*/ 64801 w 5102"/>
                  <a:gd name="T9" fmla="*/ 1044787 h 4830"/>
                  <a:gd name="T10" fmla="*/ 64801 w 5102"/>
                  <a:gd name="T11" fmla="*/ 1044787 h 4830"/>
                  <a:gd name="T12" fmla="*/ 918008 w 5102"/>
                  <a:gd name="T13" fmla="*/ 1672810 h 4830"/>
                  <a:gd name="T14" fmla="*/ 918008 w 5102"/>
                  <a:gd name="T15" fmla="*/ 1672810 h 4830"/>
                  <a:gd name="T16" fmla="*/ 1771216 w 5102"/>
                  <a:gd name="T17" fmla="*/ 1044787 h 4830"/>
                  <a:gd name="T18" fmla="*/ 1771216 w 5102"/>
                  <a:gd name="T19" fmla="*/ 1044787 h 4830"/>
                  <a:gd name="T20" fmla="*/ 1518854 w 5102"/>
                  <a:gd name="T21" fmla="*/ 396609 h 4830"/>
                  <a:gd name="T22" fmla="*/ 1518854 w 5102"/>
                  <a:gd name="T23" fmla="*/ 396609 h 4830"/>
                  <a:gd name="T24" fmla="*/ 918008 w 5102"/>
                  <a:gd name="T25" fmla="*/ 64782 h 4830"/>
                  <a:gd name="T26" fmla="*/ 918008 w 5102"/>
                  <a:gd name="T27" fmla="*/ 1737952 h 4830"/>
                  <a:gd name="T28" fmla="*/ 918008 w 5102"/>
                  <a:gd name="T29" fmla="*/ 1737952 h 4830"/>
                  <a:gd name="T30" fmla="*/ 0 w 5102"/>
                  <a:gd name="T31" fmla="*/ 1044787 h 4830"/>
                  <a:gd name="T32" fmla="*/ 0 w 5102"/>
                  <a:gd name="T33" fmla="*/ 1044787 h 4830"/>
                  <a:gd name="T34" fmla="*/ 918008 w 5102"/>
                  <a:gd name="T35" fmla="*/ 0 h 4830"/>
                  <a:gd name="T36" fmla="*/ 918008 w 5102"/>
                  <a:gd name="T37" fmla="*/ 0 h 4830"/>
                  <a:gd name="T38" fmla="*/ 1569615 w 5102"/>
                  <a:gd name="T39" fmla="*/ 355940 h 4830"/>
                  <a:gd name="T40" fmla="*/ 1569615 w 5102"/>
                  <a:gd name="T41" fmla="*/ 355940 h 4830"/>
                  <a:gd name="T42" fmla="*/ 1836377 w 5102"/>
                  <a:gd name="T43" fmla="*/ 1044787 h 4830"/>
                  <a:gd name="T44" fmla="*/ 1836377 w 5102"/>
                  <a:gd name="T45" fmla="*/ 1044787 h 4830"/>
                  <a:gd name="T46" fmla="*/ 918008 w 5102"/>
                  <a:gd name="T47" fmla="*/ 1737952 h 48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102" h="4830">
                    <a:moveTo>
                      <a:pt x="2550" y="180"/>
                    </a:moveTo>
                    <a:lnTo>
                      <a:pt x="2550" y="180"/>
                    </a:lnTo>
                    <a:cubicBezTo>
                      <a:pt x="1952" y="180"/>
                      <a:pt x="1360" y="507"/>
                      <a:pt x="881" y="1102"/>
                    </a:cubicBezTo>
                    <a:cubicBezTo>
                      <a:pt x="449" y="1638"/>
                      <a:pt x="180" y="2329"/>
                      <a:pt x="180" y="2903"/>
                    </a:cubicBezTo>
                    <a:cubicBezTo>
                      <a:pt x="180" y="3963"/>
                      <a:pt x="1111" y="4648"/>
                      <a:pt x="2550" y="4648"/>
                    </a:cubicBezTo>
                    <a:cubicBezTo>
                      <a:pt x="3989" y="4648"/>
                      <a:pt x="4920" y="3963"/>
                      <a:pt x="4920" y="2903"/>
                    </a:cubicBezTo>
                    <a:cubicBezTo>
                      <a:pt x="4920" y="2329"/>
                      <a:pt x="4651" y="1638"/>
                      <a:pt x="4219" y="1102"/>
                    </a:cubicBezTo>
                    <a:cubicBezTo>
                      <a:pt x="3741" y="507"/>
                      <a:pt x="3149" y="180"/>
                      <a:pt x="2550" y="180"/>
                    </a:cubicBezTo>
                    <a:close/>
                    <a:moveTo>
                      <a:pt x="2550" y="4829"/>
                    </a:moveTo>
                    <a:lnTo>
                      <a:pt x="2550" y="4829"/>
                    </a:lnTo>
                    <a:cubicBezTo>
                      <a:pt x="1001" y="4829"/>
                      <a:pt x="0" y="4072"/>
                      <a:pt x="0" y="2903"/>
                    </a:cubicBezTo>
                    <a:cubicBezTo>
                      <a:pt x="0" y="1596"/>
                      <a:pt x="1176" y="0"/>
                      <a:pt x="2550" y="0"/>
                    </a:cubicBezTo>
                    <a:cubicBezTo>
                      <a:pt x="3204" y="0"/>
                      <a:pt x="3846" y="351"/>
                      <a:pt x="4360" y="989"/>
                    </a:cubicBezTo>
                    <a:cubicBezTo>
                      <a:pt x="4823" y="1564"/>
                      <a:pt x="5101" y="2280"/>
                      <a:pt x="5101" y="2903"/>
                    </a:cubicBezTo>
                    <a:cubicBezTo>
                      <a:pt x="5101" y="4072"/>
                      <a:pt x="4099" y="4829"/>
                      <a:pt x="2550" y="482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0" name="Freeform 32">
                <a:extLst>
                  <a:ext uri="{FF2B5EF4-FFF2-40B4-BE49-F238E27FC236}">
                    <a16:creationId xmlns:a16="http://schemas.microsoft.com/office/drawing/2014/main" id="{C85248DC-F4B2-B84C-812F-6B63A410E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4121150"/>
                <a:ext cx="769937" cy="534988"/>
              </a:xfrm>
              <a:custGeom>
                <a:avLst/>
                <a:gdLst>
                  <a:gd name="T0" fmla="*/ 80705 w 2137"/>
                  <a:gd name="T1" fmla="*/ 65076 h 1488"/>
                  <a:gd name="T2" fmla="*/ 381546 w 2137"/>
                  <a:gd name="T3" fmla="*/ 466676 h 1488"/>
                  <a:gd name="T4" fmla="*/ 381546 w 2137"/>
                  <a:gd name="T5" fmla="*/ 466676 h 1488"/>
                  <a:gd name="T6" fmla="*/ 384788 w 2137"/>
                  <a:gd name="T7" fmla="*/ 469553 h 1488"/>
                  <a:gd name="T8" fmla="*/ 384788 w 2137"/>
                  <a:gd name="T9" fmla="*/ 469553 h 1488"/>
                  <a:gd name="T10" fmla="*/ 388031 w 2137"/>
                  <a:gd name="T11" fmla="*/ 466676 h 1488"/>
                  <a:gd name="T12" fmla="*/ 688872 w 2137"/>
                  <a:gd name="T13" fmla="*/ 65076 h 1488"/>
                  <a:gd name="T14" fmla="*/ 80705 w 2137"/>
                  <a:gd name="T15" fmla="*/ 65076 h 1488"/>
                  <a:gd name="T16" fmla="*/ 384788 w 2137"/>
                  <a:gd name="T17" fmla="*/ 534628 h 1488"/>
                  <a:gd name="T18" fmla="*/ 384788 w 2137"/>
                  <a:gd name="T19" fmla="*/ 534628 h 1488"/>
                  <a:gd name="T20" fmla="*/ 329664 w 2137"/>
                  <a:gd name="T21" fmla="*/ 505506 h 1488"/>
                  <a:gd name="T22" fmla="*/ 19095 w 2137"/>
                  <a:gd name="T23" fmla="*/ 90962 h 1488"/>
                  <a:gd name="T24" fmla="*/ 19095 w 2137"/>
                  <a:gd name="T25" fmla="*/ 90962 h 1488"/>
                  <a:gd name="T26" fmla="*/ 9728 w 2137"/>
                  <a:gd name="T27" fmla="*/ 29482 h 1488"/>
                  <a:gd name="T28" fmla="*/ 9728 w 2137"/>
                  <a:gd name="T29" fmla="*/ 29482 h 1488"/>
                  <a:gd name="T30" fmla="*/ 64852 w 2137"/>
                  <a:gd name="T31" fmla="*/ 0 h 1488"/>
                  <a:gd name="T32" fmla="*/ 705085 w 2137"/>
                  <a:gd name="T33" fmla="*/ 0 h 1488"/>
                  <a:gd name="T34" fmla="*/ 705085 w 2137"/>
                  <a:gd name="T35" fmla="*/ 0 h 1488"/>
                  <a:gd name="T36" fmla="*/ 760209 w 2137"/>
                  <a:gd name="T37" fmla="*/ 29482 h 1488"/>
                  <a:gd name="T38" fmla="*/ 760209 w 2137"/>
                  <a:gd name="T39" fmla="*/ 29482 h 1488"/>
                  <a:gd name="T40" fmla="*/ 750842 w 2137"/>
                  <a:gd name="T41" fmla="*/ 90962 h 1488"/>
                  <a:gd name="T42" fmla="*/ 440273 w 2137"/>
                  <a:gd name="T43" fmla="*/ 505506 h 1488"/>
                  <a:gd name="T44" fmla="*/ 440273 w 2137"/>
                  <a:gd name="T45" fmla="*/ 505506 h 1488"/>
                  <a:gd name="T46" fmla="*/ 384788 w 2137"/>
                  <a:gd name="T47" fmla="*/ 534628 h 14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37" h="1488">
                    <a:moveTo>
                      <a:pt x="224" y="181"/>
                    </a:moveTo>
                    <a:lnTo>
                      <a:pt x="1059" y="1298"/>
                    </a:lnTo>
                    <a:cubicBezTo>
                      <a:pt x="1063" y="1303"/>
                      <a:pt x="1067" y="1305"/>
                      <a:pt x="1068" y="1306"/>
                    </a:cubicBezTo>
                    <a:cubicBezTo>
                      <a:pt x="1070" y="1305"/>
                      <a:pt x="1073" y="1303"/>
                      <a:pt x="1077" y="1298"/>
                    </a:cubicBezTo>
                    <a:lnTo>
                      <a:pt x="1912" y="181"/>
                    </a:lnTo>
                    <a:lnTo>
                      <a:pt x="224" y="181"/>
                    </a:lnTo>
                    <a:close/>
                    <a:moveTo>
                      <a:pt x="1068" y="1487"/>
                    </a:moveTo>
                    <a:lnTo>
                      <a:pt x="1068" y="1487"/>
                    </a:lnTo>
                    <a:cubicBezTo>
                      <a:pt x="1009" y="1487"/>
                      <a:pt x="953" y="1457"/>
                      <a:pt x="915" y="1406"/>
                    </a:cubicBezTo>
                    <a:lnTo>
                      <a:pt x="53" y="253"/>
                    </a:lnTo>
                    <a:cubicBezTo>
                      <a:pt x="10" y="197"/>
                      <a:pt x="0" y="134"/>
                      <a:pt x="27" y="82"/>
                    </a:cubicBezTo>
                    <a:cubicBezTo>
                      <a:pt x="53" y="30"/>
                      <a:pt x="108" y="0"/>
                      <a:pt x="180" y="0"/>
                    </a:cubicBezTo>
                    <a:lnTo>
                      <a:pt x="1957" y="0"/>
                    </a:lnTo>
                    <a:cubicBezTo>
                      <a:pt x="2028" y="0"/>
                      <a:pt x="2084" y="30"/>
                      <a:pt x="2110" y="82"/>
                    </a:cubicBezTo>
                    <a:cubicBezTo>
                      <a:pt x="2136" y="134"/>
                      <a:pt x="2126" y="197"/>
                      <a:pt x="2084" y="253"/>
                    </a:cubicBezTo>
                    <a:lnTo>
                      <a:pt x="1222" y="1406"/>
                    </a:lnTo>
                    <a:cubicBezTo>
                      <a:pt x="1183" y="1457"/>
                      <a:pt x="1128" y="1487"/>
                      <a:pt x="1068" y="148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1" name="Freeform 33">
                <a:extLst>
                  <a:ext uri="{FF2B5EF4-FFF2-40B4-BE49-F238E27FC236}">
                    <a16:creationId xmlns:a16="http://schemas.microsoft.com/office/drawing/2014/main" id="{35F4B230-39D9-894D-BC18-28EDCA4A5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4313" y="4597400"/>
                <a:ext cx="407987" cy="222250"/>
              </a:xfrm>
              <a:custGeom>
                <a:avLst/>
                <a:gdLst>
                  <a:gd name="T0" fmla="*/ 111007 w 1132"/>
                  <a:gd name="T1" fmla="*/ 64987 h 619"/>
                  <a:gd name="T2" fmla="*/ 111007 w 1132"/>
                  <a:gd name="T3" fmla="*/ 64987 h 619"/>
                  <a:gd name="T4" fmla="*/ 64874 w 1132"/>
                  <a:gd name="T5" fmla="*/ 110945 h 619"/>
                  <a:gd name="T6" fmla="*/ 64874 w 1132"/>
                  <a:gd name="T7" fmla="*/ 110945 h 619"/>
                  <a:gd name="T8" fmla="*/ 111007 w 1132"/>
                  <a:gd name="T9" fmla="*/ 157263 h 619"/>
                  <a:gd name="T10" fmla="*/ 296259 w 1132"/>
                  <a:gd name="T11" fmla="*/ 157263 h 619"/>
                  <a:gd name="T12" fmla="*/ 296259 w 1132"/>
                  <a:gd name="T13" fmla="*/ 157263 h 619"/>
                  <a:gd name="T14" fmla="*/ 342392 w 1132"/>
                  <a:gd name="T15" fmla="*/ 110945 h 619"/>
                  <a:gd name="T16" fmla="*/ 342392 w 1132"/>
                  <a:gd name="T17" fmla="*/ 110945 h 619"/>
                  <a:gd name="T18" fmla="*/ 296259 w 1132"/>
                  <a:gd name="T19" fmla="*/ 64987 h 619"/>
                  <a:gd name="T20" fmla="*/ 111007 w 1132"/>
                  <a:gd name="T21" fmla="*/ 64987 h 619"/>
                  <a:gd name="T22" fmla="*/ 296259 w 1132"/>
                  <a:gd name="T23" fmla="*/ 221891 h 619"/>
                  <a:gd name="T24" fmla="*/ 111007 w 1132"/>
                  <a:gd name="T25" fmla="*/ 221891 h 619"/>
                  <a:gd name="T26" fmla="*/ 111007 w 1132"/>
                  <a:gd name="T27" fmla="*/ 221891 h 619"/>
                  <a:gd name="T28" fmla="*/ 0 w 1132"/>
                  <a:gd name="T29" fmla="*/ 110945 h 619"/>
                  <a:gd name="T30" fmla="*/ 0 w 1132"/>
                  <a:gd name="T31" fmla="*/ 110945 h 619"/>
                  <a:gd name="T32" fmla="*/ 111007 w 1132"/>
                  <a:gd name="T33" fmla="*/ 0 h 619"/>
                  <a:gd name="T34" fmla="*/ 296259 w 1132"/>
                  <a:gd name="T35" fmla="*/ 0 h 619"/>
                  <a:gd name="T36" fmla="*/ 296259 w 1132"/>
                  <a:gd name="T37" fmla="*/ 0 h 619"/>
                  <a:gd name="T38" fmla="*/ 407627 w 1132"/>
                  <a:gd name="T39" fmla="*/ 110945 h 619"/>
                  <a:gd name="T40" fmla="*/ 407627 w 1132"/>
                  <a:gd name="T41" fmla="*/ 110945 h 619"/>
                  <a:gd name="T42" fmla="*/ 296259 w 1132"/>
                  <a:gd name="T43" fmla="*/ 221891 h 6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2" h="619">
                    <a:moveTo>
                      <a:pt x="308" y="181"/>
                    </a:moveTo>
                    <a:lnTo>
                      <a:pt x="308" y="181"/>
                    </a:lnTo>
                    <a:cubicBezTo>
                      <a:pt x="237" y="181"/>
                      <a:pt x="180" y="239"/>
                      <a:pt x="180" y="309"/>
                    </a:cubicBezTo>
                    <a:cubicBezTo>
                      <a:pt x="180" y="380"/>
                      <a:pt x="237" y="438"/>
                      <a:pt x="308" y="438"/>
                    </a:cubicBezTo>
                    <a:lnTo>
                      <a:pt x="822" y="438"/>
                    </a:lnTo>
                    <a:cubicBezTo>
                      <a:pt x="893" y="438"/>
                      <a:pt x="950" y="380"/>
                      <a:pt x="950" y="309"/>
                    </a:cubicBezTo>
                    <a:cubicBezTo>
                      <a:pt x="950" y="239"/>
                      <a:pt x="893" y="181"/>
                      <a:pt x="822" y="181"/>
                    </a:cubicBezTo>
                    <a:lnTo>
                      <a:pt x="308" y="181"/>
                    </a:lnTo>
                    <a:close/>
                    <a:moveTo>
                      <a:pt x="822" y="618"/>
                    </a:moveTo>
                    <a:lnTo>
                      <a:pt x="308" y="618"/>
                    </a:lnTo>
                    <a:cubicBezTo>
                      <a:pt x="138" y="618"/>
                      <a:pt x="0" y="480"/>
                      <a:pt x="0" y="309"/>
                    </a:cubicBezTo>
                    <a:cubicBezTo>
                      <a:pt x="0" y="139"/>
                      <a:pt x="138" y="0"/>
                      <a:pt x="308" y="0"/>
                    </a:cubicBezTo>
                    <a:lnTo>
                      <a:pt x="822" y="0"/>
                    </a:lnTo>
                    <a:cubicBezTo>
                      <a:pt x="993" y="0"/>
                      <a:pt x="1131" y="139"/>
                      <a:pt x="1131" y="309"/>
                    </a:cubicBezTo>
                    <a:cubicBezTo>
                      <a:pt x="1131" y="480"/>
                      <a:pt x="993" y="618"/>
                      <a:pt x="822" y="6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35" name="Group 9">
              <a:extLst>
                <a:ext uri="{FF2B5EF4-FFF2-40B4-BE49-F238E27FC236}">
                  <a16:creationId xmlns:a16="http://schemas.microsoft.com/office/drawing/2014/main" id="{2AF9C2AD-AD37-C040-B5A7-BBFCD7D8DF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7994" y="1804368"/>
              <a:ext cx="1690738" cy="966342"/>
              <a:chOff x="5507038" y="1647825"/>
              <a:chExt cx="1863725" cy="106521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66" name="Freeform 34">
                <a:extLst>
                  <a:ext uri="{FF2B5EF4-FFF2-40B4-BE49-F238E27FC236}">
                    <a16:creationId xmlns:a16="http://schemas.microsoft.com/office/drawing/2014/main" id="{9FACF4EB-4478-4C40-BF17-6EFAD7A1B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2950" y="1647825"/>
                <a:ext cx="277813" cy="246063"/>
              </a:xfrm>
              <a:custGeom>
                <a:avLst/>
                <a:gdLst>
                  <a:gd name="T0" fmla="*/ 15474 w 772"/>
                  <a:gd name="T1" fmla="*/ 110764 h 682"/>
                  <a:gd name="T2" fmla="*/ 15474 w 772"/>
                  <a:gd name="T3" fmla="*/ 110764 h 682"/>
                  <a:gd name="T4" fmla="*/ 17273 w 772"/>
                  <a:gd name="T5" fmla="*/ 139989 h 682"/>
                  <a:gd name="T6" fmla="*/ 250823 w 772"/>
                  <a:gd name="T7" fmla="*/ 238486 h 682"/>
                  <a:gd name="T8" fmla="*/ 250823 w 772"/>
                  <a:gd name="T9" fmla="*/ 238486 h 682"/>
                  <a:gd name="T10" fmla="*/ 272775 w 772"/>
                  <a:gd name="T11" fmla="*/ 219725 h 682"/>
                  <a:gd name="T12" fmla="*/ 224554 w 772"/>
                  <a:gd name="T13" fmla="*/ 24173 h 682"/>
                  <a:gd name="T14" fmla="*/ 224554 w 772"/>
                  <a:gd name="T15" fmla="*/ 24173 h 682"/>
                  <a:gd name="T16" fmla="*/ 188927 w 772"/>
                  <a:gd name="T17" fmla="*/ 9020 h 682"/>
                  <a:gd name="T18" fmla="*/ 15474 w 772"/>
                  <a:gd name="T19" fmla="*/ 110764 h 6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2" h="682">
                    <a:moveTo>
                      <a:pt x="43" y="307"/>
                    </a:moveTo>
                    <a:lnTo>
                      <a:pt x="43" y="307"/>
                    </a:lnTo>
                    <a:cubicBezTo>
                      <a:pt x="0" y="332"/>
                      <a:pt x="2" y="368"/>
                      <a:pt x="48" y="388"/>
                    </a:cubicBezTo>
                    <a:lnTo>
                      <a:pt x="697" y="661"/>
                    </a:lnTo>
                    <a:cubicBezTo>
                      <a:pt x="743" y="681"/>
                      <a:pt x="771" y="657"/>
                      <a:pt x="758" y="609"/>
                    </a:cubicBezTo>
                    <a:lnTo>
                      <a:pt x="624" y="67"/>
                    </a:lnTo>
                    <a:cubicBezTo>
                      <a:pt x="612" y="19"/>
                      <a:pt x="567" y="0"/>
                      <a:pt x="525" y="25"/>
                    </a:cubicBezTo>
                    <a:lnTo>
                      <a:pt x="43" y="30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7" name="Freeform 35">
                <a:extLst>
                  <a:ext uri="{FF2B5EF4-FFF2-40B4-BE49-F238E27FC236}">
                    <a16:creationId xmlns:a16="http://schemas.microsoft.com/office/drawing/2014/main" id="{6BA9CAE0-C3C6-F541-B786-DABFE43F7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7038" y="1752600"/>
                <a:ext cx="1771650" cy="960438"/>
              </a:xfrm>
              <a:custGeom>
                <a:avLst/>
                <a:gdLst>
                  <a:gd name="T0" fmla="*/ 37067 w 4923"/>
                  <a:gd name="T1" fmla="*/ 960078 h 2666"/>
                  <a:gd name="T2" fmla="*/ 37067 w 4923"/>
                  <a:gd name="T3" fmla="*/ 960078 h 2666"/>
                  <a:gd name="T4" fmla="*/ 20873 w 4923"/>
                  <a:gd name="T5" fmla="*/ 955755 h 2666"/>
                  <a:gd name="T6" fmla="*/ 20873 w 4923"/>
                  <a:gd name="T7" fmla="*/ 955755 h 2666"/>
                  <a:gd name="T8" fmla="*/ 8637 w 4923"/>
                  <a:gd name="T9" fmla="*/ 911443 h 2666"/>
                  <a:gd name="T10" fmla="*/ 393340 w 4923"/>
                  <a:gd name="T11" fmla="*/ 235967 h 2666"/>
                  <a:gd name="T12" fmla="*/ 393340 w 4923"/>
                  <a:gd name="T13" fmla="*/ 235967 h 2666"/>
                  <a:gd name="T14" fmla="*/ 445522 w 4923"/>
                  <a:gd name="T15" fmla="*/ 201742 h 2666"/>
                  <a:gd name="T16" fmla="*/ 445522 w 4923"/>
                  <a:gd name="T17" fmla="*/ 201742 h 2666"/>
                  <a:gd name="T18" fmla="*/ 499143 w 4923"/>
                  <a:gd name="T19" fmla="*/ 233805 h 2666"/>
                  <a:gd name="T20" fmla="*/ 747814 w 4923"/>
                  <a:gd name="T21" fmla="*/ 631526 h 2666"/>
                  <a:gd name="T22" fmla="*/ 987129 w 4923"/>
                  <a:gd name="T23" fmla="*/ 284241 h 2666"/>
                  <a:gd name="T24" fmla="*/ 987129 w 4923"/>
                  <a:gd name="T25" fmla="*/ 284241 h 2666"/>
                  <a:gd name="T26" fmla="*/ 1040390 w 4923"/>
                  <a:gd name="T27" fmla="*/ 253979 h 2666"/>
                  <a:gd name="T28" fmla="*/ 1040390 w 4923"/>
                  <a:gd name="T29" fmla="*/ 253979 h 2666"/>
                  <a:gd name="T30" fmla="*/ 1041830 w 4923"/>
                  <a:gd name="T31" fmla="*/ 253979 h 2666"/>
                  <a:gd name="T32" fmla="*/ 1041830 w 4923"/>
                  <a:gd name="T33" fmla="*/ 253979 h 2666"/>
                  <a:gd name="T34" fmla="*/ 1095091 w 4923"/>
                  <a:gd name="T35" fmla="*/ 286402 h 2666"/>
                  <a:gd name="T36" fmla="*/ 1373991 w 4923"/>
                  <a:gd name="T37" fmla="*/ 730956 h 2666"/>
                  <a:gd name="T38" fmla="*/ 1704714 w 4923"/>
                  <a:gd name="T39" fmla="*/ 23056 h 2666"/>
                  <a:gd name="T40" fmla="*/ 1704714 w 4923"/>
                  <a:gd name="T41" fmla="*/ 23056 h 2666"/>
                  <a:gd name="T42" fmla="*/ 1747898 w 4923"/>
                  <a:gd name="T43" fmla="*/ 7565 h 2666"/>
                  <a:gd name="T44" fmla="*/ 1747898 w 4923"/>
                  <a:gd name="T45" fmla="*/ 7565 h 2666"/>
                  <a:gd name="T46" fmla="*/ 1763733 w 4923"/>
                  <a:gd name="T47" fmla="*/ 50796 h 2666"/>
                  <a:gd name="T48" fmla="*/ 1428332 w 4923"/>
                  <a:gd name="T49" fmla="*/ 768422 h 2666"/>
                  <a:gd name="T50" fmla="*/ 1428332 w 4923"/>
                  <a:gd name="T51" fmla="*/ 768422 h 2666"/>
                  <a:gd name="T52" fmla="*/ 1378670 w 4923"/>
                  <a:gd name="T53" fmla="*/ 806249 h 2666"/>
                  <a:gd name="T54" fmla="*/ 1378670 w 4923"/>
                  <a:gd name="T55" fmla="*/ 806249 h 2666"/>
                  <a:gd name="T56" fmla="*/ 1324329 w 4923"/>
                  <a:gd name="T57" fmla="*/ 774907 h 2666"/>
                  <a:gd name="T58" fmla="*/ 1040390 w 4923"/>
                  <a:gd name="T59" fmla="*/ 321707 h 2666"/>
                  <a:gd name="T60" fmla="*/ 801075 w 4923"/>
                  <a:gd name="T61" fmla="*/ 668992 h 2666"/>
                  <a:gd name="T62" fmla="*/ 801075 w 4923"/>
                  <a:gd name="T63" fmla="*/ 668992 h 2666"/>
                  <a:gd name="T64" fmla="*/ 746015 w 4923"/>
                  <a:gd name="T65" fmla="*/ 698893 h 2666"/>
                  <a:gd name="T66" fmla="*/ 746015 w 4923"/>
                  <a:gd name="T67" fmla="*/ 698893 h 2666"/>
                  <a:gd name="T68" fmla="*/ 692754 w 4923"/>
                  <a:gd name="T69" fmla="*/ 666470 h 2666"/>
                  <a:gd name="T70" fmla="*/ 446961 w 4923"/>
                  <a:gd name="T71" fmla="*/ 273073 h 2666"/>
                  <a:gd name="T72" fmla="*/ 65497 w 4923"/>
                  <a:gd name="T73" fmla="*/ 943506 h 2666"/>
                  <a:gd name="T74" fmla="*/ 65497 w 4923"/>
                  <a:gd name="T75" fmla="*/ 943506 h 2666"/>
                  <a:gd name="T76" fmla="*/ 37067 w 4923"/>
                  <a:gd name="T77" fmla="*/ 960078 h 26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923" h="2666">
                    <a:moveTo>
                      <a:pt x="103" y="2665"/>
                    </a:moveTo>
                    <a:lnTo>
                      <a:pt x="103" y="2665"/>
                    </a:lnTo>
                    <a:cubicBezTo>
                      <a:pt x="88" y="2665"/>
                      <a:pt x="73" y="2661"/>
                      <a:pt x="58" y="2653"/>
                    </a:cubicBezTo>
                    <a:cubicBezTo>
                      <a:pt x="15" y="2628"/>
                      <a:pt x="0" y="2573"/>
                      <a:pt x="24" y="2530"/>
                    </a:cubicBezTo>
                    <a:lnTo>
                      <a:pt x="1093" y="655"/>
                    </a:lnTo>
                    <a:cubicBezTo>
                      <a:pt x="1127" y="596"/>
                      <a:pt x="1179" y="561"/>
                      <a:pt x="1238" y="560"/>
                    </a:cubicBezTo>
                    <a:cubicBezTo>
                      <a:pt x="1297" y="560"/>
                      <a:pt x="1351" y="591"/>
                      <a:pt x="1387" y="649"/>
                    </a:cubicBezTo>
                    <a:lnTo>
                      <a:pt x="2078" y="1753"/>
                    </a:lnTo>
                    <a:lnTo>
                      <a:pt x="2743" y="789"/>
                    </a:lnTo>
                    <a:cubicBezTo>
                      <a:pt x="2780" y="735"/>
                      <a:pt x="2834" y="705"/>
                      <a:pt x="2891" y="705"/>
                    </a:cubicBezTo>
                    <a:cubicBezTo>
                      <a:pt x="2893" y="705"/>
                      <a:pt x="2894" y="705"/>
                      <a:pt x="2895" y="705"/>
                    </a:cubicBezTo>
                    <a:cubicBezTo>
                      <a:pt x="2954" y="706"/>
                      <a:pt x="3008" y="739"/>
                      <a:pt x="3043" y="795"/>
                    </a:cubicBezTo>
                    <a:lnTo>
                      <a:pt x="3818" y="2029"/>
                    </a:lnTo>
                    <a:lnTo>
                      <a:pt x="4737" y="64"/>
                    </a:lnTo>
                    <a:cubicBezTo>
                      <a:pt x="4758" y="19"/>
                      <a:pt x="4812" y="0"/>
                      <a:pt x="4857" y="21"/>
                    </a:cubicBezTo>
                    <a:cubicBezTo>
                      <a:pt x="4903" y="42"/>
                      <a:pt x="4922" y="95"/>
                      <a:pt x="4901" y="141"/>
                    </a:cubicBezTo>
                    <a:lnTo>
                      <a:pt x="3969" y="2133"/>
                    </a:lnTo>
                    <a:cubicBezTo>
                      <a:pt x="3939" y="2197"/>
                      <a:pt x="3889" y="2235"/>
                      <a:pt x="3831" y="2238"/>
                    </a:cubicBezTo>
                    <a:cubicBezTo>
                      <a:pt x="3771" y="2242"/>
                      <a:pt x="3717" y="2210"/>
                      <a:pt x="3680" y="2151"/>
                    </a:cubicBezTo>
                    <a:lnTo>
                      <a:pt x="2891" y="893"/>
                    </a:lnTo>
                    <a:lnTo>
                      <a:pt x="2226" y="1857"/>
                    </a:lnTo>
                    <a:cubicBezTo>
                      <a:pt x="2188" y="1912"/>
                      <a:pt x="2134" y="1942"/>
                      <a:pt x="2073" y="1940"/>
                    </a:cubicBezTo>
                    <a:cubicBezTo>
                      <a:pt x="2015" y="1939"/>
                      <a:pt x="1961" y="1906"/>
                      <a:pt x="1925" y="1850"/>
                    </a:cubicBezTo>
                    <a:lnTo>
                      <a:pt x="1242" y="758"/>
                    </a:lnTo>
                    <a:lnTo>
                      <a:pt x="182" y="2619"/>
                    </a:lnTo>
                    <a:cubicBezTo>
                      <a:pt x="165" y="2648"/>
                      <a:pt x="134" y="2665"/>
                      <a:pt x="103" y="26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37" name="Group 5">
              <a:extLst>
                <a:ext uri="{FF2B5EF4-FFF2-40B4-BE49-F238E27FC236}">
                  <a16:creationId xmlns:a16="http://schemas.microsoft.com/office/drawing/2014/main" id="{6BCBC59A-77E2-D24A-A59D-2759EC2B3E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0143" y="2873562"/>
              <a:ext cx="1474715" cy="1356622"/>
              <a:chOff x="4892675" y="3322638"/>
              <a:chExt cx="1625600" cy="1495425"/>
            </a:xfrm>
            <a:solidFill>
              <a:schemeClr val="tx2">
                <a:lumMod val="75000"/>
              </a:schemeClr>
            </a:solidFill>
          </p:grpSpPr>
          <p:sp>
            <p:nvSpPr>
              <p:cNvPr id="63" name="Freeform 2">
                <a:extLst>
                  <a:ext uri="{FF2B5EF4-FFF2-40B4-BE49-F238E27FC236}">
                    <a16:creationId xmlns:a16="http://schemas.microsoft.com/office/drawing/2014/main" id="{28DC7CC1-E1D8-3A4C-9099-4AE01D78F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5788" y="3751263"/>
                <a:ext cx="252412" cy="642937"/>
              </a:xfrm>
              <a:custGeom>
                <a:avLst/>
                <a:gdLst>
                  <a:gd name="T0" fmla="*/ 152311 w 701"/>
                  <a:gd name="T1" fmla="*/ 44229 h 1788"/>
                  <a:gd name="T2" fmla="*/ 152311 w 701"/>
                  <a:gd name="T3" fmla="*/ 44229 h 1788"/>
                  <a:gd name="T4" fmla="*/ 251332 w 701"/>
                  <a:gd name="T5" fmla="*/ 181950 h 1788"/>
                  <a:gd name="T6" fmla="*/ 251332 w 701"/>
                  <a:gd name="T7" fmla="*/ 197052 h 1788"/>
                  <a:gd name="T8" fmla="*/ 193000 w 701"/>
                  <a:gd name="T9" fmla="*/ 197052 h 1788"/>
                  <a:gd name="T10" fmla="*/ 193000 w 701"/>
                  <a:gd name="T11" fmla="*/ 177994 h 1788"/>
                  <a:gd name="T12" fmla="*/ 193000 w 701"/>
                  <a:gd name="T13" fmla="*/ 177994 h 1788"/>
                  <a:gd name="T14" fmla="*/ 128186 w 701"/>
                  <a:gd name="T15" fmla="*/ 97807 h 1788"/>
                  <a:gd name="T16" fmla="*/ 128186 w 701"/>
                  <a:gd name="T17" fmla="*/ 97807 h 1788"/>
                  <a:gd name="T18" fmla="*/ 64093 w 701"/>
                  <a:gd name="T19" fmla="*/ 177994 h 1788"/>
                  <a:gd name="T20" fmla="*/ 64093 w 701"/>
                  <a:gd name="T21" fmla="*/ 177994 h 1788"/>
                  <a:gd name="T22" fmla="*/ 252052 w 701"/>
                  <a:gd name="T23" fmla="*/ 461706 h 1788"/>
                  <a:gd name="T24" fmla="*/ 252052 w 701"/>
                  <a:gd name="T25" fmla="*/ 461706 h 1788"/>
                  <a:gd name="T26" fmla="*/ 152311 w 701"/>
                  <a:gd name="T27" fmla="*/ 600146 h 1788"/>
                  <a:gd name="T28" fmla="*/ 152311 w 701"/>
                  <a:gd name="T29" fmla="*/ 642577 h 1788"/>
                  <a:gd name="T30" fmla="*/ 100821 w 701"/>
                  <a:gd name="T31" fmla="*/ 642577 h 1788"/>
                  <a:gd name="T32" fmla="*/ 100821 w 701"/>
                  <a:gd name="T33" fmla="*/ 600146 h 1788"/>
                  <a:gd name="T34" fmla="*/ 100821 w 701"/>
                  <a:gd name="T35" fmla="*/ 600146 h 1788"/>
                  <a:gd name="T36" fmla="*/ 0 w 701"/>
                  <a:gd name="T37" fmla="*/ 461706 h 1788"/>
                  <a:gd name="T38" fmla="*/ 0 w 701"/>
                  <a:gd name="T39" fmla="*/ 427186 h 1788"/>
                  <a:gd name="T40" fmla="*/ 58332 w 701"/>
                  <a:gd name="T41" fmla="*/ 427186 h 1788"/>
                  <a:gd name="T42" fmla="*/ 58332 w 701"/>
                  <a:gd name="T43" fmla="*/ 465662 h 1788"/>
                  <a:gd name="T44" fmla="*/ 58332 w 701"/>
                  <a:gd name="T45" fmla="*/ 465662 h 1788"/>
                  <a:gd name="T46" fmla="*/ 124226 w 701"/>
                  <a:gd name="T47" fmla="*/ 545130 h 1788"/>
                  <a:gd name="T48" fmla="*/ 124226 w 701"/>
                  <a:gd name="T49" fmla="*/ 545130 h 1788"/>
                  <a:gd name="T50" fmla="*/ 189759 w 701"/>
                  <a:gd name="T51" fmla="*/ 465662 h 1788"/>
                  <a:gd name="T52" fmla="*/ 189759 w 701"/>
                  <a:gd name="T53" fmla="*/ 465662 h 1788"/>
                  <a:gd name="T54" fmla="*/ 2521 w 701"/>
                  <a:gd name="T55" fmla="*/ 181950 h 1788"/>
                  <a:gd name="T56" fmla="*/ 2521 w 701"/>
                  <a:gd name="T57" fmla="*/ 181950 h 1788"/>
                  <a:gd name="T58" fmla="*/ 100821 w 701"/>
                  <a:gd name="T59" fmla="*/ 44229 h 1788"/>
                  <a:gd name="T60" fmla="*/ 100821 w 701"/>
                  <a:gd name="T61" fmla="*/ 0 h 1788"/>
                  <a:gd name="T62" fmla="*/ 152311 w 701"/>
                  <a:gd name="T63" fmla="*/ 0 h 1788"/>
                  <a:gd name="T64" fmla="*/ 152311 w 701"/>
                  <a:gd name="T65" fmla="*/ 44229 h 1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01" h="1788">
                    <a:moveTo>
                      <a:pt x="423" y="123"/>
                    </a:moveTo>
                    <a:lnTo>
                      <a:pt x="423" y="123"/>
                    </a:lnTo>
                    <a:cubicBezTo>
                      <a:pt x="612" y="150"/>
                      <a:pt x="698" y="297"/>
                      <a:pt x="698" y="506"/>
                    </a:cubicBezTo>
                    <a:lnTo>
                      <a:pt x="698" y="548"/>
                    </a:lnTo>
                    <a:lnTo>
                      <a:pt x="536" y="548"/>
                    </a:lnTo>
                    <a:lnTo>
                      <a:pt x="536" y="495"/>
                    </a:lnTo>
                    <a:cubicBezTo>
                      <a:pt x="536" y="357"/>
                      <a:pt x="481" y="272"/>
                      <a:pt x="356" y="272"/>
                    </a:cubicBezTo>
                    <a:cubicBezTo>
                      <a:pt x="233" y="272"/>
                      <a:pt x="178" y="357"/>
                      <a:pt x="178" y="495"/>
                    </a:cubicBezTo>
                    <a:cubicBezTo>
                      <a:pt x="178" y="844"/>
                      <a:pt x="700" y="846"/>
                      <a:pt x="700" y="1284"/>
                    </a:cubicBezTo>
                    <a:cubicBezTo>
                      <a:pt x="700" y="1493"/>
                      <a:pt x="612" y="1642"/>
                      <a:pt x="423" y="1669"/>
                    </a:cubicBezTo>
                    <a:lnTo>
                      <a:pt x="423" y="1787"/>
                    </a:lnTo>
                    <a:lnTo>
                      <a:pt x="280" y="1787"/>
                    </a:lnTo>
                    <a:lnTo>
                      <a:pt x="280" y="1669"/>
                    </a:lnTo>
                    <a:cubicBezTo>
                      <a:pt x="87" y="1642"/>
                      <a:pt x="0" y="1496"/>
                      <a:pt x="0" y="1284"/>
                    </a:cubicBezTo>
                    <a:lnTo>
                      <a:pt x="0" y="1188"/>
                    </a:lnTo>
                    <a:lnTo>
                      <a:pt x="162" y="1188"/>
                    </a:lnTo>
                    <a:lnTo>
                      <a:pt x="162" y="1295"/>
                    </a:lnTo>
                    <a:cubicBezTo>
                      <a:pt x="162" y="1435"/>
                      <a:pt x="221" y="1516"/>
                      <a:pt x="345" y="1516"/>
                    </a:cubicBezTo>
                    <a:cubicBezTo>
                      <a:pt x="471" y="1516"/>
                      <a:pt x="527" y="1435"/>
                      <a:pt x="527" y="1295"/>
                    </a:cubicBezTo>
                    <a:cubicBezTo>
                      <a:pt x="527" y="948"/>
                      <a:pt x="7" y="944"/>
                      <a:pt x="7" y="506"/>
                    </a:cubicBezTo>
                    <a:cubicBezTo>
                      <a:pt x="7" y="292"/>
                      <a:pt x="94" y="152"/>
                      <a:pt x="280" y="123"/>
                    </a:cubicBezTo>
                    <a:lnTo>
                      <a:pt x="280" y="0"/>
                    </a:lnTo>
                    <a:lnTo>
                      <a:pt x="423" y="0"/>
                    </a:lnTo>
                    <a:lnTo>
                      <a:pt x="423" y="12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4" name="Freeform 36">
                <a:extLst>
                  <a:ext uri="{FF2B5EF4-FFF2-40B4-BE49-F238E27FC236}">
                    <a16:creationId xmlns:a16="http://schemas.microsoft.com/office/drawing/2014/main" id="{B9C8C4B6-63FE-3C44-BEAB-D116BC349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2850" y="3322638"/>
                <a:ext cx="1495425" cy="1495425"/>
              </a:xfrm>
              <a:custGeom>
                <a:avLst/>
                <a:gdLst>
                  <a:gd name="T0" fmla="*/ 747353 w 4154"/>
                  <a:gd name="T1" fmla="*/ 65175 h 4153"/>
                  <a:gd name="T2" fmla="*/ 747353 w 4154"/>
                  <a:gd name="T3" fmla="*/ 65175 h 4153"/>
                  <a:gd name="T4" fmla="*/ 65159 w 4154"/>
                  <a:gd name="T5" fmla="*/ 747172 h 4153"/>
                  <a:gd name="T6" fmla="*/ 65159 w 4154"/>
                  <a:gd name="T7" fmla="*/ 747172 h 4153"/>
                  <a:gd name="T8" fmla="*/ 747353 w 4154"/>
                  <a:gd name="T9" fmla="*/ 1429890 h 4153"/>
                  <a:gd name="T10" fmla="*/ 747353 w 4154"/>
                  <a:gd name="T11" fmla="*/ 1429890 h 4153"/>
                  <a:gd name="T12" fmla="*/ 1429906 w 4154"/>
                  <a:gd name="T13" fmla="*/ 747172 h 4153"/>
                  <a:gd name="T14" fmla="*/ 1429906 w 4154"/>
                  <a:gd name="T15" fmla="*/ 747172 h 4153"/>
                  <a:gd name="T16" fmla="*/ 747353 w 4154"/>
                  <a:gd name="T17" fmla="*/ 65175 h 4153"/>
                  <a:gd name="T18" fmla="*/ 747353 w 4154"/>
                  <a:gd name="T19" fmla="*/ 1495065 h 4153"/>
                  <a:gd name="T20" fmla="*/ 747353 w 4154"/>
                  <a:gd name="T21" fmla="*/ 1495065 h 4153"/>
                  <a:gd name="T22" fmla="*/ 0 w 4154"/>
                  <a:gd name="T23" fmla="*/ 747172 h 4153"/>
                  <a:gd name="T24" fmla="*/ 0 w 4154"/>
                  <a:gd name="T25" fmla="*/ 747172 h 4153"/>
                  <a:gd name="T26" fmla="*/ 747353 w 4154"/>
                  <a:gd name="T27" fmla="*/ 0 h 4153"/>
                  <a:gd name="T28" fmla="*/ 747353 w 4154"/>
                  <a:gd name="T29" fmla="*/ 0 h 4153"/>
                  <a:gd name="T30" fmla="*/ 1495065 w 4154"/>
                  <a:gd name="T31" fmla="*/ 747172 h 4153"/>
                  <a:gd name="T32" fmla="*/ 1495065 w 4154"/>
                  <a:gd name="T33" fmla="*/ 747172 h 4153"/>
                  <a:gd name="T34" fmla="*/ 747353 w 4154"/>
                  <a:gd name="T35" fmla="*/ 1495065 h 41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54" h="4153">
                    <a:moveTo>
                      <a:pt x="2076" y="181"/>
                    </a:moveTo>
                    <a:lnTo>
                      <a:pt x="2076" y="181"/>
                    </a:lnTo>
                    <a:cubicBezTo>
                      <a:pt x="1031" y="181"/>
                      <a:pt x="181" y="1032"/>
                      <a:pt x="181" y="2075"/>
                    </a:cubicBezTo>
                    <a:cubicBezTo>
                      <a:pt x="181" y="3121"/>
                      <a:pt x="1031" y="3971"/>
                      <a:pt x="2076" y="3971"/>
                    </a:cubicBezTo>
                    <a:cubicBezTo>
                      <a:pt x="3121" y="3971"/>
                      <a:pt x="3972" y="3121"/>
                      <a:pt x="3972" y="2075"/>
                    </a:cubicBezTo>
                    <a:cubicBezTo>
                      <a:pt x="3972" y="1032"/>
                      <a:pt x="3121" y="181"/>
                      <a:pt x="2076" y="181"/>
                    </a:cubicBezTo>
                    <a:close/>
                    <a:moveTo>
                      <a:pt x="2076" y="4152"/>
                    </a:moveTo>
                    <a:lnTo>
                      <a:pt x="2076" y="4152"/>
                    </a:lnTo>
                    <a:cubicBezTo>
                      <a:pt x="931" y="4152"/>
                      <a:pt x="0" y="3220"/>
                      <a:pt x="0" y="2075"/>
                    </a:cubicBezTo>
                    <a:cubicBezTo>
                      <a:pt x="0" y="932"/>
                      <a:pt x="931" y="0"/>
                      <a:pt x="2076" y="0"/>
                    </a:cubicBezTo>
                    <a:cubicBezTo>
                      <a:pt x="3221" y="0"/>
                      <a:pt x="4153" y="932"/>
                      <a:pt x="4153" y="2075"/>
                    </a:cubicBezTo>
                    <a:cubicBezTo>
                      <a:pt x="4153" y="3220"/>
                      <a:pt x="3221" y="4152"/>
                      <a:pt x="2076" y="415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5" name="Freeform 37">
                <a:extLst>
                  <a:ext uri="{FF2B5EF4-FFF2-40B4-BE49-F238E27FC236}">
                    <a16:creationId xmlns:a16="http://schemas.microsoft.com/office/drawing/2014/main" id="{E88DD57B-DC43-544B-8E88-7331C5A49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2675" y="3322638"/>
                <a:ext cx="909638" cy="1495425"/>
              </a:xfrm>
              <a:custGeom>
                <a:avLst/>
                <a:gdLst>
                  <a:gd name="T0" fmla="*/ 876534 w 2528"/>
                  <a:gd name="T1" fmla="*/ 1495065 h 4153"/>
                  <a:gd name="T2" fmla="*/ 746997 w 2528"/>
                  <a:gd name="T3" fmla="*/ 1495065 h 4153"/>
                  <a:gd name="T4" fmla="*/ 746997 w 2528"/>
                  <a:gd name="T5" fmla="*/ 1495065 h 4153"/>
                  <a:gd name="T6" fmla="*/ 0 w 2528"/>
                  <a:gd name="T7" fmla="*/ 747172 h 4153"/>
                  <a:gd name="T8" fmla="*/ 0 w 2528"/>
                  <a:gd name="T9" fmla="*/ 747172 h 4153"/>
                  <a:gd name="T10" fmla="*/ 746997 w 2528"/>
                  <a:gd name="T11" fmla="*/ 0 h 4153"/>
                  <a:gd name="T12" fmla="*/ 876534 w 2528"/>
                  <a:gd name="T13" fmla="*/ 0 h 4153"/>
                  <a:gd name="T14" fmla="*/ 876534 w 2528"/>
                  <a:gd name="T15" fmla="*/ 0 h 4153"/>
                  <a:gd name="T16" fmla="*/ 909278 w 2528"/>
                  <a:gd name="T17" fmla="*/ 32768 h 4153"/>
                  <a:gd name="T18" fmla="*/ 909278 w 2528"/>
                  <a:gd name="T19" fmla="*/ 32768 h 4153"/>
                  <a:gd name="T20" fmla="*/ 876534 w 2528"/>
                  <a:gd name="T21" fmla="*/ 65175 h 4153"/>
                  <a:gd name="T22" fmla="*/ 746997 w 2528"/>
                  <a:gd name="T23" fmla="*/ 65175 h 4153"/>
                  <a:gd name="T24" fmla="*/ 746997 w 2528"/>
                  <a:gd name="T25" fmla="*/ 65175 h 4153"/>
                  <a:gd name="T26" fmla="*/ 64769 w 2528"/>
                  <a:gd name="T27" fmla="*/ 747172 h 4153"/>
                  <a:gd name="T28" fmla="*/ 64769 w 2528"/>
                  <a:gd name="T29" fmla="*/ 747172 h 4153"/>
                  <a:gd name="T30" fmla="*/ 746997 w 2528"/>
                  <a:gd name="T31" fmla="*/ 1429890 h 4153"/>
                  <a:gd name="T32" fmla="*/ 876534 w 2528"/>
                  <a:gd name="T33" fmla="*/ 1429890 h 4153"/>
                  <a:gd name="T34" fmla="*/ 876534 w 2528"/>
                  <a:gd name="T35" fmla="*/ 1429890 h 4153"/>
                  <a:gd name="T36" fmla="*/ 909278 w 2528"/>
                  <a:gd name="T37" fmla="*/ 1462297 h 4153"/>
                  <a:gd name="T38" fmla="*/ 909278 w 2528"/>
                  <a:gd name="T39" fmla="*/ 1462297 h 4153"/>
                  <a:gd name="T40" fmla="*/ 876534 w 2528"/>
                  <a:gd name="T41" fmla="*/ 1495065 h 41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28" h="4153">
                    <a:moveTo>
                      <a:pt x="2436" y="4152"/>
                    </a:moveTo>
                    <a:lnTo>
                      <a:pt x="2076" y="4152"/>
                    </a:lnTo>
                    <a:cubicBezTo>
                      <a:pt x="930" y="4152"/>
                      <a:pt x="0" y="3221"/>
                      <a:pt x="0" y="2075"/>
                    </a:cubicBezTo>
                    <a:cubicBezTo>
                      <a:pt x="0" y="932"/>
                      <a:pt x="930" y="0"/>
                      <a:pt x="2076" y="0"/>
                    </a:cubicBezTo>
                    <a:lnTo>
                      <a:pt x="2436" y="0"/>
                    </a:lnTo>
                    <a:cubicBezTo>
                      <a:pt x="2486" y="0"/>
                      <a:pt x="2527" y="41"/>
                      <a:pt x="2527" y="91"/>
                    </a:cubicBezTo>
                    <a:cubicBezTo>
                      <a:pt x="2527" y="141"/>
                      <a:pt x="2486" y="181"/>
                      <a:pt x="2436" y="181"/>
                    </a:cubicBezTo>
                    <a:lnTo>
                      <a:pt x="2076" y="181"/>
                    </a:lnTo>
                    <a:cubicBezTo>
                      <a:pt x="1030" y="181"/>
                      <a:pt x="180" y="1032"/>
                      <a:pt x="180" y="2075"/>
                    </a:cubicBezTo>
                    <a:cubicBezTo>
                      <a:pt x="180" y="3121"/>
                      <a:pt x="1030" y="3971"/>
                      <a:pt x="2076" y="3971"/>
                    </a:cubicBezTo>
                    <a:lnTo>
                      <a:pt x="2436" y="3971"/>
                    </a:lnTo>
                    <a:cubicBezTo>
                      <a:pt x="2486" y="3971"/>
                      <a:pt x="2527" y="4011"/>
                      <a:pt x="2527" y="4061"/>
                    </a:cubicBezTo>
                    <a:cubicBezTo>
                      <a:pt x="2527" y="4111"/>
                      <a:pt x="2486" y="4152"/>
                      <a:pt x="2436" y="415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38" name="Group 11">
              <a:extLst>
                <a:ext uri="{FF2B5EF4-FFF2-40B4-BE49-F238E27FC236}">
                  <a16:creationId xmlns:a16="http://schemas.microsoft.com/office/drawing/2014/main" id="{EA082276-356B-844B-B8EE-A6BCC7863F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54917"/>
              <a:ext cx="1765625" cy="1659054"/>
              <a:chOff x="3332163" y="2060575"/>
              <a:chExt cx="1946275" cy="18288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56" name="Freeform 43">
                <a:extLst>
                  <a:ext uri="{FF2B5EF4-FFF2-40B4-BE49-F238E27FC236}">
                    <a16:creationId xmlns:a16="http://schemas.microsoft.com/office/drawing/2014/main" id="{5EADE7E1-0B73-E642-BDCC-59D2F0C23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1663" y="2060575"/>
                <a:ext cx="273050" cy="481013"/>
              </a:xfrm>
              <a:custGeom>
                <a:avLst/>
                <a:gdLst>
                  <a:gd name="T0" fmla="*/ 65115 w 759"/>
                  <a:gd name="T1" fmla="*/ 415584 h 1338"/>
                  <a:gd name="T2" fmla="*/ 207935 w 759"/>
                  <a:gd name="T3" fmla="*/ 415584 h 1338"/>
                  <a:gd name="T4" fmla="*/ 207935 w 759"/>
                  <a:gd name="T5" fmla="*/ 68305 h 1338"/>
                  <a:gd name="T6" fmla="*/ 207935 w 759"/>
                  <a:gd name="T7" fmla="*/ 68305 h 1338"/>
                  <a:gd name="T8" fmla="*/ 65115 w 759"/>
                  <a:gd name="T9" fmla="*/ 240507 h 1338"/>
                  <a:gd name="T10" fmla="*/ 65115 w 759"/>
                  <a:gd name="T11" fmla="*/ 415584 h 1338"/>
                  <a:gd name="T12" fmla="*/ 240313 w 759"/>
                  <a:gd name="T13" fmla="*/ 480653 h 1338"/>
                  <a:gd name="T14" fmla="*/ 32377 w 759"/>
                  <a:gd name="T15" fmla="*/ 480653 h 1338"/>
                  <a:gd name="T16" fmla="*/ 32377 w 759"/>
                  <a:gd name="T17" fmla="*/ 480653 h 1338"/>
                  <a:gd name="T18" fmla="*/ 0 w 759"/>
                  <a:gd name="T19" fmla="*/ 448298 h 1338"/>
                  <a:gd name="T20" fmla="*/ 0 w 759"/>
                  <a:gd name="T21" fmla="*/ 240507 h 1338"/>
                  <a:gd name="T22" fmla="*/ 0 w 759"/>
                  <a:gd name="T23" fmla="*/ 240507 h 1338"/>
                  <a:gd name="T24" fmla="*/ 240313 w 759"/>
                  <a:gd name="T25" fmla="*/ 0 h 1338"/>
                  <a:gd name="T26" fmla="*/ 240313 w 759"/>
                  <a:gd name="T27" fmla="*/ 0 h 1338"/>
                  <a:gd name="T28" fmla="*/ 272690 w 759"/>
                  <a:gd name="T29" fmla="*/ 32715 h 1338"/>
                  <a:gd name="T30" fmla="*/ 272690 w 759"/>
                  <a:gd name="T31" fmla="*/ 448298 h 1338"/>
                  <a:gd name="T32" fmla="*/ 272690 w 759"/>
                  <a:gd name="T33" fmla="*/ 448298 h 1338"/>
                  <a:gd name="T34" fmla="*/ 240313 w 759"/>
                  <a:gd name="T35" fmla="*/ 480653 h 13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59" h="1338">
                    <a:moveTo>
                      <a:pt x="181" y="1156"/>
                    </a:moveTo>
                    <a:lnTo>
                      <a:pt x="578" y="1156"/>
                    </a:lnTo>
                    <a:lnTo>
                      <a:pt x="578" y="190"/>
                    </a:lnTo>
                    <a:cubicBezTo>
                      <a:pt x="352" y="232"/>
                      <a:pt x="181" y="431"/>
                      <a:pt x="181" y="669"/>
                    </a:cubicBezTo>
                    <a:lnTo>
                      <a:pt x="181" y="1156"/>
                    </a:lnTo>
                    <a:close/>
                    <a:moveTo>
                      <a:pt x="668" y="1337"/>
                    </a:moveTo>
                    <a:lnTo>
                      <a:pt x="90" y="1337"/>
                    </a:lnTo>
                    <a:cubicBezTo>
                      <a:pt x="40" y="1337"/>
                      <a:pt x="0" y="1297"/>
                      <a:pt x="0" y="1247"/>
                    </a:cubicBezTo>
                    <a:lnTo>
                      <a:pt x="0" y="669"/>
                    </a:lnTo>
                    <a:cubicBezTo>
                      <a:pt x="0" y="300"/>
                      <a:pt x="300" y="0"/>
                      <a:pt x="668" y="0"/>
                    </a:cubicBezTo>
                    <a:cubicBezTo>
                      <a:pt x="717" y="0"/>
                      <a:pt x="758" y="41"/>
                      <a:pt x="758" y="91"/>
                    </a:cubicBezTo>
                    <a:lnTo>
                      <a:pt x="758" y="1247"/>
                    </a:lnTo>
                    <a:cubicBezTo>
                      <a:pt x="758" y="1297"/>
                      <a:pt x="717" y="1337"/>
                      <a:pt x="668" y="13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7" name="Freeform 38">
                <a:extLst>
                  <a:ext uri="{FF2B5EF4-FFF2-40B4-BE49-F238E27FC236}">
                    <a16:creationId xmlns:a16="http://schemas.microsoft.com/office/drawing/2014/main" id="{B8E963BE-E460-134C-A0A7-F7C9FF917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100" y="2716213"/>
                <a:ext cx="287338" cy="500062"/>
              </a:xfrm>
              <a:custGeom>
                <a:avLst/>
                <a:gdLst>
                  <a:gd name="T0" fmla="*/ 254530 w 797"/>
                  <a:gd name="T1" fmla="*/ 499702 h 1390"/>
                  <a:gd name="T2" fmla="*/ 32087 w 797"/>
                  <a:gd name="T3" fmla="*/ 499702 h 1390"/>
                  <a:gd name="T4" fmla="*/ 32087 w 797"/>
                  <a:gd name="T5" fmla="*/ 499702 h 1390"/>
                  <a:gd name="T6" fmla="*/ 0 w 797"/>
                  <a:gd name="T7" fmla="*/ 466964 h 1390"/>
                  <a:gd name="T8" fmla="*/ 0 w 797"/>
                  <a:gd name="T9" fmla="*/ 466964 h 1390"/>
                  <a:gd name="T10" fmla="*/ 32087 w 797"/>
                  <a:gd name="T11" fmla="*/ 434586 h 1390"/>
                  <a:gd name="T12" fmla="*/ 221723 w 797"/>
                  <a:gd name="T13" fmla="*/ 434586 h 1390"/>
                  <a:gd name="T14" fmla="*/ 221723 w 797"/>
                  <a:gd name="T15" fmla="*/ 64756 h 1390"/>
                  <a:gd name="T16" fmla="*/ 32087 w 797"/>
                  <a:gd name="T17" fmla="*/ 64756 h 1390"/>
                  <a:gd name="T18" fmla="*/ 32087 w 797"/>
                  <a:gd name="T19" fmla="*/ 64756 h 1390"/>
                  <a:gd name="T20" fmla="*/ 0 w 797"/>
                  <a:gd name="T21" fmla="*/ 32378 h 1390"/>
                  <a:gd name="T22" fmla="*/ 0 w 797"/>
                  <a:gd name="T23" fmla="*/ 32378 h 1390"/>
                  <a:gd name="T24" fmla="*/ 32087 w 797"/>
                  <a:gd name="T25" fmla="*/ 0 h 1390"/>
                  <a:gd name="T26" fmla="*/ 254530 w 797"/>
                  <a:gd name="T27" fmla="*/ 0 h 1390"/>
                  <a:gd name="T28" fmla="*/ 254530 w 797"/>
                  <a:gd name="T29" fmla="*/ 0 h 1390"/>
                  <a:gd name="T30" fmla="*/ 286977 w 797"/>
                  <a:gd name="T31" fmla="*/ 32378 h 1390"/>
                  <a:gd name="T32" fmla="*/ 286977 w 797"/>
                  <a:gd name="T33" fmla="*/ 466964 h 1390"/>
                  <a:gd name="T34" fmla="*/ 286977 w 797"/>
                  <a:gd name="T35" fmla="*/ 466964 h 1390"/>
                  <a:gd name="T36" fmla="*/ 254530 w 797"/>
                  <a:gd name="T37" fmla="*/ 499702 h 13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97" h="1390">
                    <a:moveTo>
                      <a:pt x="706" y="1389"/>
                    </a:moveTo>
                    <a:lnTo>
                      <a:pt x="89" y="1389"/>
                    </a:lnTo>
                    <a:cubicBezTo>
                      <a:pt x="40" y="1389"/>
                      <a:pt x="0" y="1348"/>
                      <a:pt x="0" y="1298"/>
                    </a:cubicBezTo>
                    <a:cubicBezTo>
                      <a:pt x="0" y="1248"/>
                      <a:pt x="40" y="1208"/>
                      <a:pt x="89" y="1208"/>
                    </a:cubicBezTo>
                    <a:lnTo>
                      <a:pt x="615" y="1208"/>
                    </a:lnTo>
                    <a:lnTo>
                      <a:pt x="615" y="180"/>
                    </a:lnTo>
                    <a:lnTo>
                      <a:pt x="89" y="180"/>
                    </a:lnTo>
                    <a:cubicBezTo>
                      <a:pt x="40" y="180"/>
                      <a:pt x="0" y="140"/>
                      <a:pt x="0" y="90"/>
                    </a:cubicBezTo>
                    <a:cubicBezTo>
                      <a:pt x="0" y="40"/>
                      <a:pt x="40" y="0"/>
                      <a:pt x="89" y="0"/>
                    </a:cubicBezTo>
                    <a:lnTo>
                      <a:pt x="706" y="0"/>
                    </a:lnTo>
                    <a:cubicBezTo>
                      <a:pt x="756" y="0"/>
                      <a:pt x="796" y="40"/>
                      <a:pt x="796" y="90"/>
                    </a:cubicBezTo>
                    <a:lnTo>
                      <a:pt x="796" y="1298"/>
                    </a:lnTo>
                    <a:cubicBezTo>
                      <a:pt x="796" y="1348"/>
                      <a:pt x="756" y="1389"/>
                      <a:pt x="706" y="138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8" name="Freeform 39">
                <a:extLst>
                  <a:ext uri="{FF2B5EF4-FFF2-40B4-BE49-F238E27FC236}">
                    <a16:creationId xmlns:a16="http://schemas.microsoft.com/office/drawing/2014/main" id="{EB1C75BF-A732-8944-A542-2B8BBE6AD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8363" y="2614613"/>
                <a:ext cx="153987" cy="153987"/>
              </a:xfrm>
              <a:custGeom>
                <a:avLst/>
                <a:gdLst>
                  <a:gd name="T0" fmla="*/ 153628 w 429"/>
                  <a:gd name="T1" fmla="*/ 76994 h 428"/>
                  <a:gd name="T2" fmla="*/ 153628 w 429"/>
                  <a:gd name="T3" fmla="*/ 76994 h 428"/>
                  <a:gd name="T4" fmla="*/ 76814 w 429"/>
                  <a:gd name="T5" fmla="*/ 153627 h 428"/>
                  <a:gd name="T6" fmla="*/ 76814 w 429"/>
                  <a:gd name="T7" fmla="*/ 153627 h 428"/>
                  <a:gd name="T8" fmla="*/ 0 w 429"/>
                  <a:gd name="T9" fmla="*/ 76994 h 428"/>
                  <a:gd name="T10" fmla="*/ 0 w 429"/>
                  <a:gd name="T11" fmla="*/ 76994 h 428"/>
                  <a:gd name="T12" fmla="*/ 76814 w 429"/>
                  <a:gd name="T13" fmla="*/ 0 h 428"/>
                  <a:gd name="T14" fmla="*/ 76814 w 429"/>
                  <a:gd name="T15" fmla="*/ 0 h 428"/>
                  <a:gd name="T16" fmla="*/ 153628 w 429"/>
                  <a:gd name="T17" fmla="*/ 76994 h 4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9" h="428">
                    <a:moveTo>
                      <a:pt x="428" y="214"/>
                    </a:moveTo>
                    <a:lnTo>
                      <a:pt x="428" y="214"/>
                    </a:lnTo>
                    <a:cubicBezTo>
                      <a:pt x="428" y="332"/>
                      <a:pt x="332" y="427"/>
                      <a:pt x="214" y="427"/>
                    </a:cubicBezTo>
                    <a:cubicBezTo>
                      <a:pt x="96" y="427"/>
                      <a:pt x="0" y="332"/>
                      <a:pt x="0" y="214"/>
                    </a:cubicBezTo>
                    <a:cubicBezTo>
                      <a:pt x="0" y="96"/>
                      <a:pt x="96" y="0"/>
                      <a:pt x="214" y="0"/>
                    </a:cubicBezTo>
                    <a:cubicBezTo>
                      <a:pt x="332" y="0"/>
                      <a:pt x="428" y="96"/>
                      <a:pt x="428" y="21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9" name="Freeform 40">
                <a:extLst>
                  <a:ext uri="{FF2B5EF4-FFF2-40B4-BE49-F238E27FC236}">
                    <a16:creationId xmlns:a16="http://schemas.microsoft.com/office/drawing/2014/main" id="{A9BC0077-9430-6D4E-A725-C632868C8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575" y="3552825"/>
                <a:ext cx="355600" cy="336550"/>
              </a:xfrm>
              <a:custGeom>
                <a:avLst/>
                <a:gdLst>
                  <a:gd name="T0" fmla="*/ 322847 w 988"/>
                  <a:gd name="T1" fmla="*/ 336190 h 936"/>
                  <a:gd name="T2" fmla="*/ 32393 w 988"/>
                  <a:gd name="T3" fmla="*/ 336190 h 936"/>
                  <a:gd name="T4" fmla="*/ 32393 w 988"/>
                  <a:gd name="T5" fmla="*/ 336190 h 936"/>
                  <a:gd name="T6" fmla="*/ 0 w 988"/>
                  <a:gd name="T7" fmla="*/ 303830 h 936"/>
                  <a:gd name="T8" fmla="*/ 0 w 988"/>
                  <a:gd name="T9" fmla="*/ 32720 h 936"/>
                  <a:gd name="T10" fmla="*/ 0 w 988"/>
                  <a:gd name="T11" fmla="*/ 32720 h 936"/>
                  <a:gd name="T12" fmla="*/ 32393 w 988"/>
                  <a:gd name="T13" fmla="*/ 0 h 936"/>
                  <a:gd name="T14" fmla="*/ 32393 w 988"/>
                  <a:gd name="T15" fmla="*/ 0 h 936"/>
                  <a:gd name="T16" fmla="*/ 65145 w 988"/>
                  <a:gd name="T17" fmla="*/ 32720 h 936"/>
                  <a:gd name="T18" fmla="*/ 65145 w 988"/>
                  <a:gd name="T19" fmla="*/ 271469 h 936"/>
                  <a:gd name="T20" fmla="*/ 290095 w 988"/>
                  <a:gd name="T21" fmla="*/ 271469 h 936"/>
                  <a:gd name="T22" fmla="*/ 290095 w 988"/>
                  <a:gd name="T23" fmla="*/ 154612 h 936"/>
                  <a:gd name="T24" fmla="*/ 290095 w 988"/>
                  <a:gd name="T25" fmla="*/ 154612 h 936"/>
                  <a:gd name="T26" fmla="*/ 322847 w 988"/>
                  <a:gd name="T27" fmla="*/ 121892 h 936"/>
                  <a:gd name="T28" fmla="*/ 322847 w 988"/>
                  <a:gd name="T29" fmla="*/ 121892 h 936"/>
                  <a:gd name="T30" fmla="*/ 355240 w 988"/>
                  <a:gd name="T31" fmla="*/ 154612 h 936"/>
                  <a:gd name="T32" fmla="*/ 355240 w 988"/>
                  <a:gd name="T33" fmla="*/ 303830 h 936"/>
                  <a:gd name="T34" fmla="*/ 355240 w 988"/>
                  <a:gd name="T35" fmla="*/ 303830 h 936"/>
                  <a:gd name="T36" fmla="*/ 322847 w 988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8" h="936">
                    <a:moveTo>
                      <a:pt x="897" y="935"/>
                    </a:moveTo>
                    <a:lnTo>
                      <a:pt x="90" y="935"/>
                    </a:lnTo>
                    <a:cubicBezTo>
                      <a:pt x="41" y="935"/>
                      <a:pt x="0" y="894"/>
                      <a:pt x="0" y="845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0" y="0"/>
                    </a:cubicBezTo>
                    <a:cubicBezTo>
                      <a:pt x="140" y="0"/>
                      <a:pt x="181" y="41"/>
                      <a:pt x="181" y="91"/>
                    </a:cubicBezTo>
                    <a:lnTo>
                      <a:pt x="181" y="755"/>
                    </a:lnTo>
                    <a:lnTo>
                      <a:pt x="806" y="755"/>
                    </a:lnTo>
                    <a:lnTo>
                      <a:pt x="806" y="430"/>
                    </a:lnTo>
                    <a:cubicBezTo>
                      <a:pt x="806" y="380"/>
                      <a:pt x="847" y="339"/>
                      <a:pt x="897" y="339"/>
                    </a:cubicBezTo>
                    <a:cubicBezTo>
                      <a:pt x="947" y="339"/>
                      <a:pt x="987" y="380"/>
                      <a:pt x="987" y="430"/>
                    </a:cubicBezTo>
                    <a:lnTo>
                      <a:pt x="987" y="845"/>
                    </a:lnTo>
                    <a:cubicBezTo>
                      <a:pt x="987" y="894"/>
                      <a:pt x="947" y="935"/>
                      <a:pt x="897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0" name="Freeform 41">
                <a:extLst>
                  <a:ext uri="{FF2B5EF4-FFF2-40B4-BE49-F238E27FC236}">
                    <a16:creationId xmlns:a16="http://schemas.microsoft.com/office/drawing/2014/main" id="{3C5E29CE-F990-F148-8CCD-E202A3EBE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8488" y="3552825"/>
                <a:ext cx="355600" cy="336550"/>
              </a:xfrm>
              <a:custGeom>
                <a:avLst/>
                <a:gdLst>
                  <a:gd name="T0" fmla="*/ 322814 w 987"/>
                  <a:gd name="T1" fmla="*/ 336190 h 936"/>
                  <a:gd name="T2" fmla="*/ 32426 w 987"/>
                  <a:gd name="T3" fmla="*/ 336190 h 936"/>
                  <a:gd name="T4" fmla="*/ 32426 w 987"/>
                  <a:gd name="T5" fmla="*/ 336190 h 936"/>
                  <a:gd name="T6" fmla="*/ 0 w 987"/>
                  <a:gd name="T7" fmla="*/ 303830 h 936"/>
                  <a:gd name="T8" fmla="*/ 0 w 987"/>
                  <a:gd name="T9" fmla="*/ 154612 h 936"/>
                  <a:gd name="T10" fmla="*/ 0 w 987"/>
                  <a:gd name="T11" fmla="*/ 154612 h 936"/>
                  <a:gd name="T12" fmla="*/ 32426 w 987"/>
                  <a:gd name="T13" fmla="*/ 121892 h 936"/>
                  <a:gd name="T14" fmla="*/ 32426 w 987"/>
                  <a:gd name="T15" fmla="*/ 121892 h 936"/>
                  <a:gd name="T16" fmla="*/ 65211 w 987"/>
                  <a:gd name="T17" fmla="*/ 154612 h 936"/>
                  <a:gd name="T18" fmla="*/ 65211 w 987"/>
                  <a:gd name="T19" fmla="*/ 271469 h 936"/>
                  <a:gd name="T20" fmla="*/ 290028 w 987"/>
                  <a:gd name="T21" fmla="*/ 271469 h 936"/>
                  <a:gd name="T22" fmla="*/ 290028 w 987"/>
                  <a:gd name="T23" fmla="*/ 32720 h 936"/>
                  <a:gd name="T24" fmla="*/ 290028 w 987"/>
                  <a:gd name="T25" fmla="*/ 32720 h 936"/>
                  <a:gd name="T26" fmla="*/ 322814 w 987"/>
                  <a:gd name="T27" fmla="*/ 0 h 936"/>
                  <a:gd name="T28" fmla="*/ 322814 w 987"/>
                  <a:gd name="T29" fmla="*/ 0 h 936"/>
                  <a:gd name="T30" fmla="*/ 355240 w 987"/>
                  <a:gd name="T31" fmla="*/ 32720 h 936"/>
                  <a:gd name="T32" fmla="*/ 355240 w 987"/>
                  <a:gd name="T33" fmla="*/ 303830 h 936"/>
                  <a:gd name="T34" fmla="*/ 355240 w 987"/>
                  <a:gd name="T35" fmla="*/ 303830 h 936"/>
                  <a:gd name="T36" fmla="*/ 322814 w 987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7" h="936">
                    <a:moveTo>
                      <a:pt x="896" y="935"/>
                    </a:moveTo>
                    <a:lnTo>
                      <a:pt x="90" y="935"/>
                    </a:lnTo>
                    <a:cubicBezTo>
                      <a:pt x="40" y="935"/>
                      <a:pt x="0" y="894"/>
                      <a:pt x="0" y="845"/>
                    </a:cubicBezTo>
                    <a:lnTo>
                      <a:pt x="0" y="430"/>
                    </a:lnTo>
                    <a:cubicBezTo>
                      <a:pt x="0" y="380"/>
                      <a:pt x="40" y="339"/>
                      <a:pt x="90" y="339"/>
                    </a:cubicBezTo>
                    <a:cubicBezTo>
                      <a:pt x="140" y="339"/>
                      <a:pt x="181" y="380"/>
                      <a:pt x="181" y="430"/>
                    </a:cubicBezTo>
                    <a:lnTo>
                      <a:pt x="181" y="755"/>
                    </a:lnTo>
                    <a:lnTo>
                      <a:pt x="805" y="755"/>
                    </a:lnTo>
                    <a:lnTo>
                      <a:pt x="805" y="91"/>
                    </a:lnTo>
                    <a:cubicBezTo>
                      <a:pt x="805" y="41"/>
                      <a:pt x="846" y="0"/>
                      <a:pt x="896" y="0"/>
                    </a:cubicBezTo>
                    <a:cubicBezTo>
                      <a:pt x="946" y="0"/>
                      <a:pt x="986" y="41"/>
                      <a:pt x="986" y="91"/>
                    </a:cubicBezTo>
                    <a:lnTo>
                      <a:pt x="986" y="845"/>
                    </a:lnTo>
                    <a:cubicBezTo>
                      <a:pt x="986" y="894"/>
                      <a:pt x="946" y="935"/>
                      <a:pt x="896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1" name="Freeform 42">
                <a:extLst>
                  <a:ext uri="{FF2B5EF4-FFF2-40B4-BE49-F238E27FC236}">
                    <a16:creationId xmlns:a16="http://schemas.microsoft.com/office/drawing/2014/main" id="{59FD4740-5B79-F949-ACB9-4FB2AE5D8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163" y="2924175"/>
                <a:ext cx="236537" cy="65088"/>
              </a:xfrm>
              <a:custGeom>
                <a:avLst/>
                <a:gdLst>
                  <a:gd name="T0" fmla="*/ 203775 w 657"/>
                  <a:gd name="T1" fmla="*/ 64730 h 182"/>
                  <a:gd name="T2" fmla="*/ 32402 w 657"/>
                  <a:gd name="T3" fmla="*/ 64730 h 182"/>
                  <a:gd name="T4" fmla="*/ 32402 w 657"/>
                  <a:gd name="T5" fmla="*/ 64730 h 182"/>
                  <a:gd name="T6" fmla="*/ 0 w 657"/>
                  <a:gd name="T7" fmla="*/ 32544 h 182"/>
                  <a:gd name="T8" fmla="*/ 0 w 657"/>
                  <a:gd name="T9" fmla="*/ 32544 h 182"/>
                  <a:gd name="T10" fmla="*/ 32402 w 657"/>
                  <a:gd name="T11" fmla="*/ 0 h 182"/>
                  <a:gd name="T12" fmla="*/ 203775 w 657"/>
                  <a:gd name="T13" fmla="*/ 0 h 182"/>
                  <a:gd name="T14" fmla="*/ 203775 w 657"/>
                  <a:gd name="T15" fmla="*/ 0 h 182"/>
                  <a:gd name="T16" fmla="*/ 236177 w 657"/>
                  <a:gd name="T17" fmla="*/ 32544 h 182"/>
                  <a:gd name="T18" fmla="*/ 236177 w 657"/>
                  <a:gd name="T19" fmla="*/ 32544 h 182"/>
                  <a:gd name="T20" fmla="*/ 203775 w 657"/>
                  <a:gd name="T21" fmla="*/ 64730 h 1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7" h="182">
                    <a:moveTo>
                      <a:pt x="566" y="181"/>
                    </a:moveTo>
                    <a:lnTo>
                      <a:pt x="90" y="181"/>
                    </a:lnTo>
                    <a:cubicBezTo>
                      <a:pt x="40" y="181"/>
                      <a:pt x="0" y="141"/>
                      <a:pt x="0" y="91"/>
                    </a:cubicBezTo>
                    <a:cubicBezTo>
                      <a:pt x="0" y="41"/>
                      <a:pt x="40" y="0"/>
                      <a:pt x="90" y="0"/>
                    </a:cubicBezTo>
                    <a:lnTo>
                      <a:pt x="566" y="0"/>
                    </a:lnTo>
                    <a:cubicBezTo>
                      <a:pt x="616" y="0"/>
                      <a:pt x="656" y="41"/>
                      <a:pt x="656" y="91"/>
                    </a:cubicBezTo>
                    <a:cubicBezTo>
                      <a:pt x="656" y="141"/>
                      <a:pt x="616" y="181"/>
                      <a:pt x="566" y="18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2" name="Freeform 44">
                <a:extLst>
                  <a:ext uri="{FF2B5EF4-FFF2-40B4-BE49-F238E27FC236}">
                    <a16:creationId xmlns:a16="http://schemas.microsoft.com/office/drawing/2014/main" id="{ECB72BD2-9695-1842-BEEF-CDB8986DF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3613" y="2165350"/>
                <a:ext cx="1581150" cy="1581150"/>
              </a:xfrm>
              <a:custGeom>
                <a:avLst/>
                <a:gdLst>
                  <a:gd name="T0" fmla="*/ 790395 w 4393"/>
                  <a:gd name="T1" fmla="*/ 1580790 h 4394"/>
                  <a:gd name="T2" fmla="*/ 790395 w 4393"/>
                  <a:gd name="T3" fmla="*/ 1580790 h 4394"/>
                  <a:gd name="T4" fmla="*/ 0 w 4393"/>
                  <a:gd name="T5" fmla="*/ 790575 h 4394"/>
                  <a:gd name="T6" fmla="*/ 0 w 4393"/>
                  <a:gd name="T7" fmla="*/ 790575 h 4394"/>
                  <a:gd name="T8" fmla="*/ 790395 w 4393"/>
                  <a:gd name="T9" fmla="*/ 0 h 4394"/>
                  <a:gd name="T10" fmla="*/ 790395 w 4393"/>
                  <a:gd name="T11" fmla="*/ 0 h 4394"/>
                  <a:gd name="T12" fmla="*/ 965678 w 4393"/>
                  <a:gd name="T13" fmla="*/ 19432 h 4394"/>
                  <a:gd name="T14" fmla="*/ 965678 w 4393"/>
                  <a:gd name="T15" fmla="*/ 19432 h 4394"/>
                  <a:gd name="T16" fmla="*/ 990513 w 4393"/>
                  <a:gd name="T17" fmla="*/ 58295 h 4394"/>
                  <a:gd name="T18" fmla="*/ 990513 w 4393"/>
                  <a:gd name="T19" fmla="*/ 58295 h 4394"/>
                  <a:gd name="T20" fmla="*/ 951281 w 4393"/>
                  <a:gd name="T21" fmla="*/ 82764 h 4394"/>
                  <a:gd name="T22" fmla="*/ 951281 w 4393"/>
                  <a:gd name="T23" fmla="*/ 82764 h 4394"/>
                  <a:gd name="T24" fmla="*/ 790395 w 4393"/>
                  <a:gd name="T25" fmla="*/ 65132 h 4394"/>
                  <a:gd name="T26" fmla="*/ 790395 w 4393"/>
                  <a:gd name="T27" fmla="*/ 65132 h 4394"/>
                  <a:gd name="T28" fmla="*/ 65146 w 4393"/>
                  <a:gd name="T29" fmla="*/ 790575 h 4394"/>
                  <a:gd name="T30" fmla="*/ 65146 w 4393"/>
                  <a:gd name="T31" fmla="*/ 790575 h 4394"/>
                  <a:gd name="T32" fmla="*/ 790395 w 4393"/>
                  <a:gd name="T33" fmla="*/ 1515659 h 4394"/>
                  <a:gd name="T34" fmla="*/ 790395 w 4393"/>
                  <a:gd name="T35" fmla="*/ 1515659 h 4394"/>
                  <a:gd name="T36" fmla="*/ 1515644 w 4393"/>
                  <a:gd name="T37" fmla="*/ 790575 h 4394"/>
                  <a:gd name="T38" fmla="*/ 1515644 w 4393"/>
                  <a:gd name="T39" fmla="*/ 790575 h 4394"/>
                  <a:gd name="T40" fmla="*/ 1133403 w 4393"/>
                  <a:gd name="T41" fmla="*/ 150774 h 4394"/>
                  <a:gd name="T42" fmla="*/ 1133403 w 4393"/>
                  <a:gd name="T43" fmla="*/ 150774 h 4394"/>
                  <a:gd name="T44" fmla="*/ 1120086 w 4393"/>
                  <a:gd name="T45" fmla="*/ 106873 h 4394"/>
                  <a:gd name="T46" fmla="*/ 1120086 w 4393"/>
                  <a:gd name="T47" fmla="*/ 106873 h 4394"/>
                  <a:gd name="T48" fmla="*/ 1163637 w 4393"/>
                  <a:gd name="T49" fmla="*/ 93559 h 4394"/>
                  <a:gd name="T50" fmla="*/ 1163637 w 4393"/>
                  <a:gd name="T51" fmla="*/ 93559 h 4394"/>
                  <a:gd name="T52" fmla="*/ 1580790 w 4393"/>
                  <a:gd name="T53" fmla="*/ 790575 h 4394"/>
                  <a:gd name="T54" fmla="*/ 1580790 w 4393"/>
                  <a:gd name="T55" fmla="*/ 790575 h 4394"/>
                  <a:gd name="T56" fmla="*/ 790395 w 4393"/>
                  <a:gd name="T57" fmla="*/ 1580790 h 43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393" h="4394">
                    <a:moveTo>
                      <a:pt x="2196" y="4393"/>
                    </a:moveTo>
                    <a:lnTo>
                      <a:pt x="2196" y="4393"/>
                    </a:lnTo>
                    <a:cubicBezTo>
                      <a:pt x="985" y="4393"/>
                      <a:pt x="0" y="3408"/>
                      <a:pt x="0" y="2197"/>
                    </a:cubicBezTo>
                    <a:cubicBezTo>
                      <a:pt x="0" y="985"/>
                      <a:pt x="985" y="0"/>
                      <a:pt x="2196" y="0"/>
                    </a:cubicBezTo>
                    <a:cubicBezTo>
                      <a:pt x="2361" y="0"/>
                      <a:pt x="2525" y="18"/>
                      <a:pt x="2683" y="54"/>
                    </a:cubicBezTo>
                    <a:cubicBezTo>
                      <a:pt x="2732" y="65"/>
                      <a:pt x="2763" y="113"/>
                      <a:pt x="2752" y="162"/>
                    </a:cubicBezTo>
                    <a:cubicBezTo>
                      <a:pt x="2740" y="211"/>
                      <a:pt x="2692" y="241"/>
                      <a:pt x="2643" y="230"/>
                    </a:cubicBezTo>
                    <a:cubicBezTo>
                      <a:pt x="2498" y="197"/>
                      <a:pt x="2347" y="181"/>
                      <a:pt x="2196" y="181"/>
                    </a:cubicBezTo>
                    <a:cubicBezTo>
                      <a:pt x="1085" y="181"/>
                      <a:pt x="181" y="1085"/>
                      <a:pt x="181" y="2197"/>
                    </a:cubicBezTo>
                    <a:cubicBezTo>
                      <a:pt x="181" y="3308"/>
                      <a:pt x="1085" y="4212"/>
                      <a:pt x="2196" y="4212"/>
                    </a:cubicBezTo>
                    <a:cubicBezTo>
                      <a:pt x="3307" y="4212"/>
                      <a:pt x="4211" y="3308"/>
                      <a:pt x="4211" y="2197"/>
                    </a:cubicBezTo>
                    <a:cubicBezTo>
                      <a:pt x="4211" y="1452"/>
                      <a:pt x="3804" y="772"/>
                      <a:pt x="3149" y="419"/>
                    </a:cubicBezTo>
                    <a:cubicBezTo>
                      <a:pt x="3105" y="396"/>
                      <a:pt x="3088" y="341"/>
                      <a:pt x="3112" y="297"/>
                    </a:cubicBezTo>
                    <a:cubicBezTo>
                      <a:pt x="3136" y="253"/>
                      <a:pt x="3190" y="236"/>
                      <a:pt x="3233" y="260"/>
                    </a:cubicBezTo>
                    <a:cubicBezTo>
                      <a:pt x="3948" y="644"/>
                      <a:pt x="4392" y="1386"/>
                      <a:pt x="4392" y="2197"/>
                    </a:cubicBezTo>
                    <a:cubicBezTo>
                      <a:pt x="4392" y="3408"/>
                      <a:pt x="3406" y="4393"/>
                      <a:pt x="2196" y="43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39" name="Group 13">
              <a:extLst>
                <a:ext uri="{FF2B5EF4-FFF2-40B4-BE49-F238E27FC236}">
                  <a16:creationId xmlns:a16="http://schemas.microsoft.com/office/drawing/2014/main" id="{5F167A0F-7531-A449-90DC-CDB4DEF549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0830" y="774098"/>
              <a:ext cx="1607209" cy="809365"/>
              <a:chOff x="5826125" y="2760663"/>
              <a:chExt cx="1771650" cy="892175"/>
            </a:xfrm>
            <a:solidFill>
              <a:schemeClr val="accent5"/>
            </a:solidFill>
          </p:grpSpPr>
          <p:sp>
            <p:nvSpPr>
              <p:cNvPr id="50" name="Freeform 45">
                <a:extLst>
                  <a:ext uri="{FF2B5EF4-FFF2-40B4-BE49-F238E27FC236}">
                    <a16:creationId xmlns:a16="http://schemas.microsoft.com/office/drawing/2014/main" id="{6B226E0A-BB8E-EB48-AE81-81113263A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6125" y="2760663"/>
                <a:ext cx="1771650" cy="892175"/>
              </a:xfrm>
              <a:custGeom>
                <a:avLst/>
                <a:gdLst>
                  <a:gd name="T0" fmla="*/ 1706153 w 4923"/>
                  <a:gd name="T1" fmla="*/ 891815 h 2477"/>
                  <a:gd name="T2" fmla="*/ 647770 w 4923"/>
                  <a:gd name="T3" fmla="*/ 891815 h 2477"/>
                  <a:gd name="T4" fmla="*/ 647770 w 4923"/>
                  <a:gd name="T5" fmla="*/ 891815 h 2477"/>
                  <a:gd name="T6" fmla="*/ 615381 w 4923"/>
                  <a:gd name="T7" fmla="*/ 859398 h 2477"/>
                  <a:gd name="T8" fmla="*/ 615381 w 4923"/>
                  <a:gd name="T9" fmla="*/ 859398 h 2477"/>
                  <a:gd name="T10" fmla="*/ 647770 w 4923"/>
                  <a:gd name="T11" fmla="*/ 826622 h 2477"/>
                  <a:gd name="T12" fmla="*/ 1706153 w 4923"/>
                  <a:gd name="T13" fmla="*/ 826622 h 2477"/>
                  <a:gd name="T14" fmla="*/ 1706153 w 4923"/>
                  <a:gd name="T15" fmla="*/ 65193 h 2477"/>
                  <a:gd name="T16" fmla="*/ 65137 w 4923"/>
                  <a:gd name="T17" fmla="*/ 65193 h 2477"/>
                  <a:gd name="T18" fmla="*/ 65137 w 4923"/>
                  <a:gd name="T19" fmla="*/ 497774 h 2477"/>
                  <a:gd name="T20" fmla="*/ 65137 w 4923"/>
                  <a:gd name="T21" fmla="*/ 497774 h 2477"/>
                  <a:gd name="T22" fmla="*/ 32748 w 4923"/>
                  <a:gd name="T23" fmla="*/ 530190 h 2477"/>
                  <a:gd name="T24" fmla="*/ 32748 w 4923"/>
                  <a:gd name="T25" fmla="*/ 530190 h 2477"/>
                  <a:gd name="T26" fmla="*/ 0 w 4923"/>
                  <a:gd name="T27" fmla="*/ 497774 h 2477"/>
                  <a:gd name="T28" fmla="*/ 0 w 4923"/>
                  <a:gd name="T29" fmla="*/ 65193 h 2477"/>
                  <a:gd name="T30" fmla="*/ 0 w 4923"/>
                  <a:gd name="T31" fmla="*/ 65193 h 2477"/>
                  <a:gd name="T32" fmla="*/ 65137 w 4923"/>
                  <a:gd name="T33" fmla="*/ 0 h 2477"/>
                  <a:gd name="T34" fmla="*/ 1706153 w 4923"/>
                  <a:gd name="T35" fmla="*/ 0 h 2477"/>
                  <a:gd name="T36" fmla="*/ 1706153 w 4923"/>
                  <a:gd name="T37" fmla="*/ 0 h 2477"/>
                  <a:gd name="T38" fmla="*/ 1771290 w 4923"/>
                  <a:gd name="T39" fmla="*/ 65193 h 2477"/>
                  <a:gd name="T40" fmla="*/ 1771290 w 4923"/>
                  <a:gd name="T41" fmla="*/ 826622 h 2477"/>
                  <a:gd name="T42" fmla="*/ 1771290 w 4923"/>
                  <a:gd name="T43" fmla="*/ 826622 h 2477"/>
                  <a:gd name="T44" fmla="*/ 1706153 w 4923"/>
                  <a:gd name="T45" fmla="*/ 891815 h 24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923" h="2477">
                    <a:moveTo>
                      <a:pt x="4741" y="2476"/>
                    </a:moveTo>
                    <a:lnTo>
                      <a:pt x="1800" y="2476"/>
                    </a:lnTo>
                    <a:cubicBezTo>
                      <a:pt x="1751" y="2476"/>
                      <a:pt x="1710" y="2436"/>
                      <a:pt x="1710" y="2386"/>
                    </a:cubicBezTo>
                    <a:cubicBezTo>
                      <a:pt x="1710" y="2336"/>
                      <a:pt x="1751" y="2295"/>
                      <a:pt x="1800" y="2295"/>
                    </a:cubicBezTo>
                    <a:lnTo>
                      <a:pt x="4741" y="2295"/>
                    </a:lnTo>
                    <a:lnTo>
                      <a:pt x="4741" y="181"/>
                    </a:lnTo>
                    <a:lnTo>
                      <a:pt x="181" y="181"/>
                    </a:lnTo>
                    <a:lnTo>
                      <a:pt x="181" y="1382"/>
                    </a:lnTo>
                    <a:cubicBezTo>
                      <a:pt x="181" y="1432"/>
                      <a:pt x="141" y="1472"/>
                      <a:pt x="91" y="1472"/>
                    </a:cubicBezTo>
                    <a:cubicBezTo>
                      <a:pt x="41" y="1472"/>
                      <a:pt x="0" y="1432"/>
                      <a:pt x="0" y="1382"/>
                    </a:cubicBezTo>
                    <a:lnTo>
                      <a:pt x="0" y="181"/>
                    </a:lnTo>
                    <a:cubicBezTo>
                      <a:pt x="0" y="82"/>
                      <a:pt x="81" y="0"/>
                      <a:pt x="181" y="0"/>
                    </a:cubicBezTo>
                    <a:lnTo>
                      <a:pt x="4741" y="0"/>
                    </a:lnTo>
                    <a:cubicBezTo>
                      <a:pt x="4841" y="0"/>
                      <a:pt x="4922" y="82"/>
                      <a:pt x="4922" y="181"/>
                    </a:cubicBezTo>
                    <a:lnTo>
                      <a:pt x="4922" y="2295"/>
                    </a:lnTo>
                    <a:cubicBezTo>
                      <a:pt x="4922" y="2395"/>
                      <a:pt x="4841" y="2476"/>
                      <a:pt x="4741" y="247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1" name="Freeform 46">
                <a:extLst>
                  <a:ext uri="{FF2B5EF4-FFF2-40B4-BE49-F238E27FC236}">
                    <a16:creationId xmlns:a16="http://schemas.microsoft.com/office/drawing/2014/main" id="{DDB00A57-36AF-AB4A-95BC-E572AA376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7588" y="2955925"/>
                <a:ext cx="923925" cy="85725"/>
              </a:xfrm>
              <a:custGeom>
                <a:avLst/>
                <a:gdLst>
                  <a:gd name="T0" fmla="*/ 923565 w 2565"/>
                  <a:gd name="T1" fmla="*/ 69156 h 238"/>
                  <a:gd name="T2" fmla="*/ 923565 w 2565"/>
                  <a:gd name="T3" fmla="*/ 69156 h 238"/>
                  <a:gd name="T4" fmla="*/ 907356 w 2565"/>
                  <a:gd name="T5" fmla="*/ 85365 h 238"/>
                  <a:gd name="T6" fmla="*/ 16209 w 2565"/>
                  <a:gd name="T7" fmla="*/ 85365 h 238"/>
                  <a:gd name="T8" fmla="*/ 16209 w 2565"/>
                  <a:gd name="T9" fmla="*/ 85365 h 238"/>
                  <a:gd name="T10" fmla="*/ 0 w 2565"/>
                  <a:gd name="T11" fmla="*/ 69156 h 238"/>
                  <a:gd name="T12" fmla="*/ 0 w 2565"/>
                  <a:gd name="T13" fmla="*/ 16209 h 238"/>
                  <a:gd name="T14" fmla="*/ 0 w 2565"/>
                  <a:gd name="T15" fmla="*/ 16209 h 238"/>
                  <a:gd name="T16" fmla="*/ 16209 w 2565"/>
                  <a:gd name="T17" fmla="*/ 0 h 238"/>
                  <a:gd name="T18" fmla="*/ 907356 w 2565"/>
                  <a:gd name="T19" fmla="*/ 0 h 238"/>
                  <a:gd name="T20" fmla="*/ 907356 w 2565"/>
                  <a:gd name="T21" fmla="*/ 0 h 238"/>
                  <a:gd name="T22" fmla="*/ 923565 w 2565"/>
                  <a:gd name="T23" fmla="*/ 16209 h 238"/>
                  <a:gd name="T24" fmla="*/ 923565 w 2565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65" h="238">
                    <a:moveTo>
                      <a:pt x="2564" y="192"/>
                    </a:moveTo>
                    <a:lnTo>
                      <a:pt x="2564" y="192"/>
                    </a:lnTo>
                    <a:cubicBezTo>
                      <a:pt x="2564" y="216"/>
                      <a:pt x="2543" y="237"/>
                      <a:pt x="2519" y="237"/>
                    </a:cubicBezTo>
                    <a:lnTo>
                      <a:pt x="45" y="237"/>
                    </a:lnTo>
                    <a:cubicBezTo>
                      <a:pt x="21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1" y="0"/>
                      <a:pt x="45" y="0"/>
                    </a:cubicBezTo>
                    <a:lnTo>
                      <a:pt x="2519" y="0"/>
                    </a:lnTo>
                    <a:cubicBezTo>
                      <a:pt x="2543" y="0"/>
                      <a:pt x="2564" y="21"/>
                      <a:pt x="2564" y="45"/>
                    </a:cubicBezTo>
                    <a:lnTo>
                      <a:pt x="2564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2" name="Freeform 47">
                <a:extLst>
                  <a:ext uri="{FF2B5EF4-FFF2-40B4-BE49-F238E27FC236}">
                    <a16:creationId xmlns:a16="http://schemas.microsoft.com/office/drawing/2014/main" id="{116A2C8A-9773-144C-AACF-BEF2627C9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0725" y="2955925"/>
                <a:ext cx="257175" cy="85725"/>
              </a:xfrm>
              <a:custGeom>
                <a:avLst/>
                <a:gdLst>
                  <a:gd name="T0" fmla="*/ 256815 w 714"/>
                  <a:gd name="T1" fmla="*/ 69156 h 238"/>
                  <a:gd name="T2" fmla="*/ 256815 w 714"/>
                  <a:gd name="T3" fmla="*/ 69156 h 238"/>
                  <a:gd name="T4" fmla="*/ 240606 w 714"/>
                  <a:gd name="T5" fmla="*/ 85365 h 238"/>
                  <a:gd name="T6" fmla="*/ 16209 w 714"/>
                  <a:gd name="T7" fmla="*/ 85365 h 238"/>
                  <a:gd name="T8" fmla="*/ 16209 w 714"/>
                  <a:gd name="T9" fmla="*/ 85365 h 238"/>
                  <a:gd name="T10" fmla="*/ 0 w 714"/>
                  <a:gd name="T11" fmla="*/ 69156 h 238"/>
                  <a:gd name="T12" fmla="*/ 0 w 714"/>
                  <a:gd name="T13" fmla="*/ 16209 h 238"/>
                  <a:gd name="T14" fmla="*/ 0 w 714"/>
                  <a:gd name="T15" fmla="*/ 16209 h 238"/>
                  <a:gd name="T16" fmla="*/ 16209 w 714"/>
                  <a:gd name="T17" fmla="*/ 0 h 238"/>
                  <a:gd name="T18" fmla="*/ 240606 w 714"/>
                  <a:gd name="T19" fmla="*/ 0 h 238"/>
                  <a:gd name="T20" fmla="*/ 240606 w 714"/>
                  <a:gd name="T21" fmla="*/ 0 h 238"/>
                  <a:gd name="T22" fmla="*/ 256815 w 714"/>
                  <a:gd name="T23" fmla="*/ 16209 h 238"/>
                  <a:gd name="T24" fmla="*/ 256815 w 714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14" h="238">
                    <a:moveTo>
                      <a:pt x="713" y="192"/>
                    </a:moveTo>
                    <a:lnTo>
                      <a:pt x="713" y="192"/>
                    </a:lnTo>
                    <a:cubicBezTo>
                      <a:pt x="713" y="216"/>
                      <a:pt x="693" y="237"/>
                      <a:pt x="668" y="237"/>
                    </a:cubicBezTo>
                    <a:lnTo>
                      <a:pt x="45" y="237"/>
                    </a:lnTo>
                    <a:cubicBezTo>
                      <a:pt x="20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0" y="0"/>
                      <a:pt x="45" y="0"/>
                    </a:cubicBezTo>
                    <a:lnTo>
                      <a:pt x="668" y="0"/>
                    </a:lnTo>
                    <a:cubicBezTo>
                      <a:pt x="693" y="0"/>
                      <a:pt x="713" y="21"/>
                      <a:pt x="713" y="45"/>
                    </a:cubicBezTo>
                    <a:lnTo>
                      <a:pt x="713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3" name="Freeform 48">
                <a:extLst>
                  <a:ext uri="{FF2B5EF4-FFF2-40B4-BE49-F238E27FC236}">
                    <a16:creationId xmlns:a16="http://schemas.microsoft.com/office/drawing/2014/main" id="{2566D800-7311-E243-AF96-826129947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217863"/>
                <a:ext cx="1219200" cy="34925"/>
              </a:xfrm>
              <a:custGeom>
                <a:avLst/>
                <a:gdLst>
                  <a:gd name="T0" fmla="*/ 1218840 w 3388"/>
                  <a:gd name="T1" fmla="*/ 18190 h 96"/>
                  <a:gd name="T2" fmla="*/ 1218840 w 3388"/>
                  <a:gd name="T3" fmla="*/ 18190 h 96"/>
                  <a:gd name="T4" fmla="*/ 1202647 w 3388"/>
                  <a:gd name="T5" fmla="*/ 34561 h 96"/>
                  <a:gd name="T6" fmla="*/ 16194 w 3388"/>
                  <a:gd name="T7" fmla="*/ 34561 h 96"/>
                  <a:gd name="T8" fmla="*/ 16194 w 3388"/>
                  <a:gd name="T9" fmla="*/ 34561 h 96"/>
                  <a:gd name="T10" fmla="*/ 0 w 3388"/>
                  <a:gd name="T11" fmla="*/ 18190 h 96"/>
                  <a:gd name="T12" fmla="*/ 0 w 3388"/>
                  <a:gd name="T13" fmla="*/ 16371 h 96"/>
                  <a:gd name="T14" fmla="*/ 0 w 3388"/>
                  <a:gd name="T15" fmla="*/ 16371 h 96"/>
                  <a:gd name="T16" fmla="*/ 16194 w 3388"/>
                  <a:gd name="T17" fmla="*/ 0 h 96"/>
                  <a:gd name="T18" fmla="*/ 1202647 w 3388"/>
                  <a:gd name="T19" fmla="*/ 0 h 96"/>
                  <a:gd name="T20" fmla="*/ 1202647 w 3388"/>
                  <a:gd name="T21" fmla="*/ 0 h 96"/>
                  <a:gd name="T22" fmla="*/ 1218840 w 3388"/>
                  <a:gd name="T23" fmla="*/ 16371 h 96"/>
                  <a:gd name="T24" fmla="*/ 1218840 w 3388"/>
                  <a:gd name="T25" fmla="*/ 18190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6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5"/>
                      <a:pt x="3367" y="95"/>
                      <a:pt x="3342" y="95"/>
                    </a:cubicBezTo>
                    <a:lnTo>
                      <a:pt x="45" y="95"/>
                    </a:lnTo>
                    <a:cubicBezTo>
                      <a:pt x="20" y="95"/>
                      <a:pt x="0" y="75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4" name="Freeform 49">
                <a:extLst>
                  <a:ext uri="{FF2B5EF4-FFF2-40B4-BE49-F238E27FC236}">
                    <a16:creationId xmlns:a16="http://schemas.microsoft.com/office/drawing/2014/main" id="{9C1EEAE8-F6DB-BB44-8F70-C2E00C3E6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144838"/>
                <a:ext cx="1219200" cy="34925"/>
              </a:xfrm>
              <a:custGeom>
                <a:avLst/>
                <a:gdLst>
                  <a:gd name="T0" fmla="*/ 1218840 w 3388"/>
                  <a:gd name="T1" fmla="*/ 18003 h 97"/>
                  <a:gd name="T2" fmla="*/ 1218840 w 3388"/>
                  <a:gd name="T3" fmla="*/ 18003 h 97"/>
                  <a:gd name="T4" fmla="*/ 1202647 w 3388"/>
                  <a:gd name="T5" fmla="*/ 34565 h 97"/>
                  <a:gd name="T6" fmla="*/ 16194 w 3388"/>
                  <a:gd name="T7" fmla="*/ 34565 h 97"/>
                  <a:gd name="T8" fmla="*/ 16194 w 3388"/>
                  <a:gd name="T9" fmla="*/ 34565 h 97"/>
                  <a:gd name="T10" fmla="*/ 0 w 3388"/>
                  <a:gd name="T11" fmla="*/ 18003 h 97"/>
                  <a:gd name="T12" fmla="*/ 0 w 3388"/>
                  <a:gd name="T13" fmla="*/ 16202 h 97"/>
                  <a:gd name="T14" fmla="*/ 0 w 3388"/>
                  <a:gd name="T15" fmla="*/ 16202 h 97"/>
                  <a:gd name="T16" fmla="*/ 16194 w 3388"/>
                  <a:gd name="T17" fmla="*/ 0 h 97"/>
                  <a:gd name="T18" fmla="*/ 1202647 w 3388"/>
                  <a:gd name="T19" fmla="*/ 0 h 97"/>
                  <a:gd name="T20" fmla="*/ 1202647 w 3388"/>
                  <a:gd name="T21" fmla="*/ 0 h 97"/>
                  <a:gd name="T22" fmla="*/ 1218840 w 3388"/>
                  <a:gd name="T23" fmla="*/ 16202 h 97"/>
                  <a:gd name="T24" fmla="*/ 1218840 w 3388"/>
                  <a:gd name="T25" fmla="*/ 18003 h 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7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6"/>
                      <a:pt x="3367" y="96"/>
                      <a:pt x="3342" y="96"/>
                    </a:cubicBezTo>
                    <a:lnTo>
                      <a:pt x="45" y="96"/>
                    </a:lnTo>
                    <a:cubicBezTo>
                      <a:pt x="20" y="96"/>
                      <a:pt x="0" y="76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5" name="Freeform 50">
                <a:extLst>
                  <a:ext uri="{FF2B5EF4-FFF2-40B4-BE49-F238E27FC236}">
                    <a16:creationId xmlns:a16="http://schemas.microsoft.com/office/drawing/2014/main" id="{5CD48EB0-AEA6-2247-8B3B-C640BFB55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5150" y="3471863"/>
                <a:ext cx="504825" cy="33337"/>
              </a:xfrm>
              <a:custGeom>
                <a:avLst/>
                <a:gdLst>
                  <a:gd name="T0" fmla="*/ 488273 w 1403"/>
                  <a:gd name="T1" fmla="*/ 32975 h 92"/>
                  <a:gd name="T2" fmla="*/ 15832 w 1403"/>
                  <a:gd name="T3" fmla="*/ 32975 h 92"/>
                  <a:gd name="T4" fmla="*/ 15832 w 1403"/>
                  <a:gd name="T5" fmla="*/ 32975 h 92"/>
                  <a:gd name="T6" fmla="*/ 0 w 1403"/>
                  <a:gd name="T7" fmla="*/ 16669 h 92"/>
                  <a:gd name="T8" fmla="*/ 0 w 1403"/>
                  <a:gd name="T9" fmla="*/ 16669 h 92"/>
                  <a:gd name="T10" fmla="*/ 15832 w 1403"/>
                  <a:gd name="T11" fmla="*/ 0 h 92"/>
                  <a:gd name="T12" fmla="*/ 488273 w 1403"/>
                  <a:gd name="T13" fmla="*/ 0 h 92"/>
                  <a:gd name="T14" fmla="*/ 488273 w 1403"/>
                  <a:gd name="T15" fmla="*/ 0 h 92"/>
                  <a:gd name="T16" fmla="*/ 504465 w 1403"/>
                  <a:gd name="T17" fmla="*/ 16669 h 92"/>
                  <a:gd name="T18" fmla="*/ 504465 w 1403"/>
                  <a:gd name="T19" fmla="*/ 16669 h 92"/>
                  <a:gd name="T20" fmla="*/ 488273 w 1403"/>
                  <a:gd name="T21" fmla="*/ 32975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3" h="92">
                    <a:moveTo>
                      <a:pt x="1357" y="91"/>
                    </a:moveTo>
                    <a:lnTo>
                      <a:pt x="44" y="91"/>
                    </a:lnTo>
                    <a:cubicBezTo>
                      <a:pt x="20" y="91"/>
                      <a:pt x="0" y="70"/>
                      <a:pt x="0" y="46"/>
                    </a:cubicBezTo>
                    <a:cubicBezTo>
                      <a:pt x="0" y="20"/>
                      <a:pt x="20" y="0"/>
                      <a:pt x="44" y="0"/>
                    </a:cubicBezTo>
                    <a:lnTo>
                      <a:pt x="1357" y="0"/>
                    </a:lnTo>
                    <a:cubicBezTo>
                      <a:pt x="1382" y="0"/>
                      <a:pt x="1402" y="20"/>
                      <a:pt x="1402" y="46"/>
                    </a:cubicBezTo>
                    <a:cubicBezTo>
                      <a:pt x="1402" y="70"/>
                      <a:pt x="1382" y="91"/>
                      <a:pt x="1357" y="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40" name="Freeform 52">
              <a:extLst>
                <a:ext uri="{FF2B5EF4-FFF2-40B4-BE49-F238E27FC236}">
                  <a16:creationId xmlns:a16="http://schemas.microsoft.com/office/drawing/2014/main" id="{137BAE1F-D82A-9D46-83E8-BE231D0C20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31819">
              <a:off x="-207506" y="3563729"/>
              <a:ext cx="1337901" cy="1176604"/>
            </a:xfrm>
            <a:custGeom>
              <a:avLst/>
              <a:gdLst>
                <a:gd name="T0" fmla="*/ 519327 w 4095"/>
                <a:gd name="T1" fmla="*/ 752916 h 3602"/>
                <a:gd name="T2" fmla="*/ 737214 w 4095"/>
                <a:gd name="T3" fmla="*/ 971121 h 3602"/>
                <a:gd name="T4" fmla="*/ 737214 w 4095"/>
                <a:gd name="T5" fmla="*/ 535071 h 3602"/>
                <a:gd name="T6" fmla="*/ 454141 w 4095"/>
                <a:gd name="T7" fmla="*/ 752916 h 3602"/>
                <a:gd name="T8" fmla="*/ 737214 w 4095"/>
                <a:gd name="T9" fmla="*/ 469897 h 3602"/>
                <a:gd name="T10" fmla="*/ 737214 w 4095"/>
                <a:gd name="T11" fmla="*/ 1035934 h 3602"/>
                <a:gd name="T12" fmla="*/ 1212603 w 4095"/>
                <a:gd name="T13" fmla="*/ 1268902 h 3602"/>
                <a:gd name="T14" fmla="*/ 1240335 w 4095"/>
                <a:gd name="T15" fmla="*/ 1232175 h 3602"/>
                <a:gd name="T16" fmla="*/ 1401319 w 4095"/>
                <a:gd name="T17" fmla="*/ 978322 h 3602"/>
                <a:gd name="T18" fmla="*/ 1388714 w 4095"/>
                <a:gd name="T19" fmla="*/ 931512 h 3602"/>
                <a:gd name="T20" fmla="*/ 1255821 w 4095"/>
                <a:gd name="T21" fmla="*/ 831052 h 3602"/>
                <a:gd name="T22" fmla="*/ 1261943 w 4095"/>
                <a:gd name="T23" fmla="*/ 752916 h 3602"/>
                <a:gd name="T24" fmla="*/ 1272027 w 4095"/>
                <a:gd name="T25" fmla="*/ 641653 h 3602"/>
                <a:gd name="T26" fmla="*/ 1404560 w 4095"/>
                <a:gd name="T27" fmla="*/ 553434 h 3602"/>
                <a:gd name="T28" fmla="*/ 1264824 w 4095"/>
                <a:gd name="T29" fmla="*/ 290580 h 3602"/>
                <a:gd name="T30" fmla="*/ 1100599 w 4095"/>
                <a:gd name="T31" fmla="*/ 345671 h 3602"/>
                <a:gd name="T32" fmla="*/ 1064224 w 4095"/>
                <a:gd name="T33" fmla="*/ 342791 h 3602"/>
                <a:gd name="T34" fmla="*/ 908282 w 4095"/>
                <a:gd name="T35" fmla="*/ 234408 h 3602"/>
                <a:gd name="T36" fmla="*/ 873708 w 4095"/>
                <a:gd name="T37" fmla="*/ 65173 h 3602"/>
                <a:gd name="T38" fmla="*/ 566146 w 4095"/>
                <a:gd name="T39" fmla="*/ 99381 h 3602"/>
                <a:gd name="T40" fmla="*/ 545618 w 4095"/>
                <a:gd name="T41" fmla="*/ 264655 h 3602"/>
                <a:gd name="T42" fmla="*/ 410204 w 4095"/>
                <a:gd name="T43" fmla="*/ 342791 h 3602"/>
                <a:gd name="T44" fmla="*/ 256422 w 4095"/>
                <a:gd name="T45" fmla="*/ 277977 h 3602"/>
                <a:gd name="T46" fmla="*/ 73109 w 4095"/>
                <a:gd name="T47" fmla="*/ 527509 h 3602"/>
                <a:gd name="T48" fmla="*/ 85714 w 4095"/>
                <a:gd name="T49" fmla="*/ 573959 h 3602"/>
                <a:gd name="T50" fmla="*/ 218607 w 4095"/>
                <a:gd name="T51" fmla="*/ 674419 h 3602"/>
                <a:gd name="T52" fmla="*/ 212485 w 4095"/>
                <a:gd name="T53" fmla="*/ 752916 h 3602"/>
                <a:gd name="T54" fmla="*/ 202761 w 4095"/>
                <a:gd name="T55" fmla="*/ 864179 h 3602"/>
                <a:gd name="T56" fmla="*/ 69868 w 4095"/>
                <a:gd name="T57" fmla="*/ 952397 h 3602"/>
                <a:gd name="T58" fmla="*/ 145858 w 4095"/>
                <a:gd name="T59" fmla="*/ 1104708 h 3602"/>
                <a:gd name="T60" fmla="*/ 133973 w 4095"/>
                <a:gd name="T61" fmla="*/ 1148997 h 3602"/>
                <a:gd name="T62" fmla="*/ 16567 w 4095"/>
                <a:gd name="T63" fmla="*/ 1011089 h 3602"/>
                <a:gd name="T64" fmla="*/ 52941 w 4095"/>
                <a:gd name="T65" fmla="*/ 875341 h 3602"/>
                <a:gd name="T66" fmla="*/ 147659 w 4095"/>
                <a:gd name="T67" fmla="*/ 752916 h 3602"/>
                <a:gd name="T68" fmla="*/ 52941 w 4095"/>
                <a:gd name="T69" fmla="*/ 630490 h 3602"/>
                <a:gd name="T70" fmla="*/ 6843 w 4095"/>
                <a:gd name="T71" fmla="*/ 569998 h 3602"/>
                <a:gd name="T72" fmla="*/ 153421 w 4095"/>
                <a:gd name="T73" fmla="*/ 258173 h 3602"/>
                <a:gd name="T74" fmla="*/ 387154 w 4095"/>
                <a:gd name="T75" fmla="*/ 278338 h 3602"/>
                <a:gd name="T76" fmla="*/ 500960 w 4095"/>
                <a:gd name="T77" fmla="*/ 99381 h 3602"/>
                <a:gd name="T78" fmla="*/ 873708 w 4095"/>
                <a:gd name="T79" fmla="*/ 0 h 3602"/>
                <a:gd name="T80" fmla="*/ 973468 w 4095"/>
                <a:gd name="T81" fmla="*/ 212444 h 3602"/>
                <a:gd name="T82" fmla="*/ 1185233 w 4095"/>
                <a:gd name="T83" fmla="*/ 221806 h 3602"/>
                <a:gd name="T84" fmla="*/ 1457861 w 4095"/>
                <a:gd name="T85" fmla="*/ 494742 h 3602"/>
                <a:gd name="T86" fmla="*/ 1421487 w 4095"/>
                <a:gd name="T87" fmla="*/ 630490 h 3602"/>
                <a:gd name="T88" fmla="*/ 1326769 w 4095"/>
                <a:gd name="T89" fmla="*/ 752916 h 3602"/>
                <a:gd name="T90" fmla="*/ 1421487 w 4095"/>
                <a:gd name="T91" fmla="*/ 875341 h 3602"/>
                <a:gd name="T92" fmla="*/ 1467585 w 4095"/>
                <a:gd name="T93" fmla="*/ 935833 h 3602"/>
                <a:gd name="T94" fmla="*/ 1321007 w 4095"/>
                <a:gd name="T95" fmla="*/ 1248018 h 3602"/>
                <a:gd name="T96" fmla="*/ 1244656 w 4095"/>
                <a:gd name="T97" fmla="*/ 1296628 h 36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95" h="3602">
                  <a:moveTo>
                    <a:pt x="2047" y="1486"/>
                  </a:moveTo>
                  <a:lnTo>
                    <a:pt x="2047" y="1486"/>
                  </a:lnTo>
                  <a:cubicBezTo>
                    <a:pt x="1713" y="1486"/>
                    <a:pt x="1442" y="1757"/>
                    <a:pt x="1442" y="2091"/>
                  </a:cubicBezTo>
                  <a:cubicBezTo>
                    <a:pt x="1442" y="2425"/>
                    <a:pt x="1713" y="2697"/>
                    <a:pt x="2047" y="2697"/>
                  </a:cubicBezTo>
                  <a:cubicBezTo>
                    <a:pt x="2381" y="2697"/>
                    <a:pt x="2653" y="2425"/>
                    <a:pt x="2653" y="2091"/>
                  </a:cubicBezTo>
                  <a:cubicBezTo>
                    <a:pt x="2653" y="1757"/>
                    <a:pt x="2381" y="1486"/>
                    <a:pt x="2047" y="1486"/>
                  </a:cubicBezTo>
                  <a:close/>
                  <a:moveTo>
                    <a:pt x="2047" y="2877"/>
                  </a:moveTo>
                  <a:lnTo>
                    <a:pt x="2047" y="2877"/>
                  </a:lnTo>
                  <a:cubicBezTo>
                    <a:pt x="1613" y="2877"/>
                    <a:pt x="1261" y="2525"/>
                    <a:pt x="1261" y="2091"/>
                  </a:cubicBezTo>
                  <a:cubicBezTo>
                    <a:pt x="1261" y="1657"/>
                    <a:pt x="1613" y="1305"/>
                    <a:pt x="2047" y="1305"/>
                  </a:cubicBezTo>
                  <a:cubicBezTo>
                    <a:pt x="2481" y="1305"/>
                    <a:pt x="2833" y="1657"/>
                    <a:pt x="2833" y="2091"/>
                  </a:cubicBezTo>
                  <a:cubicBezTo>
                    <a:pt x="2833" y="2525"/>
                    <a:pt x="2481" y="2877"/>
                    <a:pt x="2047" y="2877"/>
                  </a:cubicBezTo>
                  <a:close/>
                  <a:moveTo>
                    <a:pt x="3456" y="3601"/>
                  </a:moveTo>
                  <a:lnTo>
                    <a:pt x="3456" y="3601"/>
                  </a:lnTo>
                  <a:cubicBezTo>
                    <a:pt x="3412" y="3601"/>
                    <a:pt x="3374" y="3569"/>
                    <a:pt x="3367" y="3524"/>
                  </a:cubicBezTo>
                  <a:cubicBezTo>
                    <a:pt x="3360" y="3475"/>
                    <a:pt x="3394" y="3429"/>
                    <a:pt x="3444" y="3422"/>
                  </a:cubicBezTo>
                  <a:cubicBezTo>
                    <a:pt x="3472" y="3417"/>
                    <a:pt x="3497" y="3400"/>
                    <a:pt x="3512" y="3375"/>
                  </a:cubicBezTo>
                  <a:lnTo>
                    <a:pt x="3891" y="2717"/>
                  </a:lnTo>
                  <a:cubicBezTo>
                    <a:pt x="3904" y="2696"/>
                    <a:pt x="3908" y="2670"/>
                    <a:pt x="3900" y="2645"/>
                  </a:cubicBezTo>
                  <a:cubicBezTo>
                    <a:pt x="3894" y="2620"/>
                    <a:pt x="3879" y="2600"/>
                    <a:pt x="3856" y="2587"/>
                  </a:cubicBezTo>
                  <a:lnTo>
                    <a:pt x="3532" y="2400"/>
                  </a:lnTo>
                  <a:cubicBezTo>
                    <a:pt x="3499" y="2381"/>
                    <a:pt x="3482" y="2345"/>
                    <a:pt x="3487" y="2308"/>
                  </a:cubicBezTo>
                  <a:cubicBezTo>
                    <a:pt x="3498" y="2237"/>
                    <a:pt x="3504" y="2163"/>
                    <a:pt x="3504" y="2091"/>
                  </a:cubicBezTo>
                  <a:cubicBezTo>
                    <a:pt x="3504" y="2018"/>
                    <a:pt x="3498" y="1945"/>
                    <a:pt x="3487" y="1874"/>
                  </a:cubicBezTo>
                  <a:cubicBezTo>
                    <a:pt x="3482" y="1837"/>
                    <a:pt x="3499" y="1801"/>
                    <a:pt x="3532" y="1782"/>
                  </a:cubicBezTo>
                  <a:lnTo>
                    <a:pt x="3856" y="1594"/>
                  </a:lnTo>
                  <a:cubicBezTo>
                    <a:pt x="3879" y="1582"/>
                    <a:pt x="3894" y="1561"/>
                    <a:pt x="3900" y="1537"/>
                  </a:cubicBezTo>
                  <a:cubicBezTo>
                    <a:pt x="3908" y="1512"/>
                    <a:pt x="3904" y="1486"/>
                    <a:pt x="3892" y="1465"/>
                  </a:cubicBezTo>
                  <a:lnTo>
                    <a:pt x="3512" y="807"/>
                  </a:lnTo>
                  <a:cubicBezTo>
                    <a:pt x="3486" y="761"/>
                    <a:pt x="3427" y="746"/>
                    <a:pt x="3382" y="772"/>
                  </a:cubicBezTo>
                  <a:lnTo>
                    <a:pt x="3056" y="960"/>
                  </a:lnTo>
                  <a:cubicBezTo>
                    <a:pt x="3024" y="979"/>
                    <a:pt x="2984" y="975"/>
                    <a:pt x="2955" y="952"/>
                  </a:cubicBezTo>
                  <a:cubicBezTo>
                    <a:pt x="2841" y="861"/>
                    <a:pt x="2715" y="788"/>
                    <a:pt x="2579" y="735"/>
                  </a:cubicBezTo>
                  <a:cubicBezTo>
                    <a:pt x="2544" y="721"/>
                    <a:pt x="2522" y="688"/>
                    <a:pt x="2522" y="651"/>
                  </a:cubicBezTo>
                  <a:lnTo>
                    <a:pt x="2522" y="276"/>
                  </a:lnTo>
                  <a:cubicBezTo>
                    <a:pt x="2522" y="223"/>
                    <a:pt x="2479" y="181"/>
                    <a:pt x="2426" y="181"/>
                  </a:cubicBezTo>
                  <a:lnTo>
                    <a:pt x="1667" y="181"/>
                  </a:lnTo>
                  <a:cubicBezTo>
                    <a:pt x="1615" y="181"/>
                    <a:pt x="1572" y="223"/>
                    <a:pt x="1572" y="276"/>
                  </a:cubicBezTo>
                  <a:lnTo>
                    <a:pt x="1572" y="651"/>
                  </a:lnTo>
                  <a:cubicBezTo>
                    <a:pt x="1572" y="688"/>
                    <a:pt x="1549" y="721"/>
                    <a:pt x="1515" y="735"/>
                  </a:cubicBezTo>
                  <a:cubicBezTo>
                    <a:pt x="1380" y="788"/>
                    <a:pt x="1253" y="861"/>
                    <a:pt x="1139" y="952"/>
                  </a:cubicBezTo>
                  <a:cubicBezTo>
                    <a:pt x="1110" y="975"/>
                    <a:pt x="1069" y="979"/>
                    <a:pt x="1038" y="960"/>
                  </a:cubicBezTo>
                  <a:lnTo>
                    <a:pt x="712" y="772"/>
                  </a:lnTo>
                  <a:cubicBezTo>
                    <a:pt x="667" y="746"/>
                    <a:pt x="609" y="761"/>
                    <a:pt x="582" y="807"/>
                  </a:cubicBezTo>
                  <a:lnTo>
                    <a:pt x="203" y="1465"/>
                  </a:lnTo>
                  <a:cubicBezTo>
                    <a:pt x="190" y="1486"/>
                    <a:pt x="187" y="1511"/>
                    <a:pt x="194" y="1537"/>
                  </a:cubicBezTo>
                  <a:cubicBezTo>
                    <a:pt x="200" y="1561"/>
                    <a:pt x="216" y="1582"/>
                    <a:pt x="238" y="1594"/>
                  </a:cubicBezTo>
                  <a:lnTo>
                    <a:pt x="563" y="1782"/>
                  </a:lnTo>
                  <a:cubicBezTo>
                    <a:pt x="594" y="1801"/>
                    <a:pt x="612" y="1837"/>
                    <a:pt x="607" y="1873"/>
                  </a:cubicBezTo>
                  <a:cubicBezTo>
                    <a:pt x="596" y="1946"/>
                    <a:pt x="590" y="2018"/>
                    <a:pt x="590" y="2091"/>
                  </a:cubicBezTo>
                  <a:cubicBezTo>
                    <a:pt x="590" y="2163"/>
                    <a:pt x="596" y="2236"/>
                    <a:pt x="607" y="2309"/>
                  </a:cubicBezTo>
                  <a:cubicBezTo>
                    <a:pt x="612" y="2345"/>
                    <a:pt x="594" y="2381"/>
                    <a:pt x="563" y="2400"/>
                  </a:cubicBezTo>
                  <a:lnTo>
                    <a:pt x="238" y="2587"/>
                  </a:lnTo>
                  <a:cubicBezTo>
                    <a:pt x="216" y="2600"/>
                    <a:pt x="200" y="2620"/>
                    <a:pt x="194" y="2645"/>
                  </a:cubicBezTo>
                  <a:cubicBezTo>
                    <a:pt x="187" y="2670"/>
                    <a:pt x="190" y="2696"/>
                    <a:pt x="203" y="2717"/>
                  </a:cubicBezTo>
                  <a:lnTo>
                    <a:pt x="405" y="3068"/>
                  </a:lnTo>
                  <a:cubicBezTo>
                    <a:pt x="430" y="3111"/>
                    <a:pt x="415" y="3167"/>
                    <a:pt x="372" y="3191"/>
                  </a:cubicBezTo>
                  <a:cubicBezTo>
                    <a:pt x="329" y="3217"/>
                    <a:pt x="274" y="3202"/>
                    <a:pt x="248" y="3159"/>
                  </a:cubicBezTo>
                  <a:lnTo>
                    <a:pt x="46" y="2808"/>
                  </a:lnTo>
                  <a:cubicBezTo>
                    <a:pt x="9" y="2744"/>
                    <a:pt x="0" y="2670"/>
                    <a:pt x="19" y="2599"/>
                  </a:cubicBezTo>
                  <a:cubicBezTo>
                    <a:pt x="38" y="2527"/>
                    <a:pt x="83" y="2468"/>
                    <a:pt x="147" y="2431"/>
                  </a:cubicBezTo>
                  <a:lnTo>
                    <a:pt x="420" y="2273"/>
                  </a:lnTo>
                  <a:cubicBezTo>
                    <a:pt x="413" y="2213"/>
                    <a:pt x="410" y="2152"/>
                    <a:pt x="410" y="2091"/>
                  </a:cubicBezTo>
                  <a:cubicBezTo>
                    <a:pt x="410" y="2030"/>
                    <a:pt x="413" y="1969"/>
                    <a:pt x="420" y="1908"/>
                  </a:cubicBezTo>
                  <a:lnTo>
                    <a:pt x="147" y="1751"/>
                  </a:lnTo>
                  <a:cubicBezTo>
                    <a:pt x="84" y="1714"/>
                    <a:pt x="38" y="1655"/>
                    <a:pt x="19" y="1583"/>
                  </a:cubicBezTo>
                  <a:cubicBezTo>
                    <a:pt x="0" y="1512"/>
                    <a:pt x="9" y="1438"/>
                    <a:pt x="46" y="1374"/>
                  </a:cubicBezTo>
                  <a:lnTo>
                    <a:pt x="426" y="717"/>
                  </a:lnTo>
                  <a:cubicBezTo>
                    <a:pt x="502" y="585"/>
                    <a:pt x="671" y="539"/>
                    <a:pt x="803" y="616"/>
                  </a:cubicBezTo>
                  <a:lnTo>
                    <a:pt x="1075" y="773"/>
                  </a:lnTo>
                  <a:cubicBezTo>
                    <a:pt x="1174" y="700"/>
                    <a:pt x="1280" y="639"/>
                    <a:pt x="1391" y="590"/>
                  </a:cubicBezTo>
                  <a:lnTo>
                    <a:pt x="1391" y="276"/>
                  </a:lnTo>
                  <a:cubicBezTo>
                    <a:pt x="1391" y="124"/>
                    <a:pt x="1515" y="0"/>
                    <a:pt x="1667" y="0"/>
                  </a:cubicBezTo>
                  <a:lnTo>
                    <a:pt x="2426" y="0"/>
                  </a:lnTo>
                  <a:cubicBezTo>
                    <a:pt x="2579" y="0"/>
                    <a:pt x="2703" y="124"/>
                    <a:pt x="2703" y="276"/>
                  </a:cubicBezTo>
                  <a:lnTo>
                    <a:pt x="2703" y="590"/>
                  </a:lnTo>
                  <a:cubicBezTo>
                    <a:pt x="2815" y="639"/>
                    <a:pt x="2920" y="700"/>
                    <a:pt x="3018" y="773"/>
                  </a:cubicBezTo>
                  <a:lnTo>
                    <a:pt x="3291" y="616"/>
                  </a:lnTo>
                  <a:cubicBezTo>
                    <a:pt x="3423" y="539"/>
                    <a:pt x="3592" y="585"/>
                    <a:pt x="3668" y="717"/>
                  </a:cubicBezTo>
                  <a:lnTo>
                    <a:pt x="4048" y="1374"/>
                  </a:lnTo>
                  <a:cubicBezTo>
                    <a:pt x="4085" y="1438"/>
                    <a:pt x="4094" y="1512"/>
                    <a:pt x="4075" y="1583"/>
                  </a:cubicBezTo>
                  <a:cubicBezTo>
                    <a:pt x="4056" y="1655"/>
                    <a:pt x="4011" y="1714"/>
                    <a:pt x="3947" y="1751"/>
                  </a:cubicBezTo>
                  <a:lnTo>
                    <a:pt x="3674" y="1908"/>
                  </a:lnTo>
                  <a:cubicBezTo>
                    <a:pt x="3681" y="1969"/>
                    <a:pt x="3684" y="2030"/>
                    <a:pt x="3684" y="2091"/>
                  </a:cubicBezTo>
                  <a:cubicBezTo>
                    <a:pt x="3684" y="2152"/>
                    <a:pt x="3681" y="2213"/>
                    <a:pt x="3674" y="2273"/>
                  </a:cubicBezTo>
                  <a:lnTo>
                    <a:pt x="3947" y="2431"/>
                  </a:lnTo>
                  <a:cubicBezTo>
                    <a:pt x="4010" y="2468"/>
                    <a:pt x="4056" y="2527"/>
                    <a:pt x="4075" y="2599"/>
                  </a:cubicBezTo>
                  <a:cubicBezTo>
                    <a:pt x="4094" y="2670"/>
                    <a:pt x="4085" y="2744"/>
                    <a:pt x="4048" y="2808"/>
                  </a:cubicBezTo>
                  <a:lnTo>
                    <a:pt x="3668" y="3466"/>
                  </a:lnTo>
                  <a:cubicBezTo>
                    <a:pt x="3626" y="3538"/>
                    <a:pt x="3554" y="3587"/>
                    <a:pt x="3470" y="3600"/>
                  </a:cubicBezTo>
                  <a:cubicBezTo>
                    <a:pt x="3466" y="3601"/>
                    <a:pt x="3461" y="3601"/>
                    <a:pt x="3456" y="360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41" name="Group 12">
              <a:extLst>
                <a:ext uri="{FF2B5EF4-FFF2-40B4-BE49-F238E27FC236}">
                  <a16:creationId xmlns:a16="http://schemas.microsoft.com/office/drawing/2014/main" id="{BE3A1DCE-9890-394A-9D31-DF6C184C07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68319" y="-51988"/>
              <a:ext cx="1552483" cy="1202526"/>
              <a:chOff x="3065463" y="1036638"/>
              <a:chExt cx="1711325" cy="1325562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42" name="Freeform 3">
                <a:extLst>
                  <a:ext uri="{FF2B5EF4-FFF2-40B4-BE49-F238E27FC236}">
                    <a16:creationId xmlns:a16="http://schemas.microsoft.com/office/drawing/2014/main" id="{666093E6-2523-E243-8596-F17D1ACFC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1706563"/>
                <a:ext cx="166687" cy="422275"/>
              </a:xfrm>
              <a:custGeom>
                <a:avLst/>
                <a:gdLst>
                  <a:gd name="T0" fmla="*/ 100518 w 461"/>
                  <a:gd name="T1" fmla="*/ 29469 h 1175"/>
                  <a:gd name="T2" fmla="*/ 100518 w 461"/>
                  <a:gd name="T3" fmla="*/ 29469 h 1175"/>
                  <a:gd name="T4" fmla="*/ 165964 w 461"/>
                  <a:gd name="T5" fmla="*/ 119675 h 1175"/>
                  <a:gd name="T6" fmla="*/ 165964 w 461"/>
                  <a:gd name="T7" fmla="*/ 129737 h 1175"/>
                  <a:gd name="T8" fmla="*/ 127275 w 461"/>
                  <a:gd name="T9" fmla="*/ 129737 h 1175"/>
                  <a:gd name="T10" fmla="*/ 127275 w 461"/>
                  <a:gd name="T11" fmla="*/ 117159 h 1175"/>
                  <a:gd name="T12" fmla="*/ 127275 w 461"/>
                  <a:gd name="T13" fmla="*/ 117159 h 1175"/>
                  <a:gd name="T14" fmla="*/ 84609 w 461"/>
                  <a:gd name="T15" fmla="*/ 64689 h 1175"/>
                  <a:gd name="T16" fmla="*/ 84609 w 461"/>
                  <a:gd name="T17" fmla="*/ 64689 h 1175"/>
                  <a:gd name="T18" fmla="*/ 42305 w 461"/>
                  <a:gd name="T19" fmla="*/ 117159 h 1175"/>
                  <a:gd name="T20" fmla="*/ 42305 w 461"/>
                  <a:gd name="T21" fmla="*/ 117159 h 1175"/>
                  <a:gd name="T22" fmla="*/ 166325 w 461"/>
                  <a:gd name="T23" fmla="*/ 303319 h 1175"/>
                  <a:gd name="T24" fmla="*/ 166325 w 461"/>
                  <a:gd name="T25" fmla="*/ 303319 h 1175"/>
                  <a:gd name="T26" fmla="*/ 100518 w 461"/>
                  <a:gd name="T27" fmla="*/ 394243 h 1175"/>
                  <a:gd name="T28" fmla="*/ 100518 w 461"/>
                  <a:gd name="T29" fmla="*/ 421916 h 1175"/>
                  <a:gd name="T30" fmla="*/ 66530 w 461"/>
                  <a:gd name="T31" fmla="*/ 421916 h 1175"/>
                  <a:gd name="T32" fmla="*/ 66530 w 461"/>
                  <a:gd name="T33" fmla="*/ 394243 h 1175"/>
                  <a:gd name="T34" fmla="*/ 66530 w 461"/>
                  <a:gd name="T35" fmla="*/ 394243 h 1175"/>
                  <a:gd name="T36" fmla="*/ 0 w 461"/>
                  <a:gd name="T37" fmla="*/ 303319 h 1175"/>
                  <a:gd name="T38" fmla="*/ 0 w 461"/>
                  <a:gd name="T39" fmla="*/ 280678 h 1175"/>
                  <a:gd name="T40" fmla="*/ 38689 w 461"/>
                  <a:gd name="T41" fmla="*/ 280678 h 1175"/>
                  <a:gd name="T42" fmla="*/ 38689 w 461"/>
                  <a:gd name="T43" fmla="*/ 306194 h 1175"/>
                  <a:gd name="T44" fmla="*/ 38689 w 461"/>
                  <a:gd name="T45" fmla="*/ 306194 h 1175"/>
                  <a:gd name="T46" fmla="*/ 82078 w 461"/>
                  <a:gd name="T47" fmla="*/ 357945 h 1175"/>
                  <a:gd name="T48" fmla="*/ 82078 w 461"/>
                  <a:gd name="T49" fmla="*/ 357945 h 1175"/>
                  <a:gd name="T50" fmla="*/ 125106 w 461"/>
                  <a:gd name="T51" fmla="*/ 306194 h 1175"/>
                  <a:gd name="T52" fmla="*/ 125106 w 461"/>
                  <a:gd name="T53" fmla="*/ 306194 h 1175"/>
                  <a:gd name="T54" fmla="*/ 1808 w 461"/>
                  <a:gd name="T55" fmla="*/ 119675 h 1175"/>
                  <a:gd name="T56" fmla="*/ 1808 w 461"/>
                  <a:gd name="T57" fmla="*/ 119675 h 1175"/>
                  <a:gd name="T58" fmla="*/ 66530 w 461"/>
                  <a:gd name="T59" fmla="*/ 29469 h 1175"/>
                  <a:gd name="T60" fmla="*/ 66530 w 461"/>
                  <a:gd name="T61" fmla="*/ 0 h 1175"/>
                  <a:gd name="T62" fmla="*/ 100518 w 461"/>
                  <a:gd name="T63" fmla="*/ 0 h 1175"/>
                  <a:gd name="T64" fmla="*/ 100518 w 461"/>
                  <a:gd name="T65" fmla="*/ 29469 h 11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1" h="1175">
                    <a:moveTo>
                      <a:pt x="278" y="82"/>
                    </a:moveTo>
                    <a:lnTo>
                      <a:pt x="278" y="82"/>
                    </a:lnTo>
                    <a:cubicBezTo>
                      <a:pt x="402" y="100"/>
                      <a:pt x="459" y="196"/>
                      <a:pt x="459" y="333"/>
                    </a:cubicBezTo>
                    <a:lnTo>
                      <a:pt x="459" y="361"/>
                    </a:lnTo>
                    <a:lnTo>
                      <a:pt x="352" y="361"/>
                    </a:lnTo>
                    <a:lnTo>
                      <a:pt x="352" y="326"/>
                    </a:lnTo>
                    <a:cubicBezTo>
                      <a:pt x="352" y="235"/>
                      <a:pt x="316" y="180"/>
                      <a:pt x="234" y="180"/>
                    </a:cubicBezTo>
                    <a:cubicBezTo>
                      <a:pt x="154" y="180"/>
                      <a:pt x="117" y="235"/>
                      <a:pt x="117" y="326"/>
                    </a:cubicBezTo>
                    <a:cubicBezTo>
                      <a:pt x="117" y="555"/>
                      <a:pt x="460" y="557"/>
                      <a:pt x="460" y="844"/>
                    </a:cubicBezTo>
                    <a:cubicBezTo>
                      <a:pt x="460" y="982"/>
                      <a:pt x="402" y="1080"/>
                      <a:pt x="278" y="1097"/>
                    </a:cubicBezTo>
                    <a:lnTo>
                      <a:pt x="278" y="1174"/>
                    </a:lnTo>
                    <a:lnTo>
                      <a:pt x="184" y="1174"/>
                    </a:lnTo>
                    <a:lnTo>
                      <a:pt x="184" y="1097"/>
                    </a:lnTo>
                    <a:cubicBezTo>
                      <a:pt x="58" y="1080"/>
                      <a:pt x="0" y="983"/>
                      <a:pt x="0" y="844"/>
                    </a:cubicBezTo>
                    <a:lnTo>
                      <a:pt x="0" y="781"/>
                    </a:lnTo>
                    <a:lnTo>
                      <a:pt x="107" y="781"/>
                    </a:lnTo>
                    <a:lnTo>
                      <a:pt x="107" y="852"/>
                    </a:lnTo>
                    <a:cubicBezTo>
                      <a:pt x="107" y="944"/>
                      <a:pt x="145" y="996"/>
                      <a:pt x="227" y="996"/>
                    </a:cubicBezTo>
                    <a:cubicBezTo>
                      <a:pt x="310" y="996"/>
                      <a:pt x="346" y="944"/>
                      <a:pt x="346" y="852"/>
                    </a:cubicBezTo>
                    <a:cubicBezTo>
                      <a:pt x="346" y="624"/>
                      <a:pt x="5" y="621"/>
                      <a:pt x="5" y="333"/>
                    </a:cubicBezTo>
                    <a:cubicBezTo>
                      <a:pt x="5" y="193"/>
                      <a:pt x="62" y="101"/>
                      <a:pt x="184" y="82"/>
                    </a:cubicBezTo>
                    <a:lnTo>
                      <a:pt x="184" y="0"/>
                    </a:lnTo>
                    <a:lnTo>
                      <a:pt x="278" y="0"/>
                    </a:lnTo>
                    <a:lnTo>
                      <a:pt x="278" y="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3" name="Freeform 51">
                <a:extLst>
                  <a:ext uri="{FF2B5EF4-FFF2-40B4-BE49-F238E27FC236}">
                    <a16:creationId xmlns:a16="http://schemas.microsoft.com/office/drawing/2014/main" id="{316712D7-B686-6E44-A0B5-2D03009FA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950" y="1414463"/>
                <a:ext cx="1004888" cy="947737"/>
              </a:xfrm>
              <a:custGeom>
                <a:avLst/>
                <a:gdLst>
                  <a:gd name="T0" fmla="*/ 278315 w 2791"/>
                  <a:gd name="T1" fmla="*/ 947377 h 2634"/>
                  <a:gd name="T2" fmla="*/ 278315 w 2791"/>
                  <a:gd name="T3" fmla="*/ 947377 h 2634"/>
                  <a:gd name="T4" fmla="*/ 262833 w 2791"/>
                  <a:gd name="T5" fmla="*/ 943419 h 2634"/>
                  <a:gd name="T6" fmla="*/ 262833 w 2791"/>
                  <a:gd name="T7" fmla="*/ 943419 h 2634"/>
                  <a:gd name="T8" fmla="*/ 85691 w 2791"/>
                  <a:gd name="T9" fmla="*/ 782585 h 2634"/>
                  <a:gd name="T10" fmla="*/ 85691 w 2791"/>
                  <a:gd name="T11" fmla="*/ 782585 h 2634"/>
                  <a:gd name="T12" fmla="*/ 0 w 2791"/>
                  <a:gd name="T13" fmla="*/ 501934 h 2634"/>
                  <a:gd name="T14" fmla="*/ 0 w 2791"/>
                  <a:gd name="T15" fmla="*/ 501934 h 2634"/>
                  <a:gd name="T16" fmla="*/ 502264 w 2791"/>
                  <a:gd name="T17" fmla="*/ 0 h 2634"/>
                  <a:gd name="T18" fmla="*/ 502264 w 2791"/>
                  <a:gd name="T19" fmla="*/ 0 h 2634"/>
                  <a:gd name="T20" fmla="*/ 1004528 w 2791"/>
                  <a:gd name="T21" fmla="*/ 501934 h 2634"/>
                  <a:gd name="T22" fmla="*/ 1004528 w 2791"/>
                  <a:gd name="T23" fmla="*/ 501934 h 2634"/>
                  <a:gd name="T24" fmla="*/ 964923 w 2791"/>
                  <a:gd name="T25" fmla="*/ 697310 h 2634"/>
                  <a:gd name="T26" fmla="*/ 964923 w 2791"/>
                  <a:gd name="T27" fmla="*/ 697310 h 2634"/>
                  <a:gd name="T28" fmla="*/ 922437 w 2791"/>
                  <a:gd name="T29" fmla="*/ 714581 h 2634"/>
                  <a:gd name="T30" fmla="*/ 922437 w 2791"/>
                  <a:gd name="T31" fmla="*/ 714581 h 2634"/>
                  <a:gd name="T32" fmla="*/ 905155 w 2791"/>
                  <a:gd name="T33" fmla="*/ 672123 h 2634"/>
                  <a:gd name="T34" fmla="*/ 905155 w 2791"/>
                  <a:gd name="T35" fmla="*/ 672123 h 2634"/>
                  <a:gd name="T36" fmla="*/ 939360 w 2791"/>
                  <a:gd name="T37" fmla="*/ 501934 h 2634"/>
                  <a:gd name="T38" fmla="*/ 939360 w 2791"/>
                  <a:gd name="T39" fmla="*/ 501934 h 2634"/>
                  <a:gd name="T40" fmla="*/ 502264 w 2791"/>
                  <a:gd name="T41" fmla="*/ 65125 h 2634"/>
                  <a:gd name="T42" fmla="*/ 502264 w 2791"/>
                  <a:gd name="T43" fmla="*/ 65125 h 2634"/>
                  <a:gd name="T44" fmla="*/ 65168 w 2791"/>
                  <a:gd name="T45" fmla="*/ 501934 h 2634"/>
                  <a:gd name="T46" fmla="*/ 65168 w 2791"/>
                  <a:gd name="T47" fmla="*/ 501934 h 2634"/>
                  <a:gd name="T48" fmla="*/ 139698 w 2791"/>
                  <a:gd name="T49" fmla="*/ 746244 h 2634"/>
                  <a:gd name="T50" fmla="*/ 139698 w 2791"/>
                  <a:gd name="T51" fmla="*/ 746244 h 2634"/>
                  <a:gd name="T52" fmla="*/ 293797 w 2791"/>
                  <a:gd name="T53" fmla="*/ 886210 h 2634"/>
                  <a:gd name="T54" fmla="*/ 293797 w 2791"/>
                  <a:gd name="T55" fmla="*/ 886210 h 2634"/>
                  <a:gd name="T56" fmla="*/ 307119 w 2791"/>
                  <a:gd name="T57" fmla="*/ 930466 h 2634"/>
                  <a:gd name="T58" fmla="*/ 307119 w 2791"/>
                  <a:gd name="T59" fmla="*/ 930466 h 2634"/>
                  <a:gd name="T60" fmla="*/ 278315 w 2791"/>
                  <a:gd name="T61" fmla="*/ 947377 h 26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791" h="2634">
                    <a:moveTo>
                      <a:pt x="773" y="2633"/>
                    </a:moveTo>
                    <a:lnTo>
                      <a:pt x="773" y="2633"/>
                    </a:lnTo>
                    <a:cubicBezTo>
                      <a:pt x="759" y="2633"/>
                      <a:pt x="743" y="2629"/>
                      <a:pt x="730" y="2622"/>
                    </a:cubicBezTo>
                    <a:cubicBezTo>
                      <a:pt x="534" y="2515"/>
                      <a:pt x="363" y="2361"/>
                      <a:pt x="238" y="2175"/>
                    </a:cubicBezTo>
                    <a:cubicBezTo>
                      <a:pt x="82" y="1945"/>
                      <a:pt x="0" y="1675"/>
                      <a:pt x="0" y="1395"/>
                    </a:cubicBezTo>
                    <a:cubicBezTo>
                      <a:pt x="0" y="626"/>
                      <a:pt x="626" y="0"/>
                      <a:pt x="1395" y="0"/>
                    </a:cubicBezTo>
                    <a:cubicBezTo>
                      <a:pt x="2164" y="0"/>
                      <a:pt x="2790" y="626"/>
                      <a:pt x="2790" y="1395"/>
                    </a:cubicBezTo>
                    <a:cubicBezTo>
                      <a:pt x="2790" y="1584"/>
                      <a:pt x="2753" y="1766"/>
                      <a:pt x="2680" y="1938"/>
                    </a:cubicBezTo>
                    <a:cubicBezTo>
                      <a:pt x="2660" y="1984"/>
                      <a:pt x="2608" y="2006"/>
                      <a:pt x="2562" y="1986"/>
                    </a:cubicBezTo>
                    <a:cubicBezTo>
                      <a:pt x="2515" y="1967"/>
                      <a:pt x="2494" y="1914"/>
                      <a:pt x="2514" y="1868"/>
                    </a:cubicBezTo>
                    <a:cubicBezTo>
                      <a:pt x="2577" y="1718"/>
                      <a:pt x="2609" y="1559"/>
                      <a:pt x="2609" y="1395"/>
                    </a:cubicBezTo>
                    <a:cubicBezTo>
                      <a:pt x="2609" y="726"/>
                      <a:pt x="2064" y="181"/>
                      <a:pt x="1395" y="181"/>
                    </a:cubicBezTo>
                    <a:cubicBezTo>
                      <a:pt x="725" y="181"/>
                      <a:pt x="181" y="726"/>
                      <a:pt x="181" y="1395"/>
                    </a:cubicBezTo>
                    <a:cubicBezTo>
                      <a:pt x="181" y="1638"/>
                      <a:pt x="252" y="1873"/>
                      <a:pt x="388" y="2074"/>
                    </a:cubicBezTo>
                    <a:cubicBezTo>
                      <a:pt x="497" y="2236"/>
                      <a:pt x="645" y="2370"/>
                      <a:pt x="816" y="2463"/>
                    </a:cubicBezTo>
                    <a:cubicBezTo>
                      <a:pt x="860" y="2487"/>
                      <a:pt x="876" y="2542"/>
                      <a:pt x="853" y="2586"/>
                    </a:cubicBezTo>
                    <a:cubicBezTo>
                      <a:pt x="836" y="2616"/>
                      <a:pt x="805" y="2633"/>
                      <a:pt x="773" y="263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4" name="Freeform 53">
                <a:extLst>
                  <a:ext uri="{FF2B5EF4-FFF2-40B4-BE49-F238E27FC236}">
                    <a16:creationId xmlns:a16="http://schemas.microsoft.com/office/drawing/2014/main" id="{228DF4F2-4130-BC41-B069-EF60E1512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263" y="1036638"/>
                <a:ext cx="65087" cy="288925"/>
              </a:xfrm>
              <a:custGeom>
                <a:avLst/>
                <a:gdLst>
                  <a:gd name="T0" fmla="*/ 32544 w 182"/>
                  <a:gd name="T1" fmla="*/ 288566 h 804"/>
                  <a:gd name="T2" fmla="*/ 32544 w 182"/>
                  <a:gd name="T3" fmla="*/ 288566 h 804"/>
                  <a:gd name="T4" fmla="*/ 0 w 182"/>
                  <a:gd name="T5" fmla="*/ 256223 h 804"/>
                  <a:gd name="T6" fmla="*/ 0 w 182"/>
                  <a:gd name="T7" fmla="*/ 32342 h 804"/>
                  <a:gd name="T8" fmla="*/ 0 w 182"/>
                  <a:gd name="T9" fmla="*/ 32342 h 804"/>
                  <a:gd name="T10" fmla="*/ 32544 w 182"/>
                  <a:gd name="T11" fmla="*/ 0 h 804"/>
                  <a:gd name="T12" fmla="*/ 32544 w 182"/>
                  <a:gd name="T13" fmla="*/ 0 h 804"/>
                  <a:gd name="T14" fmla="*/ 64729 w 182"/>
                  <a:gd name="T15" fmla="*/ 32342 h 804"/>
                  <a:gd name="T16" fmla="*/ 64729 w 182"/>
                  <a:gd name="T17" fmla="*/ 256223 h 804"/>
                  <a:gd name="T18" fmla="*/ 64729 w 182"/>
                  <a:gd name="T19" fmla="*/ 256223 h 804"/>
                  <a:gd name="T20" fmla="*/ 32544 w 182"/>
                  <a:gd name="T21" fmla="*/ 288566 h 8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2" h="804">
                    <a:moveTo>
                      <a:pt x="91" y="803"/>
                    </a:moveTo>
                    <a:lnTo>
                      <a:pt x="91" y="803"/>
                    </a:lnTo>
                    <a:cubicBezTo>
                      <a:pt x="41" y="803"/>
                      <a:pt x="0" y="763"/>
                      <a:pt x="0" y="713"/>
                    </a:cubicBezTo>
                    <a:lnTo>
                      <a:pt x="0" y="90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0"/>
                    </a:cubicBezTo>
                    <a:lnTo>
                      <a:pt x="181" y="713"/>
                    </a:lnTo>
                    <a:cubicBezTo>
                      <a:pt x="181" y="763"/>
                      <a:pt x="141" y="803"/>
                      <a:pt x="91" y="8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5" name="Freeform 54">
                <a:extLst>
                  <a:ext uri="{FF2B5EF4-FFF2-40B4-BE49-F238E27FC236}">
                    <a16:creationId xmlns:a16="http://schemas.microsoft.com/office/drawing/2014/main" id="{855228BA-9593-3F40-B498-83C10329E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0263" y="1204913"/>
                <a:ext cx="206375" cy="250825"/>
              </a:xfrm>
              <a:custGeom>
                <a:avLst/>
                <a:gdLst>
                  <a:gd name="T0" fmla="*/ 168852 w 572"/>
                  <a:gd name="T1" fmla="*/ 250465 h 697"/>
                  <a:gd name="T2" fmla="*/ 168852 w 572"/>
                  <a:gd name="T3" fmla="*/ 250465 h 697"/>
                  <a:gd name="T4" fmla="*/ 142514 w 572"/>
                  <a:gd name="T5" fmla="*/ 237150 h 697"/>
                  <a:gd name="T6" fmla="*/ 10824 w 572"/>
                  <a:gd name="T7" fmla="*/ 56139 h 697"/>
                  <a:gd name="T8" fmla="*/ 10824 w 572"/>
                  <a:gd name="T9" fmla="*/ 56139 h 697"/>
                  <a:gd name="T10" fmla="*/ 17679 w 572"/>
                  <a:gd name="T11" fmla="*/ 10796 h 697"/>
                  <a:gd name="T12" fmla="*/ 17679 w 572"/>
                  <a:gd name="T13" fmla="*/ 10796 h 697"/>
                  <a:gd name="T14" fmla="*/ 63500 w 572"/>
                  <a:gd name="T15" fmla="*/ 17993 h 697"/>
                  <a:gd name="T16" fmla="*/ 195551 w 572"/>
                  <a:gd name="T17" fmla="*/ 198645 h 697"/>
                  <a:gd name="T18" fmla="*/ 195551 w 572"/>
                  <a:gd name="T19" fmla="*/ 198645 h 697"/>
                  <a:gd name="T20" fmla="*/ 188335 w 572"/>
                  <a:gd name="T21" fmla="*/ 244347 h 697"/>
                  <a:gd name="T22" fmla="*/ 188335 w 572"/>
                  <a:gd name="T23" fmla="*/ 244347 h 697"/>
                  <a:gd name="T24" fmla="*/ 168852 w 572"/>
                  <a:gd name="T25" fmla="*/ 250465 h 6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7">
                    <a:moveTo>
                      <a:pt x="468" y="696"/>
                    </a:moveTo>
                    <a:lnTo>
                      <a:pt x="468" y="696"/>
                    </a:lnTo>
                    <a:cubicBezTo>
                      <a:pt x="441" y="696"/>
                      <a:pt x="413" y="683"/>
                      <a:pt x="395" y="659"/>
                    </a:cubicBezTo>
                    <a:lnTo>
                      <a:pt x="30" y="156"/>
                    </a:lnTo>
                    <a:cubicBezTo>
                      <a:pt x="0" y="115"/>
                      <a:pt x="10" y="59"/>
                      <a:pt x="49" y="30"/>
                    </a:cubicBezTo>
                    <a:cubicBezTo>
                      <a:pt x="90" y="0"/>
                      <a:pt x="147" y="9"/>
                      <a:pt x="176" y="50"/>
                    </a:cubicBezTo>
                    <a:lnTo>
                      <a:pt x="542" y="552"/>
                    </a:lnTo>
                    <a:cubicBezTo>
                      <a:pt x="571" y="593"/>
                      <a:pt x="562" y="649"/>
                      <a:pt x="522" y="679"/>
                    </a:cubicBezTo>
                    <a:cubicBezTo>
                      <a:pt x="505" y="690"/>
                      <a:pt x="487" y="696"/>
                      <a:pt x="468" y="69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6" name="Freeform 55">
                <a:extLst>
                  <a:ext uri="{FF2B5EF4-FFF2-40B4-BE49-F238E27FC236}">
                    <a16:creationId xmlns:a16="http://schemas.microsoft.com/office/drawing/2014/main" id="{0B4696B9-BD9E-614D-BC98-AB22EA564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5463" y="1641475"/>
                <a:ext cx="285750" cy="138113"/>
              </a:xfrm>
              <a:custGeom>
                <a:avLst/>
                <a:gdLst>
                  <a:gd name="T0" fmla="*/ 248728 w 795"/>
                  <a:gd name="T1" fmla="*/ 137754 h 385"/>
                  <a:gd name="T2" fmla="*/ 248728 w 795"/>
                  <a:gd name="T3" fmla="*/ 137754 h 385"/>
                  <a:gd name="T4" fmla="*/ 239024 w 795"/>
                  <a:gd name="T5" fmla="*/ 136319 h 385"/>
                  <a:gd name="T6" fmla="*/ 26239 w 795"/>
                  <a:gd name="T7" fmla="*/ 67442 h 385"/>
                  <a:gd name="T8" fmla="*/ 26239 w 795"/>
                  <a:gd name="T9" fmla="*/ 67442 h 385"/>
                  <a:gd name="T10" fmla="*/ 5392 w 795"/>
                  <a:gd name="T11" fmla="*/ 26546 h 385"/>
                  <a:gd name="T12" fmla="*/ 5392 w 795"/>
                  <a:gd name="T13" fmla="*/ 26546 h 385"/>
                  <a:gd name="T14" fmla="*/ 46367 w 795"/>
                  <a:gd name="T15" fmla="*/ 5740 h 385"/>
                  <a:gd name="T16" fmla="*/ 258792 w 795"/>
                  <a:gd name="T17" fmla="*/ 74617 h 385"/>
                  <a:gd name="T18" fmla="*/ 258792 w 795"/>
                  <a:gd name="T19" fmla="*/ 74617 h 385"/>
                  <a:gd name="T20" fmla="*/ 279999 w 795"/>
                  <a:gd name="T21" fmla="*/ 115513 h 385"/>
                  <a:gd name="T22" fmla="*/ 279999 w 795"/>
                  <a:gd name="T23" fmla="*/ 115513 h 385"/>
                  <a:gd name="T24" fmla="*/ 248728 w 795"/>
                  <a:gd name="T25" fmla="*/ 137754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692" y="384"/>
                    </a:moveTo>
                    <a:lnTo>
                      <a:pt x="692" y="384"/>
                    </a:lnTo>
                    <a:cubicBezTo>
                      <a:pt x="683" y="384"/>
                      <a:pt x="673" y="383"/>
                      <a:pt x="665" y="380"/>
                    </a:cubicBezTo>
                    <a:lnTo>
                      <a:pt x="73" y="188"/>
                    </a:lnTo>
                    <a:cubicBezTo>
                      <a:pt x="25" y="172"/>
                      <a:pt x="0" y="121"/>
                      <a:pt x="15" y="74"/>
                    </a:cubicBezTo>
                    <a:cubicBezTo>
                      <a:pt x="31" y="26"/>
                      <a:pt x="81" y="0"/>
                      <a:pt x="129" y="16"/>
                    </a:cubicBezTo>
                    <a:lnTo>
                      <a:pt x="720" y="208"/>
                    </a:lnTo>
                    <a:cubicBezTo>
                      <a:pt x="768" y="223"/>
                      <a:pt x="794" y="274"/>
                      <a:pt x="779" y="322"/>
                    </a:cubicBezTo>
                    <a:cubicBezTo>
                      <a:pt x="766" y="360"/>
                      <a:pt x="730" y="384"/>
                      <a:pt x="692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7" name="Freeform 56">
                <a:extLst>
                  <a:ext uri="{FF2B5EF4-FFF2-40B4-BE49-F238E27FC236}">
                    <a16:creationId xmlns:a16="http://schemas.microsoft.com/office/drawing/2014/main" id="{04F6C408-12D6-7044-B8CB-325B083E5A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988" y="2103438"/>
                <a:ext cx="285750" cy="138112"/>
              </a:xfrm>
              <a:custGeom>
                <a:avLst/>
                <a:gdLst>
                  <a:gd name="T0" fmla="*/ 36303 w 795"/>
                  <a:gd name="T1" fmla="*/ 137753 h 385"/>
                  <a:gd name="T2" fmla="*/ 36303 w 795"/>
                  <a:gd name="T3" fmla="*/ 137753 h 385"/>
                  <a:gd name="T4" fmla="*/ 5751 w 795"/>
                  <a:gd name="T5" fmla="*/ 115153 h 385"/>
                  <a:gd name="T6" fmla="*/ 5751 w 795"/>
                  <a:gd name="T7" fmla="*/ 115153 h 385"/>
                  <a:gd name="T8" fmla="*/ 26598 w 795"/>
                  <a:gd name="T9" fmla="*/ 74258 h 385"/>
                  <a:gd name="T10" fmla="*/ 239024 w 795"/>
                  <a:gd name="T11" fmla="*/ 5381 h 385"/>
                  <a:gd name="T12" fmla="*/ 239024 w 795"/>
                  <a:gd name="T13" fmla="*/ 5381 h 385"/>
                  <a:gd name="T14" fmla="*/ 279640 w 795"/>
                  <a:gd name="T15" fmla="*/ 26187 h 385"/>
                  <a:gd name="T16" fmla="*/ 279640 w 795"/>
                  <a:gd name="T17" fmla="*/ 26187 h 385"/>
                  <a:gd name="T18" fmla="*/ 258792 w 795"/>
                  <a:gd name="T19" fmla="*/ 67083 h 385"/>
                  <a:gd name="T20" fmla="*/ 46726 w 795"/>
                  <a:gd name="T21" fmla="*/ 135960 h 385"/>
                  <a:gd name="T22" fmla="*/ 46726 w 795"/>
                  <a:gd name="T23" fmla="*/ 135960 h 385"/>
                  <a:gd name="T24" fmla="*/ 36303 w 795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6" y="321"/>
                    </a:cubicBezTo>
                    <a:cubicBezTo>
                      <a:pt x="0" y="274"/>
                      <a:pt x="26" y="223"/>
                      <a:pt x="74" y="207"/>
                    </a:cubicBezTo>
                    <a:lnTo>
                      <a:pt x="665" y="15"/>
                    </a:lnTo>
                    <a:cubicBezTo>
                      <a:pt x="712" y="0"/>
                      <a:pt x="763" y="26"/>
                      <a:pt x="778" y="73"/>
                    </a:cubicBezTo>
                    <a:cubicBezTo>
                      <a:pt x="794" y="121"/>
                      <a:pt x="768" y="172"/>
                      <a:pt x="720" y="187"/>
                    </a:cubicBezTo>
                    <a:lnTo>
                      <a:pt x="130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8" name="Freeform 57">
                <a:extLst>
                  <a:ext uri="{FF2B5EF4-FFF2-40B4-BE49-F238E27FC236}">
                    <a16:creationId xmlns:a16="http://schemas.microsoft.com/office/drawing/2014/main" id="{1566391F-607C-514B-80A6-A16368172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038" y="1614488"/>
                <a:ext cx="285750" cy="138112"/>
              </a:xfrm>
              <a:custGeom>
                <a:avLst/>
                <a:gdLst>
                  <a:gd name="T0" fmla="*/ 36394 w 793"/>
                  <a:gd name="T1" fmla="*/ 137753 h 385"/>
                  <a:gd name="T2" fmla="*/ 36394 w 793"/>
                  <a:gd name="T3" fmla="*/ 137753 h 385"/>
                  <a:gd name="T4" fmla="*/ 5405 w 793"/>
                  <a:gd name="T5" fmla="*/ 115153 h 385"/>
                  <a:gd name="T6" fmla="*/ 5405 w 793"/>
                  <a:gd name="T7" fmla="*/ 115153 h 385"/>
                  <a:gd name="T8" fmla="*/ 26305 w 793"/>
                  <a:gd name="T9" fmla="*/ 74258 h 385"/>
                  <a:gd name="T10" fmla="*/ 238906 w 793"/>
                  <a:gd name="T11" fmla="*/ 5381 h 385"/>
                  <a:gd name="T12" fmla="*/ 238906 w 793"/>
                  <a:gd name="T13" fmla="*/ 5381 h 385"/>
                  <a:gd name="T14" fmla="*/ 279985 w 793"/>
                  <a:gd name="T15" fmla="*/ 26546 h 385"/>
                  <a:gd name="T16" fmla="*/ 279985 w 793"/>
                  <a:gd name="T17" fmla="*/ 26546 h 385"/>
                  <a:gd name="T18" fmla="*/ 259085 w 793"/>
                  <a:gd name="T19" fmla="*/ 67083 h 385"/>
                  <a:gd name="T20" fmla="*/ 46484 w 793"/>
                  <a:gd name="T21" fmla="*/ 135960 h 385"/>
                  <a:gd name="T22" fmla="*/ 46484 w 793"/>
                  <a:gd name="T23" fmla="*/ 135960 h 385"/>
                  <a:gd name="T24" fmla="*/ 36394 w 793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3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5" y="321"/>
                    </a:cubicBezTo>
                    <a:cubicBezTo>
                      <a:pt x="0" y="274"/>
                      <a:pt x="26" y="223"/>
                      <a:pt x="73" y="207"/>
                    </a:cubicBezTo>
                    <a:lnTo>
                      <a:pt x="663" y="15"/>
                    </a:lnTo>
                    <a:cubicBezTo>
                      <a:pt x="711" y="0"/>
                      <a:pt x="762" y="26"/>
                      <a:pt x="777" y="74"/>
                    </a:cubicBezTo>
                    <a:cubicBezTo>
                      <a:pt x="792" y="121"/>
                      <a:pt x="767" y="172"/>
                      <a:pt x="719" y="187"/>
                    </a:cubicBezTo>
                    <a:lnTo>
                      <a:pt x="129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49" name="Freeform 58">
                <a:extLst>
                  <a:ext uri="{FF2B5EF4-FFF2-40B4-BE49-F238E27FC236}">
                    <a16:creationId xmlns:a16="http://schemas.microsoft.com/office/drawing/2014/main" id="{B86E7817-30D5-D641-B173-D6B1D1558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325" y="1189038"/>
                <a:ext cx="206375" cy="250825"/>
              </a:xfrm>
              <a:custGeom>
                <a:avLst/>
                <a:gdLst>
                  <a:gd name="T0" fmla="*/ 36801 w 572"/>
                  <a:gd name="T1" fmla="*/ 250465 h 696"/>
                  <a:gd name="T2" fmla="*/ 36801 w 572"/>
                  <a:gd name="T3" fmla="*/ 250465 h 696"/>
                  <a:gd name="T4" fmla="*/ 18040 w 572"/>
                  <a:gd name="T5" fmla="*/ 244338 h 696"/>
                  <a:gd name="T6" fmla="*/ 18040 w 572"/>
                  <a:gd name="T7" fmla="*/ 244338 h 696"/>
                  <a:gd name="T8" fmla="*/ 10824 w 572"/>
                  <a:gd name="T9" fmla="*/ 198930 h 696"/>
                  <a:gd name="T10" fmla="*/ 142153 w 572"/>
                  <a:gd name="T11" fmla="*/ 17659 h 696"/>
                  <a:gd name="T12" fmla="*/ 142153 w 572"/>
                  <a:gd name="T13" fmla="*/ 17659 h 696"/>
                  <a:gd name="T14" fmla="*/ 187974 w 572"/>
                  <a:gd name="T15" fmla="*/ 10451 h 696"/>
                  <a:gd name="T16" fmla="*/ 187974 w 572"/>
                  <a:gd name="T17" fmla="*/ 10451 h 696"/>
                  <a:gd name="T18" fmla="*/ 195190 w 572"/>
                  <a:gd name="T19" fmla="*/ 55859 h 696"/>
                  <a:gd name="T20" fmla="*/ 63500 w 572"/>
                  <a:gd name="T21" fmla="*/ 237131 h 696"/>
                  <a:gd name="T22" fmla="*/ 63500 w 572"/>
                  <a:gd name="T23" fmla="*/ 237131 h 696"/>
                  <a:gd name="T24" fmla="*/ 36801 w 572"/>
                  <a:gd name="T25" fmla="*/ 250465 h 6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6">
                    <a:moveTo>
                      <a:pt x="102" y="695"/>
                    </a:moveTo>
                    <a:lnTo>
                      <a:pt x="102" y="695"/>
                    </a:lnTo>
                    <a:cubicBezTo>
                      <a:pt x="84" y="695"/>
                      <a:pt x="66" y="690"/>
                      <a:pt x="50" y="678"/>
                    </a:cubicBezTo>
                    <a:cubicBezTo>
                      <a:pt x="9" y="649"/>
                      <a:pt x="0" y="592"/>
                      <a:pt x="30" y="552"/>
                    </a:cubicBezTo>
                    <a:lnTo>
                      <a:pt x="394" y="49"/>
                    </a:lnTo>
                    <a:cubicBezTo>
                      <a:pt x="424" y="9"/>
                      <a:pt x="481" y="0"/>
                      <a:pt x="521" y="29"/>
                    </a:cubicBezTo>
                    <a:cubicBezTo>
                      <a:pt x="561" y="59"/>
                      <a:pt x="571" y="115"/>
                      <a:pt x="541" y="155"/>
                    </a:cubicBezTo>
                    <a:lnTo>
                      <a:pt x="176" y="658"/>
                    </a:lnTo>
                    <a:cubicBezTo>
                      <a:pt x="158" y="682"/>
                      <a:pt x="131" y="695"/>
                      <a:pt x="102" y="6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</p:grpSp>
      <p:sp>
        <p:nvSpPr>
          <p:cNvPr id="96" name="TextBox 95"/>
          <p:cNvSpPr txBox="1"/>
          <p:nvPr/>
        </p:nvSpPr>
        <p:spPr>
          <a:xfrm>
            <a:off x="7485352" y="1640435"/>
            <a:ext cx="2156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Quicksand" panose="02070303000000060000"/>
              </a:rPr>
              <a:t>(GNP)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Quicksand" panose="02070303000000060000"/>
            </a:endParaRPr>
          </a:p>
        </p:txBody>
      </p:sp>
    </p:spTree>
    <p:extLst>
      <p:ext uri="{BB962C8B-B14F-4D97-AF65-F5344CB8AC3E}">
        <p14:creationId xmlns:p14="http://schemas.microsoft.com/office/powerpoint/2010/main" val="1484631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60C170A5-2BCC-1641-AC0F-97230E222901}"/>
              </a:ext>
            </a:extLst>
          </p:cNvPr>
          <p:cNvSpPr txBox="1"/>
          <p:nvPr/>
        </p:nvSpPr>
        <p:spPr>
          <a:xfrm>
            <a:off x="948528" y="628263"/>
            <a:ext cx="5668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Quicksand" panose="02070303000000060000"/>
              </a:rPr>
              <a:t>NOMINAL GDP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Quicksand" panose="02070303000000060000"/>
              <a:ea typeface="Nunito Bold" charset="0"/>
              <a:cs typeface="Nunito Bold" charset="0"/>
            </a:endParaRPr>
          </a:p>
        </p:txBody>
      </p:sp>
      <p:sp>
        <p:nvSpPr>
          <p:cNvPr id="45" name="Freeform 29">
            <a:extLst>
              <a:ext uri="{FF2B5EF4-FFF2-40B4-BE49-F238E27FC236}">
                <a16:creationId xmlns:a16="http://schemas.microsoft.com/office/drawing/2014/main" id="{BC6154B6-A195-4A42-85BA-647E924603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1847" y="1965982"/>
            <a:ext cx="282069" cy="285340"/>
          </a:xfrm>
          <a:custGeom>
            <a:avLst/>
            <a:gdLst>
              <a:gd name="T0" fmla="*/ 403066 w 3041"/>
              <a:gd name="T1" fmla="*/ 553858 h 3079"/>
              <a:gd name="T2" fmla="*/ 551470 w 3041"/>
              <a:gd name="T3" fmla="*/ 702848 h 3079"/>
              <a:gd name="T4" fmla="*/ 551470 w 3041"/>
              <a:gd name="T5" fmla="*/ 405227 h 3079"/>
              <a:gd name="T6" fmla="*/ 337870 w 3041"/>
              <a:gd name="T7" fmla="*/ 553858 h 3079"/>
              <a:gd name="T8" fmla="*/ 551470 w 3041"/>
              <a:gd name="T9" fmla="*/ 340088 h 3079"/>
              <a:gd name="T10" fmla="*/ 551470 w 3041"/>
              <a:gd name="T11" fmla="*/ 767987 h 3079"/>
              <a:gd name="T12" fmla="*/ 320580 w 3041"/>
              <a:gd name="T13" fmla="*/ 843562 h 3079"/>
              <a:gd name="T14" fmla="*/ 416394 w 3041"/>
              <a:gd name="T15" fmla="*/ 898984 h 3079"/>
              <a:gd name="T16" fmla="*/ 436925 w 3041"/>
              <a:gd name="T17" fmla="*/ 1026742 h 3079"/>
              <a:gd name="T18" fmla="*/ 650525 w 3041"/>
              <a:gd name="T19" fmla="*/ 1042577 h 3079"/>
              <a:gd name="T20" fmla="*/ 666374 w 3041"/>
              <a:gd name="T21" fmla="*/ 929214 h 3079"/>
              <a:gd name="T22" fmla="*/ 782719 w 3041"/>
              <a:gd name="T23" fmla="*/ 843562 h 3079"/>
              <a:gd name="T24" fmla="*/ 904108 w 3041"/>
              <a:gd name="T25" fmla="*/ 889987 h 3079"/>
              <a:gd name="T26" fmla="*/ 912032 w 3041"/>
              <a:gd name="T27" fmla="*/ 892146 h 3079"/>
              <a:gd name="T28" fmla="*/ 1024775 w 3041"/>
              <a:gd name="T29" fmla="*/ 712925 h 3079"/>
              <a:gd name="T30" fmla="*/ 1019012 w 3041"/>
              <a:gd name="T31" fmla="*/ 691332 h 3079"/>
              <a:gd name="T32" fmla="*/ 918516 w 3041"/>
              <a:gd name="T33" fmla="*/ 609279 h 3079"/>
              <a:gd name="T34" fmla="*/ 922478 w 3041"/>
              <a:gd name="T35" fmla="*/ 553858 h 3079"/>
              <a:gd name="T36" fmla="*/ 934365 w 3041"/>
              <a:gd name="T37" fmla="*/ 466046 h 3079"/>
              <a:gd name="T38" fmla="*/ 1026216 w 3041"/>
              <a:gd name="T39" fmla="*/ 407386 h 3079"/>
              <a:gd name="T40" fmla="*/ 925720 w 3041"/>
              <a:gd name="T41" fmla="*/ 224206 h 3079"/>
              <a:gd name="T42" fmla="*/ 912032 w 3041"/>
              <a:gd name="T43" fmla="*/ 216289 h 3079"/>
              <a:gd name="T44" fmla="*/ 819460 w 3041"/>
              <a:gd name="T45" fmla="*/ 267032 h 3079"/>
              <a:gd name="T46" fmla="*/ 687266 w 3041"/>
              <a:gd name="T47" fmla="*/ 209091 h 3079"/>
              <a:gd name="T48" fmla="*/ 666374 w 3041"/>
              <a:gd name="T49" fmla="*/ 80973 h 3079"/>
              <a:gd name="T50" fmla="*/ 452774 w 3041"/>
              <a:gd name="T51" fmla="*/ 65139 h 3079"/>
              <a:gd name="T52" fmla="*/ 436925 w 3041"/>
              <a:gd name="T53" fmla="*/ 178861 h 3079"/>
              <a:gd name="T54" fmla="*/ 416394 w 3041"/>
              <a:gd name="T55" fmla="*/ 209091 h 3079"/>
              <a:gd name="T56" fmla="*/ 283839 w 3041"/>
              <a:gd name="T57" fmla="*/ 267032 h 3079"/>
              <a:gd name="T58" fmla="*/ 191267 w 3041"/>
              <a:gd name="T59" fmla="*/ 216289 h 3079"/>
              <a:gd name="T60" fmla="*/ 78524 w 3041"/>
              <a:gd name="T61" fmla="*/ 395150 h 3079"/>
              <a:gd name="T62" fmla="*/ 77083 w 3041"/>
              <a:gd name="T63" fmla="*/ 407386 h 3079"/>
              <a:gd name="T64" fmla="*/ 169295 w 3041"/>
              <a:gd name="T65" fmla="*/ 465687 h 3079"/>
              <a:gd name="T66" fmla="*/ 180822 w 3041"/>
              <a:gd name="T67" fmla="*/ 553858 h 3079"/>
              <a:gd name="T68" fmla="*/ 184784 w 3041"/>
              <a:gd name="T69" fmla="*/ 609279 h 3079"/>
              <a:gd name="T70" fmla="*/ 84287 w 3041"/>
              <a:gd name="T71" fmla="*/ 691332 h 3079"/>
              <a:gd name="T72" fmla="*/ 177580 w 3041"/>
              <a:gd name="T73" fmla="*/ 883869 h 3079"/>
              <a:gd name="T74" fmla="*/ 199192 w 3041"/>
              <a:gd name="T75" fmla="*/ 889987 h 3079"/>
              <a:gd name="T76" fmla="*/ 300409 w 3041"/>
              <a:gd name="T77" fmla="*/ 836724 h 3079"/>
              <a:gd name="T78" fmla="*/ 452774 w 3041"/>
              <a:gd name="T79" fmla="*/ 1107715 h 3079"/>
              <a:gd name="T80" fmla="*/ 371729 w 3041"/>
              <a:gd name="T81" fmla="*/ 950807 h 3079"/>
              <a:gd name="T82" fmla="*/ 231610 w 3041"/>
              <a:gd name="T83" fmla="*/ 946128 h 3079"/>
              <a:gd name="T84" fmla="*/ 121028 w 3041"/>
              <a:gd name="T85" fmla="*/ 916618 h 3079"/>
              <a:gd name="T86" fmla="*/ 51869 w 3041"/>
              <a:gd name="T87" fmla="*/ 634831 h 3079"/>
              <a:gd name="T88" fmla="*/ 115625 w 3041"/>
              <a:gd name="T89" fmla="*/ 553858 h 3079"/>
              <a:gd name="T90" fmla="*/ 51869 w 3041"/>
              <a:gd name="T91" fmla="*/ 473244 h 3079"/>
              <a:gd name="T92" fmla="*/ 14048 w 3041"/>
              <a:gd name="T93" fmla="*/ 424300 h 3079"/>
              <a:gd name="T94" fmla="*/ 121028 w 3041"/>
              <a:gd name="T95" fmla="*/ 191457 h 3079"/>
              <a:gd name="T96" fmla="*/ 231610 w 3041"/>
              <a:gd name="T97" fmla="*/ 161947 h 3079"/>
              <a:gd name="T98" fmla="*/ 371729 w 3041"/>
              <a:gd name="T99" fmla="*/ 157268 h 3079"/>
              <a:gd name="T100" fmla="*/ 452774 w 3041"/>
              <a:gd name="T101" fmla="*/ 0 h 3079"/>
              <a:gd name="T102" fmla="*/ 731571 w 3041"/>
              <a:gd name="T103" fmla="*/ 80973 h 3079"/>
              <a:gd name="T104" fmla="*/ 805412 w 3041"/>
              <a:gd name="T105" fmla="*/ 200094 h 3079"/>
              <a:gd name="T106" fmla="*/ 912032 w 3041"/>
              <a:gd name="T107" fmla="*/ 151150 h 3079"/>
              <a:gd name="T108" fmla="*/ 1080967 w 3041"/>
              <a:gd name="T109" fmla="*/ 362761 h 3079"/>
              <a:gd name="T110" fmla="*/ 1089252 w 3041"/>
              <a:gd name="T111" fmla="*/ 424300 h 3079"/>
              <a:gd name="T112" fmla="*/ 985513 w 3041"/>
              <a:gd name="T113" fmla="*/ 511392 h 3079"/>
              <a:gd name="T114" fmla="*/ 985513 w 3041"/>
              <a:gd name="T115" fmla="*/ 596683 h 3079"/>
              <a:gd name="T116" fmla="*/ 1089252 w 3041"/>
              <a:gd name="T117" fmla="*/ 684135 h 3079"/>
              <a:gd name="T118" fmla="*/ 982271 w 3041"/>
              <a:gd name="T119" fmla="*/ 916618 h 3079"/>
              <a:gd name="T120" fmla="*/ 912032 w 3041"/>
              <a:gd name="T121" fmla="*/ 956925 h 3079"/>
              <a:gd name="T122" fmla="*/ 805412 w 3041"/>
              <a:gd name="T123" fmla="*/ 907981 h 3079"/>
              <a:gd name="T124" fmla="*/ 731571 w 3041"/>
              <a:gd name="T125" fmla="*/ 1026742 h 30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41" h="3079">
                <a:moveTo>
                  <a:pt x="1531" y="1126"/>
                </a:moveTo>
                <a:lnTo>
                  <a:pt x="1531" y="1126"/>
                </a:lnTo>
                <a:cubicBezTo>
                  <a:pt x="1303" y="1126"/>
                  <a:pt x="1119" y="1312"/>
                  <a:pt x="1119" y="1539"/>
                </a:cubicBezTo>
                <a:cubicBezTo>
                  <a:pt x="1119" y="1767"/>
                  <a:pt x="1303" y="1953"/>
                  <a:pt x="1531" y="1953"/>
                </a:cubicBezTo>
                <a:cubicBezTo>
                  <a:pt x="1759" y="1953"/>
                  <a:pt x="1945" y="1767"/>
                  <a:pt x="1945" y="1539"/>
                </a:cubicBezTo>
                <a:cubicBezTo>
                  <a:pt x="1945" y="1312"/>
                  <a:pt x="1759" y="1126"/>
                  <a:pt x="1531" y="1126"/>
                </a:cubicBezTo>
                <a:close/>
                <a:moveTo>
                  <a:pt x="1531" y="2134"/>
                </a:moveTo>
                <a:lnTo>
                  <a:pt x="1531" y="2134"/>
                </a:lnTo>
                <a:cubicBezTo>
                  <a:pt x="1204" y="2134"/>
                  <a:pt x="938" y="1867"/>
                  <a:pt x="938" y="1539"/>
                </a:cubicBezTo>
                <a:cubicBezTo>
                  <a:pt x="938" y="1212"/>
                  <a:pt x="1204" y="945"/>
                  <a:pt x="1531" y="945"/>
                </a:cubicBezTo>
                <a:cubicBezTo>
                  <a:pt x="1859" y="945"/>
                  <a:pt x="2126" y="1212"/>
                  <a:pt x="2126" y="1539"/>
                </a:cubicBezTo>
                <a:cubicBezTo>
                  <a:pt x="2126" y="1867"/>
                  <a:pt x="1859" y="2134"/>
                  <a:pt x="1531" y="2134"/>
                </a:cubicBezTo>
                <a:close/>
                <a:moveTo>
                  <a:pt x="834" y="2325"/>
                </a:moveTo>
                <a:lnTo>
                  <a:pt x="834" y="2325"/>
                </a:lnTo>
                <a:cubicBezTo>
                  <a:pt x="854" y="2325"/>
                  <a:pt x="874" y="2331"/>
                  <a:pt x="890" y="2344"/>
                </a:cubicBezTo>
                <a:cubicBezTo>
                  <a:pt x="970" y="2409"/>
                  <a:pt x="1060" y="2460"/>
                  <a:pt x="1156" y="2498"/>
                </a:cubicBezTo>
                <a:cubicBezTo>
                  <a:pt x="1190" y="2511"/>
                  <a:pt x="1213" y="2545"/>
                  <a:pt x="1213" y="2582"/>
                </a:cubicBezTo>
                <a:lnTo>
                  <a:pt x="1213" y="2853"/>
                </a:lnTo>
                <a:cubicBezTo>
                  <a:pt x="1213" y="2877"/>
                  <a:pt x="1233" y="2897"/>
                  <a:pt x="1257" y="2897"/>
                </a:cubicBezTo>
                <a:lnTo>
                  <a:pt x="1806" y="2897"/>
                </a:lnTo>
                <a:cubicBezTo>
                  <a:pt x="1830" y="2897"/>
                  <a:pt x="1850" y="2877"/>
                  <a:pt x="1850" y="2853"/>
                </a:cubicBezTo>
                <a:lnTo>
                  <a:pt x="1850" y="2582"/>
                </a:lnTo>
                <a:cubicBezTo>
                  <a:pt x="1850" y="2545"/>
                  <a:pt x="1873" y="2511"/>
                  <a:pt x="1908" y="2498"/>
                </a:cubicBezTo>
                <a:cubicBezTo>
                  <a:pt x="2003" y="2460"/>
                  <a:pt x="2093" y="2409"/>
                  <a:pt x="2173" y="2344"/>
                </a:cubicBezTo>
                <a:cubicBezTo>
                  <a:pt x="2202" y="2321"/>
                  <a:pt x="2243" y="2318"/>
                  <a:pt x="2275" y="2337"/>
                </a:cubicBezTo>
                <a:lnTo>
                  <a:pt x="2510" y="2473"/>
                </a:lnTo>
                <a:cubicBezTo>
                  <a:pt x="2517" y="2476"/>
                  <a:pt x="2524" y="2479"/>
                  <a:pt x="2532" y="2479"/>
                </a:cubicBezTo>
                <a:cubicBezTo>
                  <a:pt x="2545" y="2479"/>
                  <a:pt x="2561" y="2473"/>
                  <a:pt x="2570" y="2456"/>
                </a:cubicBezTo>
                <a:lnTo>
                  <a:pt x="2845" y="1981"/>
                </a:lnTo>
                <a:cubicBezTo>
                  <a:pt x="2853" y="1967"/>
                  <a:pt x="2851" y="1954"/>
                  <a:pt x="2849" y="1947"/>
                </a:cubicBezTo>
                <a:cubicBezTo>
                  <a:pt x="2848" y="1941"/>
                  <a:pt x="2842" y="1928"/>
                  <a:pt x="2829" y="1921"/>
                </a:cubicBezTo>
                <a:lnTo>
                  <a:pt x="2594" y="1785"/>
                </a:lnTo>
                <a:cubicBezTo>
                  <a:pt x="2561" y="1766"/>
                  <a:pt x="2544" y="1730"/>
                  <a:pt x="2550" y="1693"/>
                </a:cubicBezTo>
                <a:cubicBezTo>
                  <a:pt x="2557" y="1642"/>
                  <a:pt x="2561" y="1590"/>
                  <a:pt x="2561" y="1539"/>
                </a:cubicBezTo>
                <a:cubicBezTo>
                  <a:pt x="2561" y="1488"/>
                  <a:pt x="2557" y="1437"/>
                  <a:pt x="2550" y="1386"/>
                </a:cubicBezTo>
                <a:cubicBezTo>
                  <a:pt x="2544" y="1349"/>
                  <a:pt x="2561" y="1313"/>
                  <a:pt x="2594" y="1295"/>
                </a:cubicBezTo>
                <a:lnTo>
                  <a:pt x="2829" y="1158"/>
                </a:lnTo>
                <a:cubicBezTo>
                  <a:pt x="2842" y="1151"/>
                  <a:pt x="2848" y="1138"/>
                  <a:pt x="2849" y="1132"/>
                </a:cubicBezTo>
                <a:cubicBezTo>
                  <a:pt x="2851" y="1125"/>
                  <a:pt x="2853" y="1112"/>
                  <a:pt x="2845" y="1098"/>
                </a:cubicBezTo>
                <a:lnTo>
                  <a:pt x="2570" y="623"/>
                </a:lnTo>
                <a:cubicBezTo>
                  <a:pt x="2561" y="607"/>
                  <a:pt x="2545" y="601"/>
                  <a:pt x="2532" y="601"/>
                </a:cubicBezTo>
                <a:cubicBezTo>
                  <a:pt x="2524" y="601"/>
                  <a:pt x="2517" y="603"/>
                  <a:pt x="2510" y="607"/>
                </a:cubicBezTo>
                <a:lnTo>
                  <a:pt x="2275" y="742"/>
                </a:lnTo>
                <a:cubicBezTo>
                  <a:pt x="2243" y="760"/>
                  <a:pt x="2202" y="758"/>
                  <a:pt x="2173" y="735"/>
                </a:cubicBezTo>
                <a:cubicBezTo>
                  <a:pt x="2092" y="670"/>
                  <a:pt x="2003" y="618"/>
                  <a:pt x="1908" y="581"/>
                </a:cubicBezTo>
                <a:cubicBezTo>
                  <a:pt x="1873" y="567"/>
                  <a:pt x="1850" y="535"/>
                  <a:pt x="1850" y="497"/>
                </a:cubicBezTo>
                <a:lnTo>
                  <a:pt x="1850" y="225"/>
                </a:lnTo>
                <a:cubicBezTo>
                  <a:pt x="1850" y="201"/>
                  <a:pt x="1830" y="181"/>
                  <a:pt x="1806" y="181"/>
                </a:cubicBezTo>
                <a:lnTo>
                  <a:pt x="1257" y="181"/>
                </a:lnTo>
                <a:cubicBezTo>
                  <a:pt x="1233" y="181"/>
                  <a:pt x="1213" y="201"/>
                  <a:pt x="1213" y="225"/>
                </a:cubicBezTo>
                <a:lnTo>
                  <a:pt x="1213" y="497"/>
                </a:lnTo>
                <a:cubicBezTo>
                  <a:pt x="1213" y="535"/>
                  <a:pt x="1190" y="567"/>
                  <a:pt x="1156" y="581"/>
                </a:cubicBezTo>
                <a:cubicBezTo>
                  <a:pt x="1060" y="618"/>
                  <a:pt x="970" y="670"/>
                  <a:pt x="890" y="735"/>
                </a:cubicBezTo>
                <a:cubicBezTo>
                  <a:pt x="861" y="758"/>
                  <a:pt x="821" y="760"/>
                  <a:pt x="788" y="742"/>
                </a:cubicBezTo>
                <a:lnTo>
                  <a:pt x="553" y="607"/>
                </a:lnTo>
                <a:cubicBezTo>
                  <a:pt x="546" y="603"/>
                  <a:pt x="539" y="601"/>
                  <a:pt x="531" y="601"/>
                </a:cubicBezTo>
                <a:cubicBezTo>
                  <a:pt x="519" y="601"/>
                  <a:pt x="502" y="607"/>
                  <a:pt x="493" y="623"/>
                </a:cubicBezTo>
                <a:lnTo>
                  <a:pt x="218" y="1098"/>
                </a:lnTo>
                <a:cubicBezTo>
                  <a:pt x="210" y="1112"/>
                  <a:pt x="212" y="1125"/>
                  <a:pt x="214" y="1132"/>
                </a:cubicBezTo>
                <a:cubicBezTo>
                  <a:pt x="216" y="1138"/>
                  <a:pt x="220" y="1151"/>
                  <a:pt x="234" y="1158"/>
                </a:cubicBezTo>
                <a:lnTo>
                  <a:pt x="470" y="1294"/>
                </a:lnTo>
                <a:cubicBezTo>
                  <a:pt x="502" y="1313"/>
                  <a:pt x="519" y="1349"/>
                  <a:pt x="513" y="1386"/>
                </a:cubicBezTo>
                <a:cubicBezTo>
                  <a:pt x="506" y="1437"/>
                  <a:pt x="502" y="1488"/>
                  <a:pt x="502" y="1539"/>
                </a:cubicBezTo>
                <a:cubicBezTo>
                  <a:pt x="502" y="1590"/>
                  <a:pt x="506" y="1642"/>
                  <a:pt x="513" y="1693"/>
                </a:cubicBezTo>
                <a:cubicBezTo>
                  <a:pt x="519" y="1730"/>
                  <a:pt x="501" y="1766"/>
                  <a:pt x="470" y="1785"/>
                </a:cubicBezTo>
                <a:lnTo>
                  <a:pt x="234" y="1921"/>
                </a:lnTo>
                <a:cubicBezTo>
                  <a:pt x="213" y="1932"/>
                  <a:pt x="206" y="1960"/>
                  <a:pt x="218" y="1981"/>
                </a:cubicBezTo>
                <a:lnTo>
                  <a:pt x="493" y="2456"/>
                </a:lnTo>
                <a:cubicBezTo>
                  <a:pt x="502" y="2473"/>
                  <a:pt x="519" y="2479"/>
                  <a:pt x="531" y="2479"/>
                </a:cubicBezTo>
                <a:cubicBezTo>
                  <a:pt x="539" y="2479"/>
                  <a:pt x="546" y="2476"/>
                  <a:pt x="553" y="2473"/>
                </a:cubicBezTo>
                <a:lnTo>
                  <a:pt x="788" y="2337"/>
                </a:lnTo>
                <a:cubicBezTo>
                  <a:pt x="803" y="2328"/>
                  <a:pt x="818" y="2325"/>
                  <a:pt x="834" y="2325"/>
                </a:cubicBezTo>
                <a:close/>
                <a:moveTo>
                  <a:pt x="1806" y="3078"/>
                </a:moveTo>
                <a:lnTo>
                  <a:pt x="1257" y="3078"/>
                </a:lnTo>
                <a:cubicBezTo>
                  <a:pt x="1133" y="3078"/>
                  <a:pt x="1032" y="2978"/>
                  <a:pt x="1032" y="2853"/>
                </a:cubicBezTo>
                <a:lnTo>
                  <a:pt x="1032" y="2642"/>
                </a:lnTo>
                <a:cubicBezTo>
                  <a:pt x="960" y="2609"/>
                  <a:pt x="891" y="2570"/>
                  <a:pt x="827" y="2523"/>
                </a:cubicBezTo>
                <a:lnTo>
                  <a:pt x="643" y="2629"/>
                </a:lnTo>
                <a:cubicBezTo>
                  <a:pt x="609" y="2649"/>
                  <a:pt x="571" y="2659"/>
                  <a:pt x="531" y="2659"/>
                </a:cubicBezTo>
                <a:cubicBezTo>
                  <a:pt x="451" y="2659"/>
                  <a:pt x="376" y="2616"/>
                  <a:pt x="336" y="2547"/>
                </a:cubicBezTo>
                <a:lnTo>
                  <a:pt x="61" y="2071"/>
                </a:lnTo>
                <a:cubicBezTo>
                  <a:pt x="0" y="1963"/>
                  <a:pt x="37" y="1826"/>
                  <a:pt x="144" y="1764"/>
                </a:cubicBezTo>
                <a:lnTo>
                  <a:pt x="327" y="1658"/>
                </a:lnTo>
                <a:cubicBezTo>
                  <a:pt x="323" y="1619"/>
                  <a:pt x="321" y="1579"/>
                  <a:pt x="321" y="1539"/>
                </a:cubicBezTo>
                <a:cubicBezTo>
                  <a:pt x="321" y="1500"/>
                  <a:pt x="323" y="1460"/>
                  <a:pt x="327" y="1421"/>
                </a:cubicBezTo>
                <a:lnTo>
                  <a:pt x="144" y="1315"/>
                </a:lnTo>
                <a:cubicBezTo>
                  <a:pt x="92" y="1285"/>
                  <a:pt x="55" y="1237"/>
                  <a:pt x="39" y="1179"/>
                </a:cubicBezTo>
                <a:cubicBezTo>
                  <a:pt x="24" y="1121"/>
                  <a:pt x="32" y="1060"/>
                  <a:pt x="62" y="1008"/>
                </a:cubicBezTo>
                <a:lnTo>
                  <a:pt x="336" y="532"/>
                </a:lnTo>
                <a:cubicBezTo>
                  <a:pt x="376" y="463"/>
                  <a:pt x="451" y="420"/>
                  <a:pt x="531" y="420"/>
                </a:cubicBezTo>
                <a:cubicBezTo>
                  <a:pt x="571" y="420"/>
                  <a:pt x="609" y="431"/>
                  <a:pt x="643" y="450"/>
                </a:cubicBezTo>
                <a:lnTo>
                  <a:pt x="827" y="556"/>
                </a:lnTo>
                <a:cubicBezTo>
                  <a:pt x="891" y="509"/>
                  <a:pt x="960" y="470"/>
                  <a:pt x="1032" y="437"/>
                </a:cubicBezTo>
                <a:lnTo>
                  <a:pt x="1032" y="225"/>
                </a:lnTo>
                <a:cubicBezTo>
                  <a:pt x="1032" y="102"/>
                  <a:pt x="1133" y="0"/>
                  <a:pt x="1257" y="0"/>
                </a:cubicBezTo>
                <a:lnTo>
                  <a:pt x="1806" y="0"/>
                </a:lnTo>
                <a:cubicBezTo>
                  <a:pt x="1930" y="0"/>
                  <a:pt x="2031" y="102"/>
                  <a:pt x="2031" y="225"/>
                </a:cubicBezTo>
                <a:lnTo>
                  <a:pt x="2031" y="437"/>
                </a:lnTo>
                <a:cubicBezTo>
                  <a:pt x="2103" y="470"/>
                  <a:pt x="2172" y="510"/>
                  <a:pt x="2236" y="556"/>
                </a:cubicBezTo>
                <a:lnTo>
                  <a:pt x="2420" y="450"/>
                </a:lnTo>
                <a:cubicBezTo>
                  <a:pt x="2454" y="431"/>
                  <a:pt x="2493" y="420"/>
                  <a:pt x="2532" y="420"/>
                </a:cubicBezTo>
                <a:cubicBezTo>
                  <a:pt x="2612" y="420"/>
                  <a:pt x="2687" y="463"/>
                  <a:pt x="2727" y="532"/>
                </a:cubicBezTo>
                <a:lnTo>
                  <a:pt x="3001" y="1008"/>
                </a:lnTo>
                <a:cubicBezTo>
                  <a:pt x="3031" y="1060"/>
                  <a:pt x="3040" y="1121"/>
                  <a:pt x="3024" y="1179"/>
                </a:cubicBezTo>
                <a:cubicBezTo>
                  <a:pt x="3009" y="1236"/>
                  <a:pt x="2971" y="1285"/>
                  <a:pt x="2919" y="1315"/>
                </a:cubicBezTo>
                <a:lnTo>
                  <a:pt x="2736" y="1421"/>
                </a:lnTo>
                <a:cubicBezTo>
                  <a:pt x="2740" y="1460"/>
                  <a:pt x="2742" y="1500"/>
                  <a:pt x="2742" y="1539"/>
                </a:cubicBezTo>
                <a:cubicBezTo>
                  <a:pt x="2742" y="1579"/>
                  <a:pt x="2740" y="1619"/>
                  <a:pt x="2736" y="1658"/>
                </a:cubicBezTo>
                <a:lnTo>
                  <a:pt x="2919" y="1764"/>
                </a:lnTo>
                <a:cubicBezTo>
                  <a:pt x="2971" y="1794"/>
                  <a:pt x="3009" y="1842"/>
                  <a:pt x="3024" y="1901"/>
                </a:cubicBezTo>
                <a:cubicBezTo>
                  <a:pt x="3040" y="1959"/>
                  <a:pt x="3031" y="2019"/>
                  <a:pt x="3001" y="2071"/>
                </a:cubicBezTo>
                <a:lnTo>
                  <a:pt x="2727" y="2547"/>
                </a:lnTo>
                <a:cubicBezTo>
                  <a:pt x="2687" y="2616"/>
                  <a:pt x="2612" y="2659"/>
                  <a:pt x="2532" y="2659"/>
                </a:cubicBezTo>
                <a:cubicBezTo>
                  <a:pt x="2493" y="2659"/>
                  <a:pt x="2454" y="2649"/>
                  <a:pt x="2420" y="2629"/>
                </a:cubicBezTo>
                <a:lnTo>
                  <a:pt x="2236" y="2523"/>
                </a:lnTo>
                <a:cubicBezTo>
                  <a:pt x="2172" y="2570"/>
                  <a:pt x="2103" y="2609"/>
                  <a:pt x="2031" y="2642"/>
                </a:cubicBezTo>
                <a:lnTo>
                  <a:pt x="2031" y="2853"/>
                </a:lnTo>
                <a:cubicBezTo>
                  <a:pt x="2031" y="2978"/>
                  <a:pt x="1930" y="3078"/>
                  <a:pt x="1806" y="30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633">
              <a:solidFill>
                <a:schemeClr val="accent2"/>
              </a:solidFill>
            </a:endParaRPr>
          </a:p>
        </p:txBody>
      </p:sp>
      <p:sp>
        <p:nvSpPr>
          <p:cNvPr id="46" name="Freeform 29">
            <a:extLst>
              <a:ext uri="{FF2B5EF4-FFF2-40B4-BE49-F238E27FC236}">
                <a16:creationId xmlns:a16="http://schemas.microsoft.com/office/drawing/2014/main" id="{63244EBE-B619-4E42-A9FB-D7CFB9360F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2923" y="3158591"/>
            <a:ext cx="282069" cy="285340"/>
          </a:xfrm>
          <a:custGeom>
            <a:avLst/>
            <a:gdLst>
              <a:gd name="T0" fmla="*/ 403066 w 3041"/>
              <a:gd name="T1" fmla="*/ 553858 h 3079"/>
              <a:gd name="T2" fmla="*/ 551470 w 3041"/>
              <a:gd name="T3" fmla="*/ 702848 h 3079"/>
              <a:gd name="T4" fmla="*/ 551470 w 3041"/>
              <a:gd name="T5" fmla="*/ 405227 h 3079"/>
              <a:gd name="T6" fmla="*/ 337870 w 3041"/>
              <a:gd name="T7" fmla="*/ 553858 h 3079"/>
              <a:gd name="T8" fmla="*/ 551470 w 3041"/>
              <a:gd name="T9" fmla="*/ 340088 h 3079"/>
              <a:gd name="T10" fmla="*/ 551470 w 3041"/>
              <a:gd name="T11" fmla="*/ 767987 h 3079"/>
              <a:gd name="T12" fmla="*/ 320580 w 3041"/>
              <a:gd name="T13" fmla="*/ 843562 h 3079"/>
              <a:gd name="T14" fmla="*/ 416394 w 3041"/>
              <a:gd name="T15" fmla="*/ 898984 h 3079"/>
              <a:gd name="T16" fmla="*/ 436925 w 3041"/>
              <a:gd name="T17" fmla="*/ 1026742 h 3079"/>
              <a:gd name="T18" fmla="*/ 650525 w 3041"/>
              <a:gd name="T19" fmla="*/ 1042577 h 3079"/>
              <a:gd name="T20" fmla="*/ 666374 w 3041"/>
              <a:gd name="T21" fmla="*/ 929214 h 3079"/>
              <a:gd name="T22" fmla="*/ 782719 w 3041"/>
              <a:gd name="T23" fmla="*/ 843562 h 3079"/>
              <a:gd name="T24" fmla="*/ 904108 w 3041"/>
              <a:gd name="T25" fmla="*/ 889987 h 3079"/>
              <a:gd name="T26" fmla="*/ 912032 w 3041"/>
              <a:gd name="T27" fmla="*/ 892146 h 3079"/>
              <a:gd name="T28" fmla="*/ 1024775 w 3041"/>
              <a:gd name="T29" fmla="*/ 712925 h 3079"/>
              <a:gd name="T30" fmla="*/ 1019012 w 3041"/>
              <a:gd name="T31" fmla="*/ 691332 h 3079"/>
              <a:gd name="T32" fmla="*/ 918516 w 3041"/>
              <a:gd name="T33" fmla="*/ 609279 h 3079"/>
              <a:gd name="T34" fmla="*/ 922478 w 3041"/>
              <a:gd name="T35" fmla="*/ 553858 h 3079"/>
              <a:gd name="T36" fmla="*/ 934365 w 3041"/>
              <a:gd name="T37" fmla="*/ 466046 h 3079"/>
              <a:gd name="T38" fmla="*/ 1026216 w 3041"/>
              <a:gd name="T39" fmla="*/ 407386 h 3079"/>
              <a:gd name="T40" fmla="*/ 925720 w 3041"/>
              <a:gd name="T41" fmla="*/ 224206 h 3079"/>
              <a:gd name="T42" fmla="*/ 912032 w 3041"/>
              <a:gd name="T43" fmla="*/ 216289 h 3079"/>
              <a:gd name="T44" fmla="*/ 819460 w 3041"/>
              <a:gd name="T45" fmla="*/ 267032 h 3079"/>
              <a:gd name="T46" fmla="*/ 687266 w 3041"/>
              <a:gd name="T47" fmla="*/ 209091 h 3079"/>
              <a:gd name="T48" fmla="*/ 666374 w 3041"/>
              <a:gd name="T49" fmla="*/ 80973 h 3079"/>
              <a:gd name="T50" fmla="*/ 452774 w 3041"/>
              <a:gd name="T51" fmla="*/ 65139 h 3079"/>
              <a:gd name="T52" fmla="*/ 436925 w 3041"/>
              <a:gd name="T53" fmla="*/ 178861 h 3079"/>
              <a:gd name="T54" fmla="*/ 416394 w 3041"/>
              <a:gd name="T55" fmla="*/ 209091 h 3079"/>
              <a:gd name="T56" fmla="*/ 283839 w 3041"/>
              <a:gd name="T57" fmla="*/ 267032 h 3079"/>
              <a:gd name="T58" fmla="*/ 191267 w 3041"/>
              <a:gd name="T59" fmla="*/ 216289 h 3079"/>
              <a:gd name="T60" fmla="*/ 78524 w 3041"/>
              <a:gd name="T61" fmla="*/ 395150 h 3079"/>
              <a:gd name="T62" fmla="*/ 77083 w 3041"/>
              <a:gd name="T63" fmla="*/ 407386 h 3079"/>
              <a:gd name="T64" fmla="*/ 169295 w 3041"/>
              <a:gd name="T65" fmla="*/ 465687 h 3079"/>
              <a:gd name="T66" fmla="*/ 180822 w 3041"/>
              <a:gd name="T67" fmla="*/ 553858 h 3079"/>
              <a:gd name="T68" fmla="*/ 184784 w 3041"/>
              <a:gd name="T69" fmla="*/ 609279 h 3079"/>
              <a:gd name="T70" fmla="*/ 84287 w 3041"/>
              <a:gd name="T71" fmla="*/ 691332 h 3079"/>
              <a:gd name="T72" fmla="*/ 177580 w 3041"/>
              <a:gd name="T73" fmla="*/ 883869 h 3079"/>
              <a:gd name="T74" fmla="*/ 199192 w 3041"/>
              <a:gd name="T75" fmla="*/ 889987 h 3079"/>
              <a:gd name="T76" fmla="*/ 300409 w 3041"/>
              <a:gd name="T77" fmla="*/ 836724 h 3079"/>
              <a:gd name="T78" fmla="*/ 452774 w 3041"/>
              <a:gd name="T79" fmla="*/ 1107715 h 3079"/>
              <a:gd name="T80" fmla="*/ 371729 w 3041"/>
              <a:gd name="T81" fmla="*/ 950807 h 3079"/>
              <a:gd name="T82" fmla="*/ 231610 w 3041"/>
              <a:gd name="T83" fmla="*/ 946128 h 3079"/>
              <a:gd name="T84" fmla="*/ 121028 w 3041"/>
              <a:gd name="T85" fmla="*/ 916618 h 3079"/>
              <a:gd name="T86" fmla="*/ 51869 w 3041"/>
              <a:gd name="T87" fmla="*/ 634831 h 3079"/>
              <a:gd name="T88" fmla="*/ 115625 w 3041"/>
              <a:gd name="T89" fmla="*/ 553858 h 3079"/>
              <a:gd name="T90" fmla="*/ 51869 w 3041"/>
              <a:gd name="T91" fmla="*/ 473244 h 3079"/>
              <a:gd name="T92" fmla="*/ 14048 w 3041"/>
              <a:gd name="T93" fmla="*/ 424300 h 3079"/>
              <a:gd name="T94" fmla="*/ 121028 w 3041"/>
              <a:gd name="T95" fmla="*/ 191457 h 3079"/>
              <a:gd name="T96" fmla="*/ 231610 w 3041"/>
              <a:gd name="T97" fmla="*/ 161947 h 3079"/>
              <a:gd name="T98" fmla="*/ 371729 w 3041"/>
              <a:gd name="T99" fmla="*/ 157268 h 3079"/>
              <a:gd name="T100" fmla="*/ 452774 w 3041"/>
              <a:gd name="T101" fmla="*/ 0 h 3079"/>
              <a:gd name="T102" fmla="*/ 731571 w 3041"/>
              <a:gd name="T103" fmla="*/ 80973 h 3079"/>
              <a:gd name="T104" fmla="*/ 805412 w 3041"/>
              <a:gd name="T105" fmla="*/ 200094 h 3079"/>
              <a:gd name="T106" fmla="*/ 912032 w 3041"/>
              <a:gd name="T107" fmla="*/ 151150 h 3079"/>
              <a:gd name="T108" fmla="*/ 1080967 w 3041"/>
              <a:gd name="T109" fmla="*/ 362761 h 3079"/>
              <a:gd name="T110" fmla="*/ 1089252 w 3041"/>
              <a:gd name="T111" fmla="*/ 424300 h 3079"/>
              <a:gd name="T112" fmla="*/ 985513 w 3041"/>
              <a:gd name="T113" fmla="*/ 511392 h 3079"/>
              <a:gd name="T114" fmla="*/ 985513 w 3041"/>
              <a:gd name="T115" fmla="*/ 596683 h 3079"/>
              <a:gd name="T116" fmla="*/ 1089252 w 3041"/>
              <a:gd name="T117" fmla="*/ 684135 h 3079"/>
              <a:gd name="T118" fmla="*/ 982271 w 3041"/>
              <a:gd name="T119" fmla="*/ 916618 h 3079"/>
              <a:gd name="T120" fmla="*/ 912032 w 3041"/>
              <a:gd name="T121" fmla="*/ 956925 h 3079"/>
              <a:gd name="T122" fmla="*/ 805412 w 3041"/>
              <a:gd name="T123" fmla="*/ 907981 h 3079"/>
              <a:gd name="T124" fmla="*/ 731571 w 3041"/>
              <a:gd name="T125" fmla="*/ 1026742 h 30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41" h="3079">
                <a:moveTo>
                  <a:pt x="1531" y="1126"/>
                </a:moveTo>
                <a:lnTo>
                  <a:pt x="1531" y="1126"/>
                </a:lnTo>
                <a:cubicBezTo>
                  <a:pt x="1303" y="1126"/>
                  <a:pt x="1119" y="1312"/>
                  <a:pt x="1119" y="1539"/>
                </a:cubicBezTo>
                <a:cubicBezTo>
                  <a:pt x="1119" y="1767"/>
                  <a:pt x="1303" y="1953"/>
                  <a:pt x="1531" y="1953"/>
                </a:cubicBezTo>
                <a:cubicBezTo>
                  <a:pt x="1759" y="1953"/>
                  <a:pt x="1945" y="1767"/>
                  <a:pt x="1945" y="1539"/>
                </a:cubicBezTo>
                <a:cubicBezTo>
                  <a:pt x="1945" y="1312"/>
                  <a:pt x="1759" y="1126"/>
                  <a:pt x="1531" y="1126"/>
                </a:cubicBezTo>
                <a:close/>
                <a:moveTo>
                  <a:pt x="1531" y="2134"/>
                </a:moveTo>
                <a:lnTo>
                  <a:pt x="1531" y="2134"/>
                </a:lnTo>
                <a:cubicBezTo>
                  <a:pt x="1204" y="2134"/>
                  <a:pt x="938" y="1867"/>
                  <a:pt x="938" y="1539"/>
                </a:cubicBezTo>
                <a:cubicBezTo>
                  <a:pt x="938" y="1212"/>
                  <a:pt x="1204" y="945"/>
                  <a:pt x="1531" y="945"/>
                </a:cubicBezTo>
                <a:cubicBezTo>
                  <a:pt x="1859" y="945"/>
                  <a:pt x="2126" y="1212"/>
                  <a:pt x="2126" y="1539"/>
                </a:cubicBezTo>
                <a:cubicBezTo>
                  <a:pt x="2126" y="1867"/>
                  <a:pt x="1859" y="2134"/>
                  <a:pt x="1531" y="2134"/>
                </a:cubicBezTo>
                <a:close/>
                <a:moveTo>
                  <a:pt x="834" y="2325"/>
                </a:moveTo>
                <a:lnTo>
                  <a:pt x="834" y="2325"/>
                </a:lnTo>
                <a:cubicBezTo>
                  <a:pt x="854" y="2325"/>
                  <a:pt x="874" y="2331"/>
                  <a:pt x="890" y="2344"/>
                </a:cubicBezTo>
                <a:cubicBezTo>
                  <a:pt x="970" y="2409"/>
                  <a:pt x="1060" y="2460"/>
                  <a:pt x="1156" y="2498"/>
                </a:cubicBezTo>
                <a:cubicBezTo>
                  <a:pt x="1190" y="2511"/>
                  <a:pt x="1213" y="2545"/>
                  <a:pt x="1213" y="2582"/>
                </a:cubicBezTo>
                <a:lnTo>
                  <a:pt x="1213" y="2853"/>
                </a:lnTo>
                <a:cubicBezTo>
                  <a:pt x="1213" y="2877"/>
                  <a:pt x="1233" y="2897"/>
                  <a:pt x="1257" y="2897"/>
                </a:cubicBezTo>
                <a:lnTo>
                  <a:pt x="1806" y="2897"/>
                </a:lnTo>
                <a:cubicBezTo>
                  <a:pt x="1830" y="2897"/>
                  <a:pt x="1850" y="2877"/>
                  <a:pt x="1850" y="2853"/>
                </a:cubicBezTo>
                <a:lnTo>
                  <a:pt x="1850" y="2582"/>
                </a:lnTo>
                <a:cubicBezTo>
                  <a:pt x="1850" y="2545"/>
                  <a:pt x="1873" y="2511"/>
                  <a:pt x="1908" y="2498"/>
                </a:cubicBezTo>
                <a:cubicBezTo>
                  <a:pt x="2003" y="2460"/>
                  <a:pt x="2093" y="2409"/>
                  <a:pt x="2173" y="2344"/>
                </a:cubicBezTo>
                <a:cubicBezTo>
                  <a:pt x="2202" y="2321"/>
                  <a:pt x="2243" y="2318"/>
                  <a:pt x="2275" y="2337"/>
                </a:cubicBezTo>
                <a:lnTo>
                  <a:pt x="2510" y="2473"/>
                </a:lnTo>
                <a:cubicBezTo>
                  <a:pt x="2517" y="2476"/>
                  <a:pt x="2524" y="2479"/>
                  <a:pt x="2532" y="2479"/>
                </a:cubicBezTo>
                <a:cubicBezTo>
                  <a:pt x="2545" y="2479"/>
                  <a:pt x="2561" y="2473"/>
                  <a:pt x="2570" y="2456"/>
                </a:cubicBezTo>
                <a:lnTo>
                  <a:pt x="2845" y="1981"/>
                </a:lnTo>
                <a:cubicBezTo>
                  <a:pt x="2853" y="1967"/>
                  <a:pt x="2851" y="1954"/>
                  <a:pt x="2849" y="1947"/>
                </a:cubicBezTo>
                <a:cubicBezTo>
                  <a:pt x="2848" y="1941"/>
                  <a:pt x="2842" y="1928"/>
                  <a:pt x="2829" y="1921"/>
                </a:cubicBezTo>
                <a:lnTo>
                  <a:pt x="2594" y="1785"/>
                </a:lnTo>
                <a:cubicBezTo>
                  <a:pt x="2561" y="1766"/>
                  <a:pt x="2544" y="1730"/>
                  <a:pt x="2550" y="1693"/>
                </a:cubicBezTo>
                <a:cubicBezTo>
                  <a:pt x="2557" y="1642"/>
                  <a:pt x="2561" y="1590"/>
                  <a:pt x="2561" y="1539"/>
                </a:cubicBezTo>
                <a:cubicBezTo>
                  <a:pt x="2561" y="1488"/>
                  <a:pt x="2557" y="1437"/>
                  <a:pt x="2550" y="1386"/>
                </a:cubicBezTo>
                <a:cubicBezTo>
                  <a:pt x="2544" y="1349"/>
                  <a:pt x="2561" y="1313"/>
                  <a:pt x="2594" y="1295"/>
                </a:cubicBezTo>
                <a:lnTo>
                  <a:pt x="2829" y="1158"/>
                </a:lnTo>
                <a:cubicBezTo>
                  <a:pt x="2842" y="1151"/>
                  <a:pt x="2848" y="1138"/>
                  <a:pt x="2849" y="1132"/>
                </a:cubicBezTo>
                <a:cubicBezTo>
                  <a:pt x="2851" y="1125"/>
                  <a:pt x="2853" y="1112"/>
                  <a:pt x="2845" y="1098"/>
                </a:cubicBezTo>
                <a:lnTo>
                  <a:pt x="2570" y="623"/>
                </a:lnTo>
                <a:cubicBezTo>
                  <a:pt x="2561" y="607"/>
                  <a:pt x="2545" y="601"/>
                  <a:pt x="2532" y="601"/>
                </a:cubicBezTo>
                <a:cubicBezTo>
                  <a:pt x="2524" y="601"/>
                  <a:pt x="2517" y="603"/>
                  <a:pt x="2510" y="607"/>
                </a:cubicBezTo>
                <a:lnTo>
                  <a:pt x="2275" y="742"/>
                </a:lnTo>
                <a:cubicBezTo>
                  <a:pt x="2243" y="760"/>
                  <a:pt x="2202" y="758"/>
                  <a:pt x="2173" y="735"/>
                </a:cubicBezTo>
                <a:cubicBezTo>
                  <a:pt x="2092" y="670"/>
                  <a:pt x="2003" y="618"/>
                  <a:pt x="1908" y="581"/>
                </a:cubicBezTo>
                <a:cubicBezTo>
                  <a:pt x="1873" y="567"/>
                  <a:pt x="1850" y="535"/>
                  <a:pt x="1850" y="497"/>
                </a:cubicBezTo>
                <a:lnTo>
                  <a:pt x="1850" y="225"/>
                </a:lnTo>
                <a:cubicBezTo>
                  <a:pt x="1850" y="201"/>
                  <a:pt x="1830" y="181"/>
                  <a:pt x="1806" y="181"/>
                </a:cubicBezTo>
                <a:lnTo>
                  <a:pt x="1257" y="181"/>
                </a:lnTo>
                <a:cubicBezTo>
                  <a:pt x="1233" y="181"/>
                  <a:pt x="1213" y="201"/>
                  <a:pt x="1213" y="225"/>
                </a:cubicBezTo>
                <a:lnTo>
                  <a:pt x="1213" y="497"/>
                </a:lnTo>
                <a:cubicBezTo>
                  <a:pt x="1213" y="535"/>
                  <a:pt x="1190" y="567"/>
                  <a:pt x="1156" y="581"/>
                </a:cubicBezTo>
                <a:cubicBezTo>
                  <a:pt x="1060" y="618"/>
                  <a:pt x="970" y="670"/>
                  <a:pt x="890" y="735"/>
                </a:cubicBezTo>
                <a:cubicBezTo>
                  <a:pt x="861" y="758"/>
                  <a:pt x="821" y="760"/>
                  <a:pt x="788" y="742"/>
                </a:cubicBezTo>
                <a:lnTo>
                  <a:pt x="553" y="607"/>
                </a:lnTo>
                <a:cubicBezTo>
                  <a:pt x="546" y="603"/>
                  <a:pt x="539" y="601"/>
                  <a:pt x="531" y="601"/>
                </a:cubicBezTo>
                <a:cubicBezTo>
                  <a:pt x="519" y="601"/>
                  <a:pt x="502" y="607"/>
                  <a:pt x="493" y="623"/>
                </a:cubicBezTo>
                <a:lnTo>
                  <a:pt x="218" y="1098"/>
                </a:lnTo>
                <a:cubicBezTo>
                  <a:pt x="210" y="1112"/>
                  <a:pt x="212" y="1125"/>
                  <a:pt x="214" y="1132"/>
                </a:cubicBezTo>
                <a:cubicBezTo>
                  <a:pt x="216" y="1138"/>
                  <a:pt x="220" y="1151"/>
                  <a:pt x="234" y="1158"/>
                </a:cubicBezTo>
                <a:lnTo>
                  <a:pt x="470" y="1294"/>
                </a:lnTo>
                <a:cubicBezTo>
                  <a:pt x="502" y="1313"/>
                  <a:pt x="519" y="1349"/>
                  <a:pt x="513" y="1386"/>
                </a:cubicBezTo>
                <a:cubicBezTo>
                  <a:pt x="506" y="1437"/>
                  <a:pt x="502" y="1488"/>
                  <a:pt x="502" y="1539"/>
                </a:cubicBezTo>
                <a:cubicBezTo>
                  <a:pt x="502" y="1590"/>
                  <a:pt x="506" y="1642"/>
                  <a:pt x="513" y="1693"/>
                </a:cubicBezTo>
                <a:cubicBezTo>
                  <a:pt x="519" y="1730"/>
                  <a:pt x="501" y="1766"/>
                  <a:pt x="470" y="1785"/>
                </a:cubicBezTo>
                <a:lnTo>
                  <a:pt x="234" y="1921"/>
                </a:lnTo>
                <a:cubicBezTo>
                  <a:pt x="213" y="1932"/>
                  <a:pt x="206" y="1960"/>
                  <a:pt x="218" y="1981"/>
                </a:cubicBezTo>
                <a:lnTo>
                  <a:pt x="493" y="2456"/>
                </a:lnTo>
                <a:cubicBezTo>
                  <a:pt x="502" y="2473"/>
                  <a:pt x="519" y="2479"/>
                  <a:pt x="531" y="2479"/>
                </a:cubicBezTo>
                <a:cubicBezTo>
                  <a:pt x="539" y="2479"/>
                  <a:pt x="546" y="2476"/>
                  <a:pt x="553" y="2473"/>
                </a:cubicBezTo>
                <a:lnTo>
                  <a:pt x="788" y="2337"/>
                </a:lnTo>
                <a:cubicBezTo>
                  <a:pt x="803" y="2328"/>
                  <a:pt x="818" y="2325"/>
                  <a:pt x="834" y="2325"/>
                </a:cubicBezTo>
                <a:close/>
                <a:moveTo>
                  <a:pt x="1806" y="3078"/>
                </a:moveTo>
                <a:lnTo>
                  <a:pt x="1257" y="3078"/>
                </a:lnTo>
                <a:cubicBezTo>
                  <a:pt x="1133" y="3078"/>
                  <a:pt x="1032" y="2978"/>
                  <a:pt x="1032" y="2853"/>
                </a:cubicBezTo>
                <a:lnTo>
                  <a:pt x="1032" y="2642"/>
                </a:lnTo>
                <a:cubicBezTo>
                  <a:pt x="960" y="2609"/>
                  <a:pt x="891" y="2570"/>
                  <a:pt x="827" y="2523"/>
                </a:cubicBezTo>
                <a:lnTo>
                  <a:pt x="643" y="2629"/>
                </a:lnTo>
                <a:cubicBezTo>
                  <a:pt x="609" y="2649"/>
                  <a:pt x="571" y="2659"/>
                  <a:pt x="531" y="2659"/>
                </a:cubicBezTo>
                <a:cubicBezTo>
                  <a:pt x="451" y="2659"/>
                  <a:pt x="376" y="2616"/>
                  <a:pt x="336" y="2547"/>
                </a:cubicBezTo>
                <a:lnTo>
                  <a:pt x="61" y="2071"/>
                </a:lnTo>
                <a:cubicBezTo>
                  <a:pt x="0" y="1963"/>
                  <a:pt x="37" y="1826"/>
                  <a:pt x="144" y="1764"/>
                </a:cubicBezTo>
                <a:lnTo>
                  <a:pt x="327" y="1658"/>
                </a:lnTo>
                <a:cubicBezTo>
                  <a:pt x="323" y="1619"/>
                  <a:pt x="321" y="1579"/>
                  <a:pt x="321" y="1539"/>
                </a:cubicBezTo>
                <a:cubicBezTo>
                  <a:pt x="321" y="1500"/>
                  <a:pt x="323" y="1460"/>
                  <a:pt x="327" y="1421"/>
                </a:cubicBezTo>
                <a:lnTo>
                  <a:pt x="144" y="1315"/>
                </a:lnTo>
                <a:cubicBezTo>
                  <a:pt x="92" y="1285"/>
                  <a:pt x="55" y="1237"/>
                  <a:pt x="39" y="1179"/>
                </a:cubicBezTo>
                <a:cubicBezTo>
                  <a:pt x="24" y="1121"/>
                  <a:pt x="32" y="1060"/>
                  <a:pt x="62" y="1008"/>
                </a:cubicBezTo>
                <a:lnTo>
                  <a:pt x="336" y="532"/>
                </a:lnTo>
                <a:cubicBezTo>
                  <a:pt x="376" y="463"/>
                  <a:pt x="451" y="420"/>
                  <a:pt x="531" y="420"/>
                </a:cubicBezTo>
                <a:cubicBezTo>
                  <a:pt x="571" y="420"/>
                  <a:pt x="609" y="431"/>
                  <a:pt x="643" y="450"/>
                </a:cubicBezTo>
                <a:lnTo>
                  <a:pt x="827" y="556"/>
                </a:lnTo>
                <a:cubicBezTo>
                  <a:pt x="891" y="509"/>
                  <a:pt x="960" y="470"/>
                  <a:pt x="1032" y="437"/>
                </a:cubicBezTo>
                <a:lnTo>
                  <a:pt x="1032" y="225"/>
                </a:lnTo>
                <a:cubicBezTo>
                  <a:pt x="1032" y="102"/>
                  <a:pt x="1133" y="0"/>
                  <a:pt x="1257" y="0"/>
                </a:cubicBezTo>
                <a:lnTo>
                  <a:pt x="1806" y="0"/>
                </a:lnTo>
                <a:cubicBezTo>
                  <a:pt x="1930" y="0"/>
                  <a:pt x="2031" y="102"/>
                  <a:pt x="2031" y="225"/>
                </a:cubicBezTo>
                <a:lnTo>
                  <a:pt x="2031" y="437"/>
                </a:lnTo>
                <a:cubicBezTo>
                  <a:pt x="2103" y="470"/>
                  <a:pt x="2172" y="510"/>
                  <a:pt x="2236" y="556"/>
                </a:cubicBezTo>
                <a:lnTo>
                  <a:pt x="2420" y="450"/>
                </a:lnTo>
                <a:cubicBezTo>
                  <a:pt x="2454" y="431"/>
                  <a:pt x="2493" y="420"/>
                  <a:pt x="2532" y="420"/>
                </a:cubicBezTo>
                <a:cubicBezTo>
                  <a:pt x="2612" y="420"/>
                  <a:pt x="2687" y="463"/>
                  <a:pt x="2727" y="532"/>
                </a:cubicBezTo>
                <a:lnTo>
                  <a:pt x="3001" y="1008"/>
                </a:lnTo>
                <a:cubicBezTo>
                  <a:pt x="3031" y="1060"/>
                  <a:pt x="3040" y="1121"/>
                  <a:pt x="3024" y="1179"/>
                </a:cubicBezTo>
                <a:cubicBezTo>
                  <a:pt x="3009" y="1236"/>
                  <a:pt x="2971" y="1285"/>
                  <a:pt x="2919" y="1315"/>
                </a:cubicBezTo>
                <a:lnTo>
                  <a:pt x="2736" y="1421"/>
                </a:lnTo>
                <a:cubicBezTo>
                  <a:pt x="2740" y="1460"/>
                  <a:pt x="2742" y="1500"/>
                  <a:pt x="2742" y="1539"/>
                </a:cubicBezTo>
                <a:cubicBezTo>
                  <a:pt x="2742" y="1579"/>
                  <a:pt x="2740" y="1619"/>
                  <a:pt x="2736" y="1658"/>
                </a:cubicBezTo>
                <a:lnTo>
                  <a:pt x="2919" y="1764"/>
                </a:lnTo>
                <a:cubicBezTo>
                  <a:pt x="2971" y="1794"/>
                  <a:pt x="3009" y="1842"/>
                  <a:pt x="3024" y="1901"/>
                </a:cubicBezTo>
                <a:cubicBezTo>
                  <a:pt x="3040" y="1959"/>
                  <a:pt x="3031" y="2019"/>
                  <a:pt x="3001" y="2071"/>
                </a:cubicBezTo>
                <a:lnTo>
                  <a:pt x="2727" y="2547"/>
                </a:lnTo>
                <a:cubicBezTo>
                  <a:pt x="2687" y="2616"/>
                  <a:pt x="2612" y="2659"/>
                  <a:pt x="2532" y="2659"/>
                </a:cubicBezTo>
                <a:cubicBezTo>
                  <a:pt x="2493" y="2659"/>
                  <a:pt x="2454" y="2649"/>
                  <a:pt x="2420" y="2629"/>
                </a:cubicBezTo>
                <a:lnTo>
                  <a:pt x="2236" y="2523"/>
                </a:lnTo>
                <a:cubicBezTo>
                  <a:pt x="2172" y="2570"/>
                  <a:pt x="2103" y="2609"/>
                  <a:pt x="2031" y="2642"/>
                </a:cubicBezTo>
                <a:lnTo>
                  <a:pt x="2031" y="2853"/>
                </a:lnTo>
                <a:cubicBezTo>
                  <a:pt x="2031" y="2978"/>
                  <a:pt x="1930" y="3078"/>
                  <a:pt x="1806" y="30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633">
              <a:solidFill>
                <a:schemeClr val="accent2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6B4A4AB-3128-DE44-B3F9-E2FB16C5C790}"/>
              </a:ext>
            </a:extLst>
          </p:cNvPr>
          <p:cNvGrpSpPr>
            <a:grpSpLocks noChangeAspect="1"/>
          </p:cNvGrpSpPr>
          <p:nvPr/>
        </p:nvGrpSpPr>
        <p:grpSpPr>
          <a:xfrm>
            <a:off x="58410" y="4757796"/>
            <a:ext cx="10984695" cy="3014604"/>
            <a:chOff x="4356092" y="-331649"/>
            <a:chExt cx="7788729" cy="2137504"/>
          </a:xfrm>
        </p:grpSpPr>
        <p:grpSp>
          <p:nvGrpSpPr>
            <p:cNvPr id="48" name="Group 7">
              <a:extLst>
                <a:ext uri="{FF2B5EF4-FFF2-40B4-BE49-F238E27FC236}">
                  <a16:creationId xmlns:a16="http://schemas.microsoft.com/office/drawing/2014/main" id="{9B244CBD-BF62-E54F-B1C3-A13147489F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71767" y="-242756"/>
              <a:ext cx="1092528" cy="994943"/>
              <a:chOff x="2135188" y="3590925"/>
              <a:chExt cx="1635125" cy="1489075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07" name="Freeform 4">
                <a:extLst>
                  <a:ext uri="{FF2B5EF4-FFF2-40B4-BE49-F238E27FC236}">
                    <a16:creationId xmlns:a16="http://schemas.microsoft.com/office/drawing/2014/main" id="{8138A094-527F-1F45-AF36-4EEF6F1C3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5188" y="3590925"/>
                <a:ext cx="1635125" cy="1489075"/>
              </a:xfrm>
              <a:custGeom>
                <a:avLst/>
                <a:gdLst>
                  <a:gd name="T0" fmla="*/ 817383 w 4543"/>
                  <a:gd name="T1" fmla="*/ 172010 h 4138"/>
                  <a:gd name="T2" fmla="*/ 817383 w 4543"/>
                  <a:gd name="T3" fmla="*/ 172010 h 4138"/>
                  <a:gd name="T4" fmla="*/ 412470 w 4543"/>
                  <a:gd name="T5" fmla="*/ 338982 h 4138"/>
                  <a:gd name="T6" fmla="*/ 412470 w 4543"/>
                  <a:gd name="T7" fmla="*/ 338982 h 4138"/>
                  <a:gd name="T8" fmla="*/ 412470 w 4543"/>
                  <a:gd name="T9" fmla="*/ 1149013 h 4138"/>
                  <a:gd name="T10" fmla="*/ 412470 w 4543"/>
                  <a:gd name="T11" fmla="*/ 1149013 h 4138"/>
                  <a:gd name="T12" fmla="*/ 817383 w 4543"/>
                  <a:gd name="T13" fmla="*/ 1316345 h 4138"/>
                  <a:gd name="T14" fmla="*/ 817383 w 4543"/>
                  <a:gd name="T15" fmla="*/ 1316345 h 4138"/>
                  <a:gd name="T16" fmla="*/ 817383 w 4543"/>
                  <a:gd name="T17" fmla="*/ 1316345 h 4138"/>
                  <a:gd name="T18" fmla="*/ 1222295 w 4543"/>
                  <a:gd name="T19" fmla="*/ 1149013 h 4138"/>
                  <a:gd name="T20" fmla="*/ 1222295 w 4543"/>
                  <a:gd name="T21" fmla="*/ 1149013 h 4138"/>
                  <a:gd name="T22" fmla="*/ 1222655 w 4543"/>
                  <a:gd name="T23" fmla="*/ 338982 h 4138"/>
                  <a:gd name="T24" fmla="*/ 1222655 w 4543"/>
                  <a:gd name="T25" fmla="*/ 338982 h 4138"/>
                  <a:gd name="T26" fmla="*/ 817383 w 4543"/>
                  <a:gd name="T27" fmla="*/ 172010 h 4138"/>
                  <a:gd name="T28" fmla="*/ 817383 w 4543"/>
                  <a:gd name="T29" fmla="*/ 1381479 h 4138"/>
                  <a:gd name="T30" fmla="*/ 817383 w 4543"/>
                  <a:gd name="T31" fmla="*/ 1381479 h 4138"/>
                  <a:gd name="T32" fmla="*/ 817383 w 4543"/>
                  <a:gd name="T33" fmla="*/ 1381479 h 4138"/>
                  <a:gd name="T34" fmla="*/ 366400 w 4543"/>
                  <a:gd name="T35" fmla="*/ 1195074 h 4138"/>
                  <a:gd name="T36" fmla="*/ 366400 w 4543"/>
                  <a:gd name="T37" fmla="*/ 1195074 h 4138"/>
                  <a:gd name="T38" fmla="*/ 366400 w 4543"/>
                  <a:gd name="T39" fmla="*/ 293281 h 4138"/>
                  <a:gd name="T40" fmla="*/ 366400 w 4543"/>
                  <a:gd name="T41" fmla="*/ 293281 h 4138"/>
                  <a:gd name="T42" fmla="*/ 817383 w 4543"/>
                  <a:gd name="T43" fmla="*/ 106877 h 4138"/>
                  <a:gd name="T44" fmla="*/ 817383 w 4543"/>
                  <a:gd name="T45" fmla="*/ 106877 h 4138"/>
                  <a:gd name="T46" fmla="*/ 1268365 w 4543"/>
                  <a:gd name="T47" fmla="*/ 293281 h 4138"/>
                  <a:gd name="T48" fmla="*/ 1268365 w 4543"/>
                  <a:gd name="T49" fmla="*/ 293281 h 4138"/>
                  <a:gd name="T50" fmla="*/ 1268365 w 4543"/>
                  <a:gd name="T51" fmla="*/ 1195074 h 4138"/>
                  <a:gd name="T52" fmla="*/ 1268365 w 4543"/>
                  <a:gd name="T53" fmla="*/ 1195074 h 4138"/>
                  <a:gd name="T54" fmla="*/ 817383 w 4543"/>
                  <a:gd name="T55" fmla="*/ 1381479 h 4138"/>
                  <a:gd name="T56" fmla="*/ 817383 w 4543"/>
                  <a:gd name="T57" fmla="*/ 65134 h 4138"/>
                  <a:gd name="T58" fmla="*/ 817383 w 4543"/>
                  <a:gd name="T59" fmla="*/ 65134 h 4138"/>
                  <a:gd name="T60" fmla="*/ 336527 w 4543"/>
                  <a:gd name="T61" fmla="*/ 263413 h 4138"/>
                  <a:gd name="T62" fmla="*/ 336527 w 4543"/>
                  <a:gd name="T63" fmla="*/ 263413 h 4138"/>
                  <a:gd name="T64" fmla="*/ 336527 w 4543"/>
                  <a:gd name="T65" fmla="*/ 1224942 h 4138"/>
                  <a:gd name="T66" fmla="*/ 336527 w 4543"/>
                  <a:gd name="T67" fmla="*/ 1224942 h 4138"/>
                  <a:gd name="T68" fmla="*/ 817383 w 4543"/>
                  <a:gd name="T69" fmla="*/ 1423582 h 4138"/>
                  <a:gd name="T70" fmla="*/ 817383 w 4543"/>
                  <a:gd name="T71" fmla="*/ 1423582 h 4138"/>
                  <a:gd name="T72" fmla="*/ 1298238 w 4543"/>
                  <a:gd name="T73" fmla="*/ 1224942 h 4138"/>
                  <a:gd name="T74" fmla="*/ 1298238 w 4543"/>
                  <a:gd name="T75" fmla="*/ 1224942 h 4138"/>
                  <a:gd name="T76" fmla="*/ 1298238 w 4543"/>
                  <a:gd name="T77" fmla="*/ 263413 h 4138"/>
                  <a:gd name="T78" fmla="*/ 1298238 w 4543"/>
                  <a:gd name="T79" fmla="*/ 263413 h 4138"/>
                  <a:gd name="T80" fmla="*/ 817383 w 4543"/>
                  <a:gd name="T81" fmla="*/ 65134 h 4138"/>
                  <a:gd name="T82" fmla="*/ 817383 w 4543"/>
                  <a:gd name="T83" fmla="*/ 1488715 h 4138"/>
                  <a:gd name="T84" fmla="*/ 817383 w 4543"/>
                  <a:gd name="T85" fmla="*/ 1488715 h 4138"/>
                  <a:gd name="T86" fmla="*/ 290457 w 4543"/>
                  <a:gd name="T87" fmla="*/ 1270644 h 4138"/>
                  <a:gd name="T88" fmla="*/ 290457 w 4543"/>
                  <a:gd name="T89" fmla="*/ 1270644 h 4138"/>
                  <a:gd name="T90" fmla="*/ 290457 w 4543"/>
                  <a:gd name="T91" fmla="*/ 217352 h 4138"/>
                  <a:gd name="T92" fmla="*/ 290457 w 4543"/>
                  <a:gd name="T93" fmla="*/ 217352 h 4138"/>
                  <a:gd name="T94" fmla="*/ 817383 w 4543"/>
                  <a:gd name="T95" fmla="*/ 0 h 4138"/>
                  <a:gd name="T96" fmla="*/ 817383 w 4543"/>
                  <a:gd name="T97" fmla="*/ 0 h 4138"/>
                  <a:gd name="T98" fmla="*/ 1344308 w 4543"/>
                  <a:gd name="T99" fmla="*/ 217352 h 4138"/>
                  <a:gd name="T100" fmla="*/ 1344308 w 4543"/>
                  <a:gd name="T101" fmla="*/ 217352 h 4138"/>
                  <a:gd name="T102" fmla="*/ 1344308 w 4543"/>
                  <a:gd name="T103" fmla="*/ 1270644 h 4138"/>
                  <a:gd name="T104" fmla="*/ 1344308 w 4543"/>
                  <a:gd name="T105" fmla="*/ 1270644 h 4138"/>
                  <a:gd name="T106" fmla="*/ 817383 w 4543"/>
                  <a:gd name="T107" fmla="*/ 1488715 h 41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543" h="4138">
                    <a:moveTo>
                      <a:pt x="2271" y="478"/>
                    </a:moveTo>
                    <a:lnTo>
                      <a:pt x="2271" y="478"/>
                    </a:lnTo>
                    <a:cubicBezTo>
                      <a:pt x="1845" y="478"/>
                      <a:pt x="1446" y="642"/>
                      <a:pt x="1146" y="942"/>
                    </a:cubicBezTo>
                    <a:cubicBezTo>
                      <a:pt x="525" y="1563"/>
                      <a:pt x="525" y="2573"/>
                      <a:pt x="1146" y="3193"/>
                    </a:cubicBezTo>
                    <a:cubicBezTo>
                      <a:pt x="1445" y="3493"/>
                      <a:pt x="1845" y="3658"/>
                      <a:pt x="2271" y="3658"/>
                    </a:cubicBezTo>
                    <a:cubicBezTo>
                      <a:pt x="2696" y="3658"/>
                      <a:pt x="3096" y="3493"/>
                      <a:pt x="3396" y="3193"/>
                    </a:cubicBezTo>
                    <a:cubicBezTo>
                      <a:pt x="4017" y="2573"/>
                      <a:pt x="4017" y="1563"/>
                      <a:pt x="3397" y="942"/>
                    </a:cubicBezTo>
                    <a:cubicBezTo>
                      <a:pt x="3096" y="642"/>
                      <a:pt x="2696" y="478"/>
                      <a:pt x="2271" y="478"/>
                    </a:cubicBezTo>
                    <a:close/>
                    <a:moveTo>
                      <a:pt x="2271" y="3839"/>
                    </a:moveTo>
                    <a:lnTo>
                      <a:pt x="2271" y="3839"/>
                    </a:lnTo>
                    <a:cubicBezTo>
                      <a:pt x="1797" y="3839"/>
                      <a:pt x="1352" y="3655"/>
                      <a:pt x="1018" y="3321"/>
                    </a:cubicBezTo>
                    <a:cubicBezTo>
                      <a:pt x="327" y="2630"/>
                      <a:pt x="327" y="1506"/>
                      <a:pt x="1018" y="815"/>
                    </a:cubicBezTo>
                    <a:cubicBezTo>
                      <a:pt x="1352" y="481"/>
                      <a:pt x="1797" y="297"/>
                      <a:pt x="2271" y="297"/>
                    </a:cubicBezTo>
                    <a:cubicBezTo>
                      <a:pt x="2744" y="297"/>
                      <a:pt x="3190" y="481"/>
                      <a:pt x="3524" y="815"/>
                    </a:cubicBezTo>
                    <a:cubicBezTo>
                      <a:pt x="4215" y="1506"/>
                      <a:pt x="4215" y="2630"/>
                      <a:pt x="3524" y="3321"/>
                    </a:cubicBezTo>
                    <a:cubicBezTo>
                      <a:pt x="3190" y="3655"/>
                      <a:pt x="2744" y="3839"/>
                      <a:pt x="2271" y="3839"/>
                    </a:cubicBezTo>
                    <a:close/>
                    <a:moveTo>
                      <a:pt x="2271" y="181"/>
                    </a:moveTo>
                    <a:lnTo>
                      <a:pt x="2271" y="181"/>
                    </a:lnTo>
                    <a:cubicBezTo>
                      <a:pt x="1766" y="181"/>
                      <a:pt x="1292" y="377"/>
                      <a:pt x="935" y="732"/>
                    </a:cubicBezTo>
                    <a:cubicBezTo>
                      <a:pt x="199" y="1469"/>
                      <a:pt x="199" y="2667"/>
                      <a:pt x="935" y="3404"/>
                    </a:cubicBezTo>
                    <a:cubicBezTo>
                      <a:pt x="1292" y="3760"/>
                      <a:pt x="1766" y="3956"/>
                      <a:pt x="2271" y="3956"/>
                    </a:cubicBezTo>
                    <a:cubicBezTo>
                      <a:pt x="2776" y="3956"/>
                      <a:pt x="3251" y="3760"/>
                      <a:pt x="3607" y="3404"/>
                    </a:cubicBezTo>
                    <a:cubicBezTo>
                      <a:pt x="4343" y="2667"/>
                      <a:pt x="4343" y="1469"/>
                      <a:pt x="3607" y="732"/>
                    </a:cubicBezTo>
                    <a:cubicBezTo>
                      <a:pt x="3251" y="377"/>
                      <a:pt x="2776" y="181"/>
                      <a:pt x="2271" y="181"/>
                    </a:cubicBezTo>
                    <a:close/>
                    <a:moveTo>
                      <a:pt x="2271" y="4137"/>
                    </a:moveTo>
                    <a:lnTo>
                      <a:pt x="2271" y="4137"/>
                    </a:lnTo>
                    <a:cubicBezTo>
                      <a:pt x="1717" y="4137"/>
                      <a:pt x="1198" y="3922"/>
                      <a:pt x="807" y="3531"/>
                    </a:cubicBezTo>
                    <a:cubicBezTo>
                      <a:pt x="0" y="2724"/>
                      <a:pt x="0" y="1411"/>
                      <a:pt x="807" y="604"/>
                    </a:cubicBezTo>
                    <a:cubicBezTo>
                      <a:pt x="1198" y="214"/>
                      <a:pt x="1717" y="0"/>
                      <a:pt x="2271" y="0"/>
                    </a:cubicBezTo>
                    <a:cubicBezTo>
                      <a:pt x="2824" y="0"/>
                      <a:pt x="3344" y="214"/>
                      <a:pt x="3735" y="604"/>
                    </a:cubicBezTo>
                    <a:cubicBezTo>
                      <a:pt x="4542" y="1411"/>
                      <a:pt x="4542" y="2724"/>
                      <a:pt x="3735" y="3531"/>
                    </a:cubicBezTo>
                    <a:cubicBezTo>
                      <a:pt x="3344" y="3922"/>
                      <a:pt x="2824" y="4137"/>
                      <a:pt x="2271" y="41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8" name="Freeform 5">
                <a:extLst>
                  <a:ext uri="{FF2B5EF4-FFF2-40B4-BE49-F238E27FC236}">
                    <a16:creationId xmlns:a16="http://schemas.microsoft.com/office/drawing/2014/main" id="{FF302EBC-206C-9048-AB7D-F6E015418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3898900"/>
                <a:ext cx="92075" cy="92075"/>
              </a:xfrm>
              <a:custGeom>
                <a:avLst/>
                <a:gdLst>
                  <a:gd name="T0" fmla="*/ 85241 w 256"/>
                  <a:gd name="T1" fmla="*/ 82004 h 256"/>
                  <a:gd name="T2" fmla="*/ 85241 w 256"/>
                  <a:gd name="T3" fmla="*/ 82004 h 256"/>
                  <a:gd name="T4" fmla="*/ 85241 w 256"/>
                  <a:gd name="T5" fmla="*/ 58986 h 256"/>
                  <a:gd name="T6" fmla="*/ 33809 w 256"/>
                  <a:gd name="T7" fmla="*/ 7553 h 256"/>
                  <a:gd name="T8" fmla="*/ 33809 w 256"/>
                  <a:gd name="T9" fmla="*/ 7553 h 256"/>
                  <a:gd name="T10" fmla="*/ 13308 w 256"/>
                  <a:gd name="T11" fmla="*/ 4676 h 256"/>
                  <a:gd name="T12" fmla="*/ 8992 w 256"/>
                  <a:gd name="T13" fmla="*/ 8632 h 256"/>
                  <a:gd name="T14" fmla="*/ 4676 w 256"/>
                  <a:gd name="T15" fmla="*/ 13308 h 256"/>
                  <a:gd name="T16" fmla="*/ 4676 w 256"/>
                  <a:gd name="T17" fmla="*/ 13308 h 256"/>
                  <a:gd name="T18" fmla="*/ 7553 w 256"/>
                  <a:gd name="T19" fmla="*/ 33809 h 256"/>
                  <a:gd name="T20" fmla="*/ 58986 w 256"/>
                  <a:gd name="T21" fmla="*/ 85241 h 256"/>
                  <a:gd name="T22" fmla="*/ 58986 w 256"/>
                  <a:gd name="T23" fmla="*/ 85241 h 256"/>
                  <a:gd name="T24" fmla="*/ 82004 w 256"/>
                  <a:gd name="T25" fmla="*/ 85241 h 256"/>
                  <a:gd name="T26" fmla="*/ 85241 w 256"/>
                  <a:gd name="T27" fmla="*/ 8200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37" y="228"/>
                    </a:moveTo>
                    <a:lnTo>
                      <a:pt x="237" y="228"/>
                    </a:lnTo>
                    <a:cubicBezTo>
                      <a:pt x="255" y="211"/>
                      <a:pt x="255" y="182"/>
                      <a:pt x="237" y="164"/>
                    </a:cubicBezTo>
                    <a:lnTo>
                      <a:pt x="94" y="21"/>
                    </a:lnTo>
                    <a:cubicBezTo>
                      <a:pt x="76" y="3"/>
                      <a:pt x="51" y="0"/>
                      <a:pt x="37" y="13"/>
                    </a:cubicBezTo>
                    <a:lnTo>
                      <a:pt x="25" y="24"/>
                    </a:lnTo>
                    <a:lnTo>
                      <a:pt x="13" y="37"/>
                    </a:lnTo>
                    <a:cubicBezTo>
                      <a:pt x="0" y="51"/>
                      <a:pt x="4" y="77"/>
                      <a:pt x="21" y="94"/>
                    </a:cubicBezTo>
                    <a:lnTo>
                      <a:pt x="164" y="237"/>
                    </a:lnTo>
                    <a:cubicBezTo>
                      <a:pt x="182" y="255"/>
                      <a:pt x="210" y="255"/>
                      <a:pt x="228" y="237"/>
                    </a:cubicBezTo>
                    <a:lnTo>
                      <a:pt x="237" y="2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9" name="Freeform 6">
                <a:extLst>
                  <a:ext uri="{FF2B5EF4-FFF2-40B4-BE49-F238E27FC236}">
                    <a16:creationId xmlns:a16="http://schemas.microsoft.com/office/drawing/2014/main" id="{DD4D6EB6-86A6-1444-849D-6B05F76B0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325" y="4316413"/>
                <a:ext cx="106363" cy="38100"/>
              </a:xfrm>
              <a:custGeom>
                <a:avLst/>
                <a:gdLst>
                  <a:gd name="T0" fmla="*/ 106001 w 294"/>
                  <a:gd name="T1" fmla="*/ 16486 h 104"/>
                  <a:gd name="T2" fmla="*/ 106001 w 294"/>
                  <a:gd name="T3" fmla="*/ 16486 h 104"/>
                  <a:gd name="T4" fmla="*/ 89721 w 294"/>
                  <a:gd name="T5" fmla="*/ 0 h 104"/>
                  <a:gd name="T6" fmla="*/ 17004 w 294"/>
                  <a:gd name="T7" fmla="*/ 0 h 104"/>
                  <a:gd name="T8" fmla="*/ 17004 w 294"/>
                  <a:gd name="T9" fmla="*/ 0 h 104"/>
                  <a:gd name="T10" fmla="*/ 362 w 294"/>
                  <a:gd name="T11" fmla="*/ 12822 h 104"/>
                  <a:gd name="T12" fmla="*/ 362 w 294"/>
                  <a:gd name="T13" fmla="*/ 12822 h 104"/>
                  <a:gd name="T14" fmla="*/ 17004 w 294"/>
                  <a:gd name="T15" fmla="*/ 37734 h 104"/>
                  <a:gd name="T16" fmla="*/ 89721 w 294"/>
                  <a:gd name="T17" fmla="*/ 37734 h 104"/>
                  <a:gd name="T18" fmla="*/ 89721 w 294"/>
                  <a:gd name="T19" fmla="*/ 37734 h 104"/>
                  <a:gd name="T20" fmla="*/ 106001 w 294"/>
                  <a:gd name="T21" fmla="*/ 21248 h 104"/>
                  <a:gd name="T22" fmla="*/ 106001 w 294"/>
                  <a:gd name="T23" fmla="*/ 16486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4">
                    <a:moveTo>
                      <a:pt x="293" y="45"/>
                    </a:moveTo>
                    <a:lnTo>
                      <a:pt x="293" y="45"/>
                    </a:lnTo>
                    <a:cubicBezTo>
                      <a:pt x="293" y="21"/>
                      <a:pt x="273" y="0"/>
                      <a:pt x="248" y="0"/>
                    </a:cubicBezTo>
                    <a:lnTo>
                      <a:pt x="47" y="0"/>
                    </a:lnTo>
                    <a:cubicBezTo>
                      <a:pt x="21" y="0"/>
                      <a:pt x="1" y="15"/>
                      <a:pt x="1" y="35"/>
                    </a:cubicBezTo>
                    <a:cubicBezTo>
                      <a:pt x="0" y="53"/>
                      <a:pt x="21" y="103"/>
                      <a:pt x="47" y="103"/>
                    </a:cubicBezTo>
                    <a:lnTo>
                      <a:pt x="248" y="103"/>
                    </a:lnTo>
                    <a:cubicBezTo>
                      <a:pt x="273" y="103"/>
                      <a:pt x="293" y="83"/>
                      <a:pt x="293" y="58"/>
                    </a:cubicBezTo>
                    <a:lnTo>
                      <a:pt x="293" y="4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10" name="Freeform 7">
                <a:extLst>
                  <a:ext uri="{FF2B5EF4-FFF2-40B4-BE49-F238E27FC236}">
                    <a16:creationId xmlns:a16="http://schemas.microsoft.com/office/drawing/2014/main" id="{23D27F74-DF86-C04D-86BA-B75181A97C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679950"/>
                <a:ext cx="92075" cy="92075"/>
              </a:xfrm>
              <a:custGeom>
                <a:avLst/>
                <a:gdLst>
                  <a:gd name="T0" fmla="*/ 82004 w 256"/>
                  <a:gd name="T1" fmla="*/ 6114 h 256"/>
                  <a:gd name="T2" fmla="*/ 82004 w 256"/>
                  <a:gd name="T3" fmla="*/ 6114 h 256"/>
                  <a:gd name="T4" fmla="*/ 58986 w 256"/>
                  <a:gd name="T5" fmla="*/ 6114 h 256"/>
                  <a:gd name="T6" fmla="*/ 7553 w 256"/>
                  <a:gd name="T7" fmla="*/ 57907 h 256"/>
                  <a:gd name="T8" fmla="*/ 7553 w 256"/>
                  <a:gd name="T9" fmla="*/ 57907 h 256"/>
                  <a:gd name="T10" fmla="*/ 4676 w 256"/>
                  <a:gd name="T11" fmla="*/ 78408 h 256"/>
                  <a:gd name="T12" fmla="*/ 8992 w 256"/>
                  <a:gd name="T13" fmla="*/ 82724 h 256"/>
                  <a:gd name="T14" fmla="*/ 13308 w 256"/>
                  <a:gd name="T15" fmla="*/ 87399 h 256"/>
                  <a:gd name="T16" fmla="*/ 13308 w 256"/>
                  <a:gd name="T17" fmla="*/ 87399 h 256"/>
                  <a:gd name="T18" fmla="*/ 33809 w 256"/>
                  <a:gd name="T19" fmla="*/ 84162 h 256"/>
                  <a:gd name="T20" fmla="*/ 85241 w 256"/>
                  <a:gd name="T21" fmla="*/ 32370 h 256"/>
                  <a:gd name="T22" fmla="*/ 85241 w 256"/>
                  <a:gd name="T23" fmla="*/ 32370 h 256"/>
                  <a:gd name="T24" fmla="*/ 85241 w 256"/>
                  <a:gd name="T25" fmla="*/ 9711 h 256"/>
                  <a:gd name="T26" fmla="*/ 82004 w 256"/>
                  <a:gd name="T27" fmla="*/ 611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28" y="17"/>
                    </a:moveTo>
                    <a:lnTo>
                      <a:pt x="228" y="17"/>
                    </a:lnTo>
                    <a:cubicBezTo>
                      <a:pt x="210" y="0"/>
                      <a:pt x="182" y="0"/>
                      <a:pt x="164" y="17"/>
                    </a:cubicBezTo>
                    <a:lnTo>
                      <a:pt x="21" y="161"/>
                    </a:lnTo>
                    <a:cubicBezTo>
                      <a:pt x="4" y="178"/>
                      <a:pt x="0" y="204"/>
                      <a:pt x="13" y="218"/>
                    </a:cubicBezTo>
                    <a:lnTo>
                      <a:pt x="25" y="230"/>
                    </a:lnTo>
                    <a:lnTo>
                      <a:pt x="37" y="243"/>
                    </a:lnTo>
                    <a:cubicBezTo>
                      <a:pt x="51" y="255"/>
                      <a:pt x="76" y="251"/>
                      <a:pt x="94" y="234"/>
                    </a:cubicBezTo>
                    <a:lnTo>
                      <a:pt x="237" y="90"/>
                    </a:lnTo>
                    <a:cubicBezTo>
                      <a:pt x="255" y="73"/>
                      <a:pt x="255" y="44"/>
                      <a:pt x="237" y="27"/>
                    </a:cubicBezTo>
                    <a:lnTo>
                      <a:pt x="228" y="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11" name="Freeform 8">
                <a:extLst>
                  <a:ext uri="{FF2B5EF4-FFF2-40B4-BE49-F238E27FC236}">
                    <a16:creationId xmlns:a16="http://schemas.microsoft.com/office/drawing/2014/main" id="{4F7C1EAC-F9A5-FC4D-9F11-E03A917F7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4835525"/>
                <a:ext cx="38100" cy="104775"/>
              </a:xfrm>
              <a:custGeom>
                <a:avLst/>
                <a:gdLst>
                  <a:gd name="T0" fmla="*/ 16329 w 105"/>
                  <a:gd name="T1" fmla="*/ 0 h 293"/>
                  <a:gd name="T2" fmla="*/ 16329 w 105"/>
                  <a:gd name="T3" fmla="*/ 0 h 293"/>
                  <a:gd name="T4" fmla="*/ 0 w 105"/>
                  <a:gd name="T5" fmla="*/ 16092 h 293"/>
                  <a:gd name="T6" fmla="*/ 0 w 105"/>
                  <a:gd name="T7" fmla="*/ 87968 h 293"/>
                  <a:gd name="T8" fmla="*/ 0 w 105"/>
                  <a:gd name="T9" fmla="*/ 87968 h 293"/>
                  <a:gd name="T10" fmla="*/ 12700 w 105"/>
                  <a:gd name="T11" fmla="*/ 104417 h 293"/>
                  <a:gd name="T12" fmla="*/ 12700 w 105"/>
                  <a:gd name="T13" fmla="*/ 104417 h 293"/>
                  <a:gd name="T14" fmla="*/ 37737 w 105"/>
                  <a:gd name="T15" fmla="*/ 87968 h 293"/>
                  <a:gd name="T16" fmla="*/ 37737 w 105"/>
                  <a:gd name="T17" fmla="*/ 16092 h 293"/>
                  <a:gd name="T18" fmla="*/ 37737 w 105"/>
                  <a:gd name="T19" fmla="*/ 16092 h 293"/>
                  <a:gd name="T20" fmla="*/ 21046 w 105"/>
                  <a:gd name="T21" fmla="*/ 0 h 293"/>
                  <a:gd name="T22" fmla="*/ 16329 w 105"/>
                  <a:gd name="T23" fmla="*/ 0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45" y="0"/>
                    </a:moveTo>
                    <a:lnTo>
                      <a:pt x="45" y="0"/>
                    </a:lnTo>
                    <a:cubicBezTo>
                      <a:pt x="20" y="0"/>
                      <a:pt x="0" y="20"/>
                      <a:pt x="0" y="45"/>
                    </a:cubicBezTo>
                    <a:lnTo>
                      <a:pt x="0" y="246"/>
                    </a:lnTo>
                    <a:cubicBezTo>
                      <a:pt x="0" y="271"/>
                      <a:pt x="16" y="292"/>
                      <a:pt x="35" y="292"/>
                    </a:cubicBezTo>
                    <a:cubicBezTo>
                      <a:pt x="54" y="292"/>
                      <a:pt x="104" y="271"/>
                      <a:pt x="104" y="246"/>
                    </a:cubicBezTo>
                    <a:lnTo>
                      <a:pt x="104" y="45"/>
                    </a:lnTo>
                    <a:cubicBezTo>
                      <a:pt x="104" y="20"/>
                      <a:pt x="83" y="0"/>
                      <a:pt x="58" y="0"/>
                    </a:cubicBezTo>
                    <a:lnTo>
                      <a:pt x="4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12" name="Freeform 9">
                <a:extLst>
                  <a:ext uri="{FF2B5EF4-FFF2-40B4-BE49-F238E27FC236}">
                    <a16:creationId xmlns:a16="http://schemas.microsoft.com/office/drawing/2014/main" id="{E0759B07-B1DA-DF47-BE9A-32B6A38F8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4679950"/>
                <a:ext cx="92075" cy="92075"/>
              </a:xfrm>
              <a:custGeom>
                <a:avLst/>
                <a:gdLst>
                  <a:gd name="T0" fmla="*/ 6449 w 257"/>
                  <a:gd name="T1" fmla="*/ 9711 h 256"/>
                  <a:gd name="T2" fmla="*/ 6449 w 257"/>
                  <a:gd name="T3" fmla="*/ 9711 h 256"/>
                  <a:gd name="T4" fmla="*/ 6449 w 257"/>
                  <a:gd name="T5" fmla="*/ 32370 h 256"/>
                  <a:gd name="T6" fmla="*/ 57681 w 257"/>
                  <a:gd name="T7" fmla="*/ 84162 h 256"/>
                  <a:gd name="T8" fmla="*/ 57681 w 257"/>
                  <a:gd name="T9" fmla="*/ 84162 h 256"/>
                  <a:gd name="T10" fmla="*/ 78461 w 257"/>
                  <a:gd name="T11" fmla="*/ 87399 h 256"/>
                  <a:gd name="T12" fmla="*/ 82760 w 257"/>
                  <a:gd name="T13" fmla="*/ 82724 h 256"/>
                  <a:gd name="T14" fmla="*/ 87059 w 257"/>
                  <a:gd name="T15" fmla="*/ 78408 h 256"/>
                  <a:gd name="T16" fmla="*/ 87059 w 257"/>
                  <a:gd name="T17" fmla="*/ 78408 h 256"/>
                  <a:gd name="T18" fmla="*/ 83835 w 257"/>
                  <a:gd name="T19" fmla="*/ 57907 h 256"/>
                  <a:gd name="T20" fmla="*/ 32961 w 257"/>
                  <a:gd name="T21" fmla="*/ 6114 h 256"/>
                  <a:gd name="T22" fmla="*/ 32961 w 257"/>
                  <a:gd name="T23" fmla="*/ 6114 h 256"/>
                  <a:gd name="T24" fmla="*/ 10032 w 257"/>
                  <a:gd name="T25" fmla="*/ 6114 h 256"/>
                  <a:gd name="T26" fmla="*/ 6449 w 257"/>
                  <a:gd name="T27" fmla="*/ 971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18" y="27"/>
                    </a:moveTo>
                    <a:lnTo>
                      <a:pt x="18" y="27"/>
                    </a:lnTo>
                    <a:cubicBezTo>
                      <a:pt x="0" y="44"/>
                      <a:pt x="0" y="73"/>
                      <a:pt x="18" y="90"/>
                    </a:cubicBezTo>
                    <a:lnTo>
                      <a:pt x="161" y="234"/>
                    </a:lnTo>
                    <a:cubicBezTo>
                      <a:pt x="179" y="251"/>
                      <a:pt x="205" y="255"/>
                      <a:pt x="219" y="243"/>
                    </a:cubicBezTo>
                    <a:lnTo>
                      <a:pt x="231" y="230"/>
                    </a:lnTo>
                    <a:lnTo>
                      <a:pt x="243" y="218"/>
                    </a:lnTo>
                    <a:cubicBezTo>
                      <a:pt x="256" y="204"/>
                      <a:pt x="252" y="178"/>
                      <a:pt x="234" y="161"/>
                    </a:cubicBezTo>
                    <a:lnTo>
                      <a:pt x="92" y="17"/>
                    </a:lnTo>
                    <a:cubicBezTo>
                      <a:pt x="74" y="0"/>
                      <a:pt x="45" y="0"/>
                      <a:pt x="28" y="17"/>
                    </a:cubicBezTo>
                    <a:lnTo>
                      <a:pt x="18" y="2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13" name="Freeform 10">
                <a:extLst>
                  <a:ext uri="{FF2B5EF4-FFF2-40B4-BE49-F238E27FC236}">
                    <a16:creationId xmlns:a16="http://schemas.microsoft.com/office/drawing/2014/main" id="{FDDA4883-4362-1442-9F9C-338E33C2C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4316413"/>
                <a:ext cx="106363" cy="38100"/>
              </a:xfrm>
              <a:custGeom>
                <a:avLst/>
                <a:gdLst>
                  <a:gd name="T0" fmla="*/ 0 w 294"/>
                  <a:gd name="T1" fmla="*/ 21046 h 105"/>
                  <a:gd name="T2" fmla="*/ 0 w 294"/>
                  <a:gd name="T3" fmla="*/ 21046 h 105"/>
                  <a:gd name="T4" fmla="*/ 16642 w 294"/>
                  <a:gd name="T5" fmla="*/ 37374 h 105"/>
                  <a:gd name="T6" fmla="*/ 89721 w 294"/>
                  <a:gd name="T7" fmla="*/ 37737 h 105"/>
                  <a:gd name="T8" fmla="*/ 89721 w 294"/>
                  <a:gd name="T9" fmla="*/ 37737 h 105"/>
                  <a:gd name="T10" fmla="*/ 106001 w 294"/>
                  <a:gd name="T11" fmla="*/ 25037 h 105"/>
                  <a:gd name="T12" fmla="*/ 106001 w 294"/>
                  <a:gd name="T13" fmla="*/ 25037 h 105"/>
                  <a:gd name="T14" fmla="*/ 89721 w 294"/>
                  <a:gd name="T15" fmla="*/ 0 h 105"/>
                  <a:gd name="T16" fmla="*/ 16642 w 294"/>
                  <a:gd name="T17" fmla="*/ 0 h 105"/>
                  <a:gd name="T18" fmla="*/ 16642 w 294"/>
                  <a:gd name="T19" fmla="*/ 0 h 105"/>
                  <a:gd name="T20" fmla="*/ 0 w 294"/>
                  <a:gd name="T21" fmla="*/ 16329 h 105"/>
                  <a:gd name="T22" fmla="*/ 0 w 294"/>
                  <a:gd name="T23" fmla="*/ 21046 h 1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5">
                    <a:moveTo>
                      <a:pt x="0" y="58"/>
                    </a:moveTo>
                    <a:lnTo>
                      <a:pt x="0" y="58"/>
                    </a:lnTo>
                    <a:cubicBezTo>
                      <a:pt x="0" y="83"/>
                      <a:pt x="21" y="103"/>
                      <a:pt x="46" y="103"/>
                    </a:cubicBezTo>
                    <a:lnTo>
                      <a:pt x="248" y="104"/>
                    </a:lnTo>
                    <a:cubicBezTo>
                      <a:pt x="272" y="104"/>
                      <a:pt x="293" y="88"/>
                      <a:pt x="293" y="69"/>
                    </a:cubicBezTo>
                    <a:cubicBezTo>
                      <a:pt x="293" y="50"/>
                      <a:pt x="272" y="0"/>
                      <a:pt x="248" y="0"/>
                    </a:cubicBezTo>
                    <a:lnTo>
                      <a:pt x="46" y="0"/>
                    </a:lnTo>
                    <a:cubicBezTo>
                      <a:pt x="21" y="0"/>
                      <a:pt x="0" y="21"/>
                      <a:pt x="0" y="45"/>
                    </a:cubicBezTo>
                    <a:lnTo>
                      <a:pt x="0" y="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14" name="Freeform 11">
                <a:extLst>
                  <a:ext uri="{FF2B5EF4-FFF2-40B4-BE49-F238E27FC236}">
                    <a16:creationId xmlns:a16="http://schemas.microsoft.com/office/drawing/2014/main" id="{1A5BB7EE-FAC4-3F42-8006-1D3CB81AE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3898900"/>
                <a:ext cx="92075" cy="92075"/>
              </a:xfrm>
              <a:custGeom>
                <a:avLst/>
                <a:gdLst>
                  <a:gd name="T0" fmla="*/ 10032 w 257"/>
                  <a:gd name="T1" fmla="*/ 85601 h 256"/>
                  <a:gd name="T2" fmla="*/ 10032 w 257"/>
                  <a:gd name="T3" fmla="*/ 85601 h 256"/>
                  <a:gd name="T4" fmla="*/ 32961 w 257"/>
                  <a:gd name="T5" fmla="*/ 85601 h 256"/>
                  <a:gd name="T6" fmla="*/ 84193 w 257"/>
                  <a:gd name="T7" fmla="*/ 33809 h 256"/>
                  <a:gd name="T8" fmla="*/ 84193 w 257"/>
                  <a:gd name="T9" fmla="*/ 33809 h 256"/>
                  <a:gd name="T10" fmla="*/ 87059 w 257"/>
                  <a:gd name="T11" fmla="*/ 13308 h 256"/>
                  <a:gd name="T12" fmla="*/ 82760 w 257"/>
                  <a:gd name="T13" fmla="*/ 8632 h 256"/>
                  <a:gd name="T14" fmla="*/ 78461 w 257"/>
                  <a:gd name="T15" fmla="*/ 4676 h 256"/>
                  <a:gd name="T16" fmla="*/ 78461 w 257"/>
                  <a:gd name="T17" fmla="*/ 4676 h 256"/>
                  <a:gd name="T18" fmla="*/ 57681 w 257"/>
                  <a:gd name="T19" fmla="*/ 7553 h 256"/>
                  <a:gd name="T20" fmla="*/ 6449 w 257"/>
                  <a:gd name="T21" fmla="*/ 58986 h 256"/>
                  <a:gd name="T22" fmla="*/ 6449 w 257"/>
                  <a:gd name="T23" fmla="*/ 58986 h 256"/>
                  <a:gd name="T24" fmla="*/ 6449 w 257"/>
                  <a:gd name="T25" fmla="*/ 82004 h 256"/>
                  <a:gd name="T26" fmla="*/ 10032 w 257"/>
                  <a:gd name="T27" fmla="*/ 8560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28" y="238"/>
                    </a:moveTo>
                    <a:lnTo>
                      <a:pt x="28" y="238"/>
                    </a:lnTo>
                    <a:cubicBezTo>
                      <a:pt x="45" y="255"/>
                      <a:pt x="74" y="255"/>
                      <a:pt x="92" y="238"/>
                    </a:cubicBezTo>
                    <a:lnTo>
                      <a:pt x="235" y="94"/>
                    </a:lnTo>
                    <a:cubicBezTo>
                      <a:pt x="252" y="77"/>
                      <a:pt x="256" y="51"/>
                      <a:pt x="243" y="37"/>
                    </a:cubicBezTo>
                    <a:lnTo>
                      <a:pt x="231" y="24"/>
                    </a:lnTo>
                    <a:lnTo>
                      <a:pt x="219" y="13"/>
                    </a:lnTo>
                    <a:cubicBezTo>
                      <a:pt x="205" y="0"/>
                      <a:pt x="179" y="3"/>
                      <a:pt x="161" y="21"/>
                    </a:cubicBezTo>
                    <a:lnTo>
                      <a:pt x="18" y="164"/>
                    </a:lnTo>
                    <a:cubicBezTo>
                      <a:pt x="0" y="182"/>
                      <a:pt x="0" y="211"/>
                      <a:pt x="18" y="228"/>
                    </a:cubicBezTo>
                    <a:lnTo>
                      <a:pt x="28" y="23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15" name="Freeform 12">
                <a:extLst>
                  <a:ext uri="{FF2B5EF4-FFF2-40B4-BE49-F238E27FC236}">
                    <a16:creationId xmlns:a16="http://schemas.microsoft.com/office/drawing/2014/main" id="{0203D07E-547C-A749-BCA0-981EB39C2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730625"/>
                <a:ext cx="38100" cy="104775"/>
              </a:xfrm>
              <a:custGeom>
                <a:avLst/>
                <a:gdLst>
                  <a:gd name="T0" fmla="*/ 21046 w 105"/>
                  <a:gd name="T1" fmla="*/ 104417 h 293"/>
                  <a:gd name="T2" fmla="*/ 21046 w 105"/>
                  <a:gd name="T3" fmla="*/ 104417 h 293"/>
                  <a:gd name="T4" fmla="*/ 37737 w 105"/>
                  <a:gd name="T5" fmla="*/ 88326 h 293"/>
                  <a:gd name="T6" fmla="*/ 37737 w 105"/>
                  <a:gd name="T7" fmla="*/ 16449 h 293"/>
                  <a:gd name="T8" fmla="*/ 37737 w 105"/>
                  <a:gd name="T9" fmla="*/ 16449 h 293"/>
                  <a:gd name="T10" fmla="*/ 25037 w 105"/>
                  <a:gd name="T11" fmla="*/ 0 h 293"/>
                  <a:gd name="T12" fmla="*/ 25037 w 105"/>
                  <a:gd name="T13" fmla="*/ 0 h 293"/>
                  <a:gd name="T14" fmla="*/ 0 w 105"/>
                  <a:gd name="T15" fmla="*/ 16449 h 293"/>
                  <a:gd name="T16" fmla="*/ 0 w 105"/>
                  <a:gd name="T17" fmla="*/ 88326 h 293"/>
                  <a:gd name="T18" fmla="*/ 0 w 105"/>
                  <a:gd name="T19" fmla="*/ 88326 h 293"/>
                  <a:gd name="T20" fmla="*/ 16329 w 105"/>
                  <a:gd name="T21" fmla="*/ 104417 h 293"/>
                  <a:gd name="T22" fmla="*/ 21046 w 105"/>
                  <a:gd name="T23" fmla="*/ 104417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58" y="292"/>
                    </a:moveTo>
                    <a:lnTo>
                      <a:pt x="58" y="292"/>
                    </a:lnTo>
                    <a:cubicBezTo>
                      <a:pt x="83" y="292"/>
                      <a:pt x="104" y="272"/>
                      <a:pt x="104" y="247"/>
                    </a:cubicBezTo>
                    <a:lnTo>
                      <a:pt x="104" y="46"/>
                    </a:lnTo>
                    <a:cubicBezTo>
                      <a:pt x="104" y="21"/>
                      <a:pt x="88" y="1"/>
                      <a:pt x="69" y="0"/>
                    </a:cubicBezTo>
                    <a:cubicBezTo>
                      <a:pt x="50" y="0"/>
                      <a:pt x="0" y="21"/>
                      <a:pt x="0" y="46"/>
                    </a:cubicBezTo>
                    <a:lnTo>
                      <a:pt x="0" y="247"/>
                    </a:lnTo>
                    <a:cubicBezTo>
                      <a:pt x="0" y="272"/>
                      <a:pt x="20" y="292"/>
                      <a:pt x="45" y="292"/>
                    </a:cubicBezTo>
                    <a:lnTo>
                      <a:pt x="58" y="2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16" name="Freeform 13">
                <a:extLst>
                  <a:ext uri="{FF2B5EF4-FFF2-40B4-BE49-F238E27FC236}">
                    <a16:creationId xmlns:a16="http://schemas.microsoft.com/office/drawing/2014/main" id="{5FDBDE82-51B6-F94E-8797-2AD780A80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663" y="4143375"/>
                <a:ext cx="250825" cy="250825"/>
              </a:xfrm>
              <a:custGeom>
                <a:avLst/>
                <a:gdLst>
                  <a:gd name="T0" fmla="*/ 237529 w 698"/>
                  <a:gd name="T1" fmla="*/ 185064 h 698"/>
                  <a:gd name="T2" fmla="*/ 237529 w 698"/>
                  <a:gd name="T3" fmla="*/ 185064 h 698"/>
                  <a:gd name="T4" fmla="*/ 237529 w 698"/>
                  <a:gd name="T5" fmla="*/ 231420 h 698"/>
                  <a:gd name="T6" fmla="*/ 230702 w 698"/>
                  <a:gd name="T7" fmla="*/ 237888 h 698"/>
                  <a:gd name="T8" fmla="*/ 230702 w 698"/>
                  <a:gd name="T9" fmla="*/ 237888 h 698"/>
                  <a:gd name="T10" fmla="*/ 185064 w 698"/>
                  <a:gd name="T11" fmla="*/ 237888 h 698"/>
                  <a:gd name="T12" fmla="*/ 23717 w 698"/>
                  <a:gd name="T13" fmla="*/ 76901 h 698"/>
                  <a:gd name="T14" fmla="*/ 23717 w 698"/>
                  <a:gd name="T15" fmla="*/ 76901 h 698"/>
                  <a:gd name="T16" fmla="*/ 0 w 698"/>
                  <a:gd name="T17" fmla="*/ 26951 h 698"/>
                  <a:gd name="T18" fmla="*/ 0 w 698"/>
                  <a:gd name="T19" fmla="*/ 26951 h 698"/>
                  <a:gd name="T20" fmla="*/ 26592 w 698"/>
                  <a:gd name="T21" fmla="*/ 719 h 698"/>
                  <a:gd name="T22" fmla="*/ 26592 w 698"/>
                  <a:gd name="T23" fmla="*/ 719 h 698"/>
                  <a:gd name="T24" fmla="*/ 76182 w 698"/>
                  <a:gd name="T25" fmla="*/ 24076 h 698"/>
                  <a:gd name="T26" fmla="*/ 237529 w 698"/>
                  <a:gd name="T27" fmla="*/ 185064 h 6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98" h="698">
                    <a:moveTo>
                      <a:pt x="661" y="515"/>
                    </a:moveTo>
                    <a:lnTo>
                      <a:pt x="661" y="515"/>
                    </a:lnTo>
                    <a:cubicBezTo>
                      <a:pt x="697" y="551"/>
                      <a:pt x="697" y="608"/>
                      <a:pt x="661" y="644"/>
                    </a:cubicBezTo>
                    <a:lnTo>
                      <a:pt x="642" y="662"/>
                    </a:lnTo>
                    <a:cubicBezTo>
                      <a:pt x="608" y="697"/>
                      <a:pt x="550" y="697"/>
                      <a:pt x="515" y="662"/>
                    </a:cubicBezTo>
                    <a:lnTo>
                      <a:pt x="66" y="214"/>
                    </a:lnTo>
                    <a:cubicBezTo>
                      <a:pt x="31" y="178"/>
                      <a:pt x="2" y="116"/>
                      <a:pt x="0" y="75"/>
                    </a:cubicBezTo>
                    <a:cubicBezTo>
                      <a:pt x="0" y="34"/>
                      <a:pt x="33" y="0"/>
                      <a:pt x="74" y="2"/>
                    </a:cubicBezTo>
                    <a:cubicBezTo>
                      <a:pt x="115" y="2"/>
                      <a:pt x="177" y="32"/>
                      <a:pt x="212" y="67"/>
                    </a:cubicBezTo>
                    <a:lnTo>
                      <a:pt x="661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17" name="Freeform 14">
                <a:extLst>
                  <a:ext uri="{FF2B5EF4-FFF2-40B4-BE49-F238E27FC236}">
                    <a16:creationId xmlns:a16="http://schemas.microsoft.com/office/drawing/2014/main" id="{2F369D0F-B71F-2249-BE4A-32AFC02D9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4049713"/>
                <a:ext cx="349250" cy="349250"/>
              </a:xfrm>
              <a:custGeom>
                <a:avLst/>
                <a:gdLst>
                  <a:gd name="T0" fmla="*/ 52154 w 971"/>
                  <a:gd name="T1" fmla="*/ 334518 h 972"/>
                  <a:gd name="T2" fmla="*/ 52154 w 971"/>
                  <a:gd name="T3" fmla="*/ 334518 h 972"/>
                  <a:gd name="T4" fmla="*/ 10071 w 971"/>
                  <a:gd name="T5" fmla="*/ 338471 h 972"/>
                  <a:gd name="T6" fmla="*/ 10071 w 971"/>
                  <a:gd name="T7" fmla="*/ 338471 h 972"/>
                  <a:gd name="T8" fmla="*/ 14387 w 971"/>
                  <a:gd name="T9" fmla="*/ 296431 h 972"/>
                  <a:gd name="T10" fmla="*/ 287745 w 971"/>
                  <a:gd name="T11" fmla="*/ 23715 h 972"/>
                  <a:gd name="T12" fmla="*/ 287745 w 971"/>
                  <a:gd name="T13" fmla="*/ 23715 h 972"/>
                  <a:gd name="T14" fmla="*/ 329827 w 971"/>
                  <a:gd name="T15" fmla="*/ 359 h 972"/>
                  <a:gd name="T16" fmla="*/ 329827 w 971"/>
                  <a:gd name="T17" fmla="*/ 359 h 972"/>
                  <a:gd name="T18" fmla="*/ 348890 w 971"/>
                  <a:gd name="T19" fmla="*/ 19403 h 972"/>
                  <a:gd name="T20" fmla="*/ 348890 w 971"/>
                  <a:gd name="T21" fmla="*/ 19403 h 972"/>
                  <a:gd name="T22" fmla="*/ 325511 w 971"/>
                  <a:gd name="T23" fmla="*/ 61801 h 972"/>
                  <a:gd name="T24" fmla="*/ 52154 w 971"/>
                  <a:gd name="T25" fmla="*/ 334518 h 9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71" h="972">
                    <a:moveTo>
                      <a:pt x="145" y="931"/>
                    </a:moveTo>
                    <a:lnTo>
                      <a:pt x="145" y="931"/>
                    </a:lnTo>
                    <a:cubicBezTo>
                      <a:pt x="110" y="966"/>
                      <a:pt x="58" y="971"/>
                      <a:pt x="28" y="942"/>
                    </a:cubicBezTo>
                    <a:cubicBezTo>
                      <a:pt x="0" y="913"/>
                      <a:pt x="4" y="861"/>
                      <a:pt x="40" y="825"/>
                    </a:cubicBezTo>
                    <a:lnTo>
                      <a:pt x="800" y="66"/>
                    </a:lnTo>
                    <a:cubicBezTo>
                      <a:pt x="834" y="31"/>
                      <a:pt x="888" y="1"/>
                      <a:pt x="917" y="1"/>
                    </a:cubicBezTo>
                    <a:cubicBezTo>
                      <a:pt x="947" y="0"/>
                      <a:pt x="970" y="24"/>
                      <a:pt x="970" y="54"/>
                    </a:cubicBezTo>
                    <a:cubicBezTo>
                      <a:pt x="969" y="84"/>
                      <a:pt x="940" y="136"/>
                      <a:pt x="905" y="172"/>
                    </a:cubicBezTo>
                    <a:lnTo>
                      <a:pt x="145" y="9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49" name="Group 4">
              <a:extLst>
                <a:ext uri="{FF2B5EF4-FFF2-40B4-BE49-F238E27FC236}">
                  <a16:creationId xmlns:a16="http://schemas.microsoft.com/office/drawing/2014/main" id="{8EA94EA6-441C-814A-AACC-31B5B9CE6A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0106" y="797571"/>
              <a:ext cx="1657884" cy="914329"/>
              <a:chOff x="5265738" y="5084763"/>
              <a:chExt cx="2481262" cy="136842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94" name="Freeform 20">
                <a:extLst>
                  <a:ext uri="{FF2B5EF4-FFF2-40B4-BE49-F238E27FC236}">
                    <a16:creationId xmlns:a16="http://schemas.microsoft.com/office/drawing/2014/main" id="{050CB891-4A19-2B45-9080-AF9301B25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3913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5" name="Freeform 25">
                <a:extLst>
                  <a:ext uri="{FF2B5EF4-FFF2-40B4-BE49-F238E27FC236}">
                    <a16:creationId xmlns:a16="http://schemas.microsoft.com/office/drawing/2014/main" id="{1527DD95-2EDB-0C43-A7A8-08BD165B6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230813"/>
                <a:ext cx="180975" cy="180975"/>
              </a:xfrm>
              <a:custGeom>
                <a:avLst/>
                <a:gdLst>
                  <a:gd name="T0" fmla="*/ 0 w 501"/>
                  <a:gd name="T1" fmla="*/ 180614 h 501"/>
                  <a:gd name="T2" fmla="*/ 180614 w 501"/>
                  <a:gd name="T3" fmla="*/ 0 h 501"/>
                  <a:gd name="T4" fmla="*/ 0 w 501"/>
                  <a:gd name="T5" fmla="*/ 0 h 501"/>
                  <a:gd name="T6" fmla="*/ 0 w 501"/>
                  <a:gd name="T7" fmla="*/ 180614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1">
                    <a:moveTo>
                      <a:pt x="0" y="500"/>
                    </a:moveTo>
                    <a:lnTo>
                      <a:pt x="500" y="0"/>
                    </a:lnTo>
                    <a:lnTo>
                      <a:pt x="0" y="0"/>
                    </a:lnTo>
                    <a:lnTo>
                      <a:pt x="0" y="5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6" name="Freeform 26">
                <a:extLst>
                  <a:ext uri="{FF2B5EF4-FFF2-40B4-BE49-F238E27FC236}">
                    <a16:creationId xmlns:a16="http://schemas.microsoft.com/office/drawing/2014/main" id="{75271F9C-00B8-7F42-8364-3E1C2F23A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884863"/>
                <a:ext cx="180975" cy="180975"/>
              </a:xfrm>
              <a:custGeom>
                <a:avLst/>
                <a:gdLst>
                  <a:gd name="T0" fmla="*/ 180614 w 501"/>
                  <a:gd name="T1" fmla="*/ 180614 h 502"/>
                  <a:gd name="T2" fmla="*/ 0 w 501"/>
                  <a:gd name="T3" fmla="*/ 0 h 502"/>
                  <a:gd name="T4" fmla="*/ 0 w 501"/>
                  <a:gd name="T5" fmla="*/ 180614 h 502"/>
                  <a:gd name="T6" fmla="*/ 180614 w 501"/>
                  <a:gd name="T7" fmla="*/ 180614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2">
                    <a:moveTo>
                      <a:pt x="500" y="501"/>
                    </a:moveTo>
                    <a:lnTo>
                      <a:pt x="0" y="0"/>
                    </a:lnTo>
                    <a:lnTo>
                      <a:pt x="0" y="501"/>
                    </a:lnTo>
                    <a:lnTo>
                      <a:pt x="500" y="50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7" name="Freeform 27">
                <a:extLst>
                  <a:ext uri="{FF2B5EF4-FFF2-40B4-BE49-F238E27FC236}">
                    <a16:creationId xmlns:a16="http://schemas.microsoft.com/office/drawing/2014/main" id="{919CFBA5-70BA-504E-A584-F92FD2C45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884863"/>
                <a:ext cx="180975" cy="180975"/>
              </a:xfrm>
              <a:custGeom>
                <a:avLst/>
                <a:gdLst>
                  <a:gd name="T0" fmla="*/ 180614 w 502"/>
                  <a:gd name="T1" fmla="*/ 0 h 502"/>
                  <a:gd name="T2" fmla="*/ 0 w 502"/>
                  <a:gd name="T3" fmla="*/ 180614 h 502"/>
                  <a:gd name="T4" fmla="*/ 180614 w 502"/>
                  <a:gd name="T5" fmla="*/ 180614 h 502"/>
                  <a:gd name="T6" fmla="*/ 180614 w 502"/>
                  <a:gd name="T7" fmla="*/ 0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2">
                    <a:moveTo>
                      <a:pt x="501" y="0"/>
                    </a:moveTo>
                    <a:lnTo>
                      <a:pt x="0" y="501"/>
                    </a:lnTo>
                    <a:lnTo>
                      <a:pt x="501" y="501"/>
                    </a:lnTo>
                    <a:lnTo>
                      <a:pt x="50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8" name="Freeform 15">
                <a:extLst>
                  <a:ext uri="{FF2B5EF4-FFF2-40B4-BE49-F238E27FC236}">
                    <a16:creationId xmlns:a16="http://schemas.microsoft.com/office/drawing/2014/main" id="{30FA500C-86DC-6547-ADDF-616BF7911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5738" y="5329238"/>
                <a:ext cx="2252662" cy="1123950"/>
              </a:xfrm>
              <a:custGeom>
                <a:avLst/>
                <a:gdLst>
                  <a:gd name="T0" fmla="*/ 2219905 w 6258"/>
                  <a:gd name="T1" fmla="*/ 1123590 h 3124"/>
                  <a:gd name="T2" fmla="*/ 64794 w 6258"/>
                  <a:gd name="T3" fmla="*/ 1123590 h 3124"/>
                  <a:gd name="T4" fmla="*/ 64794 w 6258"/>
                  <a:gd name="T5" fmla="*/ 1123590 h 3124"/>
                  <a:gd name="T6" fmla="*/ 0 w 6258"/>
                  <a:gd name="T7" fmla="*/ 1058470 h 3124"/>
                  <a:gd name="T8" fmla="*/ 0 w 6258"/>
                  <a:gd name="T9" fmla="*/ 32380 h 3124"/>
                  <a:gd name="T10" fmla="*/ 0 w 6258"/>
                  <a:gd name="T11" fmla="*/ 32380 h 3124"/>
                  <a:gd name="T12" fmla="*/ 32397 w 6258"/>
                  <a:gd name="T13" fmla="*/ 0 h 3124"/>
                  <a:gd name="T14" fmla="*/ 32397 w 6258"/>
                  <a:gd name="T15" fmla="*/ 0 h 3124"/>
                  <a:gd name="T16" fmla="*/ 64794 w 6258"/>
                  <a:gd name="T17" fmla="*/ 32380 h 3124"/>
                  <a:gd name="T18" fmla="*/ 64794 w 6258"/>
                  <a:gd name="T19" fmla="*/ 1058470 h 3124"/>
                  <a:gd name="T20" fmla="*/ 2219905 w 6258"/>
                  <a:gd name="T21" fmla="*/ 1058470 h 3124"/>
                  <a:gd name="T22" fmla="*/ 2219905 w 6258"/>
                  <a:gd name="T23" fmla="*/ 1058470 h 3124"/>
                  <a:gd name="T24" fmla="*/ 2252302 w 6258"/>
                  <a:gd name="T25" fmla="*/ 1090850 h 3124"/>
                  <a:gd name="T26" fmla="*/ 2252302 w 6258"/>
                  <a:gd name="T27" fmla="*/ 1090850 h 3124"/>
                  <a:gd name="T28" fmla="*/ 2219905 w 6258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58" h="3124">
                    <a:moveTo>
                      <a:pt x="6167" y="3123"/>
                    </a:moveTo>
                    <a:lnTo>
                      <a:pt x="180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0"/>
                    </a:lnTo>
                    <a:cubicBezTo>
                      <a:pt x="0" y="40"/>
                      <a:pt x="40" y="0"/>
                      <a:pt x="90" y="0"/>
                    </a:cubicBezTo>
                    <a:cubicBezTo>
                      <a:pt x="140" y="0"/>
                      <a:pt x="180" y="40"/>
                      <a:pt x="180" y="90"/>
                    </a:cubicBezTo>
                    <a:lnTo>
                      <a:pt x="180" y="2942"/>
                    </a:lnTo>
                    <a:lnTo>
                      <a:pt x="6167" y="2942"/>
                    </a:lnTo>
                    <a:cubicBezTo>
                      <a:pt x="6217" y="2942"/>
                      <a:pt x="6257" y="2982"/>
                      <a:pt x="6257" y="3032"/>
                    </a:cubicBezTo>
                    <a:cubicBezTo>
                      <a:pt x="6257" y="3082"/>
                      <a:pt x="6217" y="3123"/>
                      <a:pt x="6167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9" name="Freeform 16">
                <a:extLst>
                  <a:ext uri="{FF2B5EF4-FFF2-40B4-BE49-F238E27FC236}">
                    <a16:creationId xmlns:a16="http://schemas.microsoft.com/office/drawing/2014/main" id="{119AF62C-36D5-2841-AEED-7E71DAF51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0038" y="5214938"/>
                <a:ext cx="2254250" cy="1123950"/>
              </a:xfrm>
              <a:custGeom>
                <a:avLst/>
                <a:gdLst>
                  <a:gd name="T0" fmla="*/ 2221120 w 6260"/>
                  <a:gd name="T1" fmla="*/ 1123590 h 3124"/>
                  <a:gd name="T2" fmla="*/ 65179 w 6260"/>
                  <a:gd name="T3" fmla="*/ 1123590 h 3124"/>
                  <a:gd name="T4" fmla="*/ 65179 w 6260"/>
                  <a:gd name="T5" fmla="*/ 1123590 h 3124"/>
                  <a:gd name="T6" fmla="*/ 0 w 6260"/>
                  <a:gd name="T7" fmla="*/ 1058470 h 3124"/>
                  <a:gd name="T8" fmla="*/ 0 w 6260"/>
                  <a:gd name="T9" fmla="*/ 32740 h 3124"/>
                  <a:gd name="T10" fmla="*/ 0 w 6260"/>
                  <a:gd name="T11" fmla="*/ 32740 h 3124"/>
                  <a:gd name="T12" fmla="*/ 32769 w 6260"/>
                  <a:gd name="T13" fmla="*/ 0 h 3124"/>
                  <a:gd name="T14" fmla="*/ 32769 w 6260"/>
                  <a:gd name="T15" fmla="*/ 0 h 3124"/>
                  <a:gd name="T16" fmla="*/ 65179 w 6260"/>
                  <a:gd name="T17" fmla="*/ 32740 h 3124"/>
                  <a:gd name="T18" fmla="*/ 65179 w 6260"/>
                  <a:gd name="T19" fmla="*/ 1058470 h 3124"/>
                  <a:gd name="T20" fmla="*/ 2221120 w 6260"/>
                  <a:gd name="T21" fmla="*/ 1058470 h 3124"/>
                  <a:gd name="T22" fmla="*/ 2221120 w 6260"/>
                  <a:gd name="T23" fmla="*/ 1058470 h 3124"/>
                  <a:gd name="T24" fmla="*/ 2253890 w 6260"/>
                  <a:gd name="T25" fmla="*/ 1091210 h 3124"/>
                  <a:gd name="T26" fmla="*/ 2253890 w 6260"/>
                  <a:gd name="T27" fmla="*/ 1091210 h 3124"/>
                  <a:gd name="T28" fmla="*/ 2221120 w 6260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60" h="3124">
                    <a:moveTo>
                      <a:pt x="6168" y="3123"/>
                    </a:moveTo>
                    <a:lnTo>
                      <a:pt x="181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1"/>
                    </a:cubicBezTo>
                    <a:lnTo>
                      <a:pt x="181" y="2942"/>
                    </a:lnTo>
                    <a:lnTo>
                      <a:pt x="6168" y="2942"/>
                    </a:lnTo>
                    <a:cubicBezTo>
                      <a:pt x="6218" y="2942"/>
                      <a:pt x="6259" y="2983"/>
                      <a:pt x="6259" y="3033"/>
                    </a:cubicBezTo>
                    <a:cubicBezTo>
                      <a:pt x="6259" y="3083"/>
                      <a:pt x="6218" y="3123"/>
                      <a:pt x="6168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0" name="Freeform 17">
                <a:extLst>
                  <a:ext uri="{FF2B5EF4-FFF2-40B4-BE49-F238E27FC236}">
                    <a16:creationId xmlns:a16="http://schemas.microsoft.com/office/drawing/2014/main" id="{0B2301A6-FFFE-724A-A876-5660E467E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4350" y="5195888"/>
                <a:ext cx="2051050" cy="903287"/>
              </a:xfrm>
              <a:custGeom>
                <a:avLst/>
                <a:gdLst>
                  <a:gd name="T0" fmla="*/ 65141 w 5699"/>
                  <a:gd name="T1" fmla="*/ 65215 h 2507"/>
                  <a:gd name="T2" fmla="*/ 65141 w 5699"/>
                  <a:gd name="T3" fmla="*/ 837711 h 2507"/>
                  <a:gd name="T4" fmla="*/ 1985549 w 5699"/>
                  <a:gd name="T5" fmla="*/ 837711 h 2507"/>
                  <a:gd name="T6" fmla="*/ 1985549 w 5699"/>
                  <a:gd name="T7" fmla="*/ 65215 h 2507"/>
                  <a:gd name="T8" fmla="*/ 65141 w 5699"/>
                  <a:gd name="T9" fmla="*/ 65215 h 2507"/>
                  <a:gd name="T10" fmla="*/ 1985549 w 5699"/>
                  <a:gd name="T11" fmla="*/ 837711 h 2507"/>
                  <a:gd name="T12" fmla="*/ 1985549 w 5699"/>
                  <a:gd name="T13" fmla="*/ 870499 h 2507"/>
                  <a:gd name="T14" fmla="*/ 1985549 w 5699"/>
                  <a:gd name="T15" fmla="*/ 837711 h 2507"/>
                  <a:gd name="T16" fmla="*/ 1985549 w 5699"/>
                  <a:gd name="T17" fmla="*/ 902927 h 2507"/>
                  <a:gd name="T18" fmla="*/ 65141 w 5699"/>
                  <a:gd name="T19" fmla="*/ 902927 h 2507"/>
                  <a:gd name="T20" fmla="*/ 65141 w 5699"/>
                  <a:gd name="T21" fmla="*/ 902927 h 2507"/>
                  <a:gd name="T22" fmla="*/ 0 w 5699"/>
                  <a:gd name="T23" fmla="*/ 837711 h 2507"/>
                  <a:gd name="T24" fmla="*/ 0 w 5699"/>
                  <a:gd name="T25" fmla="*/ 65215 h 2507"/>
                  <a:gd name="T26" fmla="*/ 0 w 5699"/>
                  <a:gd name="T27" fmla="*/ 65215 h 2507"/>
                  <a:gd name="T28" fmla="*/ 65141 w 5699"/>
                  <a:gd name="T29" fmla="*/ 0 h 2507"/>
                  <a:gd name="T30" fmla="*/ 1985549 w 5699"/>
                  <a:gd name="T31" fmla="*/ 0 h 2507"/>
                  <a:gd name="T32" fmla="*/ 1985549 w 5699"/>
                  <a:gd name="T33" fmla="*/ 0 h 2507"/>
                  <a:gd name="T34" fmla="*/ 2050690 w 5699"/>
                  <a:gd name="T35" fmla="*/ 65215 h 2507"/>
                  <a:gd name="T36" fmla="*/ 2050690 w 5699"/>
                  <a:gd name="T37" fmla="*/ 837711 h 2507"/>
                  <a:gd name="T38" fmla="*/ 2050690 w 5699"/>
                  <a:gd name="T39" fmla="*/ 837711 h 2507"/>
                  <a:gd name="T40" fmla="*/ 1985549 w 5699"/>
                  <a:gd name="T41" fmla="*/ 902927 h 25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699" h="2507">
                    <a:moveTo>
                      <a:pt x="181" y="181"/>
                    </a:moveTo>
                    <a:lnTo>
                      <a:pt x="181" y="2325"/>
                    </a:lnTo>
                    <a:lnTo>
                      <a:pt x="5517" y="2325"/>
                    </a:lnTo>
                    <a:lnTo>
                      <a:pt x="5517" y="181"/>
                    </a:lnTo>
                    <a:lnTo>
                      <a:pt x="181" y="181"/>
                    </a:lnTo>
                    <a:close/>
                    <a:moveTo>
                      <a:pt x="5517" y="2325"/>
                    </a:moveTo>
                    <a:lnTo>
                      <a:pt x="5517" y="2416"/>
                    </a:lnTo>
                    <a:lnTo>
                      <a:pt x="5517" y="2325"/>
                    </a:lnTo>
                    <a:close/>
                    <a:moveTo>
                      <a:pt x="5517" y="2506"/>
                    </a:moveTo>
                    <a:lnTo>
                      <a:pt x="181" y="2506"/>
                    </a:lnTo>
                    <a:cubicBezTo>
                      <a:pt x="81" y="2506"/>
                      <a:pt x="0" y="2425"/>
                      <a:pt x="0" y="2325"/>
                    </a:cubicBezTo>
                    <a:lnTo>
                      <a:pt x="0" y="181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5517" y="0"/>
                    </a:lnTo>
                    <a:cubicBezTo>
                      <a:pt x="5617" y="0"/>
                      <a:pt x="5698" y="81"/>
                      <a:pt x="5698" y="181"/>
                    </a:cubicBezTo>
                    <a:lnTo>
                      <a:pt x="5698" y="2325"/>
                    </a:lnTo>
                    <a:cubicBezTo>
                      <a:pt x="5698" y="2425"/>
                      <a:pt x="5617" y="2506"/>
                      <a:pt x="5517" y="25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1" name="Freeform 18">
                <a:extLst>
                  <a:ext uri="{FF2B5EF4-FFF2-40B4-BE49-F238E27FC236}">
                    <a16:creationId xmlns:a16="http://schemas.microsoft.com/office/drawing/2014/main" id="{FADC3326-C2D8-6044-92A7-AC3EBB1FB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4338" y="5084763"/>
                <a:ext cx="2252662" cy="1123950"/>
              </a:xfrm>
              <a:custGeom>
                <a:avLst/>
                <a:gdLst>
                  <a:gd name="T0" fmla="*/ 65143 w 6259"/>
                  <a:gd name="T1" fmla="*/ 64781 h 3123"/>
                  <a:gd name="T2" fmla="*/ 65143 w 6259"/>
                  <a:gd name="T3" fmla="*/ 1058809 h 3123"/>
                  <a:gd name="T4" fmla="*/ 2187519 w 6259"/>
                  <a:gd name="T5" fmla="*/ 1058809 h 3123"/>
                  <a:gd name="T6" fmla="*/ 2187519 w 6259"/>
                  <a:gd name="T7" fmla="*/ 64781 h 3123"/>
                  <a:gd name="T8" fmla="*/ 65143 w 6259"/>
                  <a:gd name="T9" fmla="*/ 64781 h 3123"/>
                  <a:gd name="T10" fmla="*/ 2187519 w 6259"/>
                  <a:gd name="T11" fmla="*/ 1058809 h 3123"/>
                  <a:gd name="T12" fmla="*/ 2187519 w 6259"/>
                  <a:gd name="T13" fmla="*/ 1091200 h 3123"/>
                  <a:gd name="T14" fmla="*/ 2187519 w 6259"/>
                  <a:gd name="T15" fmla="*/ 1058809 h 3123"/>
                  <a:gd name="T16" fmla="*/ 2187519 w 6259"/>
                  <a:gd name="T17" fmla="*/ 1123590 h 3123"/>
                  <a:gd name="T18" fmla="*/ 65143 w 6259"/>
                  <a:gd name="T19" fmla="*/ 1123590 h 3123"/>
                  <a:gd name="T20" fmla="*/ 65143 w 6259"/>
                  <a:gd name="T21" fmla="*/ 1123590 h 3123"/>
                  <a:gd name="T22" fmla="*/ 0 w 6259"/>
                  <a:gd name="T23" fmla="*/ 1058809 h 3123"/>
                  <a:gd name="T24" fmla="*/ 0 w 6259"/>
                  <a:gd name="T25" fmla="*/ 64781 h 3123"/>
                  <a:gd name="T26" fmla="*/ 0 w 6259"/>
                  <a:gd name="T27" fmla="*/ 64781 h 3123"/>
                  <a:gd name="T28" fmla="*/ 65143 w 6259"/>
                  <a:gd name="T29" fmla="*/ 0 h 3123"/>
                  <a:gd name="T30" fmla="*/ 2187519 w 6259"/>
                  <a:gd name="T31" fmla="*/ 0 h 3123"/>
                  <a:gd name="T32" fmla="*/ 2187519 w 6259"/>
                  <a:gd name="T33" fmla="*/ 0 h 3123"/>
                  <a:gd name="T34" fmla="*/ 2252302 w 6259"/>
                  <a:gd name="T35" fmla="*/ 64781 h 3123"/>
                  <a:gd name="T36" fmla="*/ 2252302 w 6259"/>
                  <a:gd name="T37" fmla="*/ 1058809 h 3123"/>
                  <a:gd name="T38" fmla="*/ 2252302 w 6259"/>
                  <a:gd name="T39" fmla="*/ 1058809 h 3123"/>
                  <a:gd name="T40" fmla="*/ 2187519 w 6259"/>
                  <a:gd name="T41" fmla="*/ 1123590 h 3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259" h="3123">
                    <a:moveTo>
                      <a:pt x="181" y="180"/>
                    </a:moveTo>
                    <a:lnTo>
                      <a:pt x="181" y="2942"/>
                    </a:lnTo>
                    <a:lnTo>
                      <a:pt x="6078" y="2942"/>
                    </a:lnTo>
                    <a:lnTo>
                      <a:pt x="6078" y="180"/>
                    </a:lnTo>
                    <a:lnTo>
                      <a:pt x="181" y="180"/>
                    </a:lnTo>
                    <a:close/>
                    <a:moveTo>
                      <a:pt x="6078" y="2942"/>
                    </a:moveTo>
                    <a:lnTo>
                      <a:pt x="6078" y="3032"/>
                    </a:lnTo>
                    <a:lnTo>
                      <a:pt x="6078" y="2942"/>
                    </a:lnTo>
                    <a:close/>
                    <a:moveTo>
                      <a:pt x="6078" y="3122"/>
                    </a:moveTo>
                    <a:lnTo>
                      <a:pt x="181" y="3122"/>
                    </a:lnTo>
                    <a:cubicBezTo>
                      <a:pt x="81" y="3122"/>
                      <a:pt x="0" y="3041"/>
                      <a:pt x="0" y="2942"/>
                    </a:cubicBezTo>
                    <a:lnTo>
                      <a:pt x="0" y="180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6078" y="0"/>
                    </a:lnTo>
                    <a:cubicBezTo>
                      <a:pt x="6177" y="0"/>
                      <a:pt x="6258" y="81"/>
                      <a:pt x="6258" y="180"/>
                    </a:cubicBezTo>
                    <a:lnTo>
                      <a:pt x="6258" y="2942"/>
                    </a:lnTo>
                    <a:cubicBezTo>
                      <a:pt x="6258" y="3041"/>
                      <a:pt x="6177" y="3122"/>
                      <a:pt x="6078" y="312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2" name="Freeform 19">
                <a:extLst>
                  <a:ext uri="{FF2B5EF4-FFF2-40B4-BE49-F238E27FC236}">
                    <a16:creationId xmlns:a16="http://schemas.microsoft.com/office/drawing/2014/main" id="{B200C5C7-2535-FA42-A6B6-0E305B426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788" y="5273675"/>
                <a:ext cx="639762" cy="747713"/>
              </a:xfrm>
              <a:custGeom>
                <a:avLst/>
                <a:gdLst>
                  <a:gd name="T0" fmla="*/ 319521 w 1778"/>
                  <a:gd name="T1" fmla="*/ 65159 h 2077"/>
                  <a:gd name="T2" fmla="*/ 319521 w 1778"/>
                  <a:gd name="T3" fmla="*/ 65159 h 2077"/>
                  <a:gd name="T4" fmla="*/ 64768 w 1778"/>
                  <a:gd name="T5" fmla="*/ 373677 h 2077"/>
                  <a:gd name="T6" fmla="*/ 64768 w 1778"/>
                  <a:gd name="T7" fmla="*/ 373677 h 2077"/>
                  <a:gd name="T8" fmla="*/ 319521 w 1778"/>
                  <a:gd name="T9" fmla="*/ 682194 h 2077"/>
                  <a:gd name="T10" fmla="*/ 319521 w 1778"/>
                  <a:gd name="T11" fmla="*/ 682194 h 2077"/>
                  <a:gd name="T12" fmla="*/ 574275 w 1778"/>
                  <a:gd name="T13" fmla="*/ 373677 h 2077"/>
                  <a:gd name="T14" fmla="*/ 574275 w 1778"/>
                  <a:gd name="T15" fmla="*/ 373677 h 2077"/>
                  <a:gd name="T16" fmla="*/ 319521 w 1778"/>
                  <a:gd name="T17" fmla="*/ 65159 h 2077"/>
                  <a:gd name="T18" fmla="*/ 319521 w 1778"/>
                  <a:gd name="T19" fmla="*/ 747353 h 2077"/>
                  <a:gd name="T20" fmla="*/ 319521 w 1778"/>
                  <a:gd name="T21" fmla="*/ 747353 h 2077"/>
                  <a:gd name="T22" fmla="*/ 0 w 1778"/>
                  <a:gd name="T23" fmla="*/ 373677 h 2077"/>
                  <a:gd name="T24" fmla="*/ 0 w 1778"/>
                  <a:gd name="T25" fmla="*/ 373677 h 2077"/>
                  <a:gd name="T26" fmla="*/ 319521 w 1778"/>
                  <a:gd name="T27" fmla="*/ 0 h 2077"/>
                  <a:gd name="T28" fmla="*/ 319521 w 1778"/>
                  <a:gd name="T29" fmla="*/ 0 h 2077"/>
                  <a:gd name="T30" fmla="*/ 639402 w 1778"/>
                  <a:gd name="T31" fmla="*/ 373677 h 2077"/>
                  <a:gd name="T32" fmla="*/ 639402 w 1778"/>
                  <a:gd name="T33" fmla="*/ 373677 h 2077"/>
                  <a:gd name="T34" fmla="*/ 319521 w 1778"/>
                  <a:gd name="T35" fmla="*/ 747353 h 20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78" h="2077">
                    <a:moveTo>
                      <a:pt x="888" y="181"/>
                    </a:moveTo>
                    <a:lnTo>
                      <a:pt x="888" y="181"/>
                    </a:lnTo>
                    <a:cubicBezTo>
                      <a:pt x="498" y="181"/>
                      <a:pt x="180" y="565"/>
                      <a:pt x="180" y="1038"/>
                    </a:cubicBezTo>
                    <a:cubicBezTo>
                      <a:pt x="180" y="1510"/>
                      <a:pt x="498" y="1895"/>
                      <a:pt x="888" y="1895"/>
                    </a:cubicBezTo>
                    <a:cubicBezTo>
                      <a:pt x="1279" y="1895"/>
                      <a:pt x="1596" y="1510"/>
                      <a:pt x="1596" y="1038"/>
                    </a:cubicBezTo>
                    <a:cubicBezTo>
                      <a:pt x="1596" y="565"/>
                      <a:pt x="1279" y="181"/>
                      <a:pt x="888" y="181"/>
                    </a:cubicBezTo>
                    <a:close/>
                    <a:moveTo>
                      <a:pt x="888" y="2076"/>
                    </a:moveTo>
                    <a:lnTo>
                      <a:pt x="888" y="2076"/>
                    </a:lnTo>
                    <a:cubicBezTo>
                      <a:pt x="398" y="2076"/>
                      <a:pt x="0" y="1610"/>
                      <a:pt x="0" y="1038"/>
                    </a:cubicBezTo>
                    <a:cubicBezTo>
                      <a:pt x="0" y="466"/>
                      <a:pt x="398" y="0"/>
                      <a:pt x="888" y="0"/>
                    </a:cubicBezTo>
                    <a:cubicBezTo>
                      <a:pt x="1379" y="0"/>
                      <a:pt x="1777" y="466"/>
                      <a:pt x="1777" y="1038"/>
                    </a:cubicBezTo>
                    <a:cubicBezTo>
                      <a:pt x="1777" y="1610"/>
                      <a:pt x="1379" y="2076"/>
                      <a:pt x="888" y="207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3" name="Freeform 21">
                <a:extLst>
                  <a:ext uri="{FF2B5EF4-FFF2-40B4-BE49-F238E27FC236}">
                    <a16:creationId xmlns:a16="http://schemas.microsoft.com/office/drawing/2014/main" id="{4844B27F-75FF-6248-947D-23B440FED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50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4" name="Freeform 22">
                <a:extLst>
                  <a:ext uri="{FF2B5EF4-FFF2-40B4-BE49-F238E27FC236}">
                    <a16:creationId xmlns:a16="http://schemas.microsoft.com/office/drawing/2014/main" id="{417FA703-7C6A-2E49-85F4-3131A01C7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0000" y="5665788"/>
                <a:ext cx="541338" cy="322262"/>
              </a:xfrm>
              <a:custGeom>
                <a:avLst/>
                <a:gdLst>
                  <a:gd name="T0" fmla="*/ 270489 w 1503"/>
                  <a:gd name="T1" fmla="*/ 0 h 895"/>
                  <a:gd name="T2" fmla="*/ 270489 w 1503"/>
                  <a:gd name="T3" fmla="*/ 0 h 895"/>
                  <a:gd name="T4" fmla="*/ 0 w 1503"/>
                  <a:gd name="T5" fmla="*/ 97219 h 895"/>
                  <a:gd name="T6" fmla="*/ 0 w 1503"/>
                  <a:gd name="T7" fmla="*/ 97219 h 895"/>
                  <a:gd name="T8" fmla="*/ 270489 w 1503"/>
                  <a:gd name="T9" fmla="*/ 321902 h 895"/>
                  <a:gd name="T10" fmla="*/ 270489 w 1503"/>
                  <a:gd name="T11" fmla="*/ 321902 h 895"/>
                  <a:gd name="T12" fmla="*/ 540978 w 1503"/>
                  <a:gd name="T13" fmla="*/ 97219 h 895"/>
                  <a:gd name="T14" fmla="*/ 540978 w 1503"/>
                  <a:gd name="T15" fmla="*/ 97219 h 895"/>
                  <a:gd name="T16" fmla="*/ 270489 w 1503"/>
                  <a:gd name="T17" fmla="*/ 0 h 8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03" h="895">
                    <a:moveTo>
                      <a:pt x="751" y="0"/>
                    </a:moveTo>
                    <a:lnTo>
                      <a:pt x="751" y="0"/>
                    </a:lnTo>
                    <a:cubicBezTo>
                      <a:pt x="466" y="0"/>
                      <a:pt x="204" y="102"/>
                      <a:pt x="0" y="270"/>
                    </a:cubicBezTo>
                    <a:cubicBezTo>
                      <a:pt x="112" y="634"/>
                      <a:pt x="406" y="894"/>
                      <a:pt x="751" y="894"/>
                    </a:cubicBezTo>
                    <a:cubicBezTo>
                      <a:pt x="1097" y="894"/>
                      <a:pt x="1391" y="634"/>
                      <a:pt x="1502" y="270"/>
                    </a:cubicBezTo>
                    <a:cubicBezTo>
                      <a:pt x="1298" y="102"/>
                      <a:pt x="1037" y="0"/>
                      <a:pt x="75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5" name="Freeform 24">
                <a:extLst>
                  <a:ext uri="{FF2B5EF4-FFF2-40B4-BE49-F238E27FC236}">
                    <a16:creationId xmlns:a16="http://schemas.microsoft.com/office/drawing/2014/main" id="{3A99FE04-D6F8-E949-BED0-6743D61CE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875" y="5381625"/>
                <a:ext cx="255588" cy="255588"/>
              </a:xfrm>
              <a:custGeom>
                <a:avLst/>
                <a:gdLst>
                  <a:gd name="T0" fmla="*/ 255229 w 711"/>
                  <a:gd name="T1" fmla="*/ 127614 h 711"/>
                  <a:gd name="T2" fmla="*/ 255229 w 711"/>
                  <a:gd name="T3" fmla="*/ 127614 h 711"/>
                  <a:gd name="T4" fmla="*/ 127614 w 711"/>
                  <a:gd name="T5" fmla="*/ 255229 h 711"/>
                  <a:gd name="T6" fmla="*/ 127614 w 711"/>
                  <a:gd name="T7" fmla="*/ 255229 h 711"/>
                  <a:gd name="T8" fmla="*/ 0 w 711"/>
                  <a:gd name="T9" fmla="*/ 127614 h 711"/>
                  <a:gd name="T10" fmla="*/ 0 w 711"/>
                  <a:gd name="T11" fmla="*/ 127614 h 711"/>
                  <a:gd name="T12" fmla="*/ 127614 w 711"/>
                  <a:gd name="T13" fmla="*/ 0 h 711"/>
                  <a:gd name="T14" fmla="*/ 127614 w 711"/>
                  <a:gd name="T15" fmla="*/ 0 h 711"/>
                  <a:gd name="T16" fmla="*/ 255229 w 711"/>
                  <a:gd name="T17" fmla="*/ 127614 h 7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1" h="711">
                    <a:moveTo>
                      <a:pt x="710" y="355"/>
                    </a:moveTo>
                    <a:lnTo>
                      <a:pt x="710" y="355"/>
                    </a:lnTo>
                    <a:cubicBezTo>
                      <a:pt x="710" y="552"/>
                      <a:pt x="551" y="710"/>
                      <a:pt x="355" y="710"/>
                    </a:cubicBezTo>
                    <a:cubicBezTo>
                      <a:pt x="159" y="710"/>
                      <a:pt x="0" y="552"/>
                      <a:pt x="0" y="355"/>
                    </a:cubicBezTo>
                    <a:cubicBezTo>
                      <a:pt x="0" y="159"/>
                      <a:pt x="159" y="0"/>
                      <a:pt x="355" y="0"/>
                    </a:cubicBezTo>
                    <a:cubicBezTo>
                      <a:pt x="551" y="0"/>
                      <a:pt x="710" y="159"/>
                      <a:pt x="710" y="3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6" name="Freeform 28">
                <a:extLst>
                  <a:ext uri="{FF2B5EF4-FFF2-40B4-BE49-F238E27FC236}">
                    <a16:creationId xmlns:a16="http://schemas.microsoft.com/office/drawing/2014/main" id="{7513A858-988D-C244-8B2F-0060A4B63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230813"/>
                <a:ext cx="180975" cy="180975"/>
              </a:xfrm>
              <a:custGeom>
                <a:avLst/>
                <a:gdLst>
                  <a:gd name="T0" fmla="*/ 0 w 502"/>
                  <a:gd name="T1" fmla="*/ 0 h 501"/>
                  <a:gd name="T2" fmla="*/ 180614 w 502"/>
                  <a:gd name="T3" fmla="*/ 180614 h 501"/>
                  <a:gd name="T4" fmla="*/ 180614 w 502"/>
                  <a:gd name="T5" fmla="*/ 0 h 501"/>
                  <a:gd name="T6" fmla="*/ 0 w 502"/>
                  <a:gd name="T7" fmla="*/ 0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1">
                    <a:moveTo>
                      <a:pt x="0" y="0"/>
                    </a:moveTo>
                    <a:lnTo>
                      <a:pt x="501" y="500"/>
                    </a:lnTo>
                    <a:lnTo>
                      <a:pt x="50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3C3B772F-9251-1F4D-BA9F-4BD63873D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2331" y="-56272"/>
              <a:ext cx="731887" cy="740373"/>
            </a:xfrm>
            <a:custGeom>
              <a:avLst/>
              <a:gdLst>
                <a:gd name="T0" fmla="*/ 403066 w 3041"/>
                <a:gd name="T1" fmla="*/ 553858 h 3079"/>
                <a:gd name="T2" fmla="*/ 551470 w 3041"/>
                <a:gd name="T3" fmla="*/ 702848 h 3079"/>
                <a:gd name="T4" fmla="*/ 551470 w 3041"/>
                <a:gd name="T5" fmla="*/ 405227 h 3079"/>
                <a:gd name="T6" fmla="*/ 337870 w 3041"/>
                <a:gd name="T7" fmla="*/ 553858 h 3079"/>
                <a:gd name="T8" fmla="*/ 551470 w 3041"/>
                <a:gd name="T9" fmla="*/ 340088 h 3079"/>
                <a:gd name="T10" fmla="*/ 551470 w 3041"/>
                <a:gd name="T11" fmla="*/ 767987 h 3079"/>
                <a:gd name="T12" fmla="*/ 320580 w 3041"/>
                <a:gd name="T13" fmla="*/ 843562 h 3079"/>
                <a:gd name="T14" fmla="*/ 416394 w 3041"/>
                <a:gd name="T15" fmla="*/ 898984 h 3079"/>
                <a:gd name="T16" fmla="*/ 436925 w 3041"/>
                <a:gd name="T17" fmla="*/ 1026742 h 3079"/>
                <a:gd name="T18" fmla="*/ 650525 w 3041"/>
                <a:gd name="T19" fmla="*/ 1042577 h 3079"/>
                <a:gd name="T20" fmla="*/ 666374 w 3041"/>
                <a:gd name="T21" fmla="*/ 929214 h 3079"/>
                <a:gd name="T22" fmla="*/ 782719 w 3041"/>
                <a:gd name="T23" fmla="*/ 843562 h 3079"/>
                <a:gd name="T24" fmla="*/ 904108 w 3041"/>
                <a:gd name="T25" fmla="*/ 889987 h 3079"/>
                <a:gd name="T26" fmla="*/ 912032 w 3041"/>
                <a:gd name="T27" fmla="*/ 892146 h 3079"/>
                <a:gd name="T28" fmla="*/ 1024775 w 3041"/>
                <a:gd name="T29" fmla="*/ 712925 h 3079"/>
                <a:gd name="T30" fmla="*/ 1019012 w 3041"/>
                <a:gd name="T31" fmla="*/ 691332 h 3079"/>
                <a:gd name="T32" fmla="*/ 918516 w 3041"/>
                <a:gd name="T33" fmla="*/ 609279 h 3079"/>
                <a:gd name="T34" fmla="*/ 922478 w 3041"/>
                <a:gd name="T35" fmla="*/ 553858 h 3079"/>
                <a:gd name="T36" fmla="*/ 934365 w 3041"/>
                <a:gd name="T37" fmla="*/ 466046 h 3079"/>
                <a:gd name="T38" fmla="*/ 1026216 w 3041"/>
                <a:gd name="T39" fmla="*/ 407386 h 3079"/>
                <a:gd name="T40" fmla="*/ 925720 w 3041"/>
                <a:gd name="T41" fmla="*/ 224206 h 3079"/>
                <a:gd name="T42" fmla="*/ 912032 w 3041"/>
                <a:gd name="T43" fmla="*/ 216289 h 3079"/>
                <a:gd name="T44" fmla="*/ 819460 w 3041"/>
                <a:gd name="T45" fmla="*/ 267032 h 3079"/>
                <a:gd name="T46" fmla="*/ 687266 w 3041"/>
                <a:gd name="T47" fmla="*/ 209091 h 3079"/>
                <a:gd name="T48" fmla="*/ 666374 w 3041"/>
                <a:gd name="T49" fmla="*/ 80973 h 3079"/>
                <a:gd name="T50" fmla="*/ 452774 w 3041"/>
                <a:gd name="T51" fmla="*/ 65139 h 3079"/>
                <a:gd name="T52" fmla="*/ 436925 w 3041"/>
                <a:gd name="T53" fmla="*/ 178861 h 3079"/>
                <a:gd name="T54" fmla="*/ 416394 w 3041"/>
                <a:gd name="T55" fmla="*/ 209091 h 3079"/>
                <a:gd name="T56" fmla="*/ 283839 w 3041"/>
                <a:gd name="T57" fmla="*/ 267032 h 3079"/>
                <a:gd name="T58" fmla="*/ 191267 w 3041"/>
                <a:gd name="T59" fmla="*/ 216289 h 3079"/>
                <a:gd name="T60" fmla="*/ 78524 w 3041"/>
                <a:gd name="T61" fmla="*/ 395150 h 3079"/>
                <a:gd name="T62" fmla="*/ 77083 w 3041"/>
                <a:gd name="T63" fmla="*/ 407386 h 3079"/>
                <a:gd name="T64" fmla="*/ 169295 w 3041"/>
                <a:gd name="T65" fmla="*/ 465687 h 3079"/>
                <a:gd name="T66" fmla="*/ 180822 w 3041"/>
                <a:gd name="T67" fmla="*/ 553858 h 3079"/>
                <a:gd name="T68" fmla="*/ 184784 w 3041"/>
                <a:gd name="T69" fmla="*/ 609279 h 3079"/>
                <a:gd name="T70" fmla="*/ 84287 w 3041"/>
                <a:gd name="T71" fmla="*/ 691332 h 3079"/>
                <a:gd name="T72" fmla="*/ 177580 w 3041"/>
                <a:gd name="T73" fmla="*/ 883869 h 3079"/>
                <a:gd name="T74" fmla="*/ 199192 w 3041"/>
                <a:gd name="T75" fmla="*/ 889987 h 3079"/>
                <a:gd name="T76" fmla="*/ 300409 w 3041"/>
                <a:gd name="T77" fmla="*/ 836724 h 3079"/>
                <a:gd name="T78" fmla="*/ 452774 w 3041"/>
                <a:gd name="T79" fmla="*/ 1107715 h 3079"/>
                <a:gd name="T80" fmla="*/ 371729 w 3041"/>
                <a:gd name="T81" fmla="*/ 950807 h 3079"/>
                <a:gd name="T82" fmla="*/ 231610 w 3041"/>
                <a:gd name="T83" fmla="*/ 946128 h 3079"/>
                <a:gd name="T84" fmla="*/ 121028 w 3041"/>
                <a:gd name="T85" fmla="*/ 916618 h 3079"/>
                <a:gd name="T86" fmla="*/ 51869 w 3041"/>
                <a:gd name="T87" fmla="*/ 634831 h 3079"/>
                <a:gd name="T88" fmla="*/ 115625 w 3041"/>
                <a:gd name="T89" fmla="*/ 553858 h 3079"/>
                <a:gd name="T90" fmla="*/ 51869 w 3041"/>
                <a:gd name="T91" fmla="*/ 473244 h 3079"/>
                <a:gd name="T92" fmla="*/ 14048 w 3041"/>
                <a:gd name="T93" fmla="*/ 424300 h 3079"/>
                <a:gd name="T94" fmla="*/ 121028 w 3041"/>
                <a:gd name="T95" fmla="*/ 191457 h 3079"/>
                <a:gd name="T96" fmla="*/ 231610 w 3041"/>
                <a:gd name="T97" fmla="*/ 161947 h 3079"/>
                <a:gd name="T98" fmla="*/ 371729 w 3041"/>
                <a:gd name="T99" fmla="*/ 157268 h 3079"/>
                <a:gd name="T100" fmla="*/ 452774 w 3041"/>
                <a:gd name="T101" fmla="*/ 0 h 3079"/>
                <a:gd name="T102" fmla="*/ 731571 w 3041"/>
                <a:gd name="T103" fmla="*/ 80973 h 3079"/>
                <a:gd name="T104" fmla="*/ 805412 w 3041"/>
                <a:gd name="T105" fmla="*/ 200094 h 3079"/>
                <a:gd name="T106" fmla="*/ 912032 w 3041"/>
                <a:gd name="T107" fmla="*/ 151150 h 3079"/>
                <a:gd name="T108" fmla="*/ 1080967 w 3041"/>
                <a:gd name="T109" fmla="*/ 362761 h 3079"/>
                <a:gd name="T110" fmla="*/ 1089252 w 3041"/>
                <a:gd name="T111" fmla="*/ 424300 h 3079"/>
                <a:gd name="T112" fmla="*/ 985513 w 3041"/>
                <a:gd name="T113" fmla="*/ 511392 h 3079"/>
                <a:gd name="T114" fmla="*/ 985513 w 3041"/>
                <a:gd name="T115" fmla="*/ 596683 h 3079"/>
                <a:gd name="T116" fmla="*/ 1089252 w 3041"/>
                <a:gd name="T117" fmla="*/ 684135 h 3079"/>
                <a:gd name="T118" fmla="*/ 982271 w 3041"/>
                <a:gd name="T119" fmla="*/ 916618 h 3079"/>
                <a:gd name="T120" fmla="*/ 912032 w 3041"/>
                <a:gd name="T121" fmla="*/ 956925 h 3079"/>
                <a:gd name="T122" fmla="*/ 805412 w 3041"/>
                <a:gd name="T123" fmla="*/ 907981 h 3079"/>
                <a:gd name="T124" fmla="*/ 731571 w 3041"/>
                <a:gd name="T125" fmla="*/ 1026742 h 30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41" h="3079">
                  <a:moveTo>
                    <a:pt x="1531" y="1126"/>
                  </a:moveTo>
                  <a:lnTo>
                    <a:pt x="1531" y="1126"/>
                  </a:lnTo>
                  <a:cubicBezTo>
                    <a:pt x="1303" y="1126"/>
                    <a:pt x="1119" y="1312"/>
                    <a:pt x="1119" y="1539"/>
                  </a:cubicBezTo>
                  <a:cubicBezTo>
                    <a:pt x="1119" y="1767"/>
                    <a:pt x="1303" y="1953"/>
                    <a:pt x="1531" y="1953"/>
                  </a:cubicBezTo>
                  <a:cubicBezTo>
                    <a:pt x="1759" y="1953"/>
                    <a:pt x="1945" y="1767"/>
                    <a:pt x="1945" y="1539"/>
                  </a:cubicBezTo>
                  <a:cubicBezTo>
                    <a:pt x="1945" y="1312"/>
                    <a:pt x="1759" y="1126"/>
                    <a:pt x="1531" y="1126"/>
                  </a:cubicBezTo>
                  <a:close/>
                  <a:moveTo>
                    <a:pt x="1531" y="2134"/>
                  </a:moveTo>
                  <a:lnTo>
                    <a:pt x="1531" y="2134"/>
                  </a:lnTo>
                  <a:cubicBezTo>
                    <a:pt x="1204" y="2134"/>
                    <a:pt x="938" y="1867"/>
                    <a:pt x="938" y="1539"/>
                  </a:cubicBezTo>
                  <a:cubicBezTo>
                    <a:pt x="938" y="1212"/>
                    <a:pt x="1204" y="945"/>
                    <a:pt x="1531" y="945"/>
                  </a:cubicBezTo>
                  <a:cubicBezTo>
                    <a:pt x="1859" y="945"/>
                    <a:pt x="2126" y="1212"/>
                    <a:pt x="2126" y="1539"/>
                  </a:cubicBezTo>
                  <a:cubicBezTo>
                    <a:pt x="2126" y="1867"/>
                    <a:pt x="1859" y="2134"/>
                    <a:pt x="1531" y="2134"/>
                  </a:cubicBezTo>
                  <a:close/>
                  <a:moveTo>
                    <a:pt x="834" y="2325"/>
                  </a:moveTo>
                  <a:lnTo>
                    <a:pt x="834" y="2325"/>
                  </a:lnTo>
                  <a:cubicBezTo>
                    <a:pt x="854" y="2325"/>
                    <a:pt x="874" y="2331"/>
                    <a:pt x="890" y="2344"/>
                  </a:cubicBezTo>
                  <a:cubicBezTo>
                    <a:pt x="970" y="2409"/>
                    <a:pt x="1060" y="2460"/>
                    <a:pt x="1156" y="2498"/>
                  </a:cubicBezTo>
                  <a:cubicBezTo>
                    <a:pt x="1190" y="2511"/>
                    <a:pt x="1213" y="2545"/>
                    <a:pt x="1213" y="2582"/>
                  </a:cubicBezTo>
                  <a:lnTo>
                    <a:pt x="1213" y="2853"/>
                  </a:lnTo>
                  <a:cubicBezTo>
                    <a:pt x="1213" y="2877"/>
                    <a:pt x="1233" y="2897"/>
                    <a:pt x="1257" y="2897"/>
                  </a:cubicBezTo>
                  <a:lnTo>
                    <a:pt x="1806" y="2897"/>
                  </a:lnTo>
                  <a:cubicBezTo>
                    <a:pt x="1830" y="2897"/>
                    <a:pt x="1850" y="2877"/>
                    <a:pt x="1850" y="2853"/>
                  </a:cubicBezTo>
                  <a:lnTo>
                    <a:pt x="1850" y="2582"/>
                  </a:lnTo>
                  <a:cubicBezTo>
                    <a:pt x="1850" y="2545"/>
                    <a:pt x="1873" y="2511"/>
                    <a:pt x="1908" y="2498"/>
                  </a:cubicBezTo>
                  <a:cubicBezTo>
                    <a:pt x="2003" y="2460"/>
                    <a:pt x="2093" y="2409"/>
                    <a:pt x="2173" y="2344"/>
                  </a:cubicBezTo>
                  <a:cubicBezTo>
                    <a:pt x="2202" y="2321"/>
                    <a:pt x="2243" y="2318"/>
                    <a:pt x="2275" y="2337"/>
                  </a:cubicBezTo>
                  <a:lnTo>
                    <a:pt x="2510" y="2473"/>
                  </a:lnTo>
                  <a:cubicBezTo>
                    <a:pt x="2517" y="2476"/>
                    <a:pt x="2524" y="2479"/>
                    <a:pt x="2532" y="2479"/>
                  </a:cubicBezTo>
                  <a:cubicBezTo>
                    <a:pt x="2545" y="2479"/>
                    <a:pt x="2561" y="2473"/>
                    <a:pt x="2570" y="2456"/>
                  </a:cubicBezTo>
                  <a:lnTo>
                    <a:pt x="2845" y="1981"/>
                  </a:lnTo>
                  <a:cubicBezTo>
                    <a:pt x="2853" y="1967"/>
                    <a:pt x="2851" y="1954"/>
                    <a:pt x="2849" y="1947"/>
                  </a:cubicBezTo>
                  <a:cubicBezTo>
                    <a:pt x="2848" y="1941"/>
                    <a:pt x="2842" y="1928"/>
                    <a:pt x="2829" y="1921"/>
                  </a:cubicBezTo>
                  <a:lnTo>
                    <a:pt x="2594" y="1785"/>
                  </a:lnTo>
                  <a:cubicBezTo>
                    <a:pt x="2561" y="1766"/>
                    <a:pt x="2544" y="1730"/>
                    <a:pt x="2550" y="1693"/>
                  </a:cubicBezTo>
                  <a:cubicBezTo>
                    <a:pt x="2557" y="1642"/>
                    <a:pt x="2561" y="1590"/>
                    <a:pt x="2561" y="1539"/>
                  </a:cubicBezTo>
                  <a:cubicBezTo>
                    <a:pt x="2561" y="1488"/>
                    <a:pt x="2557" y="1437"/>
                    <a:pt x="2550" y="1386"/>
                  </a:cubicBezTo>
                  <a:cubicBezTo>
                    <a:pt x="2544" y="1349"/>
                    <a:pt x="2561" y="1313"/>
                    <a:pt x="2594" y="1295"/>
                  </a:cubicBezTo>
                  <a:lnTo>
                    <a:pt x="2829" y="1158"/>
                  </a:lnTo>
                  <a:cubicBezTo>
                    <a:pt x="2842" y="1151"/>
                    <a:pt x="2848" y="1138"/>
                    <a:pt x="2849" y="1132"/>
                  </a:cubicBezTo>
                  <a:cubicBezTo>
                    <a:pt x="2851" y="1125"/>
                    <a:pt x="2853" y="1112"/>
                    <a:pt x="2845" y="1098"/>
                  </a:cubicBezTo>
                  <a:lnTo>
                    <a:pt x="2570" y="623"/>
                  </a:lnTo>
                  <a:cubicBezTo>
                    <a:pt x="2561" y="607"/>
                    <a:pt x="2545" y="601"/>
                    <a:pt x="2532" y="601"/>
                  </a:cubicBezTo>
                  <a:cubicBezTo>
                    <a:pt x="2524" y="601"/>
                    <a:pt x="2517" y="603"/>
                    <a:pt x="2510" y="607"/>
                  </a:cubicBezTo>
                  <a:lnTo>
                    <a:pt x="2275" y="742"/>
                  </a:lnTo>
                  <a:cubicBezTo>
                    <a:pt x="2243" y="760"/>
                    <a:pt x="2202" y="758"/>
                    <a:pt x="2173" y="735"/>
                  </a:cubicBezTo>
                  <a:cubicBezTo>
                    <a:pt x="2092" y="670"/>
                    <a:pt x="2003" y="618"/>
                    <a:pt x="1908" y="581"/>
                  </a:cubicBezTo>
                  <a:cubicBezTo>
                    <a:pt x="1873" y="567"/>
                    <a:pt x="1850" y="535"/>
                    <a:pt x="1850" y="497"/>
                  </a:cubicBezTo>
                  <a:lnTo>
                    <a:pt x="1850" y="225"/>
                  </a:lnTo>
                  <a:cubicBezTo>
                    <a:pt x="1850" y="201"/>
                    <a:pt x="1830" y="181"/>
                    <a:pt x="1806" y="181"/>
                  </a:cubicBezTo>
                  <a:lnTo>
                    <a:pt x="1257" y="181"/>
                  </a:lnTo>
                  <a:cubicBezTo>
                    <a:pt x="1233" y="181"/>
                    <a:pt x="1213" y="201"/>
                    <a:pt x="1213" y="225"/>
                  </a:cubicBezTo>
                  <a:lnTo>
                    <a:pt x="1213" y="497"/>
                  </a:lnTo>
                  <a:cubicBezTo>
                    <a:pt x="1213" y="535"/>
                    <a:pt x="1190" y="567"/>
                    <a:pt x="1156" y="581"/>
                  </a:cubicBezTo>
                  <a:cubicBezTo>
                    <a:pt x="1060" y="618"/>
                    <a:pt x="970" y="670"/>
                    <a:pt x="890" y="735"/>
                  </a:cubicBezTo>
                  <a:cubicBezTo>
                    <a:pt x="861" y="758"/>
                    <a:pt x="821" y="760"/>
                    <a:pt x="788" y="742"/>
                  </a:cubicBezTo>
                  <a:lnTo>
                    <a:pt x="553" y="607"/>
                  </a:lnTo>
                  <a:cubicBezTo>
                    <a:pt x="546" y="603"/>
                    <a:pt x="539" y="601"/>
                    <a:pt x="531" y="601"/>
                  </a:cubicBezTo>
                  <a:cubicBezTo>
                    <a:pt x="519" y="601"/>
                    <a:pt x="502" y="607"/>
                    <a:pt x="493" y="623"/>
                  </a:cubicBezTo>
                  <a:lnTo>
                    <a:pt x="218" y="1098"/>
                  </a:lnTo>
                  <a:cubicBezTo>
                    <a:pt x="210" y="1112"/>
                    <a:pt x="212" y="1125"/>
                    <a:pt x="214" y="1132"/>
                  </a:cubicBezTo>
                  <a:cubicBezTo>
                    <a:pt x="216" y="1138"/>
                    <a:pt x="220" y="1151"/>
                    <a:pt x="234" y="1158"/>
                  </a:cubicBezTo>
                  <a:lnTo>
                    <a:pt x="470" y="1294"/>
                  </a:lnTo>
                  <a:cubicBezTo>
                    <a:pt x="502" y="1313"/>
                    <a:pt x="519" y="1349"/>
                    <a:pt x="513" y="1386"/>
                  </a:cubicBezTo>
                  <a:cubicBezTo>
                    <a:pt x="506" y="1437"/>
                    <a:pt x="502" y="1488"/>
                    <a:pt x="502" y="1539"/>
                  </a:cubicBezTo>
                  <a:cubicBezTo>
                    <a:pt x="502" y="1590"/>
                    <a:pt x="506" y="1642"/>
                    <a:pt x="513" y="1693"/>
                  </a:cubicBezTo>
                  <a:cubicBezTo>
                    <a:pt x="519" y="1730"/>
                    <a:pt x="501" y="1766"/>
                    <a:pt x="470" y="1785"/>
                  </a:cubicBezTo>
                  <a:lnTo>
                    <a:pt x="234" y="1921"/>
                  </a:lnTo>
                  <a:cubicBezTo>
                    <a:pt x="213" y="1932"/>
                    <a:pt x="206" y="1960"/>
                    <a:pt x="218" y="1981"/>
                  </a:cubicBezTo>
                  <a:lnTo>
                    <a:pt x="493" y="2456"/>
                  </a:lnTo>
                  <a:cubicBezTo>
                    <a:pt x="502" y="2473"/>
                    <a:pt x="519" y="2479"/>
                    <a:pt x="531" y="2479"/>
                  </a:cubicBezTo>
                  <a:cubicBezTo>
                    <a:pt x="539" y="2479"/>
                    <a:pt x="546" y="2476"/>
                    <a:pt x="553" y="2473"/>
                  </a:cubicBezTo>
                  <a:lnTo>
                    <a:pt x="788" y="2337"/>
                  </a:lnTo>
                  <a:cubicBezTo>
                    <a:pt x="803" y="2328"/>
                    <a:pt x="818" y="2325"/>
                    <a:pt x="834" y="2325"/>
                  </a:cubicBezTo>
                  <a:close/>
                  <a:moveTo>
                    <a:pt x="1806" y="3078"/>
                  </a:moveTo>
                  <a:lnTo>
                    <a:pt x="1257" y="3078"/>
                  </a:lnTo>
                  <a:cubicBezTo>
                    <a:pt x="1133" y="3078"/>
                    <a:pt x="1032" y="2978"/>
                    <a:pt x="1032" y="2853"/>
                  </a:cubicBezTo>
                  <a:lnTo>
                    <a:pt x="1032" y="2642"/>
                  </a:lnTo>
                  <a:cubicBezTo>
                    <a:pt x="960" y="2609"/>
                    <a:pt x="891" y="2570"/>
                    <a:pt x="827" y="2523"/>
                  </a:cubicBezTo>
                  <a:lnTo>
                    <a:pt x="643" y="2629"/>
                  </a:lnTo>
                  <a:cubicBezTo>
                    <a:pt x="609" y="2649"/>
                    <a:pt x="571" y="2659"/>
                    <a:pt x="531" y="2659"/>
                  </a:cubicBezTo>
                  <a:cubicBezTo>
                    <a:pt x="451" y="2659"/>
                    <a:pt x="376" y="2616"/>
                    <a:pt x="336" y="2547"/>
                  </a:cubicBezTo>
                  <a:lnTo>
                    <a:pt x="61" y="2071"/>
                  </a:lnTo>
                  <a:cubicBezTo>
                    <a:pt x="0" y="1963"/>
                    <a:pt x="37" y="1826"/>
                    <a:pt x="144" y="1764"/>
                  </a:cubicBezTo>
                  <a:lnTo>
                    <a:pt x="327" y="1658"/>
                  </a:lnTo>
                  <a:cubicBezTo>
                    <a:pt x="323" y="1619"/>
                    <a:pt x="321" y="1579"/>
                    <a:pt x="321" y="1539"/>
                  </a:cubicBezTo>
                  <a:cubicBezTo>
                    <a:pt x="321" y="1500"/>
                    <a:pt x="323" y="1460"/>
                    <a:pt x="327" y="1421"/>
                  </a:cubicBezTo>
                  <a:lnTo>
                    <a:pt x="144" y="1315"/>
                  </a:lnTo>
                  <a:cubicBezTo>
                    <a:pt x="92" y="1285"/>
                    <a:pt x="55" y="1237"/>
                    <a:pt x="39" y="1179"/>
                  </a:cubicBezTo>
                  <a:cubicBezTo>
                    <a:pt x="24" y="1121"/>
                    <a:pt x="32" y="1060"/>
                    <a:pt x="62" y="1008"/>
                  </a:cubicBezTo>
                  <a:lnTo>
                    <a:pt x="336" y="532"/>
                  </a:lnTo>
                  <a:cubicBezTo>
                    <a:pt x="376" y="463"/>
                    <a:pt x="451" y="420"/>
                    <a:pt x="531" y="420"/>
                  </a:cubicBezTo>
                  <a:cubicBezTo>
                    <a:pt x="571" y="420"/>
                    <a:pt x="609" y="431"/>
                    <a:pt x="643" y="450"/>
                  </a:cubicBezTo>
                  <a:lnTo>
                    <a:pt x="827" y="556"/>
                  </a:lnTo>
                  <a:cubicBezTo>
                    <a:pt x="891" y="509"/>
                    <a:pt x="960" y="470"/>
                    <a:pt x="1032" y="437"/>
                  </a:cubicBezTo>
                  <a:lnTo>
                    <a:pt x="1032" y="225"/>
                  </a:lnTo>
                  <a:cubicBezTo>
                    <a:pt x="1032" y="102"/>
                    <a:pt x="1133" y="0"/>
                    <a:pt x="1257" y="0"/>
                  </a:cubicBezTo>
                  <a:lnTo>
                    <a:pt x="1806" y="0"/>
                  </a:lnTo>
                  <a:cubicBezTo>
                    <a:pt x="1930" y="0"/>
                    <a:pt x="2031" y="102"/>
                    <a:pt x="2031" y="225"/>
                  </a:cubicBezTo>
                  <a:lnTo>
                    <a:pt x="2031" y="437"/>
                  </a:lnTo>
                  <a:cubicBezTo>
                    <a:pt x="2103" y="470"/>
                    <a:pt x="2172" y="510"/>
                    <a:pt x="2236" y="556"/>
                  </a:cubicBezTo>
                  <a:lnTo>
                    <a:pt x="2420" y="450"/>
                  </a:lnTo>
                  <a:cubicBezTo>
                    <a:pt x="2454" y="431"/>
                    <a:pt x="2493" y="420"/>
                    <a:pt x="2532" y="420"/>
                  </a:cubicBezTo>
                  <a:cubicBezTo>
                    <a:pt x="2612" y="420"/>
                    <a:pt x="2687" y="463"/>
                    <a:pt x="2727" y="532"/>
                  </a:cubicBezTo>
                  <a:lnTo>
                    <a:pt x="3001" y="1008"/>
                  </a:lnTo>
                  <a:cubicBezTo>
                    <a:pt x="3031" y="1060"/>
                    <a:pt x="3040" y="1121"/>
                    <a:pt x="3024" y="1179"/>
                  </a:cubicBezTo>
                  <a:cubicBezTo>
                    <a:pt x="3009" y="1236"/>
                    <a:pt x="2971" y="1285"/>
                    <a:pt x="2919" y="1315"/>
                  </a:cubicBezTo>
                  <a:lnTo>
                    <a:pt x="2736" y="1421"/>
                  </a:lnTo>
                  <a:cubicBezTo>
                    <a:pt x="2740" y="1460"/>
                    <a:pt x="2742" y="1500"/>
                    <a:pt x="2742" y="1539"/>
                  </a:cubicBezTo>
                  <a:cubicBezTo>
                    <a:pt x="2742" y="1579"/>
                    <a:pt x="2740" y="1619"/>
                    <a:pt x="2736" y="1658"/>
                  </a:cubicBezTo>
                  <a:lnTo>
                    <a:pt x="2919" y="1764"/>
                  </a:lnTo>
                  <a:cubicBezTo>
                    <a:pt x="2971" y="1794"/>
                    <a:pt x="3009" y="1842"/>
                    <a:pt x="3024" y="1901"/>
                  </a:cubicBezTo>
                  <a:cubicBezTo>
                    <a:pt x="3040" y="1959"/>
                    <a:pt x="3031" y="2019"/>
                    <a:pt x="3001" y="2071"/>
                  </a:cubicBezTo>
                  <a:lnTo>
                    <a:pt x="2727" y="2547"/>
                  </a:lnTo>
                  <a:cubicBezTo>
                    <a:pt x="2687" y="2616"/>
                    <a:pt x="2612" y="2659"/>
                    <a:pt x="2532" y="2659"/>
                  </a:cubicBezTo>
                  <a:cubicBezTo>
                    <a:pt x="2493" y="2659"/>
                    <a:pt x="2454" y="2649"/>
                    <a:pt x="2420" y="2629"/>
                  </a:cubicBezTo>
                  <a:lnTo>
                    <a:pt x="2236" y="2523"/>
                  </a:lnTo>
                  <a:cubicBezTo>
                    <a:pt x="2172" y="2570"/>
                    <a:pt x="2103" y="2609"/>
                    <a:pt x="2031" y="2642"/>
                  </a:cubicBezTo>
                  <a:lnTo>
                    <a:pt x="2031" y="2853"/>
                  </a:lnTo>
                  <a:cubicBezTo>
                    <a:pt x="2031" y="2978"/>
                    <a:pt x="1930" y="3078"/>
                    <a:pt x="1806" y="307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75DC7850-99E6-654B-8B2F-82665E559C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42237">
              <a:off x="4615955" y="-288783"/>
              <a:ext cx="1289819" cy="1259059"/>
            </a:xfrm>
            <a:custGeom>
              <a:avLst/>
              <a:gdLst>
                <a:gd name="T0" fmla="*/ 1748198 w 5361"/>
                <a:gd name="T1" fmla="*/ 1076676 h 5233"/>
                <a:gd name="T2" fmla="*/ 1662139 w 5361"/>
                <a:gd name="T3" fmla="*/ 1002857 h 5233"/>
                <a:gd name="T4" fmla="*/ 1669701 w 5361"/>
                <a:gd name="T5" fmla="*/ 897710 h 5233"/>
                <a:gd name="T6" fmla="*/ 1677982 w 5361"/>
                <a:gd name="T7" fmla="*/ 759435 h 5233"/>
                <a:gd name="T8" fmla="*/ 1858744 w 5361"/>
                <a:gd name="T9" fmla="*/ 636283 h 5233"/>
                <a:gd name="T10" fmla="*/ 1785647 w 5361"/>
                <a:gd name="T11" fmla="*/ 476762 h 5233"/>
                <a:gd name="T12" fmla="*/ 1797530 w 5361"/>
                <a:gd name="T13" fmla="*/ 432471 h 5233"/>
                <a:gd name="T14" fmla="*/ 1909515 w 5361"/>
                <a:gd name="T15" fmla="*/ 561384 h 5233"/>
                <a:gd name="T16" fmla="*/ 1865225 w 5361"/>
                <a:gd name="T17" fmla="*/ 726306 h 5233"/>
                <a:gd name="T18" fmla="*/ 1734875 w 5361"/>
                <a:gd name="T19" fmla="*/ 897710 h 5233"/>
                <a:gd name="T20" fmla="*/ 1780966 w 5361"/>
                <a:gd name="T21" fmla="*/ 1020141 h 5233"/>
                <a:gd name="T22" fmla="*/ 1792489 w 5361"/>
                <a:gd name="T23" fmla="*/ 1064433 h 5233"/>
                <a:gd name="T24" fmla="*/ 965020 w 5361"/>
                <a:gd name="T25" fmla="*/ 598473 h 5233"/>
                <a:gd name="T26" fmla="*/ 965020 w 5361"/>
                <a:gd name="T27" fmla="*/ 1196587 h 5233"/>
                <a:gd name="T28" fmla="*/ 1263888 w 5361"/>
                <a:gd name="T29" fmla="*/ 897710 h 5233"/>
                <a:gd name="T30" fmla="*/ 965020 w 5361"/>
                <a:gd name="T31" fmla="*/ 1261763 h 5233"/>
                <a:gd name="T32" fmla="*/ 965020 w 5361"/>
                <a:gd name="T33" fmla="*/ 533297 h 5233"/>
                <a:gd name="T34" fmla="*/ 1329063 w 5361"/>
                <a:gd name="T35" fmla="*/ 897710 h 5233"/>
                <a:gd name="T36" fmla="*/ 784259 w 5361"/>
                <a:gd name="T37" fmla="*/ 1884003 h 5233"/>
                <a:gd name="T38" fmla="*/ 662911 w 5361"/>
                <a:gd name="T39" fmla="*/ 1606012 h 5233"/>
                <a:gd name="T40" fmla="*/ 366564 w 5361"/>
                <a:gd name="T41" fmla="*/ 1591968 h 5233"/>
                <a:gd name="T42" fmla="*/ 275103 w 5361"/>
                <a:gd name="T43" fmla="*/ 1603851 h 5233"/>
                <a:gd name="T44" fmla="*/ 20165 w 5361"/>
                <a:gd name="T45" fmla="*/ 1234396 h 5233"/>
                <a:gd name="T46" fmla="*/ 64455 w 5361"/>
                <a:gd name="T47" fmla="*/ 1068754 h 5233"/>
                <a:gd name="T48" fmla="*/ 194804 w 5361"/>
                <a:gd name="T49" fmla="*/ 897710 h 5233"/>
                <a:gd name="T50" fmla="*/ 64815 w 5361"/>
                <a:gd name="T51" fmla="*/ 726306 h 5233"/>
                <a:gd name="T52" fmla="*/ 8642 w 5361"/>
                <a:gd name="T53" fmla="*/ 652847 h 5233"/>
                <a:gd name="T54" fmla="*/ 201286 w 5361"/>
                <a:gd name="T55" fmla="*/ 247744 h 5233"/>
                <a:gd name="T56" fmla="*/ 366564 w 5361"/>
                <a:gd name="T57" fmla="*/ 203452 h 5233"/>
                <a:gd name="T58" fmla="*/ 662911 w 5361"/>
                <a:gd name="T59" fmla="*/ 189409 h 5233"/>
                <a:gd name="T60" fmla="*/ 695679 w 5361"/>
                <a:gd name="T61" fmla="*/ 0 h 5233"/>
                <a:gd name="T62" fmla="*/ 728086 w 5361"/>
                <a:gd name="T63" fmla="*/ 211014 h 5233"/>
                <a:gd name="T64" fmla="*/ 707561 w 5361"/>
                <a:gd name="T65" fmla="*/ 241262 h 5233"/>
                <a:gd name="T66" fmla="*/ 488991 w 5361"/>
                <a:gd name="T67" fmla="*/ 349290 h 5233"/>
                <a:gd name="T68" fmla="*/ 291666 w 5361"/>
                <a:gd name="T69" fmla="*/ 254225 h 5233"/>
                <a:gd name="T70" fmla="*/ 76697 w 5361"/>
                <a:gd name="T71" fmla="*/ 593792 h 5233"/>
                <a:gd name="T72" fmla="*/ 71296 w 5361"/>
                <a:gd name="T73" fmla="*/ 636283 h 5233"/>
                <a:gd name="T74" fmla="*/ 252057 w 5361"/>
                <a:gd name="T75" fmla="*/ 759435 h 5233"/>
                <a:gd name="T76" fmla="*/ 259979 w 5361"/>
                <a:gd name="T77" fmla="*/ 897710 h 5233"/>
                <a:gd name="T78" fmla="*/ 267901 w 5361"/>
                <a:gd name="T79" fmla="*/ 1002857 h 5233"/>
                <a:gd name="T80" fmla="*/ 96862 w 5361"/>
                <a:gd name="T81" fmla="*/ 1125288 h 5233"/>
                <a:gd name="T82" fmla="*/ 76697 w 5361"/>
                <a:gd name="T83" fmla="*/ 1201628 h 5233"/>
                <a:gd name="T84" fmla="*/ 291666 w 5361"/>
                <a:gd name="T85" fmla="*/ 1540835 h 5233"/>
                <a:gd name="T86" fmla="*/ 488991 w 5361"/>
                <a:gd name="T87" fmla="*/ 1445771 h 5233"/>
                <a:gd name="T88" fmla="*/ 525720 w 5361"/>
                <a:gd name="T89" fmla="*/ 1448651 h 5233"/>
                <a:gd name="T90" fmla="*/ 728086 w 5361"/>
                <a:gd name="T91" fmla="*/ 1584406 h 5233"/>
                <a:gd name="T92" fmla="*/ 784259 w 5361"/>
                <a:gd name="T93" fmla="*/ 1818826 h 5233"/>
                <a:gd name="T94" fmla="*/ 1201954 w 5361"/>
                <a:gd name="T95" fmla="*/ 1763012 h 5233"/>
                <a:gd name="T96" fmla="*/ 1222479 w 5361"/>
                <a:gd name="T97" fmla="*/ 1553798 h 5233"/>
                <a:gd name="T98" fmla="*/ 1404320 w 5361"/>
                <a:gd name="T99" fmla="*/ 1448651 h 5233"/>
                <a:gd name="T100" fmla="*/ 1595884 w 5361"/>
                <a:gd name="T101" fmla="*/ 1535434 h 5233"/>
                <a:gd name="T102" fmla="*/ 1744238 w 5361"/>
                <a:gd name="T103" fmla="*/ 1391037 h 5233"/>
                <a:gd name="T104" fmla="*/ 1800410 w 5361"/>
                <a:gd name="T105" fmla="*/ 1423085 h 5233"/>
                <a:gd name="T106" fmla="*/ 1563116 w 5361"/>
                <a:gd name="T107" fmla="*/ 1591968 h 5233"/>
                <a:gd name="T108" fmla="*/ 1266769 w 5361"/>
                <a:gd name="T109" fmla="*/ 1606012 h 5233"/>
                <a:gd name="T110" fmla="*/ 1145781 w 5361"/>
                <a:gd name="T111" fmla="*/ 1884003 h 52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361" h="5233">
                  <a:moveTo>
                    <a:pt x="4901" y="3002"/>
                  </a:moveTo>
                  <a:lnTo>
                    <a:pt x="4901" y="3002"/>
                  </a:lnTo>
                  <a:cubicBezTo>
                    <a:pt x="4885" y="3002"/>
                    <a:pt x="4869" y="2998"/>
                    <a:pt x="4855" y="2990"/>
                  </a:cubicBezTo>
                  <a:lnTo>
                    <a:pt x="4660" y="2876"/>
                  </a:lnTo>
                  <a:cubicBezTo>
                    <a:pt x="4627" y="2858"/>
                    <a:pt x="4610" y="2822"/>
                    <a:pt x="4616" y="2785"/>
                  </a:cubicBezTo>
                  <a:cubicBezTo>
                    <a:pt x="4630" y="2689"/>
                    <a:pt x="4637" y="2591"/>
                    <a:pt x="4637" y="2493"/>
                  </a:cubicBezTo>
                  <a:cubicBezTo>
                    <a:pt x="4637" y="2396"/>
                    <a:pt x="4630" y="2297"/>
                    <a:pt x="4616" y="2201"/>
                  </a:cubicBezTo>
                  <a:cubicBezTo>
                    <a:pt x="4610" y="2164"/>
                    <a:pt x="4627" y="2128"/>
                    <a:pt x="4660" y="2109"/>
                  </a:cubicBezTo>
                  <a:lnTo>
                    <a:pt x="5089" y="1861"/>
                  </a:lnTo>
                  <a:cubicBezTo>
                    <a:pt x="5126" y="1841"/>
                    <a:pt x="5151" y="1807"/>
                    <a:pt x="5162" y="1767"/>
                  </a:cubicBezTo>
                  <a:cubicBezTo>
                    <a:pt x="5172" y="1727"/>
                    <a:pt x="5167" y="1684"/>
                    <a:pt x="5147" y="1649"/>
                  </a:cubicBezTo>
                  <a:lnTo>
                    <a:pt x="4959" y="1324"/>
                  </a:lnTo>
                  <a:cubicBezTo>
                    <a:pt x="4934" y="1281"/>
                    <a:pt x="4949" y="1225"/>
                    <a:pt x="4992" y="1201"/>
                  </a:cubicBezTo>
                  <a:cubicBezTo>
                    <a:pt x="5036" y="1176"/>
                    <a:pt x="5091" y="1190"/>
                    <a:pt x="5116" y="1234"/>
                  </a:cubicBezTo>
                  <a:lnTo>
                    <a:pt x="5303" y="1559"/>
                  </a:lnTo>
                  <a:cubicBezTo>
                    <a:pt x="5348" y="1636"/>
                    <a:pt x="5360" y="1727"/>
                    <a:pt x="5336" y="1813"/>
                  </a:cubicBezTo>
                  <a:cubicBezTo>
                    <a:pt x="5313" y="1900"/>
                    <a:pt x="5258" y="1973"/>
                    <a:pt x="5180" y="2017"/>
                  </a:cubicBezTo>
                  <a:lnTo>
                    <a:pt x="4802" y="2236"/>
                  </a:lnTo>
                  <a:cubicBezTo>
                    <a:pt x="4813" y="2321"/>
                    <a:pt x="4818" y="2407"/>
                    <a:pt x="4818" y="2493"/>
                  </a:cubicBezTo>
                  <a:cubicBezTo>
                    <a:pt x="4818" y="2579"/>
                    <a:pt x="4813" y="2665"/>
                    <a:pt x="4802" y="2750"/>
                  </a:cubicBezTo>
                  <a:lnTo>
                    <a:pt x="4946" y="2833"/>
                  </a:lnTo>
                  <a:cubicBezTo>
                    <a:pt x="4989" y="2858"/>
                    <a:pt x="5004" y="2914"/>
                    <a:pt x="4978" y="2956"/>
                  </a:cubicBezTo>
                  <a:cubicBezTo>
                    <a:pt x="4962" y="2986"/>
                    <a:pt x="4932" y="3002"/>
                    <a:pt x="4901" y="3002"/>
                  </a:cubicBezTo>
                  <a:close/>
                  <a:moveTo>
                    <a:pt x="2680" y="1662"/>
                  </a:moveTo>
                  <a:lnTo>
                    <a:pt x="2680" y="1662"/>
                  </a:lnTo>
                  <a:cubicBezTo>
                    <a:pt x="2222" y="1662"/>
                    <a:pt x="1849" y="2035"/>
                    <a:pt x="1849" y="2493"/>
                  </a:cubicBezTo>
                  <a:cubicBezTo>
                    <a:pt x="1849" y="2951"/>
                    <a:pt x="2222" y="3323"/>
                    <a:pt x="2680" y="3323"/>
                  </a:cubicBezTo>
                  <a:cubicBezTo>
                    <a:pt x="3138" y="3323"/>
                    <a:pt x="3510" y="2951"/>
                    <a:pt x="3510" y="2493"/>
                  </a:cubicBezTo>
                  <a:cubicBezTo>
                    <a:pt x="3510" y="2035"/>
                    <a:pt x="3138" y="1662"/>
                    <a:pt x="2680" y="1662"/>
                  </a:cubicBezTo>
                  <a:close/>
                  <a:moveTo>
                    <a:pt x="2680" y="3504"/>
                  </a:moveTo>
                  <a:lnTo>
                    <a:pt x="2680" y="3504"/>
                  </a:lnTo>
                  <a:cubicBezTo>
                    <a:pt x="2122" y="3504"/>
                    <a:pt x="1668" y="3051"/>
                    <a:pt x="1668" y="2493"/>
                  </a:cubicBezTo>
                  <a:cubicBezTo>
                    <a:pt x="1668" y="1935"/>
                    <a:pt x="2122" y="1481"/>
                    <a:pt x="2680" y="1481"/>
                  </a:cubicBezTo>
                  <a:cubicBezTo>
                    <a:pt x="3237" y="1481"/>
                    <a:pt x="3691" y="1935"/>
                    <a:pt x="3691" y="2493"/>
                  </a:cubicBezTo>
                  <a:cubicBezTo>
                    <a:pt x="3691" y="3051"/>
                    <a:pt x="3237" y="3504"/>
                    <a:pt x="2680" y="3504"/>
                  </a:cubicBezTo>
                  <a:close/>
                  <a:moveTo>
                    <a:pt x="3182" y="5232"/>
                  </a:moveTo>
                  <a:lnTo>
                    <a:pt x="2178" y="5232"/>
                  </a:lnTo>
                  <a:cubicBezTo>
                    <a:pt x="1992" y="5232"/>
                    <a:pt x="1841" y="5081"/>
                    <a:pt x="1841" y="4896"/>
                  </a:cubicBezTo>
                  <a:lnTo>
                    <a:pt x="1841" y="4460"/>
                  </a:lnTo>
                  <a:cubicBezTo>
                    <a:pt x="1683" y="4393"/>
                    <a:pt x="1533" y="4306"/>
                    <a:pt x="1395" y="4203"/>
                  </a:cubicBezTo>
                  <a:lnTo>
                    <a:pt x="1018" y="4421"/>
                  </a:lnTo>
                  <a:cubicBezTo>
                    <a:pt x="941" y="4465"/>
                    <a:pt x="850" y="4477"/>
                    <a:pt x="764" y="4454"/>
                  </a:cubicBezTo>
                  <a:cubicBezTo>
                    <a:pt x="676" y="4431"/>
                    <a:pt x="604" y="4375"/>
                    <a:pt x="559" y="4298"/>
                  </a:cubicBezTo>
                  <a:lnTo>
                    <a:pt x="56" y="3428"/>
                  </a:lnTo>
                  <a:cubicBezTo>
                    <a:pt x="12" y="3350"/>
                    <a:pt x="0" y="3259"/>
                    <a:pt x="23" y="3173"/>
                  </a:cubicBezTo>
                  <a:cubicBezTo>
                    <a:pt x="46" y="3086"/>
                    <a:pt x="102" y="3013"/>
                    <a:pt x="179" y="2968"/>
                  </a:cubicBezTo>
                  <a:lnTo>
                    <a:pt x="557" y="2750"/>
                  </a:lnTo>
                  <a:cubicBezTo>
                    <a:pt x="547" y="2664"/>
                    <a:pt x="541" y="2578"/>
                    <a:pt x="541" y="2493"/>
                  </a:cubicBezTo>
                  <a:cubicBezTo>
                    <a:pt x="541" y="2407"/>
                    <a:pt x="547" y="2321"/>
                    <a:pt x="557" y="2236"/>
                  </a:cubicBezTo>
                  <a:lnTo>
                    <a:pt x="180" y="2017"/>
                  </a:lnTo>
                  <a:cubicBezTo>
                    <a:pt x="102" y="1973"/>
                    <a:pt x="46" y="1900"/>
                    <a:pt x="24" y="1813"/>
                  </a:cubicBezTo>
                  <a:cubicBezTo>
                    <a:pt x="0" y="1727"/>
                    <a:pt x="12" y="1636"/>
                    <a:pt x="56" y="1559"/>
                  </a:cubicBezTo>
                  <a:lnTo>
                    <a:pt x="559" y="688"/>
                  </a:lnTo>
                  <a:cubicBezTo>
                    <a:pt x="604" y="611"/>
                    <a:pt x="676" y="555"/>
                    <a:pt x="763" y="532"/>
                  </a:cubicBezTo>
                  <a:cubicBezTo>
                    <a:pt x="850" y="508"/>
                    <a:pt x="940" y="521"/>
                    <a:pt x="1018" y="565"/>
                  </a:cubicBezTo>
                  <a:lnTo>
                    <a:pt x="1396" y="783"/>
                  </a:lnTo>
                  <a:cubicBezTo>
                    <a:pt x="1533" y="679"/>
                    <a:pt x="1683" y="593"/>
                    <a:pt x="1841" y="526"/>
                  </a:cubicBezTo>
                  <a:lnTo>
                    <a:pt x="1841" y="90"/>
                  </a:lnTo>
                  <a:cubicBezTo>
                    <a:pt x="1841" y="40"/>
                    <a:pt x="1882" y="0"/>
                    <a:pt x="1932" y="0"/>
                  </a:cubicBezTo>
                  <a:cubicBezTo>
                    <a:pt x="1981" y="0"/>
                    <a:pt x="2022" y="40"/>
                    <a:pt x="2022" y="90"/>
                  </a:cubicBezTo>
                  <a:lnTo>
                    <a:pt x="2022" y="586"/>
                  </a:lnTo>
                  <a:cubicBezTo>
                    <a:pt x="2022" y="624"/>
                    <a:pt x="1999" y="657"/>
                    <a:pt x="1965" y="670"/>
                  </a:cubicBezTo>
                  <a:cubicBezTo>
                    <a:pt x="1783" y="742"/>
                    <a:pt x="1613" y="840"/>
                    <a:pt x="1460" y="962"/>
                  </a:cubicBezTo>
                  <a:cubicBezTo>
                    <a:pt x="1431" y="986"/>
                    <a:pt x="1390" y="989"/>
                    <a:pt x="1358" y="970"/>
                  </a:cubicBezTo>
                  <a:lnTo>
                    <a:pt x="927" y="722"/>
                  </a:lnTo>
                  <a:cubicBezTo>
                    <a:pt x="892" y="701"/>
                    <a:pt x="850" y="696"/>
                    <a:pt x="810" y="706"/>
                  </a:cubicBezTo>
                  <a:cubicBezTo>
                    <a:pt x="769" y="717"/>
                    <a:pt x="736" y="743"/>
                    <a:pt x="715" y="779"/>
                  </a:cubicBezTo>
                  <a:lnTo>
                    <a:pt x="213" y="1649"/>
                  </a:lnTo>
                  <a:cubicBezTo>
                    <a:pt x="193" y="1685"/>
                    <a:pt x="187" y="1727"/>
                    <a:pt x="198" y="1767"/>
                  </a:cubicBezTo>
                  <a:cubicBezTo>
                    <a:pt x="208" y="1807"/>
                    <a:pt x="234" y="1841"/>
                    <a:pt x="270" y="1861"/>
                  </a:cubicBezTo>
                  <a:lnTo>
                    <a:pt x="700" y="2109"/>
                  </a:lnTo>
                  <a:cubicBezTo>
                    <a:pt x="732" y="2128"/>
                    <a:pt x="749" y="2164"/>
                    <a:pt x="744" y="2201"/>
                  </a:cubicBezTo>
                  <a:cubicBezTo>
                    <a:pt x="729" y="2298"/>
                    <a:pt x="722" y="2396"/>
                    <a:pt x="722" y="2493"/>
                  </a:cubicBezTo>
                  <a:cubicBezTo>
                    <a:pt x="722" y="2590"/>
                    <a:pt x="729" y="2688"/>
                    <a:pt x="744" y="2785"/>
                  </a:cubicBezTo>
                  <a:cubicBezTo>
                    <a:pt x="749" y="2822"/>
                    <a:pt x="732" y="2858"/>
                    <a:pt x="700" y="2876"/>
                  </a:cubicBezTo>
                  <a:lnTo>
                    <a:pt x="269" y="3125"/>
                  </a:lnTo>
                  <a:cubicBezTo>
                    <a:pt x="234" y="3146"/>
                    <a:pt x="208" y="3179"/>
                    <a:pt x="198" y="3219"/>
                  </a:cubicBezTo>
                  <a:cubicBezTo>
                    <a:pt x="187" y="3259"/>
                    <a:pt x="193" y="3301"/>
                    <a:pt x="213" y="3337"/>
                  </a:cubicBezTo>
                  <a:lnTo>
                    <a:pt x="715" y="4208"/>
                  </a:lnTo>
                  <a:cubicBezTo>
                    <a:pt x="736" y="4243"/>
                    <a:pt x="769" y="4269"/>
                    <a:pt x="810" y="4279"/>
                  </a:cubicBezTo>
                  <a:cubicBezTo>
                    <a:pt x="850" y="4290"/>
                    <a:pt x="892" y="4284"/>
                    <a:pt x="927" y="4264"/>
                  </a:cubicBezTo>
                  <a:lnTo>
                    <a:pt x="1358" y="4015"/>
                  </a:lnTo>
                  <a:cubicBezTo>
                    <a:pt x="1390" y="3997"/>
                    <a:pt x="1431" y="4000"/>
                    <a:pt x="1460" y="4023"/>
                  </a:cubicBezTo>
                  <a:cubicBezTo>
                    <a:pt x="1612" y="4145"/>
                    <a:pt x="1782" y="4244"/>
                    <a:pt x="1965" y="4315"/>
                  </a:cubicBezTo>
                  <a:cubicBezTo>
                    <a:pt x="1999" y="4329"/>
                    <a:pt x="2022" y="4362"/>
                    <a:pt x="2022" y="4400"/>
                  </a:cubicBezTo>
                  <a:lnTo>
                    <a:pt x="2022" y="4896"/>
                  </a:lnTo>
                  <a:cubicBezTo>
                    <a:pt x="2022" y="4982"/>
                    <a:pt x="2092" y="5051"/>
                    <a:pt x="2178" y="5051"/>
                  </a:cubicBezTo>
                  <a:lnTo>
                    <a:pt x="3182" y="5051"/>
                  </a:lnTo>
                  <a:cubicBezTo>
                    <a:pt x="3268" y="5051"/>
                    <a:pt x="3338" y="4982"/>
                    <a:pt x="3338" y="4896"/>
                  </a:cubicBezTo>
                  <a:lnTo>
                    <a:pt x="3338" y="4400"/>
                  </a:lnTo>
                  <a:cubicBezTo>
                    <a:pt x="3338" y="4362"/>
                    <a:pt x="3360" y="4329"/>
                    <a:pt x="3395" y="4315"/>
                  </a:cubicBezTo>
                  <a:cubicBezTo>
                    <a:pt x="3577" y="4244"/>
                    <a:pt x="3747" y="4146"/>
                    <a:pt x="3900" y="4023"/>
                  </a:cubicBezTo>
                  <a:cubicBezTo>
                    <a:pt x="3929" y="4000"/>
                    <a:pt x="3970" y="3997"/>
                    <a:pt x="4001" y="4015"/>
                  </a:cubicBezTo>
                  <a:lnTo>
                    <a:pt x="4432" y="4264"/>
                  </a:lnTo>
                  <a:cubicBezTo>
                    <a:pt x="4506" y="4307"/>
                    <a:pt x="4602" y="4282"/>
                    <a:pt x="4644" y="4207"/>
                  </a:cubicBezTo>
                  <a:lnTo>
                    <a:pt x="4844" y="3863"/>
                  </a:lnTo>
                  <a:cubicBezTo>
                    <a:pt x="4868" y="3819"/>
                    <a:pt x="4923" y="3805"/>
                    <a:pt x="4967" y="3829"/>
                  </a:cubicBezTo>
                  <a:cubicBezTo>
                    <a:pt x="5010" y="3855"/>
                    <a:pt x="5025" y="3910"/>
                    <a:pt x="5000" y="3952"/>
                  </a:cubicBezTo>
                  <a:lnTo>
                    <a:pt x="4801" y="4298"/>
                  </a:lnTo>
                  <a:cubicBezTo>
                    <a:pt x="4708" y="4458"/>
                    <a:pt x="4502" y="4514"/>
                    <a:pt x="4341" y="4421"/>
                  </a:cubicBezTo>
                  <a:lnTo>
                    <a:pt x="3964" y="4203"/>
                  </a:lnTo>
                  <a:cubicBezTo>
                    <a:pt x="3826" y="4306"/>
                    <a:pt x="3677" y="4393"/>
                    <a:pt x="3518" y="4460"/>
                  </a:cubicBezTo>
                  <a:lnTo>
                    <a:pt x="3518" y="4896"/>
                  </a:lnTo>
                  <a:cubicBezTo>
                    <a:pt x="3518" y="5081"/>
                    <a:pt x="3368" y="5232"/>
                    <a:pt x="3182" y="523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52" name="Group 6">
              <a:extLst>
                <a:ext uri="{FF2B5EF4-FFF2-40B4-BE49-F238E27FC236}">
                  <a16:creationId xmlns:a16="http://schemas.microsoft.com/office/drawing/2014/main" id="{E8A0F535-FD42-3943-893D-9660633C1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12830" y="221160"/>
              <a:ext cx="1227236" cy="1584695"/>
              <a:chOff x="3309938" y="4121150"/>
              <a:chExt cx="1836737" cy="2371725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90" name="Freeform 1">
                <a:extLst>
                  <a:ext uri="{FF2B5EF4-FFF2-40B4-BE49-F238E27FC236}">
                    <a16:creationId xmlns:a16="http://schemas.microsoft.com/office/drawing/2014/main" id="{9CD7A2C1-C9F4-F141-B5B5-25FD5D365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450" y="5248275"/>
                <a:ext cx="290513" cy="741363"/>
              </a:xfrm>
              <a:custGeom>
                <a:avLst/>
                <a:gdLst>
                  <a:gd name="T0" fmla="*/ 175099 w 808"/>
                  <a:gd name="T1" fmla="*/ 51798 h 2061"/>
                  <a:gd name="T2" fmla="*/ 175099 w 808"/>
                  <a:gd name="T3" fmla="*/ 51798 h 2061"/>
                  <a:gd name="T4" fmla="*/ 289075 w 808"/>
                  <a:gd name="T5" fmla="*/ 210431 h 2061"/>
                  <a:gd name="T6" fmla="*/ 289075 w 808"/>
                  <a:gd name="T7" fmla="*/ 227697 h 2061"/>
                  <a:gd name="T8" fmla="*/ 221840 w 808"/>
                  <a:gd name="T9" fmla="*/ 227697 h 2061"/>
                  <a:gd name="T10" fmla="*/ 221840 w 808"/>
                  <a:gd name="T11" fmla="*/ 205754 h 2061"/>
                  <a:gd name="T12" fmla="*/ 221840 w 808"/>
                  <a:gd name="T13" fmla="*/ 205754 h 2061"/>
                  <a:gd name="T14" fmla="*/ 147414 w 808"/>
                  <a:gd name="T15" fmla="*/ 113668 h 2061"/>
                  <a:gd name="T16" fmla="*/ 147414 w 808"/>
                  <a:gd name="T17" fmla="*/ 113668 h 2061"/>
                  <a:gd name="T18" fmla="*/ 73707 w 808"/>
                  <a:gd name="T19" fmla="*/ 205754 h 2061"/>
                  <a:gd name="T20" fmla="*/ 73707 w 808"/>
                  <a:gd name="T21" fmla="*/ 205754 h 2061"/>
                  <a:gd name="T22" fmla="*/ 290153 w 808"/>
                  <a:gd name="T23" fmla="*/ 532731 h 2061"/>
                  <a:gd name="T24" fmla="*/ 290153 w 808"/>
                  <a:gd name="T25" fmla="*/ 532731 h 2061"/>
                  <a:gd name="T26" fmla="*/ 175099 w 808"/>
                  <a:gd name="T27" fmla="*/ 692083 h 2061"/>
                  <a:gd name="T28" fmla="*/ 175099 w 808"/>
                  <a:gd name="T29" fmla="*/ 741003 h 2061"/>
                  <a:gd name="T30" fmla="*/ 116133 w 808"/>
                  <a:gd name="T31" fmla="*/ 741003 h 2061"/>
                  <a:gd name="T32" fmla="*/ 116133 w 808"/>
                  <a:gd name="T33" fmla="*/ 692083 h 2061"/>
                  <a:gd name="T34" fmla="*/ 116133 w 808"/>
                  <a:gd name="T35" fmla="*/ 692083 h 2061"/>
                  <a:gd name="T36" fmla="*/ 0 w 808"/>
                  <a:gd name="T37" fmla="*/ 532731 h 2061"/>
                  <a:gd name="T38" fmla="*/ 0 w 808"/>
                  <a:gd name="T39" fmla="*/ 493163 h 2061"/>
                  <a:gd name="T40" fmla="*/ 67235 w 808"/>
                  <a:gd name="T41" fmla="*/ 493163 h 2061"/>
                  <a:gd name="T42" fmla="*/ 67235 w 808"/>
                  <a:gd name="T43" fmla="*/ 537407 h 2061"/>
                  <a:gd name="T44" fmla="*/ 67235 w 808"/>
                  <a:gd name="T45" fmla="*/ 537407 h 2061"/>
                  <a:gd name="T46" fmla="*/ 142740 w 808"/>
                  <a:gd name="T47" fmla="*/ 628774 h 2061"/>
                  <a:gd name="T48" fmla="*/ 142740 w 808"/>
                  <a:gd name="T49" fmla="*/ 628774 h 2061"/>
                  <a:gd name="T50" fmla="*/ 218244 w 808"/>
                  <a:gd name="T51" fmla="*/ 537407 h 2061"/>
                  <a:gd name="T52" fmla="*/ 218244 w 808"/>
                  <a:gd name="T53" fmla="*/ 537407 h 2061"/>
                  <a:gd name="T54" fmla="*/ 2876 w 808"/>
                  <a:gd name="T55" fmla="*/ 210431 h 2061"/>
                  <a:gd name="T56" fmla="*/ 2876 w 808"/>
                  <a:gd name="T57" fmla="*/ 210431 h 2061"/>
                  <a:gd name="T58" fmla="*/ 116133 w 808"/>
                  <a:gd name="T59" fmla="*/ 51798 h 2061"/>
                  <a:gd name="T60" fmla="*/ 116133 w 808"/>
                  <a:gd name="T61" fmla="*/ 0 h 2061"/>
                  <a:gd name="T62" fmla="*/ 175099 w 808"/>
                  <a:gd name="T63" fmla="*/ 0 h 2061"/>
                  <a:gd name="T64" fmla="*/ 175099 w 808"/>
                  <a:gd name="T65" fmla="*/ 51798 h 20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8" h="2061">
                    <a:moveTo>
                      <a:pt x="487" y="144"/>
                    </a:moveTo>
                    <a:lnTo>
                      <a:pt x="487" y="144"/>
                    </a:lnTo>
                    <a:cubicBezTo>
                      <a:pt x="705" y="175"/>
                      <a:pt x="804" y="344"/>
                      <a:pt x="804" y="585"/>
                    </a:cubicBezTo>
                    <a:lnTo>
                      <a:pt x="804" y="633"/>
                    </a:lnTo>
                    <a:lnTo>
                      <a:pt x="617" y="633"/>
                    </a:lnTo>
                    <a:lnTo>
                      <a:pt x="617" y="572"/>
                    </a:lnTo>
                    <a:cubicBezTo>
                      <a:pt x="617" y="413"/>
                      <a:pt x="553" y="316"/>
                      <a:pt x="410" y="316"/>
                    </a:cubicBezTo>
                    <a:cubicBezTo>
                      <a:pt x="269" y="316"/>
                      <a:pt x="205" y="413"/>
                      <a:pt x="205" y="572"/>
                    </a:cubicBezTo>
                    <a:cubicBezTo>
                      <a:pt x="205" y="974"/>
                      <a:pt x="807" y="977"/>
                      <a:pt x="807" y="1481"/>
                    </a:cubicBezTo>
                    <a:cubicBezTo>
                      <a:pt x="807" y="1722"/>
                      <a:pt x="705" y="1893"/>
                      <a:pt x="487" y="1924"/>
                    </a:cubicBezTo>
                    <a:lnTo>
                      <a:pt x="487" y="2060"/>
                    </a:lnTo>
                    <a:lnTo>
                      <a:pt x="323" y="2060"/>
                    </a:lnTo>
                    <a:lnTo>
                      <a:pt x="323" y="1924"/>
                    </a:lnTo>
                    <a:cubicBezTo>
                      <a:pt x="100" y="1893"/>
                      <a:pt x="0" y="1724"/>
                      <a:pt x="0" y="1481"/>
                    </a:cubicBezTo>
                    <a:lnTo>
                      <a:pt x="0" y="1371"/>
                    </a:lnTo>
                    <a:lnTo>
                      <a:pt x="187" y="1371"/>
                    </a:lnTo>
                    <a:lnTo>
                      <a:pt x="187" y="1494"/>
                    </a:lnTo>
                    <a:cubicBezTo>
                      <a:pt x="187" y="1656"/>
                      <a:pt x="254" y="1748"/>
                      <a:pt x="397" y="1748"/>
                    </a:cubicBezTo>
                    <a:cubicBezTo>
                      <a:pt x="543" y="1748"/>
                      <a:pt x="607" y="1656"/>
                      <a:pt x="607" y="1494"/>
                    </a:cubicBezTo>
                    <a:cubicBezTo>
                      <a:pt x="607" y="1095"/>
                      <a:pt x="8" y="1089"/>
                      <a:pt x="8" y="585"/>
                    </a:cubicBezTo>
                    <a:cubicBezTo>
                      <a:pt x="8" y="339"/>
                      <a:pt x="107" y="177"/>
                      <a:pt x="323" y="144"/>
                    </a:cubicBezTo>
                    <a:lnTo>
                      <a:pt x="323" y="0"/>
                    </a:lnTo>
                    <a:lnTo>
                      <a:pt x="487" y="0"/>
                    </a:lnTo>
                    <a:lnTo>
                      <a:pt x="487" y="14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1" name="Freeform 31">
                <a:extLst>
                  <a:ext uri="{FF2B5EF4-FFF2-40B4-BE49-F238E27FC236}">
                    <a16:creationId xmlns:a16="http://schemas.microsoft.com/office/drawing/2014/main" id="{E40A8BD1-5C12-5F4C-9F19-FC012CC90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9938" y="4754563"/>
                <a:ext cx="1836737" cy="1738312"/>
              </a:xfrm>
              <a:custGeom>
                <a:avLst/>
                <a:gdLst>
                  <a:gd name="T0" fmla="*/ 918008 w 5102"/>
                  <a:gd name="T1" fmla="*/ 64782 h 4830"/>
                  <a:gd name="T2" fmla="*/ 918008 w 5102"/>
                  <a:gd name="T3" fmla="*/ 64782 h 4830"/>
                  <a:gd name="T4" fmla="*/ 317163 w 5102"/>
                  <a:gd name="T5" fmla="*/ 396609 h 4830"/>
                  <a:gd name="T6" fmla="*/ 317163 w 5102"/>
                  <a:gd name="T7" fmla="*/ 396609 h 4830"/>
                  <a:gd name="T8" fmla="*/ 64801 w 5102"/>
                  <a:gd name="T9" fmla="*/ 1044787 h 4830"/>
                  <a:gd name="T10" fmla="*/ 64801 w 5102"/>
                  <a:gd name="T11" fmla="*/ 1044787 h 4830"/>
                  <a:gd name="T12" fmla="*/ 918008 w 5102"/>
                  <a:gd name="T13" fmla="*/ 1672810 h 4830"/>
                  <a:gd name="T14" fmla="*/ 918008 w 5102"/>
                  <a:gd name="T15" fmla="*/ 1672810 h 4830"/>
                  <a:gd name="T16" fmla="*/ 1771216 w 5102"/>
                  <a:gd name="T17" fmla="*/ 1044787 h 4830"/>
                  <a:gd name="T18" fmla="*/ 1771216 w 5102"/>
                  <a:gd name="T19" fmla="*/ 1044787 h 4830"/>
                  <a:gd name="T20" fmla="*/ 1518854 w 5102"/>
                  <a:gd name="T21" fmla="*/ 396609 h 4830"/>
                  <a:gd name="T22" fmla="*/ 1518854 w 5102"/>
                  <a:gd name="T23" fmla="*/ 396609 h 4830"/>
                  <a:gd name="T24" fmla="*/ 918008 w 5102"/>
                  <a:gd name="T25" fmla="*/ 64782 h 4830"/>
                  <a:gd name="T26" fmla="*/ 918008 w 5102"/>
                  <a:gd name="T27" fmla="*/ 1737952 h 4830"/>
                  <a:gd name="T28" fmla="*/ 918008 w 5102"/>
                  <a:gd name="T29" fmla="*/ 1737952 h 4830"/>
                  <a:gd name="T30" fmla="*/ 0 w 5102"/>
                  <a:gd name="T31" fmla="*/ 1044787 h 4830"/>
                  <a:gd name="T32" fmla="*/ 0 w 5102"/>
                  <a:gd name="T33" fmla="*/ 1044787 h 4830"/>
                  <a:gd name="T34" fmla="*/ 918008 w 5102"/>
                  <a:gd name="T35" fmla="*/ 0 h 4830"/>
                  <a:gd name="T36" fmla="*/ 918008 w 5102"/>
                  <a:gd name="T37" fmla="*/ 0 h 4830"/>
                  <a:gd name="T38" fmla="*/ 1569615 w 5102"/>
                  <a:gd name="T39" fmla="*/ 355940 h 4830"/>
                  <a:gd name="T40" fmla="*/ 1569615 w 5102"/>
                  <a:gd name="T41" fmla="*/ 355940 h 4830"/>
                  <a:gd name="T42" fmla="*/ 1836377 w 5102"/>
                  <a:gd name="T43" fmla="*/ 1044787 h 4830"/>
                  <a:gd name="T44" fmla="*/ 1836377 w 5102"/>
                  <a:gd name="T45" fmla="*/ 1044787 h 4830"/>
                  <a:gd name="T46" fmla="*/ 918008 w 5102"/>
                  <a:gd name="T47" fmla="*/ 1737952 h 48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102" h="4830">
                    <a:moveTo>
                      <a:pt x="2550" y="180"/>
                    </a:moveTo>
                    <a:lnTo>
                      <a:pt x="2550" y="180"/>
                    </a:lnTo>
                    <a:cubicBezTo>
                      <a:pt x="1952" y="180"/>
                      <a:pt x="1360" y="507"/>
                      <a:pt x="881" y="1102"/>
                    </a:cubicBezTo>
                    <a:cubicBezTo>
                      <a:pt x="449" y="1638"/>
                      <a:pt x="180" y="2329"/>
                      <a:pt x="180" y="2903"/>
                    </a:cubicBezTo>
                    <a:cubicBezTo>
                      <a:pt x="180" y="3963"/>
                      <a:pt x="1111" y="4648"/>
                      <a:pt x="2550" y="4648"/>
                    </a:cubicBezTo>
                    <a:cubicBezTo>
                      <a:pt x="3989" y="4648"/>
                      <a:pt x="4920" y="3963"/>
                      <a:pt x="4920" y="2903"/>
                    </a:cubicBezTo>
                    <a:cubicBezTo>
                      <a:pt x="4920" y="2329"/>
                      <a:pt x="4651" y="1638"/>
                      <a:pt x="4219" y="1102"/>
                    </a:cubicBezTo>
                    <a:cubicBezTo>
                      <a:pt x="3741" y="507"/>
                      <a:pt x="3149" y="180"/>
                      <a:pt x="2550" y="180"/>
                    </a:cubicBezTo>
                    <a:close/>
                    <a:moveTo>
                      <a:pt x="2550" y="4829"/>
                    </a:moveTo>
                    <a:lnTo>
                      <a:pt x="2550" y="4829"/>
                    </a:lnTo>
                    <a:cubicBezTo>
                      <a:pt x="1001" y="4829"/>
                      <a:pt x="0" y="4072"/>
                      <a:pt x="0" y="2903"/>
                    </a:cubicBezTo>
                    <a:cubicBezTo>
                      <a:pt x="0" y="1596"/>
                      <a:pt x="1176" y="0"/>
                      <a:pt x="2550" y="0"/>
                    </a:cubicBezTo>
                    <a:cubicBezTo>
                      <a:pt x="3204" y="0"/>
                      <a:pt x="3846" y="351"/>
                      <a:pt x="4360" y="989"/>
                    </a:cubicBezTo>
                    <a:cubicBezTo>
                      <a:pt x="4823" y="1564"/>
                      <a:pt x="5101" y="2280"/>
                      <a:pt x="5101" y="2903"/>
                    </a:cubicBezTo>
                    <a:cubicBezTo>
                      <a:pt x="5101" y="4072"/>
                      <a:pt x="4099" y="4829"/>
                      <a:pt x="2550" y="482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2" name="Freeform 32">
                <a:extLst>
                  <a:ext uri="{FF2B5EF4-FFF2-40B4-BE49-F238E27FC236}">
                    <a16:creationId xmlns:a16="http://schemas.microsoft.com/office/drawing/2014/main" id="{D196D6D9-1829-CD41-A0F7-A476ED5D7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4121150"/>
                <a:ext cx="769937" cy="534988"/>
              </a:xfrm>
              <a:custGeom>
                <a:avLst/>
                <a:gdLst>
                  <a:gd name="T0" fmla="*/ 80705 w 2137"/>
                  <a:gd name="T1" fmla="*/ 65076 h 1488"/>
                  <a:gd name="T2" fmla="*/ 381546 w 2137"/>
                  <a:gd name="T3" fmla="*/ 466676 h 1488"/>
                  <a:gd name="T4" fmla="*/ 381546 w 2137"/>
                  <a:gd name="T5" fmla="*/ 466676 h 1488"/>
                  <a:gd name="T6" fmla="*/ 384788 w 2137"/>
                  <a:gd name="T7" fmla="*/ 469553 h 1488"/>
                  <a:gd name="T8" fmla="*/ 384788 w 2137"/>
                  <a:gd name="T9" fmla="*/ 469553 h 1488"/>
                  <a:gd name="T10" fmla="*/ 388031 w 2137"/>
                  <a:gd name="T11" fmla="*/ 466676 h 1488"/>
                  <a:gd name="T12" fmla="*/ 688872 w 2137"/>
                  <a:gd name="T13" fmla="*/ 65076 h 1488"/>
                  <a:gd name="T14" fmla="*/ 80705 w 2137"/>
                  <a:gd name="T15" fmla="*/ 65076 h 1488"/>
                  <a:gd name="T16" fmla="*/ 384788 w 2137"/>
                  <a:gd name="T17" fmla="*/ 534628 h 1488"/>
                  <a:gd name="T18" fmla="*/ 384788 w 2137"/>
                  <a:gd name="T19" fmla="*/ 534628 h 1488"/>
                  <a:gd name="T20" fmla="*/ 329664 w 2137"/>
                  <a:gd name="T21" fmla="*/ 505506 h 1488"/>
                  <a:gd name="T22" fmla="*/ 19095 w 2137"/>
                  <a:gd name="T23" fmla="*/ 90962 h 1488"/>
                  <a:gd name="T24" fmla="*/ 19095 w 2137"/>
                  <a:gd name="T25" fmla="*/ 90962 h 1488"/>
                  <a:gd name="T26" fmla="*/ 9728 w 2137"/>
                  <a:gd name="T27" fmla="*/ 29482 h 1488"/>
                  <a:gd name="T28" fmla="*/ 9728 w 2137"/>
                  <a:gd name="T29" fmla="*/ 29482 h 1488"/>
                  <a:gd name="T30" fmla="*/ 64852 w 2137"/>
                  <a:gd name="T31" fmla="*/ 0 h 1488"/>
                  <a:gd name="T32" fmla="*/ 705085 w 2137"/>
                  <a:gd name="T33" fmla="*/ 0 h 1488"/>
                  <a:gd name="T34" fmla="*/ 705085 w 2137"/>
                  <a:gd name="T35" fmla="*/ 0 h 1488"/>
                  <a:gd name="T36" fmla="*/ 760209 w 2137"/>
                  <a:gd name="T37" fmla="*/ 29482 h 1488"/>
                  <a:gd name="T38" fmla="*/ 760209 w 2137"/>
                  <a:gd name="T39" fmla="*/ 29482 h 1488"/>
                  <a:gd name="T40" fmla="*/ 750842 w 2137"/>
                  <a:gd name="T41" fmla="*/ 90962 h 1488"/>
                  <a:gd name="T42" fmla="*/ 440273 w 2137"/>
                  <a:gd name="T43" fmla="*/ 505506 h 1488"/>
                  <a:gd name="T44" fmla="*/ 440273 w 2137"/>
                  <a:gd name="T45" fmla="*/ 505506 h 1488"/>
                  <a:gd name="T46" fmla="*/ 384788 w 2137"/>
                  <a:gd name="T47" fmla="*/ 534628 h 14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37" h="1488">
                    <a:moveTo>
                      <a:pt x="224" y="181"/>
                    </a:moveTo>
                    <a:lnTo>
                      <a:pt x="1059" y="1298"/>
                    </a:lnTo>
                    <a:cubicBezTo>
                      <a:pt x="1063" y="1303"/>
                      <a:pt x="1067" y="1305"/>
                      <a:pt x="1068" y="1306"/>
                    </a:cubicBezTo>
                    <a:cubicBezTo>
                      <a:pt x="1070" y="1305"/>
                      <a:pt x="1073" y="1303"/>
                      <a:pt x="1077" y="1298"/>
                    </a:cubicBezTo>
                    <a:lnTo>
                      <a:pt x="1912" y="181"/>
                    </a:lnTo>
                    <a:lnTo>
                      <a:pt x="224" y="181"/>
                    </a:lnTo>
                    <a:close/>
                    <a:moveTo>
                      <a:pt x="1068" y="1487"/>
                    </a:moveTo>
                    <a:lnTo>
                      <a:pt x="1068" y="1487"/>
                    </a:lnTo>
                    <a:cubicBezTo>
                      <a:pt x="1009" y="1487"/>
                      <a:pt x="953" y="1457"/>
                      <a:pt x="915" y="1406"/>
                    </a:cubicBezTo>
                    <a:lnTo>
                      <a:pt x="53" y="253"/>
                    </a:lnTo>
                    <a:cubicBezTo>
                      <a:pt x="10" y="197"/>
                      <a:pt x="0" y="134"/>
                      <a:pt x="27" y="82"/>
                    </a:cubicBezTo>
                    <a:cubicBezTo>
                      <a:pt x="53" y="30"/>
                      <a:pt x="108" y="0"/>
                      <a:pt x="180" y="0"/>
                    </a:cubicBezTo>
                    <a:lnTo>
                      <a:pt x="1957" y="0"/>
                    </a:lnTo>
                    <a:cubicBezTo>
                      <a:pt x="2028" y="0"/>
                      <a:pt x="2084" y="30"/>
                      <a:pt x="2110" y="82"/>
                    </a:cubicBezTo>
                    <a:cubicBezTo>
                      <a:pt x="2136" y="134"/>
                      <a:pt x="2126" y="197"/>
                      <a:pt x="2084" y="253"/>
                    </a:cubicBezTo>
                    <a:lnTo>
                      <a:pt x="1222" y="1406"/>
                    </a:lnTo>
                    <a:cubicBezTo>
                      <a:pt x="1183" y="1457"/>
                      <a:pt x="1128" y="1487"/>
                      <a:pt x="1068" y="148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3" name="Freeform 33">
                <a:extLst>
                  <a:ext uri="{FF2B5EF4-FFF2-40B4-BE49-F238E27FC236}">
                    <a16:creationId xmlns:a16="http://schemas.microsoft.com/office/drawing/2014/main" id="{15064EFF-D80B-FB45-93A3-7A2790394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4313" y="4597400"/>
                <a:ext cx="407987" cy="222250"/>
              </a:xfrm>
              <a:custGeom>
                <a:avLst/>
                <a:gdLst>
                  <a:gd name="T0" fmla="*/ 111007 w 1132"/>
                  <a:gd name="T1" fmla="*/ 64987 h 619"/>
                  <a:gd name="T2" fmla="*/ 111007 w 1132"/>
                  <a:gd name="T3" fmla="*/ 64987 h 619"/>
                  <a:gd name="T4" fmla="*/ 64874 w 1132"/>
                  <a:gd name="T5" fmla="*/ 110945 h 619"/>
                  <a:gd name="T6" fmla="*/ 64874 w 1132"/>
                  <a:gd name="T7" fmla="*/ 110945 h 619"/>
                  <a:gd name="T8" fmla="*/ 111007 w 1132"/>
                  <a:gd name="T9" fmla="*/ 157263 h 619"/>
                  <a:gd name="T10" fmla="*/ 296259 w 1132"/>
                  <a:gd name="T11" fmla="*/ 157263 h 619"/>
                  <a:gd name="T12" fmla="*/ 296259 w 1132"/>
                  <a:gd name="T13" fmla="*/ 157263 h 619"/>
                  <a:gd name="T14" fmla="*/ 342392 w 1132"/>
                  <a:gd name="T15" fmla="*/ 110945 h 619"/>
                  <a:gd name="T16" fmla="*/ 342392 w 1132"/>
                  <a:gd name="T17" fmla="*/ 110945 h 619"/>
                  <a:gd name="T18" fmla="*/ 296259 w 1132"/>
                  <a:gd name="T19" fmla="*/ 64987 h 619"/>
                  <a:gd name="T20" fmla="*/ 111007 w 1132"/>
                  <a:gd name="T21" fmla="*/ 64987 h 619"/>
                  <a:gd name="T22" fmla="*/ 296259 w 1132"/>
                  <a:gd name="T23" fmla="*/ 221891 h 619"/>
                  <a:gd name="T24" fmla="*/ 111007 w 1132"/>
                  <a:gd name="T25" fmla="*/ 221891 h 619"/>
                  <a:gd name="T26" fmla="*/ 111007 w 1132"/>
                  <a:gd name="T27" fmla="*/ 221891 h 619"/>
                  <a:gd name="T28" fmla="*/ 0 w 1132"/>
                  <a:gd name="T29" fmla="*/ 110945 h 619"/>
                  <a:gd name="T30" fmla="*/ 0 w 1132"/>
                  <a:gd name="T31" fmla="*/ 110945 h 619"/>
                  <a:gd name="T32" fmla="*/ 111007 w 1132"/>
                  <a:gd name="T33" fmla="*/ 0 h 619"/>
                  <a:gd name="T34" fmla="*/ 296259 w 1132"/>
                  <a:gd name="T35" fmla="*/ 0 h 619"/>
                  <a:gd name="T36" fmla="*/ 296259 w 1132"/>
                  <a:gd name="T37" fmla="*/ 0 h 619"/>
                  <a:gd name="T38" fmla="*/ 407627 w 1132"/>
                  <a:gd name="T39" fmla="*/ 110945 h 619"/>
                  <a:gd name="T40" fmla="*/ 407627 w 1132"/>
                  <a:gd name="T41" fmla="*/ 110945 h 619"/>
                  <a:gd name="T42" fmla="*/ 296259 w 1132"/>
                  <a:gd name="T43" fmla="*/ 221891 h 6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2" h="619">
                    <a:moveTo>
                      <a:pt x="308" y="181"/>
                    </a:moveTo>
                    <a:lnTo>
                      <a:pt x="308" y="181"/>
                    </a:lnTo>
                    <a:cubicBezTo>
                      <a:pt x="237" y="181"/>
                      <a:pt x="180" y="239"/>
                      <a:pt x="180" y="309"/>
                    </a:cubicBezTo>
                    <a:cubicBezTo>
                      <a:pt x="180" y="380"/>
                      <a:pt x="237" y="438"/>
                      <a:pt x="308" y="438"/>
                    </a:cubicBezTo>
                    <a:lnTo>
                      <a:pt x="822" y="438"/>
                    </a:lnTo>
                    <a:cubicBezTo>
                      <a:pt x="893" y="438"/>
                      <a:pt x="950" y="380"/>
                      <a:pt x="950" y="309"/>
                    </a:cubicBezTo>
                    <a:cubicBezTo>
                      <a:pt x="950" y="239"/>
                      <a:pt x="893" y="181"/>
                      <a:pt x="822" y="181"/>
                    </a:cubicBezTo>
                    <a:lnTo>
                      <a:pt x="308" y="181"/>
                    </a:lnTo>
                    <a:close/>
                    <a:moveTo>
                      <a:pt x="822" y="618"/>
                    </a:moveTo>
                    <a:lnTo>
                      <a:pt x="308" y="618"/>
                    </a:lnTo>
                    <a:cubicBezTo>
                      <a:pt x="138" y="618"/>
                      <a:pt x="0" y="480"/>
                      <a:pt x="0" y="309"/>
                    </a:cubicBezTo>
                    <a:cubicBezTo>
                      <a:pt x="0" y="139"/>
                      <a:pt x="138" y="0"/>
                      <a:pt x="308" y="0"/>
                    </a:cubicBezTo>
                    <a:lnTo>
                      <a:pt x="822" y="0"/>
                    </a:lnTo>
                    <a:cubicBezTo>
                      <a:pt x="993" y="0"/>
                      <a:pt x="1131" y="139"/>
                      <a:pt x="1131" y="309"/>
                    </a:cubicBezTo>
                    <a:cubicBezTo>
                      <a:pt x="1131" y="480"/>
                      <a:pt x="993" y="618"/>
                      <a:pt x="822" y="6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53" name="Group 9">
              <a:extLst>
                <a:ext uri="{FF2B5EF4-FFF2-40B4-BE49-F238E27FC236}">
                  <a16:creationId xmlns:a16="http://schemas.microsoft.com/office/drawing/2014/main" id="{EAF39579-2FE6-E740-A970-6AA8669C32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6092" y="808244"/>
              <a:ext cx="1245270" cy="711734"/>
              <a:chOff x="5507038" y="1647825"/>
              <a:chExt cx="1863725" cy="1065213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88" name="Freeform 34">
                <a:extLst>
                  <a:ext uri="{FF2B5EF4-FFF2-40B4-BE49-F238E27FC236}">
                    <a16:creationId xmlns:a16="http://schemas.microsoft.com/office/drawing/2014/main" id="{422DE28D-F870-8546-B323-E721C7EAB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2950" y="1647825"/>
                <a:ext cx="277813" cy="246063"/>
              </a:xfrm>
              <a:custGeom>
                <a:avLst/>
                <a:gdLst>
                  <a:gd name="T0" fmla="*/ 15474 w 772"/>
                  <a:gd name="T1" fmla="*/ 110764 h 682"/>
                  <a:gd name="T2" fmla="*/ 15474 w 772"/>
                  <a:gd name="T3" fmla="*/ 110764 h 682"/>
                  <a:gd name="T4" fmla="*/ 17273 w 772"/>
                  <a:gd name="T5" fmla="*/ 139989 h 682"/>
                  <a:gd name="T6" fmla="*/ 250823 w 772"/>
                  <a:gd name="T7" fmla="*/ 238486 h 682"/>
                  <a:gd name="T8" fmla="*/ 250823 w 772"/>
                  <a:gd name="T9" fmla="*/ 238486 h 682"/>
                  <a:gd name="T10" fmla="*/ 272775 w 772"/>
                  <a:gd name="T11" fmla="*/ 219725 h 682"/>
                  <a:gd name="T12" fmla="*/ 224554 w 772"/>
                  <a:gd name="T13" fmla="*/ 24173 h 682"/>
                  <a:gd name="T14" fmla="*/ 224554 w 772"/>
                  <a:gd name="T15" fmla="*/ 24173 h 682"/>
                  <a:gd name="T16" fmla="*/ 188927 w 772"/>
                  <a:gd name="T17" fmla="*/ 9020 h 682"/>
                  <a:gd name="T18" fmla="*/ 15474 w 772"/>
                  <a:gd name="T19" fmla="*/ 110764 h 6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2" h="682">
                    <a:moveTo>
                      <a:pt x="43" y="307"/>
                    </a:moveTo>
                    <a:lnTo>
                      <a:pt x="43" y="307"/>
                    </a:lnTo>
                    <a:cubicBezTo>
                      <a:pt x="0" y="332"/>
                      <a:pt x="2" y="368"/>
                      <a:pt x="48" y="388"/>
                    </a:cubicBezTo>
                    <a:lnTo>
                      <a:pt x="697" y="661"/>
                    </a:lnTo>
                    <a:cubicBezTo>
                      <a:pt x="743" y="681"/>
                      <a:pt x="771" y="657"/>
                      <a:pt x="758" y="609"/>
                    </a:cubicBezTo>
                    <a:lnTo>
                      <a:pt x="624" y="67"/>
                    </a:lnTo>
                    <a:cubicBezTo>
                      <a:pt x="612" y="19"/>
                      <a:pt x="567" y="0"/>
                      <a:pt x="525" y="25"/>
                    </a:cubicBezTo>
                    <a:lnTo>
                      <a:pt x="43" y="30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9" name="Freeform 35">
                <a:extLst>
                  <a:ext uri="{FF2B5EF4-FFF2-40B4-BE49-F238E27FC236}">
                    <a16:creationId xmlns:a16="http://schemas.microsoft.com/office/drawing/2014/main" id="{3AE47470-019D-694A-A9CA-2E2A402FD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7038" y="1752600"/>
                <a:ext cx="1771650" cy="960438"/>
              </a:xfrm>
              <a:custGeom>
                <a:avLst/>
                <a:gdLst>
                  <a:gd name="T0" fmla="*/ 37067 w 4923"/>
                  <a:gd name="T1" fmla="*/ 960078 h 2666"/>
                  <a:gd name="T2" fmla="*/ 37067 w 4923"/>
                  <a:gd name="T3" fmla="*/ 960078 h 2666"/>
                  <a:gd name="T4" fmla="*/ 20873 w 4923"/>
                  <a:gd name="T5" fmla="*/ 955755 h 2666"/>
                  <a:gd name="T6" fmla="*/ 20873 w 4923"/>
                  <a:gd name="T7" fmla="*/ 955755 h 2666"/>
                  <a:gd name="T8" fmla="*/ 8637 w 4923"/>
                  <a:gd name="T9" fmla="*/ 911443 h 2666"/>
                  <a:gd name="T10" fmla="*/ 393340 w 4923"/>
                  <a:gd name="T11" fmla="*/ 235967 h 2666"/>
                  <a:gd name="T12" fmla="*/ 393340 w 4923"/>
                  <a:gd name="T13" fmla="*/ 235967 h 2666"/>
                  <a:gd name="T14" fmla="*/ 445522 w 4923"/>
                  <a:gd name="T15" fmla="*/ 201742 h 2666"/>
                  <a:gd name="T16" fmla="*/ 445522 w 4923"/>
                  <a:gd name="T17" fmla="*/ 201742 h 2666"/>
                  <a:gd name="T18" fmla="*/ 499143 w 4923"/>
                  <a:gd name="T19" fmla="*/ 233805 h 2666"/>
                  <a:gd name="T20" fmla="*/ 747814 w 4923"/>
                  <a:gd name="T21" fmla="*/ 631526 h 2666"/>
                  <a:gd name="T22" fmla="*/ 987129 w 4923"/>
                  <a:gd name="T23" fmla="*/ 284241 h 2666"/>
                  <a:gd name="T24" fmla="*/ 987129 w 4923"/>
                  <a:gd name="T25" fmla="*/ 284241 h 2666"/>
                  <a:gd name="T26" fmla="*/ 1040390 w 4923"/>
                  <a:gd name="T27" fmla="*/ 253979 h 2666"/>
                  <a:gd name="T28" fmla="*/ 1040390 w 4923"/>
                  <a:gd name="T29" fmla="*/ 253979 h 2666"/>
                  <a:gd name="T30" fmla="*/ 1041830 w 4923"/>
                  <a:gd name="T31" fmla="*/ 253979 h 2666"/>
                  <a:gd name="T32" fmla="*/ 1041830 w 4923"/>
                  <a:gd name="T33" fmla="*/ 253979 h 2666"/>
                  <a:gd name="T34" fmla="*/ 1095091 w 4923"/>
                  <a:gd name="T35" fmla="*/ 286402 h 2666"/>
                  <a:gd name="T36" fmla="*/ 1373991 w 4923"/>
                  <a:gd name="T37" fmla="*/ 730956 h 2666"/>
                  <a:gd name="T38" fmla="*/ 1704714 w 4923"/>
                  <a:gd name="T39" fmla="*/ 23056 h 2666"/>
                  <a:gd name="T40" fmla="*/ 1704714 w 4923"/>
                  <a:gd name="T41" fmla="*/ 23056 h 2666"/>
                  <a:gd name="T42" fmla="*/ 1747898 w 4923"/>
                  <a:gd name="T43" fmla="*/ 7565 h 2666"/>
                  <a:gd name="T44" fmla="*/ 1747898 w 4923"/>
                  <a:gd name="T45" fmla="*/ 7565 h 2666"/>
                  <a:gd name="T46" fmla="*/ 1763733 w 4923"/>
                  <a:gd name="T47" fmla="*/ 50796 h 2666"/>
                  <a:gd name="T48" fmla="*/ 1428332 w 4923"/>
                  <a:gd name="T49" fmla="*/ 768422 h 2666"/>
                  <a:gd name="T50" fmla="*/ 1428332 w 4923"/>
                  <a:gd name="T51" fmla="*/ 768422 h 2666"/>
                  <a:gd name="T52" fmla="*/ 1378670 w 4923"/>
                  <a:gd name="T53" fmla="*/ 806249 h 2666"/>
                  <a:gd name="T54" fmla="*/ 1378670 w 4923"/>
                  <a:gd name="T55" fmla="*/ 806249 h 2666"/>
                  <a:gd name="T56" fmla="*/ 1324329 w 4923"/>
                  <a:gd name="T57" fmla="*/ 774907 h 2666"/>
                  <a:gd name="T58" fmla="*/ 1040390 w 4923"/>
                  <a:gd name="T59" fmla="*/ 321707 h 2666"/>
                  <a:gd name="T60" fmla="*/ 801075 w 4923"/>
                  <a:gd name="T61" fmla="*/ 668992 h 2666"/>
                  <a:gd name="T62" fmla="*/ 801075 w 4923"/>
                  <a:gd name="T63" fmla="*/ 668992 h 2666"/>
                  <a:gd name="T64" fmla="*/ 746015 w 4923"/>
                  <a:gd name="T65" fmla="*/ 698893 h 2666"/>
                  <a:gd name="T66" fmla="*/ 746015 w 4923"/>
                  <a:gd name="T67" fmla="*/ 698893 h 2666"/>
                  <a:gd name="T68" fmla="*/ 692754 w 4923"/>
                  <a:gd name="T69" fmla="*/ 666470 h 2666"/>
                  <a:gd name="T70" fmla="*/ 446961 w 4923"/>
                  <a:gd name="T71" fmla="*/ 273073 h 2666"/>
                  <a:gd name="T72" fmla="*/ 65497 w 4923"/>
                  <a:gd name="T73" fmla="*/ 943506 h 2666"/>
                  <a:gd name="T74" fmla="*/ 65497 w 4923"/>
                  <a:gd name="T75" fmla="*/ 943506 h 2666"/>
                  <a:gd name="T76" fmla="*/ 37067 w 4923"/>
                  <a:gd name="T77" fmla="*/ 960078 h 26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923" h="2666">
                    <a:moveTo>
                      <a:pt x="103" y="2665"/>
                    </a:moveTo>
                    <a:lnTo>
                      <a:pt x="103" y="2665"/>
                    </a:lnTo>
                    <a:cubicBezTo>
                      <a:pt x="88" y="2665"/>
                      <a:pt x="73" y="2661"/>
                      <a:pt x="58" y="2653"/>
                    </a:cubicBezTo>
                    <a:cubicBezTo>
                      <a:pt x="15" y="2628"/>
                      <a:pt x="0" y="2573"/>
                      <a:pt x="24" y="2530"/>
                    </a:cubicBezTo>
                    <a:lnTo>
                      <a:pt x="1093" y="655"/>
                    </a:lnTo>
                    <a:cubicBezTo>
                      <a:pt x="1127" y="596"/>
                      <a:pt x="1179" y="561"/>
                      <a:pt x="1238" y="560"/>
                    </a:cubicBezTo>
                    <a:cubicBezTo>
                      <a:pt x="1297" y="560"/>
                      <a:pt x="1351" y="591"/>
                      <a:pt x="1387" y="649"/>
                    </a:cubicBezTo>
                    <a:lnTo>
                      <a:pt x="2078" y="1753"/>
                    </a:lnTo>
                    <a:lnTo>
                      <a:pt x="2743" y="789"/>
                    </a:lnTo>
                    <a:cubicBezTo>
                      <a:pt x="2780" y="735"/>
                      <a:pt x="2834" y="705"/>
                      <a:pt x="2891" y="705"/>
                    </a:cubicBezTo>
                    <a:cubicBezTo>
                      <a:pt x="2893" y="705"/>
                      <a:pt x="2894" y="705"/>
                      <a:pt x="2895" y="705"/>
                    </a:cubicBezTo>
                    <a:cubicBezTo>
                      <a:pt x="2954" y="706"/>
                      <a:pt x="3008" y="739"/>
                      <a:pt x="3043" y="795"/>
                    </a:cubicBezTo>
                    <a:lnTo>
                      <a:pt x="3818" y="2029"/>
                    </a:lnTo>
                    <a:lnTo>
                      <a:pt x="4737" y="64"/>
                    </a:lnTo>
                    <a:cubicBezTo>
                      <a:pt x="4758" y="19"/>
                      <a:pt x="4812" y="0"/>
                      <a:pt x="4857" y="21"/>
                    </a:cubicBezTo>
                    <a:cubicBezTo>
                      <a:pt x="4903" y="42"/>
                      <a:pt x="4922" y="95"/>
                      <a:pt x="4901" y="141"/>
                    </a:cubicBezTo>
                    <a:lnTo>
                      <a:pt x="3969" y="2133"/>
                    </a:lnTo>
                    <a:cubicBezTo>
                      <a:pt x="3939" y="2197"/>
                      <a:pt x="3889" y="2235"/>
                      <a:pt x="3831" y="2238"/>
                    </a:cubicBezTo>
                    <a:cubicBezTo>
                      <a:pt x="3771" y="2242"/>
                      <a:pt x="3717" y="2210"/>
                      <a:pt x="3680" y="2151"/>
                    </a:cubicBezTo>
                    <a:lnTo>
                      <a:pt x="2891" y="893"/>
                    </a:lnTo>
                    <a:lnTo>
                      <a:pt x="2226" y="1857"/>
                    </a:lnTo>
                    <a:cubicBezTo>
                      <a:pt x="2188" y="1912"/>
                      <a:pt x="2134" y="1942"/>
                      <a:pt x="2073" y="1940"/>
                    </a:cubicBezTo>
                    <a:cubicBezTo>
                      <a:pt x="2015" y="1939"/>
                      <a:pt x="1961" y="1906"/>
                      <a:pt x="1925" y="1850"/>
                    </a:cubicBezTo>
                    <a:lnTo>
                      <a:pt x="1242" y="758"/>
                    </a:lnTo>
                    <a:lnTo>
                      <a:pt x="182" y="2619"/>
                    </a:lnTo>
                    <a:cubicBezTo>
                      <a:pt x="165" y="2648"/>
                      <a:pt x="134" y="2665"/>
                      <a:pt x="103" y="26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54" name="Group 5">
              <a:extLst>
                <a:ext uri="{FF2B5EF4-FFF2-40B4-BE49-F238E27FC236}">
                  <a16:creationId xmlns:a16="http://schemas.microsoft.com/office/drawing/2014/main" id="{3B5E5472-40AA-394C-BB5A-EA485834D1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32332" y="563343"/>
              <a:ext cx="1086163" cy="999185"/>
              <a:chOff x="4892675" y="3322638"/>
              <a:chExt cx="1625600" cy="149542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5" name="Freeform 2">
                <a:extLst>
                  <a:ext uri="{FF2B5EF4-FFF2-40B4-BE49-F238E27FC236}">
                    <a16:creationId xmlns:a16="http://schemas.microsoft.com/office/drawing/2014/main" id="{DC57AE63-EC10-AB46-A9F9-EEA83BC80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5788" y="3751263"/>
                <a:ext cx="252412" cy="642937"/>
              </a:xfrm>
              <a:custGeom>
                <a:avLst/>
                <a:gdLst>
                  <a:gd name="T0" fmla="*/ 152311 w 701"/>
                  <a:gd name="T1" fmla="*/ 44229 h 1788"/>
                  <a:gd name="T2" fmla="*/ 152311 w 701"/>
                  <a:gd name="T3" fmla="*/ 44229 h 1788"/>
                  <a:gd name="T4" fmla="*/ 251332 w 701"/>
                  <a:gd name="T5" fmla="*/ 181950 h 1788"/>
                  <a:gd name="T6" fmla="*/ 251332 w 701"/>
                  <a:gd name="T7" fmla="*/ 197052 h 1788"/>
                  <a:gd name="T8" fmla="*/ 193000 w 701"/>
                  <a:gd name="T9" fmla="*/ 197052 h 1788"/>
                  <a:gd name="T10" fmla="*/ 193000 w 701"/>
                  <a:gd name="T11" fmla="*/ 177994 h 1788"/>
                  <a:gd name="T12" fmla="*/ 193000 w 701"/>
                  <a:gd name="T13" fmla="*/ 177994 h 1788"/>
                  <a:gd name="T14" fmla="*/ 128186 w 701"/>
                  <a:gd name="T15" fmla="*/ 97807 h 1788"/>
                  <a:gd name="T16" fmla="*/ 128186 w 701"/>
                  <a:gd name="T17" fmla="*/ 97807 h 1788"/>
                  <a:gd name="T18" fmla="*/ 64093 w 701"/>
                  <a:gd name="T19" fmla="*/ 177994 h 1788"/>
                  <a:gd name="T20" fmla="*/ 64093 w 701"/>
                  <a:gd name="T21" fmla="*/ 177994 h 1788"/>
                  <a:gd name="T22" fmla="*/ 252052 w 701"/>
                  <a:gd name="T23" fmla="*/ 461706 h 1788"/>
                  <a:gd name="T24" fmla="*/ 252052 w 701"/>
                  <a:gd name="T25" fmla="*/ 461706 h 1788"/>
                  <a:gd name="T26" fmla="*/ 152311 w 701"/>
                  <a:gd name="T27" fmla="*/ 600146 h 1788"/>
                  <a:gd name="T28" fmla="*/ 152311 w 701"/>
                  <a:gd name="T29" fmla="*/ 642577 h 1788"/>
                  <a:gd name="T30" fmla="*/ 100821 w 701"/>
                  <a:gd name="T31" fmla="*/ 642577 h 1788"/>
                  <a:gd name="T32" fmla="*/ 100821 w 701"/>
                  <a:gd name="T33" fmla="*/ 600146 h 1788"/>
                  <a:gd name="T34" fmla="*/ 100821 w 701"/>
                  <a:gd name="T35" fmla="*/ 600146 h 1788"/>
                  <a:gd name="T36" fmla="*/ 0 w 701"/>
                  <a:gd name="T37" fmla="*/ 461706 h 1788"/>
                  <a:gd name="T38" fmla="*/ 0 w 701"/>
                  <a:gd name="T39" fmla="*/ 427186 h 1788"/>
                  <a:gd name="T40" fmla="*/ 58332 w 701"/>
                  <a:gd name="T41" fmla="*/ 427186 h 1788"/>
                  <a:gd name="T42" fmla="*/ 58332 w 701"/>
                  <a:gd name="T43" fmla="*/ 465662 h 1788"/>
                  <a:gd name="T44" fmla="*/ 58332 w 701"/>
                  <a:gd name="T45" fmla="*/ 465662 h 1788"/>
                  <a:gd name="T46" fmla="*/ 124226 w 701"/>
                  <a:gd name="T47" fmla="*/ 545130 h 1788"/>
                  <a:gd name="T48" fmla="*/ 124226 w 701"/>
                  <a:gd name="T49" fmla="*/ 545130 h 1788"/>
                  <a:gd name="T50" fmla="*/ 189759 w 701"/>
                  <a:gd name="T51" fmla="*/ 465662 h 1788"/>
                  <a:gd name="T52" fmla="*/ 189759 w 701"/>
                  <a:gd name="T53" fmla="*/ 465662 h 1788"/>
                  <a:gd name="T54" fmla="*/ 2521 w 701"/>
                  <a:gd name="T55" fmla="*/ 181950 h 1788"/>
                  <a:gd name="T56" fmla="*/ 2521 w 701"/>
                  <a:gd name="T57" fmla="*/ 181950 h 1788"/>
                  <a:gd name="T58" fmla="*/ 100821 w 701"/>
                  <a:gd name="T59" fmla="*/ 44229 h 1788"/>
                  <a:gd name="T60" fmla="*/ 100821 w 701"/>
                  <a:gd name="T61" fmla="*/ 0 h 1788"/>
                  <a:gd name="T62" fmla="*/ 152311 w 701"/>
                  <a:gd name="T63" fmla="*/ 0 h 1788"/>
                  <a:gd name="T64" fmla="*/ 152311 w 701"/>
                  <a:gd name="T65" fmla="*/ 44229 h 1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01" h="1788">
                    <a:moveTo>
                      <a:pt x="423" y="123"/>
                    </a:moveTo>
                    <a:lnTo>
                      <a:pt x="423" y="123"/>
                    </a:lnTo>
                    <a:cubicBezTo>
                      <a:pt x="612" y="150"/>
                      <a:pt x="698" y="297"/>
                      <a:pt x="698" y="506"/>
                    </a:cubicBezTo>
                    <a:lnTo>
                      <a:pt x="698" y="548"/>
                    </a:lnTo>
                    <a:lnTo>
                      <a:pt x="536" y="548"/>
                    </a:lnTo>
                    <a:lnTo>
                      <a:pt x="536" y="495"/>
                    </a:lnTo>
                    <a:cubicBezTo>
                      <a:pt x="536" y="357"/>
                      <a:pt x="481" y="272"/>
                      <a:pt x="356" y="272"/>
                    </a:cubicBezTo>
                    <a:cubicBezTo>
                      <a:pt x="233" y="272"/>
                      <a:pt x="178" y="357"/>
                      <a:pt x="178" y="495"/>
                    </a:cubicBezTo>
                    <a:cubicBezTo>
                      <a:pt x="178" y="844"/>
                      <a:pt x="700" y="846"/>
                      <a:pt x="700" y="1284"/>
                    </a:cubicBezTo>
                    <a:cubicBezTo>
                      <a:pt x="700" y="1493"/>
                      <a:pt x="612" y="1642"/>
                      <a:pt x="423" y="1669"/>
                    </a:cubicBezTo>
                    <a:lnTo>
                      <a:pt x="423" y="1787"/>
                    </a:lnTo>
                    <a:lnTo>
                      <a:pt x="280" y="1787"/>
                    </a:lnTo>
                    <a:lnTo>
                      <a:pt x="280" y="1669"/>
                    </a:lnTo>
                    <a:cubicBezTo>
                      <a:pt x="87" y="1642"/>
                      <a:pt x="0" y="1496"/>
                      <a:pt x="0" y="1284"/>
                    </a:cubicBezTo>
                    <a:lnTo>
                      <a:pt x="0" y="1188"/>
                    </a:lnTo>
                    <a:lnTo>
                      <a:pt x="162" y="1188"/>
                    </a:lnTo>
                    <a:lnTo>
                      <a:pt x="162" y="1295"/>
                    </a:lnTo>
                    <a:cubicBezTo>
                      <a:pt x="162" y="1435"/>
                      <a:pt x="221" y="1516"/>
                      <a:pt x="345" y="1516"/>
                    </a:cubicBezTo>
                    <a:cubicBezTo>
                      <a:pt x="471" y="1516"/>
                      <a:pt x="527" y="1435"/>
                      <a:pt x="527" y="1295"/>
                    </a:cubicBezTo>
                    <a:cubicBezTo>
                      <a:pt x="527" y="948"/>
                      <a:pt x="7" y="944"/>
                      <a:pt x="7" y="506"/>
                    </a:cubicBezTo>
                    <a:cubicBezTo>
                      <a:pt x="7" y="292"/>
                      <a:pt x="94" y="152"/>
                      <a:pt x="280" y="123"/>
                    </a:cubicBezTo>
                    <a:lnTo>
                      <a:pt x="280" y="0"/>
                    </a:lnTo>
                    <a:lnTo>
                      <a:pt x="423" y="0"/>
                    </a:lnTo>
                    <a:lnTo>
                      <a:pt x="423" y="12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6" name="Freeform 36">
                <a:extLst>
                  <a:ext uri="{FF2B5EF4-FFF2-40B4-BE49-F238E27FC236}">
                    <a16:creationId xmlns:a16="http://schemas.microsoft.com/office/drawing/2014/main" id="{15EF6360-E491-E046-AF76-433B007FA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2850" y="3322638"/>
                <a:ext cx="1495425" cy="1495425"/>
              </a:xfrm>
              <a:custGeom>
                <a:avLst/>
                <a:gdLst>
                  <a:gd name="T0" fmla="*/ 747353 w 4154"/>
                  <a:gd name="T1" fmla="*/ 65175 h 4153"/>
                  <a:gd name="T2" fmla="*/ 747353 w 4154"/>
                  <a:gd name="T3" fmla="*/ 65175 h 4153"/>
                  <a:gd name="T4" fmla="*/ 65159 w 4154"/>
                  <a:gd name="T5" fmla="*/ 747172 h 4153"/>
                  <a:gd name="T6" fmla="*/ 65159 w 4154"/>
                  <a:gd name="T7" fmla="*/ 747172 h 4153"/>
                  <a:gd name="T8" fmla="*/ 747353 w 4154"/>
                  <a:gd name="T9" fmla="*/ 1429890 h 4153"/>
                  <a:gd name="T10" fmla="*/ 747353 w 4154"/>
                  <a:gd name="T11" fmla="*/ 1429890 h 4153"/>
                  <a:gd name="T12" fmla="*/ 1429906 w 4154"/>
                  <a:gd name="T13" fmla="*/ 747172 h 4153"/>
                  <a:gd name="T14" fmla="*/ 1429906 w 4154"/>
                  <a:gd name="T15" fmla="*/ 747172 h 4153"/>
                  <a:gd name="T16" fmla="*/ 747353 w 4154"/>
                  <a:gd name="T17" fmla="*/ 65175 h 4153"/>
                  <a:gd name="T18" fmla="*/ 747353 w 4154"/>
                  <a:gd name="T19" fmla="*/ 1495065 h 4153"/>
                  <a:gd name="T20" fmla="*/ 747353 w 4154"/>
                  <a:gd name="T21" fmla="*/ 1495065 h 4153"/>
                  <a:gd name="T22" fmla="*/ 0 w 4154"/>
                  <a:gd name="T23" fmla="*/ 747172 h 4153"/>
                  <a:gd name="T24" fmla="*/ 0 w 4154"/>
                  <a:gd name="T25" fmla="*/ 747172 h 4153"/>
                  <a:gd name="T26" fmla="*/ 747353 w 4154"/>
                  <a:gd name="T27" fmla="*/ 0 h 4153"/>
                  <a:gd name="T28" fmla="*/ 747353 w 4154"/>
                  <a:gd name="T29" fmla="*/ 0 h 4153"/>
                  <a:gd name="T30" fmla="*/ 1495065 w 4154"/>
                  <a:gd name="T31" fmla="*/ 747172 h 4153"/>
                  <a:gd name="T32" fmla="*/ 1495065 w 4154"/>
                  <a:gd name="T33" fmla="*/ 747172 h 4153"/>
                  <a:gd name="T34" fmla="*/ 747353 w 4154"/>
                  <a:gd name="T35" fmla="*/ 1495065 h 41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54" h="4153">
                    <a:moveTo>
                      <a:pt x="2076" y="181"/>
                    </a:moveTo>
                    <a:lnTo>
                      <a:pt x="2076" y="181"/>
                    </a:lnTo>
                    <a:cubicBezTo>
                      <a:pt x="1031" y="181"/>
                      <a:pt x="181" y="1032"/>
                      <a:pt x="181" y="2075"/>
                    </a:cubicBezTo>
                    <a:cubicBezTo>
                      <a:pt x="181" y="3121"/>
                      <a:pt x="1031" y="3971"/>
                      <a:pt x="2076" y="3971"/>
                    </a:cubicBezTo>
                    <a:cubicBezTo>
                      <a:pt x="3121" y="3971"/>
                      <a:pt x="3972" y="3121"/>
                      <a:pt x="3972" y="2075"/>
                    </a:cubicBezTo>
                    <a:cubicBezTo>
                      <a:pt x="3972" y="1032"/>
                      <a:pt x="3121" y="181"/>
                      <a:pt x="2076" y="181"/>
                    </a:cubicBezTo>
                    <a:close/>
                    <a:moveTo>
                      <a:pt x="2076" y="4152"/>
                    </a:moveTo>
                    <a:lnTo>
                      <a:pt x="2076" y="4152"/>
                    </a:lnTo>
                    <a:cubicBezTo>
                      <a:pt x="931" y="4152"/>
                      <a:pt x="0" y="3220"/>
                      <a:pt x="0" y="2075"/>
                    </a:cubicBezTo>
                    <a:cubicBezTo>
                      <a:pt x="0" y="932"/>
                      <a:pt x="931" y="0"/>
                      <a:pt x="2076" y="0"/>
                    </a:cubicBezTo>
                    <a:cubicBezTo>
                      <a:pt x="3221" y="0"/>
                      <a:pt x="4153" y="932"/>
                      <a:pt x="4153" y="2075"/>
                    </a:cubicBezTo>
                    <a:cubicBezTo>
                      <a:pt x="4153" y="3220"/>
                      <a:pt x="3221" y="4152"/>
                      <a:pt x="2076" y="415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7" name="Freeform 37">
                <a:extLst>
                  <a:ext uri="{FF2B5EF4-FFF2-40B4-BE49-F238E27FC236}">
                    <a16:creationId xmlns:a16="http://schemas.microsoft.com/office/drawing/2014/main" id="{622263E1-9C51-9645-878D-B701F9237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2675" y="3322638"/>
                <a:ext cx="909638" cy="1495425"/>
              </a:xfrm>
              <a:custGeom>
                <a:avLst/>
                <a:gdLst>
                  <a:gd name="T0" fmla="*/ 876534 w 2528"/>
                  <a:gd name="T1" fmla="*/ 1495065 h 4153"/>
                  <a:gd name="T2" fmla="*/ 746997 w 2528"/>
                  <a:gd name="T3" fmla="*/ 1495065 h 4153"/>
                  <a:gd name="T4" fmla="*/ 746997 w 2528"/>
                  <a:gd name="T5" fmla="*/ 1495065 h 4153"/>
                  <a:gd name="T6" fmla="*/ 0 w 2528"/>
                  <a:gd name="T7" fmla="*/ 747172 h 4153"/>
                  <a:gd name="T8" fmla="*/ 0 w 2528"/>
                  <a:gd name="T9" fmla="*/ 747172 h 4153"/>
                  <a:gd name="T10" fmla="*/ 746997 w 2528"/>
                  <a:gd name="T11" fmla="*/ 0 h 4153"/>
                  <a:gd name="T12" fmla="*/ 876534 w 2528"/>
                  <a:gd name="T13" fmla="*/ 0 h 4153"/>
                  <a:gd name="T14" fmla="*/ 876534 w 2528"/>
                  <a:gd name="T15" fmla="*/ 0 h 4153"/>
                  <a:gd name="T16" fmla="*/ 909278 w 2528"/>
                  <a:gd name="T17" fmla="*/ 32768 h 4153"/>
                  <a:gd name="T18" fmla="*/ 909278 w 2528"/>
                  <a:gd name="T19" fmla="*/ 32768 h 4153"/>
                  <a:gd name="T20" fmla="*/ 876534 w 2528"/>
                  <a:gd name="T21" fmla="*/ 65175 h 4153"/>
                  <a:gd name="T22" fmla="*/ 746997 w 2528"/>
                  <a:gd name="T23" fmla="*/ 65175 h 4153"/>
                  <a:gd name="T24" fmla="*/ 746997 w 2528"/>
                  <a:gd name="T25" fmla="*/ 65175 h 4153"/>
                  <a:gd name="T26" fmla="*/ 64769 w 2528"/>
                  <a:gd name="T27" fmla="*/ 747172 h 4153"/>
                  <a:gd name="T28" fmla="*/ 64769 w 2528"/>
                  <a:gd name="T29" fmla="*/ 747172 h 4153"/>
                  <a:gd name="T30" fmla="*/ 746997 w 2528"/>
                  <a:gd name="T31" fmla="*/ 1429890 h 4153"/>
                  <a:gd name="T32" fmla="*/ 876534 w 2528"/>
                  <a:gd name="T33" fmla="*/ 1429890 h 4153"/>
                  <a:gd name="T34" fmla="*/ 876534 w 2528"/>
                  <a:gd name="T35" fmla="*/ 1429890 h 4153"/>
                  <a:gd name="T36" fmla="*/ 909278 w 2528"/>
                  <a:gd name="T37" fmla="*/ 1462297 h 4153"/>
                  <a:gd name="T38" fmla="*/ 909278 w 2528"/>
                  <a:gd name="T39" fmla="*/ 1462297 h 4153"/>
                  <a:gd name="T40" fmla="*/ 876534 w 2528"/>
                  <a:gd name="T41" fmla="*/ 1495065 h 41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28" h="4153">
                    <a:moveTo>
                      <a:pt x="2436" y="4152"/>
                    </a:moveTo>
                    <a:lnTo>
                      <a:pt x="2076" y="4152"/>
                    </a:lnTo>
                    <a:cubicBezTo>
                      <a:pt x="930" y="4152"/>
                      <a:pt x="0" y="3221"/>
                      <a:pt x="0" y="2075"/>
                    </a:cubicBezTo>
                    <a:cubicBezTo>
                      <a:pt x="0" y="932"/>
                      <a:pt x="930" y="0"/>
                      <a:pt x="2076" y="0"/>
                    </a:cubicBezTo>
                    <a:lnTo>
                      <a:pt x="2436" y="0"/>
                    </a:lnTo>
                    <a:cubicBezTo>
                      <a:pt x="2486" y="0"/>
                      <a:pt x="2527" y="41"/>
                      <a:pt x="2527" y="91"/>
                    </a:cubicBezTo>
                    <a:cubicBezTo>
                      <a:pt x="2527" y="141"/>
                      <a:pt x="2486" y="181"/>
                      <a:pt x="2436" y="181"/>
                    </a:cubicBezTo>
                    <a:lnTo>
                      <a:pt x="2076" y="181"/>
                    </a:lnTo>
                    <a:cubicBezTo>
                      <a:pt x="1030" y="181"/>
                      <a:pt x="180" y="1032"/>
                      <a:pt x="180" y="2075"/>
                    </a:cubicBezTo>
                    <a:cubicBezTo>
                      <a:pt x="180" y="3121"/>
                      <a:pt x="1030" y="3971"/>
                      <a:pt x="2076" y="3971"/>
                    </a:cubicBezTo>
                    <a:lnTo>
                      <a:pt x="2436" y="3971"/>
                    </a:lnTo>
                    <a:cubicBezTo>
                      <a:pt x="2486" y="3971"/>
                      <a:pt x="2527" y="4011"/>
                      <a:pt x="2527" y="4061"/>
                    </a:cubicBezTo>
                    <a:cubicBezTo>
                      <a:pt x="2527" y="4111"/>
                      <a:pt x="2486" y="4152"/>
                      <a:pt x="2436" y="415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55" name="Group 11">
              <a:extLst>
                <a:ext uri="{FF2B5EF4-FFF2-40B4-BE49-F238E27FC236}">
                  <a16:creationId xmlns:a16="http://schemas.microsoft.com/office/drawing/2014/main" id="{426D111D-68A2-984D-A377-08ADAD4EAF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26951" y="422846"/>
              <a:ext cx="1300426" cy="1221934"/>
              <a:chOff x="3332163" y="2060575"/>
              <a:chExt cx="1946275" cy="18288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78" name="Freeform 43">
                <a:extLst>
                  <a:ext uri="{FF2B5EF4-FFF2-40B4-BE49-F238E27FC236}">
                    <a16:creationId xmlns:a16="http://schemas.microsoft.com/office/drawing/2014/main" id="{9F7CF47D-2416-024E-81E9-27EE8E37E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1663" y="2060575"/>
                <a:ext cx="273050" cy="481013"/>
              </a:xfrm>
              <a:custGeom>
                <a:avLst/>
                <a:gdLst>
                  <a:gd name="T0" fmla="*/ 65115 w 759"/>
                  <a:gd name="T1" fmla="*/ 415584 h 1338"/>
                  <a:gd name="T2" fmla="*/ 207935 w 759"/>
                  <a:gd name="T3" fmla="*/ 415584 h 1338"/>
                  <a:gd name="T4" fmla="*/ 207935 w 759"/>
                  <a:gd name="T5" fmla="*/ 68305 h 1338"/>
                  <a:gd name="T6" fmla="*/ 207935 w 759"/>
                  <a:gd name="T7" fmla="*/ 68305 h 1338"/>
                  <a:gd name="T8" fmla="*/ 65115 w 759"/>
                  <a:gd name="T9" fmla="*/ 240507 h 1338"/>
                  <a:gd name="T10" fmla="*/ 65115 w 759"/>
                  <a:gd name="T11" fmla="*/ 415584 h 1338"/>
                  <a:gd name="T12" fmla="*/ 240313 w 759"/>
                  <a:gd name="T13" fmla="*/ 480653 h 1338"/>
                  <a:gd name="T14" fmla="*/ 32377 w 759"/>
                  <a:gd name="T15" fmla="*/ 480653 h 1338"/>
                  <a:gd name="T16" fmla="*/ 32377 w 759"/>
                  <a:gd name="T17" fmla="*/ 480653 h 1338"/>
                  <a:gd name="T18" fmla="*/ 0 w 759"/>
                  <a:gd name="T19" fmla="*/ 448298 h 1338"/>
                  <a:gd name="T20" fmla="*/ 0 w 759"/>
                  <a:gd name="T21" fmla="*/ 240507 h 1338"/>
                  <a:gd name="T22" fmla="*/ 0 w 759"/>
                  <a:gd name="T23" fmla="*/ 240507 h 1338"/>
                  <a:gd name="T24" fmla="*/ 240313 w 759"/>
                  <a:gd name="T25" fmla="*/ 0 h 1338"/>
                  <a:gd name="T26" fmla="*/ 240313 w 759"/>
                  <a:gd name="T27" fmla="*/ 0 h 1338"/>
                  <a:gd name="T28" fmla="*/ 272690 w 759"/>
                  <a:gd name="T29" fmla="*/ 32715 h 1338"/>
                  <a:gd name="T30" fmla="*/ 272690 w 759"/>
                  <a:gd name="T31" fmla="*/ 448298 h 1338"/>
                  <a:gd name="T32" fmla="*/ 272690 w 759"/>
                  <a:gd name="T33" fmla="*/ 448298 h 1338"/>
                  <a:gd name="T34" fmla="*/ 240313 w 759"/>
                  <a:gd name="T35" fmla="*/ 480653 h 13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59" h="1338">
                    <a:moveTo>
                      <a:pt x="181" y="1156"/>
                    </a:moveTo>
                    <a:lnTo>
                      <a:pt x="578" y="1156"/>
                    </a:lnTo>
                    <a:lnTo>
                      <a:pt x="578" y="190"/>
                    </a:lnTo>
                    <a:cubicBezTo>
                      <a:pt x="352" y="232"/>
                      <a:pt x="181" y="431"/>
                      <a:pt x="181" y="669"/>
                    </a:cubicBezTo>
                    <a:lnTo>
                      <a:pt x="181" y="1156"/>
                    </a:lnTo>
                    <a:close/>
                    <a:moveTo>
                      <a:pt x="668" y="1337"/>
                    </a:moveTo>
                    <a:lnTo>
                      <a:pt x="90" y="1337"/>
                    </a:lnTo>
                    <a:cubicBezTo>
                      <a:pt x="40" y="1337"/>
                      <a:pt x="0" y="1297"/>
                      <a:pt x="0" y="1247"/>
                    </a:cubicBezTo>
                    <a:lnTo>
                      <a:pt x="0" y="669"/>
                    </a:lnTo>
                    <a:cubicBezTo>
                      <a:pt x="0" y="300"/>
                      <a:pt x="300" y="0"/>
                      <a:pt x="668" y="0"/>
                    </a:cubicBezTo>
                    <a:cubicBezTo>
                      <a:pt x="717" y="0"/>
                      <a:pt x="758" y="41"/>
                      <a:pt x="758" y="91"/>
                    </a:cubicBezTo>
                    <a:lnTo>
                      <a:pt x="758" y="1247"/>
                    </a:lnTo>
                    <a:cubicBezTo>
                      <a:pt x="758" y="1297"/>
                      <a:pt x="717" y="1337"/>
                      <a:pt x="668" y="13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9" name="Freeform 38">
                <a:extLst>
                  <a:ext uri="{FF2B5EF4-FFF2-40B4-BE49-F238E27FC236}">
                    <a16:creationId xmlns:a16="http://schemas.microsoft.com/office/drawing/2014/main" id="{FF914F86-0461-3640-999E-F69EA3B31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100" y="2716213"/>
                <a:ext cx="287338" cy="500062"/>
              </a:xfrm>
              <a:custGeom>
                <a:avLst/>
                <a:gdLst>
                  <a:gd name="T0" fmla="*/ 254530 w 797"/>
                  <a:gd name="T1" fmla="*/ 499702 h 1390"/>
                  <a:gd name="T2" fmla="*/ 32087 w 797"/>
                  <a:gd name="T3" fmla="*/ 499702 h 1390"/>
                  <a:gd name="T4" fmla="*/ 32087 w 797"/>
                  <a:gd name="T5" fmla="*/ 499702 h 1390"/>
                  <a:gd name="T6" fmla="*/ 0 w 797"/>
                  <a:gd name="T7" fmla="*/ 466964 h 1390"/>
                  <a:gd name="T8" fmla="*/ 0 w 797"/>
                  <a:gd name="T9" fmla="*/ 466964 h 1390"/>
                  <a:gd name="T10" fmla="*/ 32087 w 797"/>
                  <a:gd name="T11" fmla="*/ 434586 h 1390"/>
                  <a:gd name="T12" fmla="*/ 221723 w 797"/>
                  <a:gd name="T13" fmla="*/ 434586 h 1390"/>
                  <a:gd name="T14" fmla="*/ 221723 w 797"/>
                  <a:gd name="T15" fmla="*/ 64756 h 1390"/>
                  <a:gd name="T16" fmla="*/ 32087 w 797"/>
                  <a:gd name="T17" fmla="*/ 64756 h 1390"/>
                  <a:gd name="T18" fmla="*/ 32087 w 797"/>
                  <a:gd name="T19" fmla="*/ 64756 h 1390"/>
                  <a:gd name="T20" fmla="*/ 0 w 797"/>
                  <a:gd name="T21" fmla="*/ 32378 h 1390"/>
                  <a:gd name="T22" fmla="*/ 0 w 797"/>
                  <a:gd name="T23" fmla="*/ 32378 h 1390"/>
                  <a:gd name="T24" fmla="*/ 32087 w 797"/>
                  <a:gd name="T25" fmla="*/ 0 h 1390"/>
                  <a:gd name="T26" fmla="*/ 254530 w 797"/>
                  <a:gd name="T27" fmla="*/ 0 h 1390"/>
                  <a:gd name="T28" fmla="*/ 254530 w 797"/>
                  <a:gd name="T29" fmla="*/ 0 h 1390"/>
                  <a:gd name="T30" fmla="*/ 286977 w 797"/>
                  <a:gd name="T31" fmla="*/ 32378 h 1390"/>
                  <a:gd name="T32" fmla="*/ 286977 w 797"/>
                  <a:gd name="T33" fmla="*/ 466964 h 1390"/>
                  <a:gd name="T34" fmla="*/ 286977 w 797"/>
                  <a:gd name="T35" fmla="*/ 466964 h 1390"/>
                  <a:gd name="T36" fmla="*/ 254530 w 797"/>
                  <a:gd name="T37" fmla="*/ 499702 h 13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97" h="1390">
                    <a:moveTo>
                      <a:pt x="706" y="1389"/>
                    </a:moveTo>
                    <a:lnTo>
                      <a:pt x="89" y="1389"/>
                    </a:lnTo>
                    <a:cubicBezTo>
                      <a:pt x="40" y="1389"/>
                      <a:pt x="0" y="1348"/>
                      <a:pt x="0" y="1298"/>
                    </a:cubicBezTo>
                    <a:cubicBezTo>
                      <a:pt x="0" y="1248"/>
                      <a:pt x="40" y="1208"/>
                      <a:pt x="89" y="1208"/>
                    </a:cubicBezTo>
                    <a:lnTo>
                      <a:pt x="615" y="1208"/>
                    </a:lnTo>
                    <a:lnTo>
                      <a:pt x="615" y="180"/>
                    </a:lnTo>
                    <a:lnTo>
                      <a:pt x="89" y="180"/>
                    </a:lnTo>
                    <a:cubicBezTo>
                      <a:pt x="40" y="180"/>
                      <a:pt x="0" y="140"/>
                      <a:pt x="0" y="90"/>
                    </a:cubicBezTo>
                    <a:cubicBezTo>
                      <a:pt x="0" y="40"/>
                      <a:pt x="40" y="0"/>
                      <a:pt x="89" y="0"/>
                    </a:cubicBezTo>
                    <a:lnTo>
                      <a:pt x="706" y="0"/>
                    </a:lnTo>
                    <a:cubicBezTo>
                      <a:pt x="756" y="0"/>
                      <a:pt x="796" y="40"/>
                      <a:pt x="796" y="90"/>
                    </a:cubicBezTo>
                    <a:lnTo>
                      <a:pt x="796" y="1298"/>
                    </a:lnTo>
                    <a:cubicBezTo>
                      <a:pt x="796" y="1348"/>
                      <a:pt x="756" y="1389"/>
                      <a:pt x="706" y="138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0" name="Freeform 39">
                <a:extLst>
                  <a:ext uri="{FF2B5EF4-FFF2-40B4-BE49-F238E27FC236}">
                    <a16:creationId xmlns:a16="http://schemas.microsoft.com/office/drawing/2014/main" id="{D966B35E-D39C-7C48-9DD9-6E2DDB221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8363" y="2614613"/>
                <a:ext cx="153987" cy="153987"/>
              </a:xfrm>
              <a:custGeom>
                <a:avLst/>
                <a:gdLst>
                  <a:gd name="T0" fmla="*/ 153628 w 429"/>
                  <a:gd name="T1" fmla="*/ 76994 h 428"/>
                  <a:gd name="T2" fmla="*/ 153628 w 429"/>
                  <a:gd name="T3" fmla="*/ 76994 h 428"/>
                  <a:gd name="T4" fmla="*/ 76814 w 429"/>
                  <a:gd name="T5" fmla="*/ 153627 h 428"/>
                  <a:gd name="T6" fmla="*/ 76814 w 429"/>
                  <a:gd name="T7" fmla="*/ 153627 h 428"/>
                  <a:gd name="T8" fmla="*/ 0 w 429"/>
                  <a:gd name="T9" fmla="*/ 76994 h 428"/>
                  <a:gd name="T10" fmla="*/ 0 w 429"/>
                  <a:gd name="T11" fmla="*/ 76994 h 428"/>
                  <a:gd name="T12" fmla="*/ 76814 w 429"/>
                  <a:gd name="T13" fmla="*/ 0 h 428"/>
                  <a:gd name="T14" fmla="*/ 76814 w 429"/>
                  <a:gd name="T15" fmla="*/ 0 h 428"/>
                  <a:gd name="T16" fmla="*/ 153628 w 429"/>
                  <a:gd name="T17" fmla="*/ 76994 h 4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9" h="428">
                    <a:moveTo>
                      <a:pt x="428" y="214"/>
                    </a:moveTo>
                    <a:lnTo>
                      <a:pt x="428" y="214"/>
                    </a:lnTo>
                    <a:cubicBezTo>
                      <a:pt x="428" y="332"/>
                      <a:pt x="332" y="427"/>
                      <a:pt x="214" y="427"/>
                    </a:cubicBezTo>
                    <a:cubicBezTo>
                      <a:pt x="96" y="427"/>
                      <a:pt x="0" y="332"/>
                      <a:pt x="0" y="214"/>
                    </a:cubicBezTo>
                    <a:cubicBezTo>
                      <a:pt x="0" y="96"/>
                      <a:pt x="96" y="0"/>
                      <a:pt x="214" y="0"/>
                    </a:cubicBezTo>
                    <a:cubicBezTo>
                      <a:pt x="332" y="0"/>
                      <a:pt x="428" y="96"/>
                      <a:pt x="428" y="21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1" name="Freeform 40">
                <a:extLst>
                  <a:ext uri="{FF2B5EF4-FFF2-40B4-BE49-F238E27FC236}">
                    <a16:creationId xmlns:a16="http://schemas.microsoft.com/office/drawing/2014/main" id="{5F934A0A-9B58-0648-B4E1-8C68145C6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575" y="3552825"/>
                <a:ext cx="355600" cy="336550"/>
              </a:xfrm>
              <a:custGeom>
                <a:avLst/>
                <a:gdLst>
                  <a:gd name="T0" fmla="*/ 322847 w 988"/>
                  <a:gd name="T1" fmla="*/ 336190 h 936"/>
                  <a:gd name="T2" fmla="*/ 32393 w 988"/>
                  <a:gd name="T3" fmla="*/ 336190 h 936"/>
                  <a:gd name="T4" fmla="*/ 32393 w 988"/>
                  <a:gd name="T5" fmla="*/ 336190 h 936"/>
                  <a:gd name="T6" fmla="*/ 0 w 988"/>
                  <a:gd name="T7" fmla="*/ 303830 h 936"/>
                  <a:gd name="T8" fmla="*/ 0 w 988"/>
                  <a:gd name="T9" fmla="*/ 32720 h 936"/>
                  <a:gd name="T10" fmla="*/ 0 w 988"/>
                  <a:gd name="T11" fmla="*/ 32720 h 936"/>
                  <a:gd name="T12" fmla="*/ 32393 w 988"/>
                  <a:gd name="T13" fmla="*/ 0 h 936"/>
                  <a:gd name="T14" fmla="*/ 32393 w 988"/>
                  <a:gd name="T15" fmla="*/ 0 h 936"/>
                  <a:gd name="T16" fmla="*/ 65145 w 988"/>
                  <a:gd name="T17" fmla="*/ 32720 h 936"/>
                  <a:gd name="T18" fmla="*/ 65145 w 988"/>
                  <a:gd name="T19" fmla="*/ 271469 h 936"/>
                  <a:gd name="T20" fmla="*/ 290095 w 988"/>
                  <a:gd name="T21" fmla="*/ 271469 h 936"/>
                  <a:gd name="T22" fmla="*/ 290095 w 988"/>
                  <a:gd name="T23" fmla="*/ 154612 h 936"/>
                  <a:gd name="T24" fmla="*/ 290095 w 988"/>
                  <a:gd name="T25" fmla="*/ 154612 h 936"/>
                  <a:gd name="T26" fmla="*/ 322847 w 988"/>
                  <a:gd name="T27" fmla="*/ 121892 h 936"/>
                  <a:gd name="T28" fmla="*/ 322847 w 988"/>
                  <a:gd name="T29" fmla="*/ 121892 h 936"/>
                  <a:gd name="T30" fmla="*/ 355240 w 988"/>
                  <a:gd name="T31" fmla="*/ 154612 h 936"/>
                  <a:gd name="T32" fmla="*/ 355240 w 988"/>
                  <a:gd name="T33" fmla="*/ 303830 h 936"/>
                  <a:gd name="T34" fmla="*/ 355240 w 988"/>
                  <a:gd name="T35" fmla="*/ 303830 h 936"/>
                  <a:gd name="T36" fmla="*/ 322847 w 988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8" h="936">
                    <a:moveTo>
                      <a:pt x="897" y="935"/>
                    </a:moveTo>
                    <a:lnTo>
                      <a:pt x="90" y="935"/>
                    </a:lnTo>
                    <a:cubicBezTo>
                      <a:pt x="41" y="935"/>
                      <a:pt x="0" y="894"/>
                      <a:pt x="0" y="845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0" y="0"/>
                    </a:cubicBezTo>
                    <a:cubicBezTo>
                      <a:pt x="140" y="0"/>
                      <a:pt x="181" y="41"/>
                      <a:pt x="181" y="91"/>
                    </a:cubicBezTo>
                    <a:lnTo>
                      <a:pt x="181" y="755"/>
                    </a:lnTo>
                    <a:lnTo>
                      <a:pt x="806" y="755"/>
                    </a:lnTo>
                    <a:lnTo>
                      <a:pt x="806" y="430"/>
                    </a:lnTo>
                    <a:cubicBezTo>
                      <a:pt x="806" y="380"/>
                      <a:pt x="847" y="339"/>
                      <a:pt x="897" y="339"/>
                    </a:cubicBezTo>
                    <a:cubicBezTo>
                      <a:pt x="947" y="339"/>
                      <a:pt x="987" y="380"/>
                      <a:pt x="987" y="430"/>
                    </a:cubicBezTo>
                    <a:lnTo>
                      <a:pt x="987" y="845"/>
                    </a:lnTo>
                    <a:cubicBezTo>
                      <a:pt x="987" y="894"/>
                      <a:pt x="947" y="935"/>
                      <a:pt x="897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2" name="Freeform 41">
                <a:extLst>
                  <a:ext uri="{FF2B5EF4-FFF2-40B4-BE49-F238E27FC236}">
                    <a16:creationId xmlns:a16="http://schemas.microsoft.com/office/drawing/2014/main" id="{657C94B7-9FFD-C549-9695-1BEF03E36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8488" y="3552825"/>
                <a:ext cx="355600" cy="336550"/>
              </a:xfrm>
              <a:custGeom>
                <a:avLst/>
                <a:gdLst>
                  <a:gd name="T0" fmla="*/ 322814 w 987"/>
                  <a:gd name="T1" fmla="*/ 336190 h 936"/>
                  <a:gd name="T2" fmla="*/ 32426 w 987"/>
                  <a:gd name="T3" fmla="*/ 336190 h 936"/>
                  <a:gd name="T4" fmla="*/ 32426 w 987"/>
                  <a:gd name="T5" fmla="*/ 336190 h 936"/>
                  <a:gd name="T6" fmla="*/ 0 w 987"/>
                  <a:gd name="T7" fmla="*/ 303830 h 936"/>
                  <a:gd name="T8" fmla="*/ 0 w 987"/>
                  <a:gd name="T9" fmla="*/ 154612 h 936"/>
                  <a:gd name="T10" fmla="*/ 0 w 987"/>
                  <a:gd name="T11" fmla="*/ 154612 h 936"/>
                  <a:gd name="T12" fmla="*/ 32426 w 987"/>
                  <a:gd name="T13" fmla="*/ 121892 h 936"/>
                  <a:gd name="T14" fmla="*/ 32426 w 987"/>
                  <a:gd name="T15" fmla="*/ 121892 h 936"/>
                  <a:gd name="T16" fmla="*/ 65211 w 987"/>
                  <a:gd name="T17" fmla="*/ 154612 h 936"/>
                  <a:gd name="T18" fmla="*/ 65211 w 987"/>
                  <a:gd name="T19" fmla="*/ 271469 h 936"/>
                  <a:gd name="T20" fmla="*/ 290028 w 987"/>
                  <a:gd name="T21" fmla="*/ 271469 h 936"/>
                  <a:gd name="T22" fmla="*/ 290028 w 987"/>
                  <a:gd name="T23" fmla="*/ 32720 h 936"/>
                  <a:gd name="T24" fmla="*/ 290028 w 987"/>
                  <a:gd name="T25" fmla="*/ 32720 h 936"/>
                  <a:gd name="T26" fmla="*/ 322814 w 987"/>
                  <a:gd name="T27" fmla="*/ 0 h 936"/>
                  <a:gd name="T28" fmla="*/ 322814 w 987"/>
                  <a:gd name="T29" fmla="*/ 0 h 936"/>
                  <a:gd name="T30" fmla="*/ 355240 w 987"/>
                  <a:gd name="T31" fmla="*/ 32720 h 936"/>
                  <a:gd name="T32" fmla="*/ 355240 w 987"/>
                  <a:gd name="T33" fmla="*/ 303830 h 936"/>
                  <a:gd name="T34" fmla="*/ 355240 w 987"/>
                  <a:gd name="T35" fmla="*/ 303830 h 936"/>
                  <a:gd name="T36" fmla="*/ 322814 w 987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7" h="936">
                    <a:moveTo>
                      <a:pt x="896" y="935"/>
                    </a:moveTo>
                    <a:lnTo>
                      <a:pt x="90" y="935"/>
                    </a:lnTo>
                    <a:cubicBezTo>
                      <a:pt x="40" y="935"/>
                      <a:pt x="0" y="894"/>
                      <a:pt x="0" y="845"/>
                    </a:cubicBezTo>
                    <a:lnTo>
                      <a:pt x="0" y="430"/>
                    </a:lnTo>
                    <a:cubicBezTo>
                      <a:pt x="0" y="380"/>
                      <a:pt x="40" y="339"/>
                      <a:pt x="90" y="339"/>
                    </a:cubicBezTo>
                    <a:cubicBezTo>
                      <a:pt x="140" y="339"/>
                      <a:pt x="181" y="380"/>
                      <a:pt x="181" y="430"/>
                    </a:cubicBezTo>
                    <a:lnTo>
                      <a:pt x="181" y="755"/>
                    </a:lnTo>
                    <a:lnTo>
                      <a:pt x="805" y="755"/>
                    </a:lnTo>
                    <a:lnTo>
                      <a:pt x="805" y="91"/>
                    </a:lnTo>
                    <a:cubicBezTo>
                      <a:pt x="805" y="41"/>
                      <a:pt x="846" y="0"/>
                      <a:pt x="896" y="0"/>
                    </a:cubicBezTo>
                    <a:cubicBezTo>
                      <a:pt x="946" y="0"/>
                      <a:pt x="986" y="41"/>
                      <a:pt x="986" y="91"/>
                    </a:cubicBezTo>
                    <a:lnTo>
                      <a:pt x="986" y="845"/>
                    </a:lnTo>
                    <a:cubicBezTo>
                      <a:pt x="986" y="894"/>
                      <a:pt x="946" y="935"/>
                      <a:pt x="896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3" name="Freeform 42">
                <a:extLst>
                  <a:ext uri="{FF2B5EF4-FFF2-40B4-BE49-F238E27FC236}">
                    <a16:creationId xmlns:a16="http://schemas.microsoft.com/office/drawing/2014/main" id="{E0152DD8-0FAD-8F4D-821B-9DF9C4C9B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163" y="2924175"/>
                <a:ext cx="236537" cy="65088"/>
              </a:xfrm>
              <a:custGeom>
                <a:avLst/>
                <a:gdLst>
                  <a:gd name="T0" fmla="*/ 203775 w 657"/>
                  <a:gd name="T1" fmla="*/ 64730 h 182"/>
                  <a:gd name="T2" fmla="*/ 32402 w 657"/>
                  <a:gd name="T3" fmla="*/ 64730 h 182"/>
                  <a:gd name="T4" fmla="*/ 32402 w 657"/>
                  <a:gd name="T5" fmla="*/ 64730 h 182"/>
                  <a:gd name="T6" fmla="*/ 0 w 657"/>
                  <a:gd name="T7" fmla="*/ 32544 h 182"/>
                  <a:gd name="T8" fmla="*/ 0 w 657"/>
                  <a:gd name="T9" fmla="*/ 32544 h 182"/>
                  <a:gd name="T10" fmla="*/ 32402 w 657"/>
                  <a:gd name="T11" fmla="*/ 0 h 182"/>
                  <a:gd name="T12" fmla="*/ 203775 w 657"/>
                  <a:gd name="T13" fmla="*/ 0 h 182"/>
                  <a:gd name="T14" fmla="*/ 203775 w 657"/>
                  <a:gd name="T15" fmla="*/ 0 h 182"/>
                  <a:gd name="T16" fmla="*/ 236177 w 657"/>
                  <a:gd name="T17" fmla="*/ 32544 h 182"/>
                  <a:gd name="T18" fmla="*/ 236177 w 657"/>
                  <a:gd name="T19" fmla="*/ 32544 h 182"/>
                  <a:gd name="T20" fmla="*/ 203775 w 657"/>
                  <a:gd name="T21" fmla="*/ 64730 h 1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7" h="182">
                    <a:moveTo>
                      <a:pt x="566" y="181"/>
                    </a:moveTo>
                    <a:lnTo>
                      <a:pt x="90" y="181"/>
                    </a:lnTo>
                    <a:cubicBezTo>
                      <a:pt x="40" y="181"/>
                      <a:pt x="0" y="141"/>
                      <a:pt x="0" y="91"/>
                    </a:cubicBezTo>
                    <a:cubicBezTo>
                      <a:pt x="0" y="41"/>
                      <a:pt x="40" y="0"/>
                      <a:pt x="90" y="0"/>
                    </a:cubicBezTo>
                    <a:lnTo>
                      <a:pt x="566" y="0"/>
                    </a:lnTo>
                    <a:cubicBezTo>
                      <a:pt x="616" y="0"/>
                      <a:pt x="656" y="41"/>
                      <a:pt x="656" y="91"/>
                    </a:cubicBezTo>
                    <a:cubicBezTo>
                      <a:pt x="656" y="141"/>
                      <a:pt x="616" y="181"/>
                      <a:pt x="566" y="18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4" name="Freeform 44">
                <a:extLst>
                  <a:ext uri="{FF2B5EF4-FFF2-40B4-BE49-F238E27FC236}">
                    <a16:creationId xmlns:a16="http://schemas.microsoft.com/office/drawing/2014/main" id="{1B1F280D-3162-5743-B1FE-7B600C70D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3613" y="2165350"/>
                <a:ext cx="1581150" cy="1581150"/>
              </a:xfrm>
              <a:custGeom>
                <a:avLst/>
                <a:gdLst>
                  <a:gd name="T0" fmla="*/ 790395 w 4393"/>
                  <a:gd name="T1" fmla="*/ 1580790 h 4394"/>
                  <a:gd name="T2" fmla="*/ 790395 w 4393"/>
                  <a:gd name="T3" fmla="*/ 1580790 h 4394"/>
                  <a:gd name="T4" fmla="*/ 0 w 4393"/>
                  <a:gd name="T5" fmla="*/ 790575 h 4394"/>
                  <a:gd name="T6" fmla="*/ 0 w 4393"/>
                  <a:gd name="T7" fmla="*/ 790575 h 4394"/>
                  <a:gd name="T8" fmla="*/ 790395 w 4393"/>
                  <a:gd name="T9" fmla="*/ 0 h 4394"/>
                  <a:gd name="T10" fmla="*/ 790395 w 4393"/>
                  <a:gd name="T11" fmla="*/ 0 h 4394"/>
                  <a:gd name="T12" fmla="*/ 965678 w 4393"/>
                  <a:gd name="T13" fmla="*/ 19432 h 4394"/>
                  <a:gd name="T14" fmla="*/ 965678 w 4393"/>
                  <a:gd name="T15" fmla="*/ 19432 h 4394"/>
                  <a:gd name="T16" fmla="*/ 990513 w 4393"/>
                  <a:gd name="T17" fmla="*/ 58295 h 4394"/>
                  <a:gd name="T18" fmla="*/ 990513 w 4393"/>
                  <a:gd name="T19" fmla="*/ 58295 h 4394"/>
                  <a:gd name="T20" fmla="*/ 951281 w 4393"/>
                  <a:gd name="T21" fmla="*/ 82764 h 4394"/>
                  <a:gd name="T22" fmla="*/ 951281 w 4393"/>
                  <a:gd name="T23" fmla="*/ 82764 h 4394"/>
                  <a:gd name="T24" fmla="*/ 790395 w 4393"/>
                  <a:gd name="T25" fmla="*/ 65132 h 4394"/>
                  <a:gd name="T26" fmla="*/ 790395 w 4393"/>
                  <a:gd name="T27" fmla="*/ 65132 h 4394"/>
                  <a:gd name="T28" fmla="*/ 65146 w 4393"/>
                  <a:gd name="T29" fmla="*/ 790575 h 4394"/>
                  <a:gd name="T30" fmla="*/ 65146 w 4393"/>
                  <a:gd name="T31" fmla="*/ 790575 h 4394"/>
                  <a:gd name="T32" fmla="*/ 790395 w 4393"/>
                  <a:gd name="T33" fmla="*/ 1515659 h 4394"/>
                  <a:gd name="T34" fmla="*/ 790395 w 4393"/>
                  <a:gd name="T35" fmla="*/ 1515659 h 4394"/>
                  <a:gd name="T36" fmla="*/ 1515644 w 4393"/>
                  <a:gd name="T37" fmla="*/ 790575 h 4394"/>
                  <a:gd name="T38" fmla="*/ 1515644 w 4393"/>
                  <a:gd name="T39" fmla="*/ 790575 h 4394"/>
                  <a:gd name="T40" fmla="*/ 1133403 w 4393"/>
                  <a:gd name="T41" fmla="*/ 150774 h 4394"/>
                  <a:gd name="T42" fmla="*/ 1133403 w 4393"/>
                  <a:gd name="T43" fmla="*/ 150774 h 4394"/>
                  <a:gd name="T44" fmla="*/ 1120086 w 4393"/>
                  <a:gd name="T45" fmla="*/ 106873 h 4394"/>
                  <a:gd name="T46" fmla="*/ 1120086 w 4393"/>
                  <a:gd name="T47" fmla="*/ 106873 h 4394"/>
                  <a:gd name="T48" fmla="*/ 1163637 w 4393"/>
                  <a:gd name="T49" fmla="*/ 93559 h 4394"/>
                  <a:gd name="T50" fmla="*/ 1163637 w 4393"/>
                  <a:gd name="T51" fmla="*/ 93559 h 4394"/>
                  <a:gd name="T52" fmla="*/ 1580790 w 4393"/>
                  <a:gd name="T53" fmla="*/ 790575 h 4394"/>
                  <a:gd name="T54" fmla="*/ 1580790 w 4393"/>
                  <a:gd name="T55" fmla="*/ 790575 h 4394"/>
                  <a:gd name="T56" fmla="*/ 790395 w 4393"/>
                  <a:gd name="T57" fmla="*/ 1580790 h 43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393" h="4394">
                    <a:moveTo>
                      <a:pt x="2196" y="4393"/>
                    </a:moveTo>
                    <a:lnTo>
                      <a:pt x="2196" y="4393"/>
                    </a:lnTo>
                    <a:cubicBezTo>
                      <a:pt x="985" y="4393"/>
                      <a:pt x="0" y="3408"/>
                      <a:pt x="0" y="2197"/>
                    </a:cubicBezTo>
                    <a:cubicBezTo>
                      <a:pt x="0" y="985"/>
                      <a:pt x="985" y="0"/>
                      <a:pt x="2196" y="0"/>
                    </a:cubicBezTo>
                    <a:cubicBezTo>
                      <a:pt x="2361" y="0"/>
                      <a:pt x="2525" y="18"/>
                      <a:pt x="2683" y="54"/>
                    </a:cubicBezTo>
                    <a:cubicBezTo>
                      <a:pt x="2732" y="65"/>
                      <a:pt x="2763" y="113"/>
                      <a:pt x="2752" y="162"/>
                    </a:cubicBezTo>
                    <a:cubicBezTo>
                      <a:pt x="2740" y="211"/>
                      <a:pt x="2692" y="241"/>
                      <a:pt x="2643" y="230"/>
                    </a:cubicBezTo>
                    <a:cubicBezTo>
                      <a:pt x="2498" y="197"/>
                      <a:pt x="2347" y="181"/>
                      <a:pt x="2196" y="181"/>
                    </a:cubicBezTo>
                    <a:cubicBezTo>
                      <a:pt x="1085" y="181"/>
                      <a:pt x="181" y="1085"/>
                      <a:pt x="181" y="2197"/>
                    </a:cubicBezTo>
                    <a:cubicBezTo>
                      <a:pt x="181" y="3308"/>
                      <a:pt x="1085" y="4212"/>
                      <a:pt x="2196" y="4212"/>
                    </a:cubicBezTo>
                    <a:cubicBezTo>
                      <a:pt x="3307" y="4212"/>
                      <a:pt x="4211" y="3308"/>
                      <a:pt x="4211" y="2197"/>
                    </a:cubicBezTo>
                    <a:cubicBezTo>
                      <a:pt x="4211" y="1452"/>
                      <a:pt x="3804" y="772"/>
                      <a:pt x="3149" y="419"/>
                    </a:cubicBezTo>
                    <a:cubicBezTo>
                      <a:pt x="3105" y="396"/>
                      <a:pt x="3088" y="341"/>
                      <a:pt x="3112" y="297"/>
                    </a:cubicBezTo>
                    <a:cubicBezTo>
                      <a:pt x="3136" y="253"/>
                      <a:pt x="3190" y="236"/>
                      <a:pt x="3233" y="260"/>
                    </a:cubicBezTo>
                    <a:cubicBezTo>
                      <a:pt x="3948" y="644"/>
                      <a:pt x="4392" y="1386"/>
                      <a:pt x="4392" y="2197"/>
                    </a:cubicBezTo>
                    <a:cubicBezTo>
                      <a:pt x="4392" y="3408"/>
                      <a:pt x="3406" y="4393"/>
                      <a:pt x="2196" y="43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A37BBFBC-233D-5E47-B684-47774CDFA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61073" y="138675"/>
              <a:ext cx="1183748" cy="596117"/>
              <a:chOff x="5826125" y="2760663"/>
              <a:chExt cx="1771650" cy="892175"/>
            </a:xfrm>
            <a:solidFill>
              <a:schemeClr val="accent5"/>
            </a:solidFill>
          </p:grpSpPr>
          <p:sp>
            <p:nvSpPr>
              <p:cNvPr id="72" name="Freeform 45">
                <a:extLst>
                  <a:ext uri="{FF2B5EF4-FFF2-40B4-BE49-F238E27FC236}">
                    <a16:creationId xmlns:a16="http://schemas.microsoft.com/office/drawing/2014/main" id="{E3933ADF-EA44-7241-B336-D88803E9C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6125" y="2760663"/>
                <a:ext cx="1771650" cy="892175"/>
              </a:xfrm>
              <a:custGeom>
                <a:avLst/>
                <a:gdLst>
                  <a:gd name="T0" fmla="*/ 1706153 w 4923"/>
                  <a:gd name="T1" fmla="*/ 891815 h 2477"/>
                  <a:gd name="T2" fmla="*/ 647770 w 4923"/>
                  <a:gd name="T3" fmla="*/ 891815 h 2477"/>
                  <a:gd name="T4" fmla="*/ 647770 w 4923"/>
                  <a:gd name="T5" fmla="*/ 891815 h 2477"/>
                  <a:gd name="T6" fmla="*/ 615381 w 4923"/>
                  <a:gd name="T7" fmla="*/ 859398 h 2477"/>
                  <a:gd name="T8" fmla="*/ 615381 w 4923"/>
                  <a:gd name="T9" fmla="*/ 859398 h 2477"/>
                  <a:gd name="T10" fmla="*/ 647770 w 4923"/>
                  <a:gd name="T11" fmla="*/ 826622 h 2477"/>
                  <a:gd name="T12" fmla="*/ 1706153 w 4923"/>
                  <a:gd name="T13" fmla="*/ 826622 h 2477"/>
                  <a:gd name="T14" fmla="*/ 1706153 w 4923"/>
                  <a:gd name="T15" fmla="*/ 65193 h 2477"/>
                  <a:gd name="T16" fmla="*/ 65137 w 4923"/>
                  <a:gd name="T17" fmla="*/ 65193 h 2477"/>
                  <a:gd name="T18" fmla="*/ 65137 w 4923"/>
                  <a:gd name="T19" fmla="*/ 497774 h 2477"/>
                  <a:gd name="T20" fmla="*/ 65137 w 4923"/>
                  <a:gd name="T21" fmla="*/ 497774 h 2477"/>
                  <a:gd name="T22" fmla="*/ 32748 w 4923"/>
                  <a:gd name="T23" fmla="*/ 530190 h 2477"/>
                  <a:gd name="T24" fmla="*/ 32748 w 4923"/>
                  <a:gd name="T25" fmla="*/ 530190 h 2477"/>
                  <a:gd name="T26" fmla="*/ 0 w 4923"/>
                  <a:gd name="T27" fmla="*/ 497774 h 2477"/>
                  <a:gd name="T28" fmla="*/ 0 w 4923"/>
                  <a:gd name="T29" fmla="*/ 65193 h 2477"/>
                  <a:gd name="T30" fmla="*/ 0 w 4923"/>
                  <a:gd name="T31" fmla="*/ 65193 h 2477"/>
                  <a:gd name="T32" fmla="*/ 65137 w 4923"/>
                  <a:gd name="T33" fmla="*/ 0 h 2477"/>
                  <a:gd name="T34" fmla="*/ 1706153 w 4923"/>
                  <a:gd name="T35" fmla="*/ 0 h 2477"/>
                  <a:gd name="T36" fmla="*/ 1706153 w 4923"/>
                  <a:gd name="T37" fmla="*/ 0 h 2477"/>
                  <a:gd name="T38" fmla="*/ 1771290 w 4923"/>
                  <a:gd name="T39" fmla="*/ 65193 h 2477"/>
                  <a:gd name="T40" fmla="*/ 1771290 w 4923"/>
                  <a:gd name="T41" fmla="*/ 826622 h 2477"/>
                  <a:gd name="T42" fmla="*/ 1771290 w 4923"/>
                  <a:gd name="T43" fmla="*/ 826622 h 2477"/>
                  <a:gd name="T44" fmla="*/ 1706153 w 4923"/>
                  <a:gd name="T45" fmla="*/ 891815 h 24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923" h="2477">
                    <a:moveTo>
                      <a:pt x="4741" y="2476"/>
                    </a:moveTo>
                    <a:lnTo>
                      <a:pt x="1800" y="2476"/>
                    </a:lnTo>
                    <a:cubicBezTo>
                      <a:pt x="1751" y="2476"/>
                      <a:pt x="1710" y="2436"/>
                      <a:pt x="1710" y="2386"/>
                    </a:cubicBezTo>
                    <a:cubicBezTo>
                      <a:pt x="1710" y="2336"/>
                      <a:pt x="1751" y="2295"/>
                      <a:pt x="1800" y="2295"/>
                    </a:cubicBezTo>
                    <a:lnTo>
                      <a:pt x="4741" y="2295"/>
                    </a:lnTo>
                    <a:lnTo>
                      <a:pt x="4741" y="181"/>
                    </a:lnTo>
                    <a:lnTo>
                      <a:pt x="181" y="181"/>
                    </a:lnTo>
                    <a:lnTo>
                      <a:pt x="181" y="1382"/>
                    </a:lnTo>
                    <a:cubicBezTo>
                      <a:pt x="181" y="1432"/>
                      <a:pt x="141" y="1472"/>
                      <a:pt x="91" y="1472"/>
                    </a:cubicBezTo>
                    <a:cubicBezTo>
                      <a:pt x="41" y="1472"/>
                      <a:pt x="0" y="1432"/>
                      <a:pt x="0" y="1382"/>
                    </a:cubicBezTo>
                    <a:lnTo>
                      <a:pt x="0" y="181"/>
                    </a:lnTo>
                    <a:cubicBezTo>
                      <a:pt x="0" y="82"/>
                      <a:pt x="81" y="0"/>
                      <a:pt x="181" y="0"/>
                    </a:cubicBezTo>
                    <a:lnTo>
                      <a:pt x="4741" y="0"/>
                    </a:lnTo>
                    <a:cubicBezTo>
                      <a:pt x="4841" y="0"/>
                      <a:pt x="4922" y="82"/>
                      <a:pt x="4922" y="181"/>
                    </a:cubicBezTo>
                    <a:lnTo>
                      <a:pt x="4922" y="2295"/>
                    </a:lnTo>
                    <a:cubicBezTo>
                      <a:pt x="4922" y="2395"/>
                      <a:pt x="4841" y="2476"/>
                      <a:pt x="4741" y="247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3" name="Freeform 46">
                <a:extLst>
                  <a:ext uri="{FF2B5EF4-FFF2-40B4-BE49-F238E27FC236}">
                    <a16:creationId xmlns:a16="http://schemas.microsoft.com/office/drawing/2014/main" id="{50DBC58F-4F96-3148-AF4A-4595A9023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7588" y="2955925"/>
                <a:ext cx="923925" cy="85725"/>
              </a:xfrm>
              <a:custGeom>
                <a:avLst/>
                <a:gdLst>
                  <a:gd name="T0" fmla="*/ 923565 w 2565"/>
                  <a:gd name="T1" fmla="*/ 69156 h 238"/>
                  <a:gd name="T2" fmla="*/ 923565 w 2565"/>
                  <a:gd name="T3" fmla="*/ 69156 h 238"/>
                  <a:gd name="T4" fmla="*/ 907356 w 2565"/>
                  <a:gd name="T5" fmla="*/ 85365 h 238"/>
                  <a:gd name="T6" fmla="*/ 16209 w 2565"/>
                  <a:gd name="T7" fmla="*/ 85365 h 238"/>
                  <a:gd name="T8" fmla="*/ 16209 w 2565"/>
                  <a:gd name="T9" fmla="*/ 85365 h 238"/>
                  <a:gd name="T10" fmla="*/ 0 w 2565"/>
                  <a:gd name="T11" fmla="*/ 69156 h 238"/>
                  <a:gd name="T12" fmla="*/ 0 w 2565"/>
                  <a:gd name="T13" fmla="*/ 16209 h 238"/>
                  <a:gd name="T14" fmla="*/ 0 w 2565"/>
                  <a:gd name="T15" fmla="*/ 16209 h 238"/>
                  <a:gd name="T16" fmla="*/ 16209 w 2565"/>
                  <a:gd name="T17" fmla="*/ 0 h 238"/>
                  <a:gd name="T18" fmla="*/ 907356 w 2565"/>
                  <a:gd name="T19" fmla="*/ 0 h 238"/>
                  <a:gd name="T20" fmla="*/ 907356 w 2565"/>
                  <a:gd name="T21" fmla="*/ 0 h 238"/>
                  <a:gd name="T22" fmla="*/ 923565 w 2565"/>
                  <a:gd name="T23" fmla="*/ 16209 h 238"/>
                  <a:gd name="T24" fmla="*/ 923565 w 2565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65" h="238">
                    <a:moveTo>
                      <a:pt x="2564" y="192"/>
                    </a:moveTo>
                    <a:lnTo>
                      <a:pt x="2564" y="192"/>
                    </a:lnTo>
                    <a:cubicBezTo>
                      <a:pt x="2564" y="216"/>
                      <a:pt x="2543" y="237"/>
                      <a:pt x="2519" y="237"/>
                    </a:cubicBezTo>
                    <a:lnTo>
                      <a:pt x="45" y="237"/>
                    </a:lnTo>
                    <a:cubicBezTo>
                      <a:pt x="21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1" y="0"/>
                      <a:pt x="45" y="0"/>
                    </a:cubicBezTo>
                    <a:lnTo>
                      <a:pt x="2519" y="0"/>
                    </a:lnTo>
                    <a:cubicBezTo>
                      <a:pt x="2543" y="0"/>
                      <a:pt x="2564" y="21"/>
                      <a:pt x="2564" y="45"/>
                    </a:cubicBezTo>
                    <a:lnTo>
                      <a:pt x="2564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4" name="Freeform 47">
                <a:extLst>
                  <a:ext uri="{FF2B5EF4-FFF2-40B4-BE49-F238E27FC236}">
                    <a16:creationId xmlns:a16="http://schemas.microsoft.com/office/drawing/2014/main" id="{5E291BDA-B567-FA47-8358-5E599965C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0725" y="2955925"/>
                <a:ext cx="257175" cy="85725"/>
              </a:xfrm>
              <a:custGeom>
                <a:avLst/>
                <a:gdLst>
                  <a:gd name="T0" fmla="*/ 256815 w 714"/>
                  <a:gd name="T1" fmla="*/ 69156 h 238"/>
                  <a:gd name="T2" fmla="*/ 256815 w 714"/>
                  <a:gd name="T3" fmla="*/ 69156 h 238"/>
                  <a:gd name="T4" fmla="*/ 240606 w 714"/>
                  <a:gd name="T5" fmla="*/ 85365 h 238"/>
                  <a:gd name="T6" fmla="*/ 16209 w 714"/>
                  <a:gd name="T7" fmla="*/ 85365 h 238"/>
                  <a:gd name="T8" fmla="*/ 16209 w 714"/>
                  <a:gd name="T9" fmla="*/ 85365 h 238"/>
                  <a:gd name="T10" fmla="*/ 0 w 714"/>
                  <a:gd name="T11" fmla="*/ 69156 h 238"/>
                  <a:gd name="T12" fmla="*/ 0 w 714"/>
                  <a:gd name="T13" fmla="*/ 16209 h 238"/>
                  <a:gd name="T14" fmla="*/ 0 w 714"/>
                  <a:gd name="T15" fmla="*/ 16209 h 238"/>
                  <a:gd name="T16" fmla="*/ 16209 w 714"/>
                  <a:gd name="T17" fmla="*/ 0 h 238"/>
                  <a:gd name="T18" fmla="*/ 240606 w 714"/>
                  <a:gd name="T19" fmla="*/ 0 h 238"/>
                  <a:gd name="T20" fmla="*/ 240606 w 714"/>
                  <a:gd name="T21" fmla="*/ 0 h 238"/>
                  <a:gd name="T22" fmla="*/ 256815 w 714"/>
                  <a:gd name="T23" fmla="*/ 16209 h 238"/>
                  <a:gd name="T24" fmla="*/ 256815 w 714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14" h="238">
                    <a:moveTo>
                      <a:pt x="713" y="192"/>
                    </a:moveTo>
                    <a:lnTo>
                      <a:pt x="713" y="192"/>
                    </a:lnTo>
                    <a:cubicBezTo>
                      <a:pt x="713" y="216"/>
                      <a:pt x="693" y="237"/>
                      <a:pt x="668" y="237"/>
                    </a:cubicBezTo>
                    <a:lnTo>
                      <a:pt x="45" y="237"/>
                    </a:lnTo>
                    <a:cubicBezTo>
                      <a:pt x="20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0" y="0"/>
                      <a:pt x="45" y="0"/>
                    </a:cubicBezTo>
                    <a:lnTo>
                      <a:pt x="668" y="0"/>
                    </a:lnTo>
                    <a:cubicBezTo>
                      <a:pt x="693" y="0"/>
                      <a:pt x="713" y="21"/>
                      <a:pt x="713" y="45"/>
                    </a:cubicBezTo>
                    <a:lnTo>
                      <a:pt x="713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5" name="Freeform 48">
                <a:extLst>
                  <a:ext uri="{FF2B5EF4-FFF2-40B4-BE49-F238E27FC236}">
                    <a16:creationId xmlns:a16="http://schemas.microsoft.com/office/drawing/2014/main" id="{0CC87F9B-59F5-2249-832D-982BAD07A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217863"/>
                <a:ext cx="1219200" cy="34925"/>
              </a:xfrm>
              <a:custGeom>
                <a:avLst/>
                <a:gdLst>
                  <a:gd name="T0" fmla="*/ 1218840 w 3388"/>
                  <a:gd name="T1" fmla="*/ 18190 h 96"/>
                  <a:gd name="T2" fmla="*/ 1218840 w 3388"/>
                  <a:gd name="T3" fmla="*/ 18190 h 96"/>
                  <a:gd name="T4" fmla="*/ 1202647 w 3388"/>
                  <a:gd name="T5" fmla="*/ 34561 h 96"/>
                  <a:gd name="T6" fmla="*/ 16194 w 3388"/>
                  <a:gd name="T7" fmla="*/ 34561 h 96"/>
                  <a:gd name="T8" fmla="*/ 16194 w 3388"/>
                  <a:gd name="T9" fmla="*/ 34561 h 96"/>
                  <a:gd name="T10" fmla="*/ 0 w 3388"/>
                  <a:gd name="T11" fmla="*/ 18190 h 96"/>
                  <a:gd name="T12" fmla="*/ 0 w 3388"/>
                  <a:gd name="T13" fmla="*/ 16371 h 96"/>
                  <a:gd name="T14" fmla="*/ 0 w 3388"/>
                  <a:gd name="T15" fmla="*/ 16371 h 96"/>
                  <a:gd name="T16" fmla="*/ 16194 w 3388"/>
                  <a:gd name="T17" fmla="*/ 0 h 96"/>
                  <a:gd name="T18" fmla="*/ 1202647 w 3388"/>
                  <a:gd name="T19" fmla="*/ 0 h 96"/>
                  <a:gd name="T20" fmla="*/ 1202647 w 3388"/>
                  <a:gd name="T21" fmla="*/ 0 h 96"/>
                  <a:gd name="T22" fmla="*/ 1218840 w 3388"/>
                  <a:gd name="T23" fmla="*/ 16371 h 96"/>
                  <a:gd name="T24" fmla="*/ 1218840 w 3388"/>
                  <a:gd name="T25" fmla="*/ 18190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6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5"/>
                      <a:pt x="3367" y="95"/>
                      <a:pt x="3342" y="95"/>
                    </a:cubicBezTo>
                    <a:lnTo>
                      <a:pt x="45" y="95"/>
                    </a:lnTo>
                    <a:cubicBezTo>
                      <a:pt x="20" y="95"/>
                      <a:pt x="0" y="75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6" name="Freeform 49">
                <a:extLst>
                  <a:ext uri="{FF2B5EF4-FFF2-40B4-BE49-F238E27FC236}">
                    <a16:creationId xmlns:a16="http://schemas.microsoft.com/office/drawing/2014/main" id="{151E69D2-442E-004F-8556-F616AC21F8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144838"/>
                <a:ext cx="1219200" cy="34925"/>
              </a:xfrm>
              <a:custGeom>
                <a:avLst/>
                <a:gdLst>
                  <a:gd name="T0" fmla="*/ 1218840 w 3388"/>
                  <a:gd name="T1" fmla="*/ 18003 h 97"/>
                  <a:gd name="T2" fmla="*/ 1218840 w 3388"/>
                  <a:gd name="T3" fmla="*/ 18003 h 97"/>
                  <a:gd name="T4" fmla="*/ 1202647 w 3388"/>
                  <a:gd name="T5" fmla="*/ 34565 h 97"/>
                  <a:gd name="T6" fmla="*/ 16194 w 3388"/>
                  <a:gd name="T7" fmla="*/ 34565 h 97"/>
                  <a:gd name="T8" fmla="*/ 16194 w 3388"/>
                  <a:gd name="T9" fmla="*/ 34565 h 97"/>
                  <a:gd name="T10" fmla="*/ 0 w 3388"/>
                  <a:gd name="T11" fmla="*/ 18003 h 97"/>
                  <a:gd name="T12" fmla="*/ 0 w 3388"/>
                  <a:gd name="T13" fmla="*/ 16202 h 97"/>
                  <a:gd name="T14" fmla="*/ 0 w 3388"/>
                  <a:gd name="T15" fmla="*/ 16202 h 97"/>
                  <a:gd name="T16" fmla="*/ 16194 w 3388"/>
                  <a:gd name="T17" fmla="*/ 0 h 97"/>
                  <a:gd name="T18" fmla="*/ 1202647 w 3388"/>
                  <a:gd name="T19" fmla="*/ 0 h 97"/>
                  <a:gd name="T20" fmla="*/ 1202647 w 3388"/>
                  <a:gd name="T21" fmla="*/ 0 h 97"/>
                  <a:gd name="T22" fmla="*/ 1218840 w 3388"/>
                  <a:gd name="T23" fmla="*/ 16202 h 97"/>
                  <a:gd name="T24" fmla="*/ 1218840 w 3388"/>
                  <a:gd name="T25" fmla="*/ 18003 h 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7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6"/>
                      <a:pt x="3367" y="96"/>
                      <a:pt x="3342" y="96"/>
                    </a:cubicBezTo>
                    <a:lnTo>
                      <a:pt x="45" y="96"/>
                    </a:lnTo>
                    <a:cubicBezTo>
                      <a:pt x="20" y="96"/>
                      <a:pt x="0" y="76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7" name="Freeform 50">
                <a:extLst>
                  <a:ext uri="{FF2B5EF4-FFF2-40B4-BE49-F238E27FC236}">
                    <a16:creationId xmlns:a16="http://schemas.microsoft.com/office/drawing/2014/main" id="{78252E81-9795-5845-A796-50B06BE55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5150" y="3471863"/>
                <a:ext cx="504825" cy="33337"/>
              </a:xfrm>
              <a:custGeom>
                <a:avLst/>
                <a:gdLst>
                  <a:gd name="T0" fmla="*/ 488273 w 1403"/>
                  <a:gd name="T1" fmla="*/ 32975 h 92"/>
                  <a:gd name="T2" fmla="*/ 15832 w 1403"/>
                  <a:gd name="T3" fmla="*/ 32975 h 92"/>
                  <a:gd name="T4" fmla="*/ 15832 w 1403"/>
                  <a:gd name="T5" fmla="*/ 32975 h 92"/>
                  <a:gd name="T6" fmla="*/ 0 w 1403"/>
                  <a:gd name="T7" fmla="*/ 16669 h 92"/>
                  <a:gd name="T8" fmla="*/ 0 w 1403"/>
                  <a:gd name="T9" fmla="*/ 16669 h 92"/>
                  <a:gd name="T10" fmla="*/ 15832 w 1403"/>
                  <a:gd name="T11" fmla="*/ 0 h 92"/>
                  <a:gd name="T12" fmla="*/ 488273 w 1403"/>
                  <a:gd name="T13" fmla="*/ 0 h 92"/>
                  <a:gd name="T14" fmla="*/ 488273 w 1403"/>
                  <a:gd name="T15" fmla="*/ 0 h 92"/>
                  <a:gd name="T16" fmla="*/ 504465 w 1403"/>
                  <a:gd name="T17" fmla="*/ 16669 h 92"/>
                  <a:gd name="T18" fmla="*/ 504465 w 1403"/>
                  <a:gd name="T19" fmla="*/ 16669 h 92"/>
                  <a:gd name="T20" fmla="*/ 488273 w 1403"/>
                  <a:gd name="T21" fmla="*/ 32975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3" h="92">
                    <a:moveTo>
                      <a:pt x="1357" y="91"/>
                    </a:moveTo>
                    <a:lnTo>
                      <a:pt x="44" y="91"/>
                    </a:lnTo>
                    <a:cubicBezTo>
                      <a:pt x="20" y="91"/>
                      <a:pt x="0" y="70"/>
                      <a:pt x="0" y="46"/>
                    </a:cubicBezTo>
                    <a:cubicBezTo>
                      <a:pt x="0" y="20"/>
                      <a:pt x="20" y="0"/>
                      <a:pt x="44" y="0"/>
                    </a:cubicBezTo>
                    <a:lnTo>
                      <a:pt x="1357" y="0"/>
                    </a:lnTo>
                    <a:cubicBezTo>
                      <a:pt x="1382" y="0"/>
                      <a:pt x="1402" y="20"/>
                      <a:pt x="1402" y="46"/>
                    </a:cubicBezTo>
                    <a:cubicBezTo>
                      <a:pt x="1402" y="70"/>
                      <a:pt x="1382" y="91"/>
                      <a:pt x="1357" y="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14EF2554-00C1-9E4A-8D93-557AC6046A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72385">
              <a:off x="9814219" y="-64103"/>
              <a:ext cx="985397" cy="866597"/>
            </a:xfrm>
            <a:custGeom>
              <a:avLst/>
              <a:gdLst>
                <a:gd name="T0" fmla="*/ 519327 w 4095"/>
                <a:gd name="T1" fmla="*/ 752916 h 3602"/>
                <a:gd name="T2" fmla="*/ 737214 w 4095"/>
                <a:gd name="T3" fmla="*/ 971121 h 3602"/>
                <a:gd name="T4" fmla="*/ 737214 w 4095"/>
                <a:gd name="T5" fmla="*/ 535071 h 3602"/>
                <a:gd name="T6" fmla="*/ 454141 w 4095"/>
                <a:gd name="T7" fmla="*/ 752916 h 3602"/>
                <a:gd name="T8" fmla="*/ 737214 w 4095"/>
                <a:gd name="T9" fmla="*/ 469897 h 3602"/>
                <a:gd name="T10" fmla="*/ 737214 w 4095"/>
                <a:gd name="T11" fmla="*/ 1035934 h 3602"/>
                <a:gd name="T12" fmla="*/ 1212603 w 4095"/>
                <a:gd name="T13" fmla="*/ 1268902 h 3602"/>
                <a:gd name="T14" fmla="*/ 1240335 w 4095"/>
                <a:gd name="T15" fmla="*/ 1232175 h 3602"/>
                <a:gd name="T16" fmla="*/ 1401319 w 4095"/>
                <a:gd name="T17" fmla="*/ 978322 h 3602"/>
                <a:gd name="T18" fmla="*/ 1388714 w 4095"/>
                <a:gd name="T19" fmla="*/ 931512 h 3602"/>
                <a:gd name="T20" fmla="*/ 1255821 w 4095"/>
                <a:gd name="T21" fmla="*/ 831052 h 3602"/>
                <a:gd name="T22" fmla="*/ 1261943 w 4095"/>
                <a:gd name="T23" fmla="*/ 752916 h 3602"/>
                <a:gd name="T24" fmla="*/ 1272027 w 4095"/>
                <a:gd name="T25" fmla="*/ 641653 h 3602"/>
                <a:gd name="T26" fmla="*/ 1404560 w 4095"/>
                <a:gd name="T27" fmla="*/ 553434 h 3602"/>
                <a:gd name="T28" fmla="*/ 1264824 w 4095"/>
                <a:gd name="T29" fmla="*/ 290580 h 3602"/>
                <a:gd name="T30" fmla="*/ 1100599 w 4095"/>
                <a:gd name="T31" fmla="*/ 345671 h 3602"/>
                <a:gd name="T32" fmla="*/ 1064224 w 4095"/>
                <a:gd name="T33" fmla="*/ 342791 h 3602"/>
                <a:gd name="T34" fmla="*/ 908282 w 4095"/>
                <a:gd name="T35" fmla="*/ 234408 h 3602"/>
                <a:gd name="T36" fmla="*/ 873708 w 4095"/>
                <a:gd name="T37" fmla="*/ 65173 h 3602"/>
                <a:gd name="T38" fmla="*/ 566146 w 4095"/>
                <a:gd name="T39" fmla="*/ 99381 h 3602"/>
                <a:gd name="T40" fmla="*/ 545618 w 4095"/>
                <a:gd name="T41" fmla="*/ 264655 h 3602"/>
                <a:gd name="T42" fmla="*/ 410204 w 4095"/>
                <a:gd name="T43" fmla="*/ 342791 h 3602"/>
                <a:gd name="T44" fmla="*/ 256422 w 4095"/>
                <a:gd name="T45" fmla="*/ 277977 h 3602"/>
                <a:gd name="T46" fmla="*/ 73109 w 4095"/>
                <a:gd name="T47" fmla="*/ 527509 h 3602"/>
                <a:gd name="T48" fmla="*/ 85714 w 4095"/>
                <a:gd name="T49" fmla="*/ 573959 h 3602"/>
                <a:gd name="T50" fmla="*/ 218607 w 4095"/>
                <a:gd name="T51" fmla="*/ 674419 h 3602"/>
                <a:gd name="T52" fmla="*/ 212485 w 4095"/>
                <a:gd name="T53" fmla="*/ 752916 h 3602"/>
                <a:gd name="T54" fmla="*/ 202761 w 4095"/>
                <a:gd name="T55" fmla="*/ 864179 h 3602"/>
                <a:gd name="T56" fmla="*/ 69868 w 4095"/>
                <a:gd name="T57" fmla="*/ 952397 h 3602"/>
                <a:gd name="T58" fmla="*/ 145858 w 4095"/>
                <a:gd name="T59" fmla="*/ 1104708 h 3602"/>
                <a:gd name="T60" fmla="*/ 133973 w 4095"/>
                <a:gd name="T61" fmla="*/ 1148997 h 3602"/>
                <a:gd name="T62" fmla="*/ 16567 w 4095"/>
                <a:gd name="T63" fmla="*/ 1011089 h 3602"/>
                <a:gd name="T64" fmla="*/ 52941 w 4095"/>
                <a:gd name="T65" fmla="*/ 875341 h 3602"/>
                <a:gd name="T66" fmla="*/ 147659 w 4095"/>
                <a:gd name="T67" fmla="*/ 752916 h 3602"/>
                <a:gd name="T68" fmla="*/ 52941 w 4095"/>
                <a:gd name="T69" fmla="*/ 630490 h 3602"/>
                <a:gd name="T70" fmla="*/ 6843 w 4095"/>
                <a:gd name="T71" fmla="*/ 569998 h 3602"/>
                <a:gd name="T72" fmla="*/ 153421 w 4095"/>
                <a:gd name="T73" fmla="*/ 258173 h 3602"/>
                <a:gd name="T74" fmla="*/ 387154 w 4095"/>
                <a:gd name="T75" fmla="*/ 278338 h 3602"/>
                <a:gd name="T76" fmla="*/ 500960 w 4095"/>
                <a:gd name="T77" fmla="*/ 99381 h 3602"/>
                <a:gd name="T78" fmla="*/ 873708 w 4095"/>
                <a:gd name="T79" fmla="*/ 0 h 3602"/>
                <a:gd name="T80" fmla="*/ 973468 w 4095"/>
                <a:gd name="T81" fmla="*/ 212444 h 3602"/>
                <a:gd name="T82" fmla="*/ 1185233 w 4095"/>
                <a:gd name="T83" fmla="*/ 221806 h 3602"/>
                <a:gd name="T84" fmla="*/ 1457861 w 4095"/>
                <a:gd name="T85" fmla="*/ 494742 h 3602"/>
                <a:gd name="T86" fmla="*/ 1421487 w 4095"/>
                <a:gd name="T87" fmla="*/ 630490 h 3602"/>
                <a:gd name="T88" fmla="*/ 1326769 w 4095"/>
                <a:gd name="T89" fmla="*/ 752916 h 3602"/>
                <a:gd name="T90" fmla="*/ 1421487 w 4095"/>
                <a:gd name="T91" fmla="*/ 875341 h 3602"/>
                <a:gd name="T92" fmla="*/ 1467585 w 4095"/>
                <a:gd name="T93" fmla="*/ 935833 h 3602"/>
                <a:gd name="T94" fmla="*/ 1321007 w 4095"/>
                <a:gd name="T95" fmla="*/ 1248018 h 3602"/>
                <a:gd name="T96" fmla="*/ 1244656 w 4095"/>
                <a:gd name="T97" fmla="*/ 1296628 h 36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95" h="3602">
                  <a:moveTo>
                    <a:pt x="2047" y="1486"/>
                  </a:moveTo>
                  <a:lnTo>
                    <a:pt x="2047" y="1486"/>
                  </a:lnTo>
                  <a:cubicBezTo>
                    <a:pt x="1713" y="1486"/>
                    <a:pt x="1442" y="1757"/>
                    <a:pt x="1442" y="2091"/>
                  </a:cubicBezTo>
                  <a:cubicBezTo>
                    <a:pt x="1442" y="2425"/>
                    <a:pt x="1713" y="2697"/>
                    <a:pt x="2047" y="2697"/>
                  </a:cubicBezTo>
                  <a:cubicBezTo>
                    <a:pt x="2381" y="2697"/>
                    <a:pt x="2653" y="2425"/>
                    <a:pt x="2653" y="2091"/>
                  </a:cubicBezTo>
                  <a:cubicBezTo>
                    <a:pt x="2653" y="1757"/>
                    <a:pt x="2381" y="1486"/>
                    <a:pt x="2047" y="1486"/>
                  </a:cubicBezTo>
                  <a:close/>
                  <a:moveTo>
                    <a:pt x="2047" y="2877"/>
                  </a:moveTo>
                  <a:lnTo>
                    <a:pt x="2047" y="2877"/>
                  </a:lnTo>
                  <a:cubicBezTo>
                    <a:pt x="1613" y="2877"/>
                    <a:pt x="1261" y="2525"/>
                    <a:pt x="1261" y="2091"/>
                  </a:cubicBezTo>
                  <a:cubicBezTo>
                    <a:pt x="1261" y="1657"/>
                    <a:pt x="1613" y="1305"/>
                    <a:pt x="2047" y="1305"/>
                  </a:cubicBezTo>
                  <a:cubicBezTo>
                    <a:pt x="2481" y="1305"/>
                    <a:pt x="2833" y="1657"/>
                    <a:pt x="2833" y="2091"/>
                  </a:cubicBezTo>
                  <a:cubicBezTo>
                    <a:pt x="2833" y="2525"/>
                    <a:pt x="2481" y="2877"/>
                    <a:pt x="2047" y="2877"/>
                  </a:cubicBezTo>
                  <a:close/>
                  <a:moveTo>
                    <a:pt x="3456" y="3601"/>
                  </a:moveTo>
                  <a:lnTo>
                    <a:pt x="3456" y="3601"/>
                  </a:lnTo>
                  <a:cubicBezTo>
                    <a:pt x="3412" y="3601"/>
                    <a:pt x="3374" y="3569"/>
                    <a:pt x="3367" y="3524"/>
                  </a:cubicBezTo>
                  <a:cubicBezTo>
                    <a:pt x="3360" y="3475"/>
                    <a:pt x="3394" y="3429"/>
                    <a:pt x="3444" y="3422"/>
                  </a:cubicBezTo>
                  <a:cubicBezTo>
                    <a:pt x="3472" y="3417"/>
                    <a:pt x="3497" y="3400"/>
                    <a:pt x="3512" y="3375"/>
                  </a:cubicBezTo>
                  <a:lnTo>
                    <a:pt x="3891" y="2717"/>
                  </a:lnTo>
                  <a:cubicBezTo>
                    <a:pt x="3904" y="2696"/>
                    <a:pt x="3908" y="2670"/>
                    <a:pt x="3900" y="2645"/>
                  </a:cubicBezTo>
                  <a:cubicBezTo>
                    <a:pt x="3894" y="2620"/>
                    <a:pt x="3879" y="2600"/>
                    <a:pt x="3856" y="2587"/>
                  </a:cubicBezTo>
                  <a:lnTo>
                    <a:pt x="3532" y="2400"/>
                  </a:lnTo>
                  <a:cubicBezTo>
                    <a:pt x="3499" y="2381"/>
                    <a:pt x="3482" y="2345"/>
                    <a:pt x="3487" y="2308"/>
                  </a:cubicBezTo>
                  <a:cubicBezTo>
                    <a:pt x="3498" y="2237"/>
                    <a:pt x="3504" y="2163"/>
                    <a:pt x="3504" y="2091"/>
                  </a:cubicBezTo>
                  <a:cubicBezTo>
                    <a:pt x="3504" y="2018"/>
                    <a:pt x="3498" y="1945"/>
                    <a:pt x="3487" y="1874"/>
                  </a:cubicBezTo>
                  <a:cubicBezTo>
                    <a:pt x="3482" y="1837"/>
                    <a:pt x="3499" y="1801"/>
                    <a:pt x="3532" y="1782"/>
                  </a:cubicBezTo>
                  <a:lnTo>
                    <a:pt x="3856" y="1594"/>
                  </a:lnTo>
                  <a:cubicBezTo>
                    <a:pt x="3879" y="1582"/>
                    <a:pt x="3894" y="1561"/>
                    <a:pt x="3900" y="1537"/>
                  </a:cubicBezTo>
                  <a:cubicBezTo>
                    <a:pt x="3908" y="1512"/>
                    <a:pt x="3904" y="1486"/>
                    <a:pt x="3892" y="1465"/>
                  </a:cubicBezTo>
                  <a:lnTo>
                    <a:pt x="3512" y="807"/>
                  </a:lnTo>
                  <a:cubicBezTo>
                    <a:pt x="3486" y="761"/>
                    <a:pt x="3427" y="746"/>
                    <a:pt x="3382" y="772"/>
                  </a:cubicBezTo>
                  <a:lnTo>
                    <a:pt x="3056" y="960"/>
                  </a:lnTo>
                  <a:cubicBezTo>
                    <a:pt x="3024" y="979"/>
                    <a:pt x="2984" y="975"/>
                    <a:pt x="2955" y="952"/>
                  </a:cubicBezTo>
                  <a:cubicBezTo>
                    <a:pt x="2841" y="861"/>
                    <a:pt x="2715" y="788"/>
                    <a:pt x="2579" y="735"/>
                  </a:cubicBezTo>
                  <a:cubicBezTo>
                    <a:pt x="2544" y="721"/>
                    <a:pt x="2522" y="688"/>
                    <a:pt x="2522" y="651"/>
                  </a:cubicBezTo>
                  <a:lnTo>
                    <a:pt x="2522" y="276"/>
                  </a:lnTo>
                  <a:cubicBezTo>
                    <a:pt x="2522" y="223"/>
                    <a:pt x="2479" y="181"/>
                    <a:pt x="2426" y="181"/>
                  </a:cubicBezTo>
                  <a:lnTo>
                    <a:pt x="1667" y="181"/>
                  </a:lnTo>
                  <a:cubicBezTo>
                    <a:pt x="1615" y="181"/>
                    <a:pt x="1572" y="223"/>
                    <a:pt x="1572" y="276"/>
                  </a:cubicBezTo>
                  <a:lnTo>
                    <a:pt x="1572" y="651"/>
                  </a:lnTo>
                  <a:cubicBezTo>
                    <a:pt x="1572" y="688"/>
                    <a:pt x="1549" y="721"/>
                    <a:pt x="1515" y="735"/>
                  </a:cubicBezTo>
                  <a:cubicBezTo>
                    <a:pt x="1380" y="788"/>
                    <a:pt x="1253" y="861"/>
                    <a:pt x="1139" y="952"/>
                  </a:cubicBezTo>
                  <a:cubicBezTo>
                    <a:pt x="1110" y="975"/>
                    <a:pt x="1069" y="979"/>
                    <a:pt x="1038" y="960"/>
                  </a:cubicBezTo>
                  <a:lnTo>
                    <a:pt x="712" y="772"/>
                  </a:lnTo>
                  <a:cubicBezTo>
                    <a:pt x="667" y="746"/>
                    <a:pt x="609" y="761"/>
                    <a:pt x="582" y="807"/>
                  </a:cubicBezTo>
                  <a:lnTo>
                    <a:pt x="203" y="1465"/>
                  </a:lnTo>
                  <a:cubicBezTo>
                    <a:pt x="190" y="1486"/>
                    <a:pt x="187" y="1511"/>
                    <a:pt x="194" y="1537"/>
                  </a:cubicBezTo>
                  <a:cubicBezTo>
                    <a:pt x="200" y="1561"/>
                    <a:pt x="216" y="1582"/>
                    <a:pt x="238" y="1594"/>
                  </a:cubicBezTo>
                  <a:lnTo>
                    <a:pt x="563" y="1782"/>
                  </a:lnTo>
                  <a:cubicBezTo>
                    <a:pt x="594" y="1801"/>
                    <a:pt x="612" y="1837"/>
                    <a:pt x="607" y="1873"/>
                  </a:cubicBezTo>
                  <a:cubicBezTo>
                    <a:pt x="596" y="1946"/>
                    <a:pt x="590" y="2018"/>
                    <a:pt x="590" y="2091"/>
                  </a:cubicBezTo>
                  <a:cubicBezTo>
                    <a:pt x="590" y="2163"/>
                    <a:pt x="596" y="2236"/>
                    <a:pt x="607" y="2309"/>
                  </a:cubicBezTo>
                  <a:cubicBezTo>
                    <a:pt x="612" y="2345"/>
                    <a:pt x="594" y="2381"/>
                    <a:pt x="563" y="2400"/>
                  </a:cubicBezTo>
                  <a:lnTo>
                    <a:pt x="238" y="2587"/>
                  </a:lnTo>
                  <a:cubicBezTo>
                    <a:pt x="216" y="2600"/>
                    <a:pt x="200" y="2620"/>
                    <a:pt x="194" y="2645"/>
                  </a:cubicBezTo>
                  <a:cubicBezTo>
                    <a:pt x="187" y="2670"/>
                    <a:pt x="190" y="2696"/>
                    <a:pt x="203" y="2717"/>
                  </a:cubicBezTo>
                  <a:lnTo>
                    <a:pt x="405" y="3068"/>
                  </a:lnTo>
                  <a:cubicBezTo>
                    <a:pt x="430" y="3111"/>
                    <a:pt x="415" y="3167"/>
                    <a:pt x="372" y="3191"/>
                  </a:cubicBezTo>
                  <a:cubicBezTo>
                    <a:pt x="329" y="3217"/>
                    <a:pt x="274" y="3202"/>
                    <a:pt x="248" y="3159"/>
                  </a:cubicBezTo>
                  <a:lnTo>
                    <a:pt x="46" y="2808"/>
                  </a:lnTo>
                  <a:cubicBezTo>
                    <a:pt x="9" y="2744"/>
                    <a:pt x="0" y="2670"/>
                    <a:pt x="19" y="2599"/>
                  </a:cubicBezTo>
                  <a:cubicBezTo>
                    <a:pt x="38" y="2527"/>
                    <a:pt x="83" y="2468"/>
                    <a:pt x="147" y="2431"/>
                  </a:cubicBezTo>
                  <a:lnTo>
                    <a:pt x="420" y="2273"/>
                  </a:lnTo>
                  <a:cubicBezTo>
                    <a:pt x="413" y="2213"/>
                    <a:pt x="410" y="2152"/>
                    <a:pt x="410" y="2091"/>
                  </a:cubicBezTo>
                  <a:cubicBezTo>
                    <a:pt x="410" y="2030"/>
                    <a:pt x="413" y="1969"/>
                    <a:pt x="420" y="1908"/>
                  </a:cubicBezTo>
                  <a:lnTo>
                    <a:pt x="147" y="1751"/>
                  </a:lnTo>
                  <a:cubicBezTo>
                    <a:pt x="84" y="1714"/>
                    <a:pt x="38" y="1655"/>
                    <a:pt x="19" y="1583"/>
                  </a:cubicBezTo>
                  <a:cubicBezTo>
                    <a:pt x="0" y="1512"/>
                    <a:pt x="9" y="1438"/>
                    <a:pt x="46" y="1374"/>
                  </a:cubicBezTo>
                  <a:lnTo>
                    <a:pt x="426" y="717"/>
                  </a:lnTo>
                  <a:cubicBezTo>
                    <a:pt x="502" y="585"/>
                    <a:pt x="671" y="539"/>
                    <a:pt x="803" y="616"/>
                  </a:cubicBezTo>
                  <a:lnTo>
                    <a:pt x="1075" y="773"/>
                  </a:lnTo>
                  <a:cubicBezTo>
                    <a:pt x="1174" y="700"/>
                    <a:pt x="1280" y="639"/>
                    <a:pt x="1391" y="590"/>
                  </a:cubicBezTo>
                  <a:lnTo>
                    <a:pt x="1391" y="276"/>
                  </a:lnTo>
                  <a:cubicBezTo>
                    <a:pt x="1391" y="124"/>
                    <a:pt x="1515" y="0"/>
                    <a:pt x="1667" y="0"/>
                  </a:cubicBezTo>
                  <a:lnTo>
                    <a:pt x="2426" y="0"/>
                  </a:lnTo>
                  <a:cubicBezTo>
                    <a:pt x="2579" y="0"/>
                    <a:pt x="2703" y="124"/>
                    <a:pt x="2703" y="276"/>
                  </a:cubicBezTo>
                  <a:lnTo>
                    <a:pt x="2703" y="590"/>
                  </a:lnTo>
                  <a:cubicBezTo>
                    <a:pt x="2815" y="639"/>
                    <a:pt x="2920" y="700"/>
                    <a:pt x="3018" y="773"/>
                  </a:cubicBezTo>
                  <a:lnTo>
                    <a:pt x="3291" y="616"/>
                  </a:lnTo>
                  <a:cubicBezTo>
                    <a:pt x="3423" y="539"/>
                    <a:pt x="3592" y="585"/>
                    <a:pt x="3668" y="717"/>
                  </a:cubicBezTo>
                  <a:lnTo>
                    <a:pt x="4048" y="1374"/>
                  </a:lnTo>
                  <a:cubicBezTo>
                    <a:pt x="4085" y="1438"/>
                    <a:pt x="4094" y="1512"/>
                    <a:pt x="4075" y="1583"/>
                  </a:cubicBezTo>
                  <a:cubicBezTo>
                    <a:pt x="4056" y="1655"/>
                    <a:pt x="4011" y="1714"/>
                    <a:pt x="3947" y="1751"/>
                  </a:cubicBezTo>
                  <a:lnTo>
                    <a:pt x="3674" y="1908"/>
                  </a:lnTo>
                  <a:cubicBezTo>
                    <a:pt x="3681" y="1969"/>
                    <a:pt x="3684" y="2030"/>
                    <a:pt x="3684" y="2091"/>
                  </a:cubicBezTo>
                  <a:cubicBezTo>
                    <a:pt x="3684" y="2152"/>
                    <a:pt x="3681" y="2213"/>
                    <a:pt x="3674" y="2273"/>
                  </a:cubicBezTo>
                  <a:lnTo>
                    <a:pt x="3947" y="2431"/>
                  </a:lnTo>
                  <a:cubicBezTo>
                    <a:pt x="4010" y="2468"/>
                    <a:pt x="4056" y="2527"/>
                    <a:pt x="4075" y="2599"/>
                  </a:cubicBezTo>
                  <a:cubicBezTo>
                    <a:pt x="4094" y="2670"/>
                    <a:pt x="4085" y="2744"/>
                    <a:pt x="4048" y="2808"/>
                  </a:cubicBezTo>
                  <a:lnTo>
                    <a:pt x="3668" y="3466"/>
                  </a:lnTo>
                  <a:cubicBezTo>
                    <a:pt x="3626" y="3538"/>
                    <a:pt x="3554" y="3587"/>
                    <a:pt x="3470" y="3600"/>
                  </a:cubicBezTo>
                  <a:cubicBezTo>
                    <a:pt x="3466" y="3601"/>
                    <a:pt x="3461" y="3601"/>
                    <a:pt x="3456" y="360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58" name="Group 12">
              <a:extLst>
                <a:ext uri="{FF2B5EF4-FFF2-40B4-BE49-F238E27FC236}">
                  <a16:creationId xmlns:a16="http://schemas.microsoft.com/office/drawing/2014/main" id="{9714A70B-79EF-F247-A6C2-3E5872D856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0275" y="-331649"/>
              <a:ext cx="1143441" cy="885690"/>
              <a:chOff x="3065463" y="1036638"/>
              <a:chExt cx="1711325" cy="1325562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64" name="Freeform 3">
                <a:extLst>
                  <a:ext uri="{FF2B5EF4-FFF2-40B4-BE49-F238E27FC236}">
                    <a16:creationId xmlns:a16="http://schemas.microsoft.com/office/drawing/2014/main" id="{4045DDFB-764F-4E41-8485-4D6D28A2D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1706563"/>
                <a:ext cx="166687" cy="422275"/>
              </a:xfrm>
              <a:custGeom>
                <a:avLst/>
                <a:gdLst>
                  <a:gd name="T0" fmla="*/ 100518 w 461"/>
                  <a:gd name="T1" fmla="*/ 29469 h 1175"/>
                  <a:gd name="T2" fmla="*/ 100518 w 461"/>
                  <a:gd name="T3" fmla="*/ 29469 h 1175"/>
                  <a:gd name="T4" fmla="*/ 165964 w 461"/>
                  <a:gd name="T5" fmla="*/ 119675 h 1175"/>
                  <a:gd name="T6" fmla="*/ 165964 w 461"/>
                  <a:gd name="T7" fmla="*/ 129737 h 1175"/>
                  <a:gd name="T8" fmla="*/ 127275 w 461"/>
                  <a:gd name="T9" fmla="*/ 129737 h 1175"/>
                  <a:gd name="T10" fmla="*/ 127275 w 461"/>
                  <a:gd name="T11" fmla="*/ 117159 h 1175"/>
                  <a:gd name="T12" fmla="*/ 127275 w 461"/>
                  <a:gd name="T13" fmla="*/ 117159 h 1175"/>
                  <a:gd name="T14" fmla="*/ 84609 w 461"/>
                  <a:gd name="T15" fmla="*/ 64689 h 1175"/>
                  <a:gd name="T16" fmla="*/ 84609 w 461"/>
                  <a:gd name="T17" fmla="*/ 64689 h 1175"/>
                  <a:gd name="T18" fmla="*/ 42305 w 461"/>
                  <a:gd name="T19" fmla="*/ 117159 h 1175"/>
                  <a:gd name="T20" fmla="*/ 42305 w 461"/>
                  <a:gd name="T21" fmla="*/ 117159 h 1175"/>
                  <a:gd name="T22" fmla="*/ 166325 w 461"/>
                  <a:gd name="T23" fmla="*/ 303319 h 1175"/>
                  <a:gd name="T24" fmla="*/ 166325 w 461"/>
                  <a:gd name="T25" fmla="*/ 303319 h 1175"/>
                  <a:gd name="T26" fmla="*/ 100518 w 461"/>
                  <a:gd name="T27" fmla="*/ 394243 h 1175"/>
                  <a:gd name="T28" fmla="*/ 100518 w 461"/>
                  <a:gd name="T29" fmla="*/ 421916 h 1175"/>
                  <a:gd name="T30" fmla="*/ 66530 w 461"/>
                  <a:gd name="T31" fmla="*/ 421916 h 1175"/>
                  <a:gd name="T32" fmla="*/ 66530 w 461"/>
                  <a:gd name="T33" fmla="*/ 394243 h 1175"/>
                  <a:gd name="T34" fmla="*/ 66530 w 461"/>
                  <a:gd name="T35" fmla="*/ 394243 h 1175"/>
                  <a:gd name="T36" fmla="*/ 0 w 461"/>
                  <a:gd name="T37" fmla="*/ 303319 h 1175"/>
                  <a:gd name="T38" fmla="*/ 0 w 461"/>
                  <a:gd name="T39" fmla="*/ 280678 h 1175"/>
                  <a:gd name="T40" fmla="*/ 38689 w 461"/>
                  <a:gd name="T41" fmla="*/ 280678 h 1175"/>
                  <a:gd name="T42" fmla="*/ 38689 w 461"/>
                  <a:gd name="T43" fmla="*/ 306194 h 1175"/>
                  <a:gd name="T44" fmla="*/ 38689 w 461"/>
                  <a:gd name="T45" fmla="*/ 306194 h 1175"/>
                  <a:gd name="T46" fmla="*/ 82078 w 461"/>
                  <a:gd name="T47" fmla="*/ 357945 h 1175"/>
                  <a:gd name="T48" fmla="*/ 82078 w 461"/>
                  <a:gd name="T49" fmla="*/ 357945 h 1175"/>
                  <a:gd name="T50" fmla="*/ 125106 w 461"/>
                  <a:gd name="T51" fmla="*/ 306194 h 1175"/>
                  <a:gd name="T52" fmla="*/ 125106 w 461"/>
                  <a:gd name="T53" fmla="*/ 306194 h 1175"/>
                  <a:gd name="T54" fmla="*/ 1808 w 461"/>
                  <a:gd name="T55" fmla="*/ 119675 h 1175"/>
                  <a:gd name="T56" fmla="*/ 1808 w 461"/>
                  <a:gd name="T57" fmla="*/ 119675 h 1175"/>
                  <a:gd name="T58" fmla="*/ 66530 w 461"/>
                  <a:gd name="T59" fmla="*/ 29469 h 1175"/>
                  <a:gd name="T60" fmla="*/ 66530 w 461"/>
                  <a:gd name="T61" fmla="*/ 0 h 1175"/>
                  <a:gd name="T62" fmla="*/ 100518 w 461"/>
                  <a:gd name="T63" fmla="*/ 0 h 1175"/>
                  <a:gd name="T64" fmla="*/ 100518 w 461"/>
                  <a:gd name="T65" fmla="*/ 29469 h 11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1" h="1175">
                    <a:moveTo>
                      <a:pt x="278" y="82"/>
                    </a:moveTo>
                    <a:lnTo>
                      <a:pt x="278" y="82"/>
                    </a:lnTo>
                    <a:cubicBezTo>
                      <a:pt x="402" y="100"/>
                      <a:pt x="459" y="196"/>
                      <a:pt x="459" y="333"/>
                    </a:cubicBezTo>
                    <a:lnTo>
                      <a:pt x="459" y="361"/>
                    </a:lnTo>
                    <a:lnTo>
                      <a:pt x="352" y="361"/>
                    </a:lnTo>
                    <a:lnTo>
                      <a:pt x="352" y="326"/>
                    </a:lnTo>
                    <a:cubicBezTo>
                      <a:pt x="352" y="235"/>
                      <a:pt x="316" y="180"/>
                      <a:pt x="234" y="180"/>
                    </a:cubicBezTo>
                    <a:cubicBezTo>
                      <a:pt x="154" y="180"/>
                      <a:pt x="117" y="235"/>
                      <a:pt x="117" y="326"/>
                    </a:cubicBezTo>
                    <a:cubicBezTo>
                      <a:pt x="117" y="555"/>
                      <a:pt x="460" y="557"/>
                      <a:pt x="460" y="844"/>
                    </a:cubicBezTo>
                    <a:cubicBezTo>
                      <a:pt x="460" y="982"/>
                      <a:pt x="402" y="1080"/>
                      <a:pt x="278" y="1097"/>
                    </a:cubicBezTo>
                    <a:lnTo>
                      <a:pt x="278" y="1174"/>
                    </a:lnTo>
                    <a:lnTo>
                      <a:pt x="184" y="1174"/>
                    </a:lnTo>
                    <a:lnTo>
                      <a:pt x="184" y="1097"/>
                    </a:lnTo>
                    <a:cubicBezTo>
                      <a:pt x="58" y="1080"/>
                      <a:pt x="0" y="983"/>
                      <a:pt x="0" y="844"/>
                    </a:cubicBezTo>
                    <a:lnTo>
                      <a:pt x="0" y="781"/>
                    </a:lnTo>
                    <a:lnTo>
                      <a:pt x="107" y="781"/>
                    </a:lnTo>
                    <a:lnTo>
                      <a:pt x="107" y="852"/>
                    </a:lnTo>
                    <a:cubicBezTo>
                      <a:pt x="107" y="944"/>
                      <a:pt x="145" y="996"/>
                      <a:pt x="227" y="996"/>
                    </a:cubicBezTo>
                    <a:cubicBezTo>
                      <a:pt x="310" y="996"/>
                      <a:pt x="346" y="944"/>
                      <a:pt x="346" y="852"/>
                    </a:cubicBezTo>
                    <a:cubicBezTo>
                      <a:pt x="346" y="624"/>
                      <a:pt x="5" y="621"/>
                      <a:pt x="5" y="333"/>
                    </a:cubicBezTo>
                    <a:cubicBezTo>
                      <a:pt x="5" y="193"/>
                      <a:pt x="62" y="101"/>
                      <a:pt x="184" y="82"/>
                    </a:cubicBezTo>
                    <a:lnTo>
                      <a:pt x="184" y="0"/>
                    </a:lnTo>
                    <a:lnTo>
                      <a:pt x="278" y="0"/>
                    </a:lnTo>
                    <a:lnTo>
                      <a:pt x="278" y="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5" name="Freeform 51">
                <a:extLst>
                  <a:ext uri="{FF2B5EF4-FFF2-40B4-BE49-F238E27FC236}">
                    <a16:creationId xmlns:a16="http://schemas.microsoft.com/office/drawing/2014/main" id="{7BB6DE7F-C0D7-564E-9693-72345E5BB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950" y="1414463"/>
                <a:ext cx="1004888" cy="947737"/>
              </a:xfrm>
              <a:custGeom>
                <a:avLst/>
                <a:gdLst>
                  <a:gd name="T0" fmla="*/ 278315 w 2791"/>
                  <a:gd name="T1" fmla="*/ 947377 h 2634"/>
                  <a:gd name="T2" fmla="*/ 278315 w 2791"/>
                  <a:gd name="T3" fmla="*/ 947377 h 2634"/>
                  <a:gd name="T4" fmla="*/ 262833 w 2791"/>
                  <a:gd name="T5" fmla="*/ 943419 h 2634"/>
                  <a:gd name="T6" fmla="*/ 262833 w 2791"/>
                  <a:gd name="T7" fmla="*/ 943419 h 2634"/>
                  <a:gd name="T8" fmla="*/ 85691 w 2791"/>
                  <a:gd name="T9" fmla="*/ 782585 h 2634"/>
                  <a:gd name="T10" fmla="*/ 85691 w 2791"/>
                  <a:gd name="T11" fmla="*/ 782585 h 2634"/>
                  <a:gd name="T12" fmla="*/ 0 w 2791"/>
                  <a:gd name="T13" fmla="*/ 501934 h 2634"/>
                  <a:gd name="T14" fmla="*/ 0 w 2791"/>
                  <a:gd name="T15" fmla="*/ 501934 h 2634"/>
                  <a:gd name="T16" fmla="*/ 502264 w 2791"/>
                  <a:gd name="T17" fmla="*/ 0 h 2634"/>
                  <a:gd name="T18" fmla="*/ 502264 w 2791"/>
                  <a:gd name="T19" fmla="*/ 0 h 2634"/>
                  <a:gd name="T20" fmla="*/ 1004528 w 2791"/>
                  <a:gd name="T21" fmla="*/ 501934 h 2634"/>
                  <a:gd name="T22" fmla="*/ 1004528 w 2791"/>
                  <a:gd name="T23" fmla="*/ 501934 h 2634"/>
                  <a:gd name="T24" fmla="*/ 964923 w 2791"/>
                  <a:gd name="T25" fmla="*/ 697310 h 2634"/>
                  <a:gd name="T26" fmla="*/ 964923 w 2791"/>
                  <a:gd name="T27" fmla="*/ 697310 h 2634"/>
                  <a:gd name="T28" fmla="*/ 922437 w 2791"/>
                  <a:gd name="T29" fmla="*/ 714581 h 2634"/>
                  <a:gd name="T30" fmla="*/ 922437 w 2791"/>
                  <a:gd name="T31" fmla="*/ 714581 h 2634"/>
                  <a:gd name="T32" fmla="*/ 905155 w 2791"/>
                  <a:gd name="T33" fmla="*/ 672123 h 2634"/>
                  <a:gd name="T34" fmla="*/ 905155 w 2791"/>
                  <a:gd name="T35" fmla="*/ 672123 h 2634"/>
                  <a:gd name="T36" fmla="*/ 939360 w 2791"/>
                  <a:gd name="T37" fmla="*/ 501934 h 2634"/>
                  <a:gd name="T38" fmla="*/ 939360 w 2791"/>
                  <a:gd name="T39" fmla="*/ 501934 h 2634"/>
                  <a:gd name="T40" fmla="*/ 502264 w 2791"/>
                  <a:gd name="T41" fmla="*/ 65125 h 2634"/>
                  <a:gd name="T42" fmla="*/ 502264 w 2791"/>
                  <a:gd name="T43" fmla="*/ 65125 h 2634"/>
                  <a:gd name="T44" fmla="*/ 65168 w 2791"/>
                  <a:gd name="T45" fmla="*/ 501934 h 2634"/>
                  <a:gd name="T46" fmla="*/ 65168 w 2791"/>
                  <a:gd name="T47" fmla="*/ 501934 h 2634"/>
                  <a:gd name="T48" fmla="*/ 139698 w 2791"/>
                  <a:gd name="T49" fmla="*/ 746244 h 2634"/>
                  <a:gd name="T50" fmla="*/ 139698 w 2791"/>
                  <a:gd name="T51" fmla="*/ 746244 h 2634"/>
                  <a:gd name="T52" fmla="*/ 293797 w 2791"/>
                  <a:gd name="T53" fmla="*/ 886210 h 2634"/>
                  <a:gd name="T54" fmla="*/ 293797 w 2791"/>
                  <a:gd name="T55" fmla="*/ 886210 h 2634"/>
                  <a:gd name="T56" fmla="*/ 307119 w 2791"/>
                  <a:gd name="T57" fmla="*/ 930466 h 2634"/>
                  <a:gd name="T58" fmla="*/ 307119 w 2791"/>
                  <a:gd name="T59" fmla="*/ 930466 h 2634"/>
                  <a:gd name="T60" fmla="*/ 278315 w 2791"/>
                  <a:gd name="T61" fmla="*/ 947377 h 26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791" h="2634">
                    <a:moveTo>
                      <a:pt x="773" y="2633"/>
                    </a:moveTo>
                    <a:lnTo>
                      <a:pt x="773" y="2633"/>
                    </a:lnTo>
                    <a:cubicBezTo>
                      <a:pt x="759" y="2633"/>
                      <a:pt x="743" y="2629"/>
                      <a:pt x="730" y="2622"/>
                    </a:cubicBezTo>
                    <a:cubicBezTo>
                      <a:pt x="534" y="2515"/>
                      <a:pt x="363" y="2361"/>
                      <a:pt x="238" y="2175"/>
                    </a:cubicBezTo>
                    <a:cubicBezTo>
                      <a:pt x="82" y="1945"/>
                      <a:pt x="0" y="1675"/>
                      <a:pt x="0" y="1395"/>
                    </a:cubicBezTo>
                    <a:cubicBezTo>
                      <a:pt x="0" y="626"/>
                      <a:pt x="626" y="0"/>
                      <a:pt x="1395" y="0"/>
                    </a:cubicBezTo>
                    <a:cubicBezTo>
                      <a:pt x="2164" y="0"/>
                      <a:pt x="2790" y="626"/>
                      <a:pt x="2790" y="1395"/>
                    </a:cubicBezTo>
                    <a:cubicBezTo>
                      <a:pt x="2790" y="1584"/>
                      <a:pt x="2753" y="1766"/>
                      <a:pt x="2680" y="1938"/>
                    </a:cubicBezTo>
                    <a:cubicBezTo>
                      <a:pt x="2660" y="1984"/>
                      <a:pt x="2608" y="2006"/>
                      <a:pt x="2562" y="1986"/>
                    </a:cubicBezTo>
                    <a:cubicBezTo>
                      <a:pt x="2515" y="1967"/>
                      <a:pt x="2494" y="1914"/>
                      <a:pt x="2514" y="1868"/>
                    </a:cubicBezTo>
                    <a:cubicBezTo>
                      <a:pt x="2577" y="1718"/>
                      <a:pt x="2609" y="1559"/>
                      <a:pt x="2609" y="1395"/>
                    </a:cubicBezTo>
                    <a:cubicBezTo>
                      <a:pt x="2609" y="726"/>
                      <a:pt x="2064" y="181"/>
                      <a:pt x="1395" y="181"/>
                    </a:cubicBezTo>
                    <a:cubicBezTo>
                      <a:pt x="725" y="181"/>
                      <a:pt x="181" y="726"/>
                      <a:pt x="181" y="1395"/>
                    </a:cubicBezTo>
                    <a:cubicBezTo>
                      <a:pt x="181" y="1638"/>
                      <a:pt x="252" y="1873"/>
                      <a:pt x="388" y="2074"/>
                    </a:cubicBezTo>
                    <a:cubicBezTo>
                      <a:pt x="497" y="2236"/>
                      <a:pt x="645" y="2370"/>
                      <a:pt x="816" y="2463"/>
                    </a:cubicBezTo>
                    <a:cubicBezTo>
                      <a:pt x="860" y="2487"/>
                      <a:pt x="876" y="2542"/>
                      <a:pt x="853" y="2586"/>
                    </a:cubicBezTo>
                    <a:cubicBezTo>
                      <a:pt x="836" y="2616"/>
                      <a:pt x="805" y="2633"/>
                      <a:pt x="773" y="263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6" name="Freeform 53">
                <a:extLst>
                  <a:ext uri="{FF2B5EF4-FFF2-40B4-BE49-F238E27FC236}">
                    <a16:creationId xmlns:a16="http://schemas.microsoft.com/office/drawing/2014/main" id="{F58B6B1C-9F11-5140-B397-70FA41F7B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263" y="1036638"/>
                <a:ext cx="65087" cy="288925"/>
              </a:xfrm>
              <a:custGeom>
                <a:avLst/>
                <a:gdLst>
                  <a:gd name="T0" fmla="*/ 32544 w 182"/>
                  <a:gd name="T1" fmla="*/ 288566 h 804"/>
                  <a:gd name="T2" fmla="*/ 32544 w 182"/>
                  <a:gd name="T3" fmla="*/ 288566 h 804"/>
                  <a:gd name="T4" fmla="*/ 0 w 182"/>
                  <a:gd name="T5" fmla="*/ 256223 h 804"/>
                  <a:gd name="T6" fmla="*/ 0 w 182"/>
                  <a:gd name="T7" fmla="*/ 32342 h 804"/>
                  <a:gd name="T8" fmla="*/ 0 w 182"/>
                  <a:gd name="T9" fmla="*/ 32342 h 804"/>
                  <a:gd name="T10" fmla="*/ 32544 w 182"/>
                  <a:gd name="T11" fmla="*/ 0 h 804"/>
                  <a:gd name="T12" fmla="*/ 32544 w 182"/>
                  <a:gd name="T13" fmla="*/ 0 h 804"/>
                  <a:gd name="T14" fmla="*/ 64729 w 182"/>
                  <a:gd name="T15" fmla="*/ 32342 h 804"/>
                  <a:gd name="T16" fmla="*/ 64729 w 182"/>
                  <a:gd name="T17" fmla="*/ 256223 h 804"/>
                  <a:gd name="T18" fmla="*/ 64729 w 182"/>
                  <a:gd name="T19" fmla="*/ 256223 h 804"/>
                  <a:gd name="T20" fmla="*/ 32544 w 182"/>
                  <a:gd name="T21" fmla="*/ 288566 h 8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2" h="804">
                    <a:moveTo>
                      <a:pt x="91" y="803"/>
                    </a:moveTo>
                    <a:lnTo>
                      <a:pt x="91" y="803"/>
                    </a:lnTo>
                    <a:cubicBezTo>
                      <a:pt x="41" y="803"/>
                      <a:pt x="0" y="763"/>
                      <a:pt x="0" y="713"/>
                    </a:cubicBezTo>
                    <a:lnTo>
                      <a:pt x="0" y="90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0"/>
                    </a:cubicBezTo>
                    <a:lnTo>
                      <a:pt x="181" y="713"/>
                    </a:lnTo>
                    <a:cubicBezTo>
                      <a:pt x="181" y="763"/>
                      <a:pt x="141" y="803"/>
                      <a:pt x="91" y="8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7" name="Freeform 54">
                <a:extLst>
                  <a:ext uri="{FF2B5EF4-FFF2-40B4-BE49-F238E27FC236}">
                    <a16:creationId xmlns:a16="http://schemas.microsoft.com/office/drawing/2014/main" id="{9A8272FC-6B78-D54F-BF3A-6E60CC64B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0263" y="1204913"/>
                <a:ext cx="206375" cy="250825"/>
              </a:xfrm>
              <a:custGeom>
                <a:avLst/>
                <a:gdLst>
                  <a:gd name="T0" fmla="*/ 168852 w 572"/>
                  <a:gd name="T1" fmla="*/ 250465 h 697"/>
                  <a:gd name="T2" fmla="*/ 168852 w 572"/>
                  <a:gd name="T3" fmla="*/ 250465 h 697"/>
                  <a:gd name="T4" fmla="*/ 142514 w 572"/>
                  <a:gd name="T5" fmla="*/ 237150 h 697"/>
                  <a:gd name="T6" fmla="*/ 10824 w 572"/>
                  <a:gd name="T7" fmla="*/ 56139 h 697"/>
                  <a:gd name="T8" fmla="*/ 10824 w 572"/>
                  <a:gd name="T9" fmla="*/ 56139 h 697"/>
                  <a:gd name="T10" fmla="*/ 17679 w 572"/>
                  <a:gd name="T11" fmla="*/ 10796 h 697"/>
                  <a:gd name="T12" fmla="*/ 17679 w 572"/>
                  <a:gd name="T13" fmla="*/ 10796 h 697"/>
                  <a:gd name="T14" fmla="*/ 63500 w 572"/>
                  <a:gd name="T15" fmla="*/ 17993 h 697"/>
                  <a:gd name="T16" fmla="*/ 195551 w 572"/>
                  <a:gd name="T17" fmla="*/ 198645 h 697"/>
                  <a:gd name="T18" fmla="*/ 195551 w 572"/>
                  <a:gd name="T19" fmla="*/ 198645 h 697"/>
                  <a:gd name="T20" fmla="*/ 188335 w 572"/>
                  <a:gd name="T21" fmla="*/ 244347 h 697"/>
                  <a:gd name="T22" fmla="*/ 188335 w 572"/>
                  <a:gd name="T23" fmla="*/ 244347 h 697"/>
                  <a:gd name="T24" fmla="*/ 168852 w 572"/>
                  <a:gd name="T25" fmla="*/ 250465 h 6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7">
                    <a:moveTo>
                      <a:pt x="468" y="696"/>
                    </a:moveTo>
                    <a:lnTo>
                      <a:pt x="468" y="696"/>
                    </a:lnTo>
                    <a:cubicBezTo>
                      <a:pt x="441" y="696"/>
                      <a:pt x="413" y="683"/>
                      <a:pt x="395" y="659"/>
                    </a:cubicBezTo>
                    <a:lnTo>
                      <a:pt x="30" y="156"/>
                    </a:lnTo>
                    <a:cubicBezTo>
                      <a:pt x="0" y="115"/>
                      <a:pt x="10" y="59"/>
                      <a:pt x="49" y="30"/>
                    </a:cubicBezTo>
                    <a:cubicBezTo>
                      <a:pt x="90" y="0"/>
                      <a:pt x="147" y="9"/>
                      <a:pt x="176" y="50"/>
                    </a:cubicBezTo>
                    <a:lnTo>
                      <a:pt x="542" y="552"/>
                    </a:lnTo>
                    <a:cubicBezTo>
                      <a:pt x="571" y="593"/>
                      <a:pt x="562" y="649"/>
                      <a:pt x="522" y="679"/>
                    </a:cubicBezTo>
                    <a:cubicBezTo>
                      <a:pt x="505" y="690"/>
                      <a:pt x="487" y="696"/>
                      <a:pt x="468" y="69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8" name="Freeform 55">
                <a:extLst>
                  <a:ext uri="{FF2B5EF4-FFF2-40B4-BE49-F238E27FC236}">
                    <a16:creationId xmlns:a16="http://schemas.microsoft.com/office/drawing/2014/main" id="{5E447433-CFA2-C849-BCC3-512EC0AD2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5463" y="1641475"/>
                <a:ext cx="285750" cy="138113"/>
              </a:xfrm>
              <a:custGeom>
                <a:avLst/>
                <a:gdLst>
                  <a:gd name="T0" fmla="*/ 248728 w 795"/>
                  <a:gd name="T1" fmla="*/ 137754 h 385"/>
                  <a:gd name="T2" fmla="*/ 248728 w 795"/>
                  <a:gd name="T3" fmla="*/ 137754 h 385"/>
                  <a:gd name="T4" fmla="*/ 239024 w 795"/>
                  <a:gd name="T5" fmla="*/ 136319 h 385"/>
                  <a:gd name="T6" fmla="*/ 26239 w 795"/>
                  <a:gd name="T7" fmla="*/ 67442 h 385"/>
                  <a:gd name="T8" fmla="*/ 26239 w 795"/>
                  <a:gd name="T9" fmla="*/ 67442 h 385"/>
                  <a:gd name="T10" fmla="*/ 5392 w 795"/>
                  <a:gd name="T11" fmla="*/ 26546 h 385"/>
                  <a:gd name="T12" fmla="*/ 5392 w 795"/>
                  <a:gd name="T13" fmla="*/ 26546 h 385"/>
                  <a:gd name="T14" fmla="*/ 46367 w 795"/>
                  <a:gd name="T15" fmla="*/ 5740 h 385"/>
                  <a:gd name="T16" fmla="*/ 258792 w 795"/>
                  <a:gd name="T17" fmla="*/ 74617 h 385"/>
                  <a:gd name="T18" fmla="*/ 258792 w 795"/>
                  <a:gd name="T19" fmla="*/ 74617 h 385"/>
                  <a:gd name="T20" fmla="*/ 279999 w 795"/>
                  <a:gd name="T21" fmla="*/ 115513 h 385"/>
                  <a:gd name="T22" fmla="*/ 279999 w 795"/>
                  <a:gd name="T23" fmla="*/ 115513 h 385"/>
                  <a:gd name="T24" fmla="*/ 248728 w 795"/>
                  <a:gd name="T25" fmla="*/ 137754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692" y="384"/>
                    </a:moveTo>
                    <a:lnTo>
                      <a:pt x="692" y="384"/>
                    </a:lnTo>
                    <a:cubicBezTo>
                      <a:pt x="683" y="384"/>
                      <a:pt x="673" y="383"/>
                      <a:pt x="665" y="380"/>
                    </a:cubicBezTo>
                    <a:lnTo>
                      <a:pt x="73" y="188"/>
                    </a:lnTo>
                    <a:cubicBezTo>
                      <a:pt x="25" y="172"/>
                      <a:pt x="0" y="121"/>
                      <a:pt x="15" y="74"/>
                    </a:cubicBezTo>
                    <a:cubicBezTo>
                      <a:pt x="31" y="26"/>
                      <a:pt x="81" y="0"/>
                      <a:pt x="129" y="16"/>
                    </a:cubicBezTo>
                    <a:lnTo>
                      <a:pt x="720" y="208"/>
                    </a:lnTo>
                    <a:cubicBezTo>
                      <a:pt x="768" y="223"/>
                      <a:pt x="794" y="274"/>
                      <a:pt x="779" y="322"/>
                    </a:cubicBezTo>
                    <a:cubicBezTo>
                      <a:pt x="766" y="360"/>
                      <a:pt x="730" y="384"/>
                      <a:pt x="692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9" name="Freeform 56">
                <a:extLst>
                  <a:ext uri="{FF2B5EF4-FFF2-40B4-BE49-F238E27FC236}">
                    <a16:creationId xmlns:a16="http://schemas.microsoft.com/office/drawing/2014/main" id="{8DB2550A-DA18-CD4B-AC8F-500276B7B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988" y="2103438"/>
                <a:ext cx="285750" cy="138112"/>
              </a:xfrm>
              <a:custGeom>
                <a:avLst/>
                <a:gdLst>
                  <a:gd name="T0" fmla="*/ 36303 w 795"/>
                  <a:gd name="T1" fmla="*/ 137753 h 385"/>
                  <a:gd name="T2" fmla="*/ 36303 w 795"/>
                  <a:gd name="T3" fmla="*/ 137753 h 385"/>
                  <a:gd name="T4" fmla="*/ 5751 w 795"/>
                  <a:gd name="T5" fmla="*/ 115153 h 385"/>
                  <a:gd name="T6" fmla="*/ 5751 w 795"/>
                  <a:gd name="T7" fmla="*/ 115153 h 385"/>
                  <a:gd name="T8" fmla="*/ 26598 w 795"/>
                  <a:gd name="T9" fmla="*/ 74258 h 385"/>
                  <a:gd name="T10" fmla="*/ 239024 w 795"/>
                  <a:gd name="T11" fmla="*/ 5381 h 385"/>
                  <a:gd name="T12" fmla="*/ 239024 w 795"/>
                  <a:gd name="T13" fmla="*/ 5381 h 385"/>
                  <a:gd name="T14" fmla="*/ 279640 w 795"/>
                  <a:gd name="T15" fmla="*/ 26187 h 385"/>
                  <a:gd name="T16" fmla="*/ 279640 w 795"/>
                  <a:gd name="T17" fmla="*/ 26187 h 385"/>
                  <a:gd name="T18" fmla="*/ 258792 w 795"/>
                  <a:gd name="T19" fmla="*/ 67083 h 385"/>
                  <a:gd name="T20" fmla="*/ 46726 w 795"/>
                  <a:gd name="T21" fmla="*/ 135960 h 385"/>
                  <a:gd name="T22" fmla="*/ 46726 w 795"/>
                  <a:gd name="T23" fmla="*/ 135960 h 385"/>
                  <a:gd name="T24" fmla="*/ 36303 w 795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6" y="321"/>
                    </a:cubicBezTo>
                    <a:cubicBezTo>
                      <a:pt x="0" y="274"/>
                      <a:pt x="26" y="223"/>
                      <a:pt x="74" y="207"/>
                    </a:cubicBezTo>
                    <a:lnTo>
                      <a:pt x="665" y="15"/>
                    </a:lnTo>
                    <a:cubicBezTo>
                      <a:pt x="712" y="0"/>
                      <a:pt x="763" y="26"/>
                      <a:pt x="778" y="73"/>
                    </a:cubicBezTo>
                    <a:cubicBezTo>
                      <a:pt x="794" y="121"/>
                      <a:pt x="768" y="172"/>
                      <a:pt x="720" y="187"/>
                    </a:cubicBezTo>
                    <a:lnTo>
                      <a:pt x="130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0" name="Freeform 57">
                <a:extLst>
                  <a:ext uri="{FF2B5EF4-FFF2-40B4-BE49-F238E27FC236}">
                    <a16:creationId xmlns:a16="http://schemas.microsoft.com/office/drawing/2014/main" id="{1ED0DB69-71A7-1F4E-9F73-5473150CA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038" y="1614488"/>
                <a:ext cx="285750" cy="138112"/>
              </a:xfrm>
              <a:custGeom>
                <a:avLst/>
                <a:gdLst>
                  <a:gd name="T0" fmla="*/ 36394 w 793"/>
                  <a:gd name="T1" fmla="*/ 137753 h 385"/>
                  <a:gd name="T2" fmla="*/ 36394 w 793"/>
                  <a:gd name="T3" fmla="*/ 137753 h 385"/>
                  <a:gd name="T4" fmla="*/ 5405 w 793"/>
                  <a:gd name="T5" fmla="*/ 115153 h 385"/>
                  <a:gd name="T6" fmla="*/ 5405 w 793"/>
                  <a:gd name="T7" fmla="*/ 115153 h 385"/>
                  <a:gd name="T8" fmla="*/ 26305 w 793"/>
                  <a:gd name="T9" fmla="*/ 74258 h 385"/>
                  <a:gd name="T10" fmla="*/ 238906 w 793"/>
                  <a:gd name="T11" fmla="*/ 5381 h 385"/>
                  <a:gd name="T12" fmla="*/ 238906 w 793"/>
                  <a:gd name="T13" fmla="*/ 5381 h 385"/>
                  <a:gd name="T14" fmla="*/ 279985 w 793"/>
                  <a:gd name="T15" fmla="*/ 26546 h 385"/>
                  <a:gd name="T16" fmla="*/ 279985 w 793"/>
                  <a:gd name="T17" fmla="*/ 26546 h 385"/>
                  <a:gd name="T18" fmla="*/ 259085 w 793"/>
                  <a:gd name="T19" fmla="*/ 67083 h 385"/>
                  <a:gd name="T20" fmla="*/ 46484 w 793"/>
                  <a:gd name="T21" fmla="*/ 135960 h 385"/>
                  <a:gd name="T22" fmla="*/ 46484 w 793"/>
                  <a:gd name="T23" fmla="*/ 135960 h 385"/>
                  <a:gd name="T24" fmla="*/ 36394 w 793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3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5" y="321"/>
                    </a:cubicBezTo>
                    <a:cubicBezTo>
                      <a:pt x="0" y="274"/>
                      <a:pt x="26" y="223"/>
                      <a:pt x="73" y="207"/>
                    </a:cubicBezTo>
                    <a:lnTo>
                      <a:pt x="663" y="15"/>
                    </a:lnTo>
                    <a:cubicBezTo>
                      <a:pt x="711" y="0"/>
                      <a:pt x="762" y="26"/>
                      <a:pt x="777" y="74"/>
                    </a:cubicBezTo>
                    <a:cubicBezTo>
                      <a:pt x="792" y="121"/>
                      <a:pt x="767" y="172"/>
                      <a:pt x="719" y="187"/>
                    </a:cubicBezTo>
                    <a:lnTo>
                      <a:pt x="129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1" name="Freeform 58">
                <a:extLst>
                  <a:ext uri="{FF2B5EF4-FFF2-40B4-BE49-F238E27FC236}">
                    <a16:creationId xmlns:a16="http://schemas.microsoft.com/office/drawing/2014/main" id="{8D3DB0B9-E393-E24A-83CF-45E47AB6D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325" y="1189038"/>
                <a:ext cx="206375" cy="250825"/>
              </a:xfrm>
              <a:custGeom>
                <a:avLst/>
                <a:gdLst>
                  <a:gd name="T0" fmla="*/ 36801 w 572"/>
                  <a:gd name="T1" fmla="*/ 250465 h 696"/>
                  <a:gd name="T2" fmla="*/ 36801 w 572"/>
                  <a:gd name="T3" fmla="*/ 250465 h 696"/>
                  <a:gd name="T4" fmla="*/ 18040 w 572"/>
                  <a:gd name="T5" fmla="*/ 244338 h 696"/>
                  <a:gd name="T6" fmla="*/ 18040 w 572"/>
                  <a:gd name="T7" fmla="*/ 244338 h 696"/>
                  <a:gd name="T8" fmla="*/ 10824 w 572"/>
                  <a:gd name="T9" fmla="*/ 198930 h 696"/>
                  <a:gd name="T10" fmla="*/ 142153 w 572"/>
                  <a:gd name="T11" fmla="*/ 17659 h 696"/>
                  <a:gd name="T12" fmla="*/ 142153 w 572"/>
                  <a:gd name="T13" fmla="*/ 17659 h 696"/>
                  <a:gd name="T14" fmla="*/ 187974 w 572"/>
                  <a:gd name="T15" fmla="*/ 10451 h 696"/>
                  <a:gd name="T16" fmla="*/ 187974 w 572"/>
                  <a:gd name="T17" fmla="*/ 10451 h 696"/>
                  <a:gd name="T18" fmla="*/ 195190 w 572"/>
                  <a:gd name="T19" fmla="*/ 55859 h 696"/>
                  <a:gd name="T20" fmla="*/ 63500 w 572"/>
                  <a:gd name="T21" fmla="*/ 237131 h 696"/>
                  <a:gd name="T22" fmla="*/ 63500 w 572"/>
                  <a:gd name="T23" fmla="*/ 237131 h 696"/>
                  <a:gd name="T24" fmla="*/ 36801 w 572"/>
                  <a:gd name="T25" fmla="*/ 250465 h 6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6">
                    <a:moveTo>
                      <a:pt x="102" y="695"/>
                    </a:moveTo>
                    <a:lnTo>
                      <a:pt x="102" y="695"/>
                    </a:lnTo>
                    <a:cubicBezTo>
                      <a:pt x="84" y="695"/>
                      <a:pt x="66" y="690"/>
                      <a:pt x="50" y="678"/>
                    </a:cubicBezTo>
                    <a:cubicBezTo>
                      <a:pt x="9" y="649"/>
                      <a:pt x="0" y="592"/>
                      <a:pt x="30" y="552"/>
                    </a:cubicBezTo>
                    <a:lnTo>
                      <a:pt x="394" y="49"/>
                    </a:lnTo>
                    <a:cubicBezTo>
                      <a:pt x="424" y="9"/>
                      <a:pt x="481" y="0"/>
                      <a:pt x="521" y="29"/>
                    </a:cubicBezTo>
                    <a:cubicBezTo>
                      <a:pt x="561" y="59"/>
                      <a:pt x="571" y="115"/>
                      <a:pt x="541" y="155"/>
                    </a:cubicBezTo>
                    <a:lnTo>
                      <a:pt x="176" y="658"/>
                    </a:lnTo>
                    <a:cubicBezTo>
                      <a:pt x="158" y="682"/>
                      <a:pt x="131" y="695"/>
                      <a:pt x="102" y="6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034718" y="1870647"/>
            <a:ext cx="7984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B3835"/>
                </a:solidFill>
                <a:latin typeface="Quicksand" panose="02070303000000060000"/>
              </a:rPr>
              <a:t>Nominal GDP measures the value of all finished goods and services produced by a country at their </a:t>
            </a:r>
            <a:r>
              <a:rPr lang="en-US" sz="2400" b="1" dirty="0">
                <a:solidFill>
                  <a:srgbClr val="3B3835"/>
                </a:solidFill>
                <a:latin typeface="Quicksand" panose="02070303000000060000"/>
              </a:rPr>
              <a:t>current market prices.</a:t>
            </a:r>
            <a:endParaRPr lang="en-US" sz="2400" b="1" dirty="0">
              <a:latin typeface="Quicksand" panose="0207030300000006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623" y="3443931"/>
            <a:ext cx="74372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3B3835"/>
              </a:solidFill>
              <a:latin typeface="Quicksand" panose="02070303000000060000"/>
            </a:endParaRPr>
          </a:p>
          <a:p>
            <a:r>
              <a:rPr lang="en-US" sz="2400" dirty="0">
                <a:solidFill>
                  <a:srgbClr val="3B3835"/>
                </a:solidFill>
                <a:latin typeface="Quicksand" panose="02070303000000060000"/>
              </a:rPr>
              <a:t> </a:t>
            </a:r>
            <a:r>
              <a:rPr lang="en-US" sz="2400" b="1" dirty="0">
                <a:solidFill>
                  <a:srgbClr val="3B3835"/>
                </a:solidFill>
                <a:latin typeface="Quicksand" panose="02070303000000060000"/>
              </a:rPr>
              <a:t>NOMINAL GDP</a:t>
            </a:r>
            <a:r>
              <a:rPr lang="en-US" sz="2400" dirty="0">
                <a:solidFill>
                  <a:srgbClr val="3B3835"/>
                </a:solidFill>
                <a:latin typeface="Quicksand" panose="02070303000000060000"/>
              </a:rPr>
              <a:t>= Q X P (Current prices)</a:t>
            </a:r>
            <a:endParaRPr lang="en-US" sz="2400" dirty="0">
              <a:latin typeface="Quicksand" panose="0207030300000006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0503" y="3097266"/>
            <a:ext cx="3834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rgbClr val="3B3835"/>
                </a:solidFill>
                <a:latin typeface="Quicksand" panose="02070303000000060000"/>
              </a:rPr>
              <a:t>FORMULA OF NOMINAL GDP:</a:t>
            </a:r>
          </a:p>
        </p:txBody>
      </p:sp>
    </p:spTree>
    <p:extLst>
      <p:ext uri="{BB962C8B-B14F-4D97-AF65-F5344CB8AC3E}">
        <p14:creationId xmlns:p14="http://schemas.microsoft.com/office/powerpoint/2010/main" val="1201655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9CD399F-23E0-3C4A-B871-1856D5AD4D60}"/>
              </a:ext>
            </a:extLst>
          </p:cNvPr>
          <p:cNvSpPr txBox="1"/>
          <p:nvPr/>
        </p:nvSpPr>
        <p:spPr>
          <a:xfrm>
            <a:off x="709984" y="1959689"/>
            <a:ext cx="7095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Quicksand" panose="02070303000000060000"/>
              </a:rPr>
              <a:t>Real GDP is a measurement of economic output that accounts for the effect of </a:t>
            </a:r>
            <a:r>
              <a:rPr lang="en-US" sz="2400" b="1" dirty="0">
                <a:latin typeface="Quicksand" panose="02070303000000060000"/>
              </a:rPr>
              <a:t>constant prices</a:t>
            </a:r>
            <a:r>
              <a:rPr lang="en-US" sz="2400" dirty="0">
                <a:latin typeface="Quicksand" panose="02070303000000060000"/>
              </a:rPr>
              <a:t>.</a:t>
            </a:r>
            <a:endParaRPr lang="en-US" sz="3600" dirty="0">
              <a:latin typeface="Quicksand" panose="0207030300000006000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097C74-47E3-8641-B7A9-8841213445E6}"/>
              </a:ext>
            </a:extLst>
          </p:cNvPr>
          <p:cNvSpPr txBox="1"/>
          <p:nvPr/>
        </p:nvSpPr>
        <p:spPr>
          <a:xfrm>
            <a:off x="709984" y="677955"/>
            <a:ext cx="6743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Quicksand" panose="02070303000000060000"/>
              </a:rPr>
              <a:t>REAL GDP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Quicksand" panose="02070303000000060000"/>
              <a:ea typeface="Nunito Bold" charset="0"/>
              <a:cs typeface="Nunito Bold" charset="0"/>
            </a:endParaRP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BC53744-00C4-5D4D-B921-E4291DE0B675}"/>
              </a:ext>
            </a:extLst>
          </p:cNvPr>
          <p:cNvGrpSpPr/>
          <p:nvPr/>
        </p:nvGrpSpPr>
        <p:grpSpPr>
          <a:xfrm>
            <a:off x="6870687" y="1908201"/>
            <a:ext cx="5926223" cy="4949799"/>
            <a:chOff x="1337685" y="771608"/>
            <a:chExt cx="5926223" cy="4949799"/>
          </a:xfrm>
        </p:grpSpPr>
        <p:grpSp>
          <p:nvGrpSpPr>
            <p:cNvPr id="180" name="Group 7">
              <a:extLst>
                <a:ext uri="{FF2B5EF4-FFF2-40B4-BE49-F238E27FC236}">
                  <a16:creationId xmlns:a16="http://schemas.microsoft.com/office/drawing/2014/main" id="{5348BE55-B1D0-C145-B447-09E34BD92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2307" y="3088811"/>
              <a:ext cx="1483356" cy="1350862"/>
              <a:chOff x="2135188" y="3590925"/>
              <a:chExt cx="1635125" cy="1489075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34" name="Freeform 4">
                <a:extLst>
                  <a:ext uri="{FF2B5EF4-FFF2-40B4-BE49-F238E27FC236}">
                    <a16:creationId xmlns:a16="http://schemas.microsoft.com/office/drawing/2014/main" id="{F24944AF-F10F-3147-86FF-B0C4E8CCC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5188" y="3590925"/>
                <a:ext cx="1635125" cy="1489075"/>
              </a:xfrm>
              <a:custGeom>
                <a:avLst/>
                <a:gdLst>
                  <a:gd name="T0" fmla="*/ 817383 w 4543"/>
                  <a:gd name="T1" fmla="*/ 172010 h 4138"/>
                  <a:gd name="T2" fmla="*/ 817383 w 4543"/>
                  <a:gd name="T3" fmla="*/ 172010 h 4138"/>
                  <a:gd name="T4" fmla="*/ 412470 w 4543"/>
                  <a:gd name="T5" fmla="*/ 338982 h 4138"/>
                  <a:gd name="T6" fmla="*/ 412470 w 4543"/>
                  <a:gd name="T7" fmla="*/ 338982 h 4138"/>
                  <a:gd name="T8" fmla="*/ 412470 w 4543"/>
                  <a:gd name="T9" fmla="*/ 1149013 h 4138"/>
                  <a:gd name="T10" fmla="*/ 412470 w 4543"/>
                  <a:gd name="T11" fmla="*/ 1149013 h 4138"/>
                  <a:gd name="T12" fmla="*/ 817383 w 4543"/>
                  <a:gd name="T13" fmla="*/ 1316345 h 4138"/>
                  <a:gd name="T14" fmla="*/ 817383 w 4543"/>
                  <a:gd name="T15" fmla="*/ 1316345 h 4138"/>
                  <a:gd name="T16" fmla="*/ 817383 w 4543"/>
                  <a:gd name="T17" fmla="*/ 1316345 h 4138"/>
                  <a:gd name="T18" fmla="*/ 1222295 w 4543"/>
                  <a:gd name="T19" fmla="*/ 1149013 h 4138"/>
                  <a:gd name="T20" fmla="*/ 1222295 w 4543"/>
                  <a:gd name="T21" fmla="*/ 1149013 h 4138"/>
                  <a:gd name="T22" fmla="*/ 1222655 w 4543"/>
                  <a:gd name="T23" fmla="*/ 338982 h 4138"/>
                  <a:gd name="T24" fmla="*/ 1222655 w 4543"/>
                  <a:gd name="T25" fmla="*/ 338982 h 4138"/>
                  <a:gd name="T26" fmla="*/ 817383 w 4543"/>
                  <a:gd name="T27" fmla="*/ 172010 h 4138"/>
                  <a:gd name="T28" fmla="*/ 817383 w 4543"/>
                  <a:gd name="T29" fmla="*/ 1381479 h 4138"/>
                  <a:gd name="T30" fmla="*/ 817383 w 4543"/>
                  <a:gd name="T31" fmla="*/ 1381479 h 4138"/>
                  <a:gd name="T32" fmla="*/ 817383 w 4543"/>
                  <a:gd name="T33" fmla="*/ 1381479 h 4138"/>
                  <a:gd name="T34" fmla="*/ 366400 w 4543"/>
                  <a:gd name="T35" fmla="*/ 1195074 h 4138"/>
                  <a:gd name="T36" fmla="*/ 366400 w 4543"/>
                  <a:gd name="T37" fmla="*/ 1195074 h 4138"/>
                  <a:gd name="T38" fmla="*/ 366400 w 4543"/>
                  <a:gd name="T39" fmla="*/ 293281 h 4138"/>
                  <a:gd name="T40" fmla="*/ 366400 w 4543"/>
                  <a:gd name="T41" fmla="*/ 293281 h 4138"/>
                  <a:gd name="T42" fmla="*/ 817383 w 4543"/>
                  <a:gd name="T43" fmla="*/ 106877 h 4138"/>
                  <a:gd name="T44" fmla="*/ 817383 w 4543"/>
                  <a:gd name="T45" fmla="*/ 106877 h 4138"/>
                  <a:gd name="T46" fmla="*/ 1268365 w 4543"/>
                  <a:gd name="T47" fmla="*/ 293281 h 4138"/>
                  <a:gd name="T48" fmla="*/ 1268365 w 4543"/>
                  <a:gd name="T49" fmla="*/ 293281 h 4138"/>
                  <a:gd name="T50" fmla="*/ 1268365 w 4543"/>
                  <a:gd name="T51" fmla="*/ 1195074 h 4138"/>
                  <a:gd name="T52" fmla="*/ 1268365 w 4543"/>
                  <a:gd name="T53" fmla="*/ 1195074 h 4138"/>
                  <a:gd name="T54" fmla="*/ 817383 w 4543"/>
                  <a:gd name="T55" fmla="*/ 1381479 h 4138"/>
                  <a:gd name="T56" fmla="*/ 817383 w 4543"/>
                  <a:gd name="T57" fmla="*/ 65134 h 4138"/>
                  <a:gd name="T58" fmla="*/ 817383 w 4543"/>
                  <a:gd name="T59" fmla="*/ 65134 h 4138"/>
                  <a:gd name="T60" fmla="*/ 336527 w 4543"/>
                  <a:gd name="T61" fmla="*/ 263413 h 4138"/>
                  <a:gd name="T62" fmla="*/ 336527 w 4543"/>
                  <a:gd name="T63" fmla="*/ 263413 h 4138"/>
                  <a:gd name="T64" fmla="*/ 336527 w 4543"/>
                  <a:gd name="T65" fmla="*/ 1224942 h 4138"/>
                  <a:gd name="T66" fmla="*/ 336527 w 4543"/>
                  <a:gd name="T67" fmla="*/ 1224942 h 4138"/>
                  <a:gd name="T68" fmla="*/ 817383 w 4543"/>
                  <a:gd name="T69" fmla="*/ 1423582 h 4138"/>
                  <a:gd name="T70" fmla="*/ 817383 w 4543"/>
                  <a:gd name="T71" fmla="*/ 1423582 h 4138"/>
                  <a:gd name="T72" fmla="*/ 1298238 w 4543"/>
                  <a:gd name="T73" fmla="*/ 1224942 h 4138"/>
                  <a:gd name="T74" fmla="*/ 1298238 w 4543"/>
                  <a:gd name="T75" fmla="*/ 1224942 h 4138"/>
                  <a:gd name="T76" fmla="*/ 1298238 w 4543"/>
                  <a:gd name="T77" fmla="*/ 263413 h 4138"/>
                  <a:gd name="T78" fmla="*/ 1298238 w 4543"/>
                  <a:gd name="T79" fmla="*/ 263413 h 4138"/>
                  <a:gd name="T80" fmla="*/ 817383 w 4543"/>
                  <a:gd name="T81" fmla="*/ 65134 h 4138"/>
                  <a:gd name="T82" fmla="*/ 817383 w 4543"/>
                  <a:gd name="T83" fmla="*/ 1488715 h 4138"/>
                  <a:gd name="T84" fmla="*/ 817383 w 4543"/>
                  <a:gd name="T85" fmla="*/ 1488715 h 4138"/>
                  <a:gd name="T86" fmla="*/ 290457 w 4543"/>
                  <a:gd name="T87" fmla="*/ 1270644 h 4138"/>
                  <a:gd name="T88" fmla="*/ 290457 w 4543"/>
                  <a:gd name="T89" fmla="*/ 1270644 h 4138"/>
                  <a:gd name="T90" fmla="*/ 290457 w 4543"/>
                  <a:gd name="T91" fmla="*/ 217352 h 4138"/>
                  <a:gd name="T92" fmla="*/ 290457 w 4543"/>
                  <a:gd name="T93" fmla="*/ 217352 h 4138"/>
                  <a:gd name="T94" fmla="*/ 817383 w 4543"/>
                  <a:gd name="T95" fmla="*/ 0 h 4138"/>
                  <a:gd name="T96" fmla="*/ 817383 w 4543"/>
                  <a:gd name="T97" fmla="*/ 0 h 4138"/>
                  <a:gd name="T98" fmla="*/ 1344308 w 4543"/>
                  <a:gd name="T99" fmla="*/ 217352 h 4138"/>
                  <a:gd name="T100" fmla="*/ 1344308 w 4543"/>
                  <a:gd name="T101" fmla="*/ 217352 h 4138"/>
                  <a:gd name="T102" fmla="*/ 1344308 w 4543"/>
                  <a:gd name="T103" fmla="*/ 1270644 h 4138"/>
                  <a:gd name="T104" fmla="*/ 1344308 w 4543"/>
                  <a:gd name="T105" fmla="*/ 1270644 h 4138"/>
                  <a:gd name="T106" fmla="*/ 817383 w 4543"/>
                  <a:gd name="T107" fmla="*/ 1488715 h 41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543" h="4138">
                    <a:moveTo>
                      <a:pt x="2271" y="478"/>
                    </a:moveTo>
                    <a:lnTo>
                      <a:pt x="2271" y="478"/>
                    </a:lnTo>
                    <a:cubicBezTo>
                      <a:pt x="1845" y="478"/>
                      <a:pt x="1446" y="642"/>
                      <a:pt x="1146" y="942"/>
                    </a:cubicBezTo>
                    <a:cubicBezTo>
                      <a:pt x="525" y="1563"/>
                      <a:pt x="525" y="2573"/>
                      <a:pt x="1146" y="3193"/>
                    </a:cubicBezTo>
                    <a:cubicBezTo>
                      <a:pt x="1445" y="3493"/>
                      <a:pt x="1845" y="3658"/>
                      <a:pt x="2271" y="3658"/>
                    </a:cubicBezTo>
                    <a:cubicBezTo>
                      <a:pt x="2696" y="3658"/>
                      <a:pt x="3096" y="3493"/>
                      <a:pt x="3396" y="3193"/>
                    </a:cubicBezTo>
                    <a:cubicBezTo>
                      <a:pt x="4017" y="2573"/>
                      <a:pt x="4017" y="1563"/>
                      <a:pt x="3397" y="942"/>
                    </a:cubicBezTo>
                    <a:cubicBezTo>
                      <a:pt x="3096" y="642"/>
                      <a:pt x="2696" y="478"/>
                      <a:pt x="2271" y="478"/>
                    </a:cubicBezTo>
                    <a:close/>
                    <a:moveTo>
                      <a:pt x="2271" y="3839"/>
                    </a:moveTo>
                    <a:lnTo>
                      <a:pt x="2271" y="3839"/>
                    </a:lnTo>
                    <a:cubicBezTo>
                      <a:pt x="1797" y="3839"/>
                      <a:pt x="1352" y="3655"/>
                      <a:pt x="1018" y="3321"/>
                    </a:cubicBezTo>
                    <a:cubicBezTo>
                      <a:pt x="327" y="2630"/>
                      <a:pt x="327" y="1506"/>
                      <a:pt x="1018" y="815"/>
                    </a:cubicBezTo>
                    <a:cubicBezTo>
                      <a:pt x="1352" y="481"/>
                      <a:pt x="1797" y="297"/>
                      <a:pt x="2271" y="297"/>
                    </a:cubicBezTo>
                    <a:cubicBezTo>
                      <a:pt x="2744" y="297"/>
                      <a:pt x="3190" y="481"/>
                      <a:pt x="3524" y="815"/>
                    </a:cubicBezTo>
                    <a:cubicBezTo>
                      <a:pt x="4215" y="1506"/>
                      <a:pt x="4215" y="2630"/>
                      <a:pt x="3524" y="3321"/>
                    </a:cubicBezTo>
                    <a:cubicBezTo>
                      <a:pt x="3190" y="3655"/>
                      <a:pt x="2744" y="3839"/>
                      <a:pt x="2271" y="3839"/>
                    </a:cubicBezTo>
                    <a:close/>
                    <a:moveTo>
                      <a:pt x="2271" y="181"/>
                    </a:moveTo>
                    <a:lnTo>
                      <a:pt x="2271" y="181"/>
                    </a:lnTo>
                    <a:cubicBezTo>
                      <a:pt x="1766" y="181"/>
                      <a:pt x="1292" y="377"/>
                      <a:pt x="935" y="732"/>
                    </a:cubicBezTo>
                    <a:cubicBezTo>
                      <a:pt x="199" y="1469"/>
                      <a:pt x="199" y="2667"/>
                      <a:pt x="935" y="3404"/>
                    </a:cubicBezTo>
                    <a:cubicBezTo>
                      <a:pt x="1292" y="3760"/>
                      <a:pt x="1766" y="3956"/>
                      <a:pt x="2271" y="3956"/>
                    </a:cubicBezTo>
                    <a:cubicBezTo>
                      <a:pt x="2776" y="3956"/>
                      <a:pt x="3251" y="3760"/>
                      <a:pt x="3607" y="3404"/>
                    </a:cubicBezTo>
                    <a:cubicBezTo>
                      <a:pt x="4343" y="2667"/>
                      <a:pt x="4343" y="1469"/>
                      <a:pt x="3607" y="732"/>
                    </a:cubicBezTo>
                    <a:cubicBezTo>
                      <a:pt x="3251" y="377"/>
                      <a:pt x="2776" y="181"/>
                      <a:pt x="2271" y="181"/>
                    </a:cubicBezTo>
                    <a:close/>
                    <a:moveTo>
                      <a:pt x="2271" y="4137"/>
                    </a:moveTo>
                    <a:lnTo>
                      <a:pt x="2271" y="4137"/>
                    </a:lnTo>
                    <a:cubicBezTo>
                      <a:pt x="1717" y="4137"/>
                      <a:pt x="1198" y="3922"/>
                      <a:pt x="807" y="3531"/>
                    </a:cubicBezTo>
                    <a:cubicBezTo>
                      <a:pt x="0" y="2724"/>
                      <a:pt x="0" y="1411"/>
                      <a:pt x="807" y="604"/>
                    </a:cubicBezTo>
                    <a:cubicBezTo>
                      <a:pt x="1198" y="214"/>
                      <a:pt x="1717" y="0"/>
                      <a:pt x="2271" y="0"/>
                    </a:cubicBezTo>
                    <a:cubicBezTo>
                      <a:pt x="2824" y="0"/>
                      <a:pt x="3344" y="214"/>
                      <a:pt x="3735" y="604"/>
                    </a:cubicBezTo>
                    <a:cubicBezTo>
                      <a:pt x="4542" y="1411"/>
                      <a:pt x="4542" y="2724"/>
                      <a:pt x="3735" y="3531"/>
                    </a:cubicBezTo>
                    <a:cubicBezTo>
                      <a:pt x="3344" y="3922"/>
                      <a:pt x="2824" y="4137"/>
                      <a:pt x="2271" y="41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5" name="Freeform 5">
                <a:extLst>
                  <a:ext uri="{FF2B5EF4-FFF2-40B4-BE49-F238E27FC236}">
                    <a16:creationId xmlns:a16="http://schemas.microsoft.com/office/drawing/2014/main" id="{CEC95FB3-A4EE-FB4F-AC14-6D388BE31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3898900"/>
                <a:ext cx="92075" cy="92075"/>
              </a:xfrm>
              <a:custGeom>
                <a:avLst/>
                <a:gdLst>
                  <a:gd name="T0" fmla="*/ 85241 w 256"/>
                  <a:gd name="T1" fmla="*/ 82004 h 256"/>
                  <a:gd name="T2" fmla="*/ 85241 w 256"/>
                  <a:gd name="T3" fmla="*/ 82004 h 256"/>
                  <a:gd name="T4" fmla="*/ 85241 w 256"/>
                  <a:gd name="T5" fmla="*/ 58986 h 256"/>
                  <a:gd name="T6" fmla="*/ 33809 w 256"/>
                  <a:gd name="T7" fmla="*/ 7553 h 256"/>
                  <a:gd name="T8" fmla="*/ 33809 w 256"/>
                  <a:gd name="T9" fmla="*/ 7553 h 256"/>
                  <a:gd name="T10" fmla="*/ 13308 w 256"/>
                  <a:gd name="T11" fmla="*/ 4676 h 256"/>
                  <a:gd name="T12" fmla="*/ 8992 w 256"/>
                  <a:gd name="T13" fmla="*/ 8632 h 256"/>
                  <a:gd name="T14" fmla="*/ 4676 w 256"/>
                  <a:gd name="T15" fmla="*/ 13308 h 256"/>
                  <a:gd name="T16" fmla="*/ 4676 w 256"/>
                  <a:gd name="T17" fmla="*/ 13308 h 256"/>
                  <a:gd name="T18" fmla="*/ 7553 w 256"/>
                  <a:gd name="T19" fmla="*/ 33809 h 256"/>
                  <a:gd name="T20" fmla="*/ 58986 w 256"/>
                  <a:gd name="T21" fmla="*/ 85241 h 256"/>
                  <a:gd name="T22" fmla="*/ 58986 w 256"/>
                  <a:gd name="T23" fmla="*/ 85241 h 256"/>
                  <a:gd name="T24" fmla="*/ 82004 w 256"/>
                  <a:gd name="T25" fmla="*/ 85241 h 256"/>
                  <a:gd name="T26" fmla="*/ 85241 w 256"/>
                  <a:gd name="T27" fmla="*/ 8200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37" y="228"/>
                    </a:moveTo>
                    <a:lnTo>
                      <a:pt x="237" y="228"/>
                    </a:lnTo>
                    <a:cubicBezTo>
                      <a:pt x="255" y="211"/>
                      <a:pt x="255" y="182"/>
                      <a:pt x="237" y="164"/>
                    </a:cubicBezTo>
                    <a:lnTo>
                      <a:pt x="94" y="21"/>
                    </a:lnTo>
                    <a:cubicBezTo>
                      <a:pt x="76" y="3"/>
                      <a:pt x="51" y="0"/>
                      <a:pt x="37" y="13"/>
                    </a:cubicBezTo>
                    <a:lnTo>
                      <a:pt x="25" y="24"/>
                    </a:lnTo>
                    <a:lnTo>
                      <a:pt x="13" y="37"/>
                    </a:lnTo>
                    <a:cubicBezTo>
                      <a:pt x="0" y="51"/>
                      <a:pt x="4" y="77"/>
                      <a:pt x="21" y="94"/>
                    </a:cubicBezTo>
                    <a:lnTo>
                      <a:pt x="164" y="237"/>
                    </a:lnTo>
                    <a:cubicBezTo>
                      <a:pt x="182" y="255"/>
                      <a:pt x="210" y="255"/>
                      <a:pt x="228" y="237"/>
                    </a:cubicBezTo>
                    <a:lnTo>
                      <a:pt x="237" y="2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6" name="Freeform 6">
                <a:extLst>
                  <a:ext uri="{FF2B5EF4-FFF2-40B4-BE49-F238E27FC236}">
                    <a16:creationId xmlns:a16="http://schemas.microsoft.com/office/drawing/2014/main" id="{B58C2543-A185-A246-B88E-7B5869328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325" y="4316413"/>
                <a:ext cx="106363" cy="38100"/>
              </a:xfrm>
              <a:custGeom>
                <a:avLst/>
                <a:gdLst>
                  <a:gd name="T0" fmla="*/ 106001 w 294"/>
                  <a:gd name="T1" fmla="*/ 16486 h 104"/>
                  <a:gd name="T2" fmla="*/ 106001 w 294"/>
                  <a:gd name="T3" fmla="*/ 16486 h 104"/>
                  <a:gd name="T4" fmla="*/ 89721 w 294"/>
                  <a:gd name="T5" fmla="*/ 0 h 104"/>
                  <a:gd name="T6" fmla="*/ 17004 w 294"/>
                  <a:gd name="T7" fmla="*/ 0 h 104"/>
                  <a:gd name="T8" fmla="*/ 17004 w 294"/>
                  <a:gd name="T9" fmla="*/ 0 h 104"/>
                  <a:gd name="T10" fmla="*/ 362 w 294"/>
                  <a:gd name="T11" fmla="*/ 12822 h 104"/>
                  <a:gd name="T12" fmla="*/ 362 w 294"/>
                  <a:gd name="T13" fmla="*/ 12822 h 104"/>
                  <a:gd name="T14" fmla="*/ 17004 w 294"/>
                  <a:gd name="T15" fmla="*/ 37734 h 104"/>
                  <a:gd name="T16" fmla="*/ 89721 w 294"/>
                  <a:gd name="T17" fmla="*/ 37734 h 104"/>
                  <a:gd name="T18" fmla="*/ 89721 w 294"/>
                  <a:gd name="T19" fmla="*/ 37734 h 104"/>
                  <a:gd name="T20" fmla="*/ 106001 w 294"/>
                  <a:gd name="T21" fmla="*/ 21248 h 104"/>
                  <a:gd name="T22" fmla="*/ 106001 w 294"/>
                  <a:gd name="T23" fmla="*/ 16486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4">
                    <a:moveTo>
                      <a:pt x="293" y="45"/>
                    </a:moveTo>
                    <a:lnTo>
                      <a:pt x="293" y="45"/>
                    </a:lnTo>
                    <a:cubicBezTo>
                      <a:pt x="293" y="21"/>
                      <a:pt x="273" y="0"/>
                      <a:pt x="248" y="0"/>
                    </a:cubicBezTo>
                    <a:lnTo>
                      <a:pt x="47" y="0"/>
                    </a:lnTo>
                    <a:cubicBezTo>
                      <a:pt x="21" y="0"/>
                      <a:pt x="1" y="15"/>
                      <a:pt x="1" y="35"/>
                    </a:cubicBezTo>
                    <a:cubicBezTo>
                      <a:pt x="0" y="53"/>
                      <a:pt x="21" y="103"/>
                      <a:pt x="47" y="103"/>
                    </a:cubicBezTo>
                    <a:lnTo>
                      <a:pt x="248" y="103"/>
                    </a:lnTo>
                    <a:cubicBezTo>
                      <a:pt x="273" y="103"/>
                      <a:pt x="293" y="83"/>
                      <a:pt x="293" y="58"/>
                    </a:cubicBezTo>
                    <a:lnTo>
                      <a:pt x="293" y="4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7" name="Freeform 7">
                <a:extLst>
                  <a:ext uri="{FF2B5EF4-FFF2-40B4-BE49-F238E27FC236}">
                    <a16:creationId xmlns:a16="http://schemas.microsoft.com/office/drawing/2014/main" id="{4B7A097A-0DAB-634E-9F6A-715D9C90D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679950"/>
                <a:ext cx="92075" cy="92075"/>
              </a:xfrm>
              <a:custGeom>
                <a:avLst/>
                <a:gdLst>
                  <a:gd name="T0" fmla="*/ 82004 w 256"/>
                  <a:gd name="T1" fmla="*/ 6114 h 256"/>
                  <a:gd name="T2" fmla="*/ 82004 w 256"/>
                  <a:gd name="T3" fmla="*/ 6114 h 256"/>
                  <a:gd name="T4" fmla="*/ 58986 w 256"/>
                  <a:gd name="T5" fmla="*/ 6114 h 256"/>
                  <a:gd name="T6" fmla="*/ 7553 w 256"/>
                  <a:gd name="T7" fmla="*/ 57907 h 256"/>
                  <a:gd name="T8" fmla="*/ 7553 w 256"/>
                  <a:gd name="T9" fmla="*/ 57907 h 256"/>
                  <a:gd name="T10" fmla="*/ 4676 w 256"/>
                  <a:gd name="T11" fmla="*/ 78408 h 256"/>
                  <a:gd name="T12" fmla="*/ 8992 w 256"/>
                  <a:gd name="T13" fmla="*/ 82724 h 256"/>
                  <a:gd name="T14" fmla="*/ 13308 w 256"/>
                  <a:gd name="T15" fmla="*/ 87399 h 256"/>
                  <a:gd name="T16" fmla="*/ 13308 w 256"/>
                  <a:gd name="T17" fmla="*/ 87399 h 256"/>
                  <a:gd name="T18" fmla="*/ 33809 w 256"/>
                  <a:gd name="T19" fmla="*/ 84162 h 256"/>
                  <a:gd name="T20" fmla="*/ 85241 w 256"/>
                  <a:gd name="T21" fmla="*/ 32370 h 256"/>
                  <a:gd name="T22" fmla="*/ 85241 w 256"/>
                  <a:gd name="T23" fmla="*/ 32370 h 256"/>
                  <a:gd name="T24" fmla="*/ 85241 w 256"/>
                  <a:gd name="T25" fmla="*/ 9711 h 256"/>
                  <a:gd name="T26" fmla="*/ 82004 w 256"/>
                  <a:gd name="T27" fmla="*/ 611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28" y="17"/>
                    </a:moveTo>
                    <a:lnTo>
                      <a:pt x="228" y="17"/>
                    </a:lnTo>
                    <a:cubicBezTo>
                      <a:pt x="210" y="0"/>
                      <a:pt x="182" y="0"/>
                      <a:pt x="164" y="17"/>
                    </a:cubicBezTo>
                    <a:lnTo>
                      <a:pt x="21" y="161"/>
                    </a:lnTo>
                    <a:cubicBezTo>
                      <a:pt x="4" y="178"/>
                      <a:pt x="0" y="204"/>
                      <a:pt x="13" y="218"/>
                    </a:cubicBezTo>
                    <a:lnTo>
                      <a:pt x="25" y="230"/>
                    </a:lnTo>
                    <a:lnTo>
                      <a:pt x="37" y="243"/>
                    </a:lnTo>
                    <a:cubicBezTo>
                      <a:pt x="51" y="255"/>
                      <a:pt x="76" y="251"/>
                      <a:pt x="94" y="234"/>
                    </a:cubicBezTo>
                    <a:lnTo>
                      <a:pt x="237" y="90"/>
                    </a:lnTo>
                    <a:cubicBezTo>
                      <a:pt x="255" y="73"/>
                      <a:pt x="255" y="44"/>
                      <a:pt x="237" y="27"/>
                    </a:cubicBezTo>
                    <a:lnTo>
                      <a:pt x="228" y="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8" name="Freeform 8">
                <a:extLst>
                  <a:ext uri="{FF2B5EF4-FFF2-40B4-BE49-F238E27FC236}">
                    <a16:creationId xmlns:a16="http://schemas.microsoft.com/office/drawing/2014/main" id="{27F4E0C3-87E9-2A4E-8F9C-B1B17BE99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4835525"/>
                <a:ext cx="38100" cy="104775"/>
              </a:xfrm>
              <a:custGeom>
                <a:avLst/>
                <a:gdLst>
                  <a:gd name="T0" fmla="*/ 16329 w 105"/>
                  <a:gd name="T1" fmla="*/ 0 h 293"/>
                  <a:gd name="T2" fmla="*/ 16329 w 105"/>
                  <a:gd name="T3" fmla="*/ 0 h 293"/>
                  <a:gd name="T4" fmla="*/ 0 w 105"/>
                  <a:gd name="T5" fmla="*/ 16092 h 293"/>
                  <a:gd name="T6" fmla="*/ 0 w 105"/>
                  <a:gd name="T7" fmla="*/ 87968 h 293"/>
                  <a:gd name="T8" fmla="*/ 0 w 105"/>
                  <a:gd name="T9" fmla="*/ 87968 h 293"/>
                  <a:gd name="T10" fmla="*/ 12700 w 105"/>
                  <a:gd name="T11" fmla="*/ 104417 h 293"/>
                  <a:gd name="T12" fmla="*/ 12700 w 105"/>
                  <a:gd name="T13" fmla="*/ 104417 h 293"/>
                  <a:gd name="T14" fmla="*/ 37737 w 105"/>
                  <a:gd name="T15" fmla="*/ 87968 h 293"/>
                  <a:gd name="T16" fmla="*/ 37737 w 105"/>
                  <a:gd name="T17" fmla="*/ 16092 h 293"/>
                  <a:gd name="T18" fmla="*/ 37737 w 105"/>
                  <a:gd name="T19" fmla="*/ 16092 h 293"/>
                  <a:gd name="T20" fmla="*/ 21046 w 105"/>
                  <a:gd name="T21" fmla="*/ 0 h 293"/>
                  <a:gd name="T22" fmla="*/ 16329 w 105"/>
                  <a:gd name="T23" fmla="*/ 0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45" y="0"/>
                    </a:moveTo>
                    <a:lnTo>
                      <a:pt x="45" y="0"/>
                    </a:lnTo>
                    <a:cubicBezTo>
                      <a:pt x="20" y="0"/>
                      <a:pt x="0" y="20"/>
                      <a:pt x="0" y="45"/>
                    </a:cubicBezTo>
                    <a:lnTo>
                      <a:pt x="0" y="246"/>
                    </a:lnTo>
                    <a:cubicBezTo>
                      <a:pt x="0" y="271"/>
                      <a:pt x="16" y="292"/>
                      <a:pt x="35" y="292"/>
                    </a:cubicBezTo>
                    <a:cubicBezTo>
                      <a:pt x="54" y="292"/>
                      <a:pt x="104" y="271"/>
                      <a:pt x="104" y="246"/>
                    </a:cubicBezTo>
                    <a:lnTo>
                      <a:pt x="104" y="45"/>
                    </a:lnTo>
                    <a:cubicBezTo>
                      <a:pt x="104" y="20"/>
                      <a:pt x="83" y="0"/>
                      <a:pt x="58" y="0"/>
                    </a:cubicBezTo>
                    <a:lnTo>
                      <a:pt x="4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9" name="Freeform 9">
                <a:extLst>
                  <a:ext uri="{FF2B5EF4-FFF2-40B4-BE49-F238E27FC236}">
                    <a16:creationId xmlns:a16="http://schemas.microsoft.com/office/drawing/2014/main" id="{75EA8C23-9682-9F47-B259-460E019A0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4679950"/>
                <a:ext cx="92075" cy="92075"/>
              </a:xfrm>
              <a:custGeom>
                <a:avLst/>
                <a:gdLst>
                  <a:gd name="T0" fmla="*/ 6449 w 257"/>
                  <a:gd name="T1" fmla="*/ 9711 h 256"/>
                  <a:gd name="T2" fmla="*/ 6449 w 257"/>
                  <a:gd name="T3" fmla="*/ 9711 h 256"/>
                  <a:gd name="T4" fmla="*/ 6449 w 257"/>
                  <a:gd name="T5" fmla="*/ 32370 h 256"/>
                  <a:gd name="T6" fmla="*/ 57681 w 257"/>
                  <a:gd name="T7" fmla="*/ 84162 h 256"/>
                  <a:gd name="T8" fmla="*/ 57681 w 257"/>
                  <a:gd name="T9" fmla="*/ 84162 h 256"/>
                  <a:gd name="T10" fmla="*/ 78461 w 257"/>
                  <a:gd name="T11" fmla="*/ 87399 h 256"/>
                  <a:gd name="T12" fmla="*/ 82760 w 257"/>
                  <a:gd name="T13" fmla="*/ 82724 h 256"/>
                  <a:gd name="T14" fmla="*/ 87059 w 257"/>
                  <a:gd name="T15" fmla="*/ 78408 h 256"/>
                  <a:gd name="T16" fmla="*/ 87059 w 257"/>
                  <a:gd name="T17" fmla="*/ 78408 h 256"/>
                  <a:gd name="T18" fmla="*/ 83835 w 257"/>
                  <a:gd name="T19" fmla="*/ 57907 h 256"/>
                  <a:gd name="T20" fmla="*/ 32961 w 257"/>
                  <a:gd name="T21" fmla="*/ 6114 h 256"/>
                  <a:gd name="T22" fmla="*/ 32961 w 257"/>
                  <a:gd name="T23" fmla="*/ 6114 h 256"/>
                  <a:gd name="T24" fmla="*/ 10032 w 257"/>
                  <a:gd name="T25" fmla="*/ 6114 h 256"/>
                  <a:gd name="T26" fmla="*/ 6449 w 257"/>
                  <a:gd name="T27" fmla="*/ 971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18" y="27"/>
                    </a:moveTo>
                    <a:lnTo>
                      <a:pt x="18" y="27"/>
                    </a:lnTo>
                    <a:cubicBezTo>
                      <a:pt x="0" y="44"/>
                      <a:pt x="0" y="73"/>
                      <a:pt x="18" y="90"/>
                    </a:cubicBezTo>
                    <a:lnTo>
                      <a:pt x="161" y="234"/>
                    </a:lnTo>
                    <a:cubicBezTo>
                      <a:pt x="179" y="251"/>
                      <a:pt x="205" y="255"/>
                      <a:pt x="219" y="243"/>
                    </a:cubicBezTo>
                    <a:lnTo>
                      <a:pt x="231" y="230"/>
                    </a:lnTo>
                    <a:lnTo>
                      <a:pt x="243" y="218"/>
                    </a:lnTo>
                    <a:cubicBezTo>
                      <a:pt x="256" y="204"/>
                      <a:pt x="252" y="178"/>
                      <a:pt x="234" y="161"/>
                    </a:cubicBezTo>
                    <a:lnTo>
                      <a:pt x="92" y="17"/>
                    </a:lnTo>
                    <a:cubicBezTo>
                      <a:pt x="74" y="0"/>
                      <a:pt x="45" y="0"/>
                      <a:pt x="28" y="17"/>
                    </a:cubicBezTo>
                    <a:lnTo>
                      <a:pt x="18" y="2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40" name="Freeform 10">
                <a:extLst>
                  <a:ext uri="{FF2B5EF4-FFF2-40B4-BE49-F238E27FC236}">
                    <a16:creationId xmlns:a16="http://schemas.microsoft.com/office/drawing/2014/main" id="{2D1ADEEB-06F0-CE40-BAA2-DB40B4017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4316413"/>
                <a:ext cx="106363" cy="38100"/>
              </a:xfrm>
              <a:custGeom>
                <a:avLst/>
                <a:gdLst>
                  <a:gd name="T0" fmla="*/ 0 w 294"/>
                  <a:gd name="T1" fmla="*/ 21046 h 105"/>
                  <a:gd name="T2" fmla="*/ 0 w 294"/>
                  <a:gd name="T3" fmla="*/ 21046 h 105"/>
                  <a:gd name="T4" fmla="*/ 16642 w 294"/>
                  <a:gd name="T5" fmla="*/ 37374 h 105"/>
                  <a:gd name="T6" fmla="*/ 89721 w 294"/>
                  <a:gd name="T7" fmla="*/ 37737 h 105"/>
                  <a:gd name="T8" fmla="*/ 89721 w 294"/>
                  <a:gd name="T9" fmla="*/ 37737 h 105"/>
                  <a:gd name="T10" fmla="*/ 106001 w 294"/>
                  <a:gd name="T11" fmla="*/ 25037 h 105"/>
                  <a:gd name="T12" fmla="*/ 106001 w 294"/>
                  <a:gd name="T13" fmla="*/ 25037 h 105"/>
                  <a:gd name="T14" fmla="*/ 89721 w 294"/>
                  <a:gd name="T15" fmla="*/ 0 h 105"/>
                  <a:gd name="T16" fmla="*/ 16642 w 294"/>
                  <a:gd name="T17" fmla="*/ 0 h 105"/>
                  <a:gd name="T18" fmla="*/ 16642 w 294"/>
                  <a:gd name="T19" fmla="*/ 0 h 105"/>
                  <a:gd name="T20" fmla="*/ 0 w 294"/>
                  <a:gd name="T21" fmla="*/ 16329 h 105"/>
                  <a:gd name="T22" fmla="*/ 0 w 294"/>
                  <a:gd name="T23" fmla="*/ 21046 h 1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5">
                    <a:moveTo>
                      <a:pt x="0" y="58"/>
                    </a:moveTo>
                    <a:lnTo>
                      <a:pt x="0" y="58"/>
                    </a:lnTo>
                    <a:cubicBezTo>
                      <a:pt x="0" y="83"/>
                      <a:pt x="21" y="103"/>
                      <a:pt x="46" y="103"/>
                    </a:cubicBezTo>
                    <a:lnTo>
                      <a:pt x="248" y="104"/>
                    </a:lnTo>
                    <a:cubicBezTo>
                      <a:pt x="272" y="104"/>
                      <a:pt x="293" y="88"/>
                      <a:pt x="293" y="69"/>
                    </a:cubicBezTo>
                    <a:cubicBezTo>
                      <a:pt x="293" y="50"/>
                      <a:pt x="272" y="0"/>
                      <a:pt x="248" y="0"/>
                    </a:cubicBezTo>
                    <a:lnTo>
                      <a:pt x="46" y="0"/>
                    </a:lnTo>
                    <a:cubicBezTo>
                      <a:pt x="21" y="0"/>
                      <a:pt x="0" y="21"/>
                      <a:pt x="0" y="45"/>
                    </a:cubicBezTo>
                    <a:lnTo>
                      <a:pt x="0" y="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41" name="Freeform 11">
                <a:extLst>
                  <a:ext uri="{FF2B5EF4-FFF2-40B4-BE49-F238E27FC236}">
                    <a16:creationId xmlns:a16="http://schemas.microsoft.com/office/drawing/2014/main" id="{7C526D28-1B62-7F48-B3FF-EB5BFAA80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3898900"/>
                <a:ext cx="92075" cy="92075"/>
              </a:xfrm>
              <a:custGeom>
                <a:avLst/>
                <a:gdLst>
                  <a:gd name="T0" fmla="*/ 10032 w 257"/>
                  <a:gd name="T1" fmla="*/ 85601 h 256"/>
                  <a:gd name="T2" fmla="*/ 10032 w 257"/>
                  <a:gd name="T3" fmla="*/ 85601 h 256"/>
                  <a:gd name="T4" fmla="*/ 32961 w 257"/>
                  <a:gd name="T5" fmla="*/ 85601 h 256"/>
                  <a:gd name="T6" fmla="*/ 84193 w 257"/>
                  <a:gd name="T7" fmla="*/ 33809 h 256"/>
                  <a:gd name="T8" fmla="*/ 84193 w 257"/>
                  <a:gd name="T9" fmla="*/ 33809 h 256"/>
                  <a:gd name="T10" fmla="*/ 87059 w 257"/>
                  <a:gd name="T11" fmla="*/ 13308 h 256"/>
                  <a:gd name="T12" fmla="*/ 82760 w 257"/>
                  <a:gd name="T13" fmla="*/ 8632 h 256"/>
                  <a:gd name="T14" fmla="*/ 78461 w 257"/>
                  <a:gd name="T15" fmla="*/ 4676 h 256"/>
                  <a:gd name="T16" fmla="*/ 78461 w 257"/>
                  <a:gd name="T17" fmla="*/ 4676 h 256"/>
                  <a:gd name="T18" fmla="*/ 57681 w 257"/>
                  <a:gd name="T19" fmla="*/ 7553 h 256"/>
                  <a:gd name="T20" fmla="*/ 6449 w 257"/>
                  <a:gd name="T21" fmla="*/ 58986 h 256"/>
                  <a:gd name="T22" fmla="*/ 6449 w 257"/>
                  <a:gd name="T23" fmla="*/ 58986 h 256"/>
                  <a:gd name="T24" fmla="*/ 6449 w 257"/>
                  <a:gd name="T25" fmla="*/ 82004 h 256"/>
                  <a:gd name="T26" fmla="*/ 10032 w 257"/>
                  <a:gd name="T27" fmla="*/ 8560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28" y="238"/>
                    </a:moveTo>
                    <a:lnTo>
                      <a:pt x="28" y="238"/>
                    </a:lnTo>
                    <a:cubicBezTo>
                      <a:pt x="45" y="255"/>
                      <a:pt x="74" y="255"/>
                      <a:pt x="92" y="238"/>
                    </a:cubicBezTo>
                    <a:lnTo>
                      <a:pt x="235" y="94"/>
                    </a:lnTo>
                    <a:cubicBezTo>
                      <a:pt x="252" y="77"/>
                      <a:pt x="256" y="51"/>
                      <a:pt x="243" y="37"/>
                    </a:cubicBezTo>
                    <a:lnTo>
                      <a:pt x="231" y="24"/>
                    </a:lnTo>
                    <a:lnTo>
                      <a:pt x="219" y="13"/>
                    </a:lnTo>
                    <a:cubicBezTo>
                      <a:pt x="205" y="0"/>
                      <a:pt x="179" y="3"/>
                      <a:pt x="161" y="21"/>
                    </a:cubicBezTo>
                    <a:lnTo>
                      <a:pt x="18" y="164"/>
                    </a:lnTo>
                    <a:cubicBezTo>
                      <a:pt x="0" y="182"/>
                      <a:pt x="0" y="211"/>
                      <a:pt x="18" y="228"/>
                    </a:cubicBezTo>
                    <a:lnTo>
                      <a:pt x="28" y="23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42" name="Freeform 12">
                <a:extLst>
                  <a:ext uri="{FF2B5EF4-FFF2-40B4-BE49-F238E27FC236}">
                    <a16:creationId xmlns:a16="http://schemas.microsoft.com/office/drawing/2014/main" id="{783D262F-77AB-944E-9BE2-9174BF614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730625"/>
                <a:ext cx="38100" cy="104775"/>
              </a:xfrm>
              <a:custGeom>
                <a:avLst/>
                <a:gdLst>
                  <a:gd name="T0" fmla="*/ 21046 w 105"/>
                  <a:gd name="T1" fmla="*/ 104417 h 293"/>
                  <a:gd name="T2" fmla="*/ 21046 w 105"/>
                  <a:gd name="T3" fmla="*/ 104417 h 293"/>
                  <a:gd name="T4" fmla="*/ 37737 w 105"/>
                  <a:gd name="T5" fmla="*/ 88326 h 293"/>
                  <a:gd name="T6" fmla="*/ 37737 w 105"/>
                  <a:gd name="T7" fmla="*/ 16449 h 293"/>
                  <a:gd name="T8" fmla="*/ 37737 w 105"/>
                  <a:gd name="T9" fmla="*/ 16449 h 293"/>
                  <a:gd name="T10" fmla="*/ 25037 w 105"/>
                  <a:gd name="T11" fmla="*/ 0 h 293"/>
                  <a:gd name="T12" fmla="*/ 25037 w 105"/>
                  <a:gd name="T13" fmla="*/ 0 h 293"/>
                  <a:gd name="T14" fmla="*/ 0 w 105"/>
                  <a:gd name="T15" fmla="*/ 16449 h 293"/>
                  <a:gd name="T16" fmla="*/ 0 w 105"/>
                  <a:gd name="T17" fmla="*/ 88326 h 293"/>
                  <a:gd name="T18" fmla="*/ 0 w 105"/>
                  <a:gd name="T19" fmla="*/ 88326 h 293"/>
                  <a:gd name="T20" fmla="*/ 16329 w 105"/>
                  <a:gd name="T21" fmla="*/ 104417 h 293"/>
                  <a:gd name="T22" fmla="*/ 21046 w 105"/>
                  <a:gd name="T23" fmla="*/ 104417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58" y="292"/>
                    </a:moveTo>
                    <a:lnTo>
                      <a:pt x="58" y="292"/>
                    </a:lnTo>
                    <a:cubicBezTo>
                      <a:pt x="83" y="292"/>
                      <a:pt x="104" y="272"/>
                      <a:pt x="104" y="247"/>
                    </a:cubicBezTo>
                    <a:lnTo>
                      <a:pt x="104" y="46"/>
                    </a:lnTo>
                    <a:cubicBezTo>
                      <a:pt x="104" y="21"/>
                      <a:pt x="88" y="1"/>
                      <a:pt x="69" y="0"/>
                    </a:cubicBezTo>
                    <a:cubicBezTo>
                      <a:pt x="50" y="0"/>
                      <a:pt x="0" y="21"/>
                      <a:pt x="0" y="46"/>
                    </a:cubicBezTo>
                    <a:lnTo>
                      <a:pt x="0" y="247"/>
                    </a:lnTo>
                    <a:cubicBezTo>
                      <a:pt x="0" y="272"/>
                      <a:pt x="20" y="292"/>
                      <a:pt x="45" y="292"/>
                    </a:cubicBezTo>
                    <a:lnTo>
                      <a:pt x="58" y="2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43" name="Freeform 13">
                <a:extLst>
                  <a:ext uri="{FF2B5EF4-FFF2-40B4-BE49-F238E27FC236}">
                    <a16:creationId xmlns:a16="http://schemas.microsoft.com/office/drawing/2014/main" id="{70D5E453-A611-B647-A5E5-83F0BADFB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663" y="4143375"/>
                <a:ext cx="250825" cy="250825"/>
              </a:xfrm>
              <a:custGeom>
                <a:avLst/>
                <a:gdLst>
                  <a:gd name="T0" fmla="*/ 237529 w 698"/>
                  <a:gd name="T1" fmla="*/ 185064 h 698"/>
                  <a:gd name="T2" fmla="*/ 237529 w 698"/>
                  <a:gd name="T3" fmla="*/ 185064 h 698"/>
                  <a:gd name="T4" fmla="*/ 237529 w 698"/>
                  <a:gd name="T5" fmla="*/ 231420 h 698"/>
                  <a:gd name="T6" fmla="*/ 230702 w 698"/>
                  <a:gd name="T7" fmla="*/ 237888 h 698"/>
                  <a:gd name="T8" fmla="*/ 230702 w 698"/>
                  <a:gd name="T9" fmla="*/ 237888 h 698"/>
                  <a:gd name="T10" fmla="*/ 185064 w 698"/>
                  <a:gd name="T11" fmla="*/ 237888 h 698"/>
                  <a:gd name="T12" fmla="*/ 23717 w 698"/>
                  <a:gd name="T13" fmla="*/ 76901 h 698"/>
                  <a:gd name="T14" fmla="*/ 23717 w 698"/>
                  <a:gd name="T15" fmla="*/ 76901 h 698"/>
                  <a:gd name="T16" fmla="*/ 0 w 698"/>
                  <a:gd name="T17" fmla="*/ 26951 h 698"/>
                  <a:gd name="T18" fmla="*/ 0 w 698"/>
                  <a:gd name="T19" fmla="*/ 26951 h 698"/>
                  <a:gd name="T20" fmla="*/ 26592 w 698"/>
                  <a:gd name="T21" fmla="*/ 719 h 698"/>
                  <a:gd name="T22" fmla="*/ 26592 w 698"/>
                  <a:gd name="T23" fmla="*/ 719 h 698"/>
                  <a:gd name="T24" fmla="*/ 76182 w 698"/>
                  <a:gd name="T25" fmla="*/ 24076 h 698"/>
                  <a:gd name="T26" fmla="*/ 237529 w 698"/>
                  <a:gd name="T27" fmla="*/ 185064 h 6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98" h="698">
                    <a:moveTo>
                      <a:pt x="661" y="515"/>
                    </a:moveTo>
                    <a:lnTo>
                      <a:pt x="661" y="515"/>
                    </a:lnTo>
                    <a:cubicBezTo>
                      <a:pt x="697" y="551"/>
                      <a:pt x="697" y="608"/>
                      <a:pt x="661" y="644"/>
                    </a:cubicBezTo>
                    <a:lnTo>
                      <a:pt x="642" y="662"/>
                    </a:lnTo>
                    <a:cubicBezTo>
                      <a:pt x="608" y="697"/>
                      <a:pt x="550" y="697"/>
                      <a:pt x="515" y="662"/>
                    </a:cubicBezTo>
                    <a:lnTo>
                      <a:pt x="66" y="214"/>
                    </a:lnTo>
                    <a:cubicBezTo>
                      <a:pt x="31" y="178"/>
                      <a:pt x="2" y="116"/>
                      <a:pt x="0" y="75"/>
                    </a:cubicBezTo>
                    <a:cubicBezTo>
                      <a:pt x="0" y="34"/>
                      <a:pt x="33" y="0"/>
                      <a:pt x="74" y="2"/>
                    </a:cubicBezTo>
                    <a:cubicBezTo>
                      <a:pt x="115" y="2"/>
                      <a:pt x="177" y="32"/>
                      <a:pt x="212" y="67"/>
                    </a:cubicBezTo>
                    <a:lnTo>
                      <a:pt x="661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44" name="Freeform 14">
                <a:extLst>
                  <a:ext uri="{FF2B5EF4-FFF2-40B4-BE49-F238E27FC236}">
                    <a16:creationId xmlns:a16="http://schemas.microsoft.com/office/drawing/2014/main" id="{5F5637F0-D450-EF4D-BCC4-8DA056E5A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4049713"/>
                <a:ext cx="349250" cy="349250"/>
              </a:xfrm>
              <a:custGeom>
                <a:avLst/>
                <a:gdLst>
                  <a:gd name="T0" fmla="*/ 52154 w 971"/>
                  <a:gd name="T1" fmla="*/ 334518 h 972"/>
                  <a:gd name="T2" fmla="*/ 52154 w 971"/>
                  <a:gd name="T3" fmla="*/ 334518 h 972"/>
                  <a:gd name="T4" fmla="*/ 10071 w 971"/>
                  <a:gd name="T5" fmla="*/ 338471 h 972"/>
                  <a:gd name="T6" fmla="*/ 10071 w 971"/>
                  <a:gd name="T7" fmla="*/ 338471 h 972"/>
                  <a:gd name="T8" fmla="*/ 14387 w 971"/>
                  <a:gd name="T9" fmla="*/ 296431 h 972"/>
                  <a:gd name="T10" fmla="*/ 287745 w 971"/>
                  <a:gd name="T11" fmla="*/ 23715 h 972"/>
                  <a:gd name="T12" fmla="*/ 287745 w 971"/>
                  <a:gd name="T13" fmla="*/ 23715 h 972"/>
                  <a:gd name="T14" fmla="*/ 329827 w 971"/>
                  <a:gd name="T15" fmla="*/ 359 h 972"/>
                  <a:gd name="T16" fmla="*/ 329827 w 971"/>
                  <a:gd name="T17" fmla="*/ 359 h 972"/>
                  <a:gd name="T18" fmla="*/ 348890 w 971"/>
                  <a:gd name="T19" fmla="*/ 19403 h 972"/>
                  <a:gd name="T20" fmla="*/ 348890 w 971"/>
                  <a:gd name="T21" fmla="*/ 19403 h 972"/>
                  <a:gd name="T22" fmla="*/ 325511 w 971"/>
                  <a:gd name="T23" fmla="*/ 61801 h 972"/>
                  <a:gd name="T24" fmla="*/ 52154 w 971"/>
                  <a:gd name="T25" fmla="*/ 334518 h 9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71" h="972">
                    <a:moveTo>
                      <a:pt x="145" y="931"/>
                    </a:moveTo>
                    <a:lnTo>
                      <a:pt x="145" y="931"/>
                    </a:lnTo>
                    <a:cubicBezTo>
                      <a:pt x="110" y="966"/>
                      <a:pt x="58" y="971"/>
                      <a:pt x="28" y="942"/>
                    </a:cubicBezTo>
                    <a:cubicBezTo>
                      <a:pt x="0" y="913"/>
                      <a:pt x="4" y="861"/>
                      <a:pt x="40" y="825"/>
                    </a:cubicBezTo>
                    <a:lnTo>
                      <a:pt x="800" y="66"/>
                    </a:lnTo>
                    <a:cubicBezTo>
                      <a:pt x="834" y="31"/>
                      <a:pt x="888" y="1"/>
                      <a:pt x="917" y="1"/>
                    </a:cubicBezTo>
                    <a:cubicBezTo>
                      <a:pt x="947" y="0"/>
                      <a:pt x="970" y="24"/>
                      <a:pt x="970" y="54"/>
                    </a:cubicBezTo>
                    <a:cubicBezTo>
                      <a:pt x="969" y="84"/>
                      <a:pt x="940" y="136"/>
                      <a:pt x="905" y="172"/>
                    </a:cubicBezTo>
                    <a:lnTo>
                      <a:pt x="145" y="9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81" name="Group 4">
              <a:extLst>
                <a:ext uri="{FF2B5EF4-FFF2-40B4-BE49-F238E27FC236}">
                  <a16:creationId xmlns:a16="http://schemas.microsoft.com/office/drawing/2014/main" id="{55A168CE-F32B-CF47-AD06-BD76C47DF6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284" y="4443994"/>
              <a:ext cx="2250956" cy="1241410"/>
              <a:chOff x="5265738" y="5084763"/>
              <a:chExt cx="2481262" cy="136842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21" name="Freeform 20">
                <a:extLst>
                  <a:ext uri="{FF2B5EF4-FFF2-40B4-BE49-F238E27FC236}">
                    <a16:creationId xmlns:a16="http://schemas.microsoft.com/office/drawing/2014/main" id="{2FCC9248-9273-B54E-99F5-04FE885C9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3913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2" name="Freeform 25">
                <a:extLst>
                  <a:ext uri="{FF2B5EF4-FFF2-40B4-BE49-F238E27FC236}">
                    <a16:creationId xmlns:a16="http://schemas.microsoft.com/office/drawing/2014/main" id="{3F9BAD86-FD8B-0546-9398-33AEFF3B8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230813"/>
                <a:ext cx="180975" cy="180975"/>
              </a:xfrm>
              <a:custGeom>
                <a:avLst/>
                <a:gdLst>
                  <a:gd name="T0" fmla="*/ 0 w 501"/>
                  <a:gd name="T1" fmla="*/ 180614 h 501"/>
                  <a:gd name="T2" fmla="*/ 180614 w 501"/>
                  <a:gd name="T3" fmla="*/ 0 h 501"/>
                  <a:gd name="T4" fmla="*/ 0 w 501"/>
                  <a:gd name="T5" fmla="*/ 0 h 501"/>
                  <a:gd name="T6" fmla="*/ 0 w 501"/>
                  <a:gd name="T7" fmla="*/ 180614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1">
                    <a:moveTo>
                      <a:pt x="0" y="500"/>
                    </a:moveTo>
                    <a:lnTo>
                      <a:pt x="500" y="0"/>
                    </a:lnTo>
                    <a:lnTo>
                      <a:pt x="0" y="0"/>
                    </a:lnTo>
                    <a:lnTo>
                      <a:pt x="0" y="5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3" name="Freeform 26">
                <a:extLst>
                  <a:ext uri="{FF2B5EF4-FFF2-40B4-BE49-F238E27FC236}">
                    <a16:creationId xmlns:a16="http://schemas.microsoft.com/office/drawing/2014/main" id="{1F98110C-CFBD-F541-B2D4-8F2D41668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884863"/>
                <a:ext cx="180975" cy="180975"/>
              </a:xfrm>
              <a:custGeom>
                <a:avLst/>
                <a:gdLst>
                  <a:gd name="T0" fmla="*/ 180614 w 501"/>
                  <a:gd name="T1" fmla="*/ 180614 h 502"/>
                  <a:gd name="T2" fmla="*/ 0 w 501"/>
                  <a:gd name="T3" fmla="*/ 0 h 502"/>
                  <a:gd name="T4" fmla="*/ 0 w 501"/>
                  <a:gd name="T5" fmla="*/ 180614 h 502"/>
                  <a:gd name="T6" fmla="*/ 180614 w 501"/>
                  <a:gd name="T7" fmla="*/ 180614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2">
                    <a:moveTo>
                      <a:pt x="500" y="501"/>
                    </a:moveTo>
                    <a:lnTo>
                      <a:pt x="0" y="0"/>
                    </a:lnTo>
                    <a:lnTo>
                      <a:pt x="0" y="501"/>
                    </a:lnTo>
                    <a:lnTo>
                      <a:pt x="500" y="50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4" name="Freeform 27">
                <a:extLst>
                  <a:ext uri="{FF2B5EF4-FFF2-40B4-BE49-F238E27FC236}">
                    <a16:creationId xmlns:a16="http://schemas.microsoft.com/office/drawing/2014/main" id="{40A42C19-0DEF-E446-A734-10DC60257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884863"/>
                <a:ext cx="180975" cy="180975"/>
              </a:xfrm>
              <a:custGeom>
                <a:avLst/>
                <a:gdLst>
                  <a:gd name="T0" fmla="*/ 180614 w 502"/>
                  <a:gd name="T1" fmla="*/ 0 h 502"/>
                  <a:gd name="T2" fmla="*/ 0 w 502"/>
                  <a:gd name="T3" fmla="*/ 180614 h 502"/>
                  <a:gd name="T4" fmla="*/ 180614 w 502"/>
                  <a:gd name="T5" fmla="*/ 180614 h 502"/>
                  <a:gd name="T6" fmla="*/ 180614 w 502"/>
                  <a:gd name="T7" fmla="*/ 0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2">
                    <a:moveTo>
                      <a:pt x="501" y="0"/>
                    </a:moveTo>
                    <a:lnTo>
                      <a:pt x="0" y="501"/>
                    </a:lnTo>
                    <a:lnTo>
                      <a:pt x="501" y="501"/>
                    </a:lnTo>
                    <a:lnTo>
                      <a:pt x="50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5" name="Freeform 15">
                <a:extLst>
                  <a:ext uri="{FF2B5EF4-FFF2-40B4-BE49-F238E27FC236}">
                    <a16:creationId xmlns:a16="http://schemas.microsoft.com/office/drawing/2014/main" id="{FFB2DB56-9993-BB44-9F28-AF9EDF281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5738" y="5329238"/>
                <a:ext cx="2252662" cy="1123950"/>
              </a:xfrm>
              <a:custGeom>
                <a:avLst/>
                <a:gdLst>
                  <a:gd name="T0" fmla="*/ 2219905 w 6258"/>
                  <a:gd name="T1" fmla="*/ 1123590 h 3124"/>
                  <a:gd name="T2" fmla="*/ 64794 w 6258"/>
                  <a:gd name="T3" fmla="*/ 1123590 h 3124"/>
                  <a:gd name="T4" fmla="*/ 64794 w 6258"/>
                  <a:gd name="T5" fmla="*/ 1123590 h 3124"/>
                  <a:gd name="T6" fmla="*/ 0 w 6258"/>
                  <a:gd name="T7" fmla="*/ 1058470 h 3124"/>
                  <a:gd name="T8" fmla="*/ 0 w 6258"/>
                  <a:gd name="T9" fmla="*/ 32380 h 3124"/>
                  <a:gd name="T10" fmla="*/ 0 w 6258"/>
                  <a:gd name="T11" fmla="*/ 32380 h 3124"/>
                  <a:gd name="T12" fmla="*/ 32397 w 6258"/>
                  <a:gd name="T13" fmla="*/ 0 h 3124"/>
                  <a:gd name="T14" fmla="*/ 32397 w 6258"/>
                  <a:gd name="T15" fmla="*/ 0 h 3124"/>
                  <a:gd name="T16" fmla="*/ 64794 w 6258"/>
                  <a:gd name="T17" fmla="*/ 32380 h 3124"/>
                  <a:gd name="T18" fmla="*/ 64794 w 6258"/>
                  <a:gd name="T19" fmla="*/ 1058470 h 3124"/>
                  <a:gd name="T20" fmla="*/ 2219905 w 6258"/>
                  <a:gd name="T21" fmla="*/ 1058470 h 3124"/>
                  <a:gd name="T22" fmla="*/ 2219905 w 6258"/>
                  <a:gd name="T23" fmla="*/ 1058470 h 3124"/>
                  <a:gd name="T24" fmla="*/ 2252302 w 6258"/>
                  <a:gd name="T25" fmla="*/ 1090850 h 3124"/>
                  <a:gd name="T26" fmla="*/ 2252302 w 6258"/>
                  <a:gd name="T27" fmla="*/ 1090850 h 3124"/>
                  <a:gd name="T28" fmla="*/ 2219905 w 6258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58" h="3124">
                    <a:moveTo>
                      <a:pt x="6167" y="3123"/>
                    </a:moveTo>
                    <a:lnTo>
                      <a:pt x="180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0"/>
                    </a:lnTo>
                    <a:cubicBezTo>
                      <a:pt x="0" y="40"/>
                      <a:pt x="40" y="0"/>
                      <a:pt x="90" y="0"/>
                    </a:cubicBezTo>
                    <a:cubicBezTo>
                      <a:pt x="140" y="0"/>
                      <a:pt x="180" y="40"/>
                      <a:pt x="180" y="90"/>
                    </a:cubicBezTo>
                    <a:lnTo>
                      <a:pt x="180" y="2942"/>
                    </a:lnTo>
                    <a:lnTo>
                      <a:pt x="6167" y="2942"/>
                    </a:lnTo>
                    <a:cubicBezTo>
                      <a:pt x="6217" y="2942"/>
                      <a:pt x="6257" y="2982"/>
                      <a:pt x="6257" y="3032"/>
                    </a:cubicBezTo>
                    <a:cubicBezTo>
                      <a:pt x="6257" y="3082"/>
                      <a:pt x="6217" y="3123"/>
                      <a:pt x="6167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6" name="Freeform 16">
                <a:extLst>
                  <a:ext uri="{FF2B5EF4-FFF2-40B4-BE49-F238E27FC236}">
                    <a16:creationId xmlns:a16="http://schemas.microsoft.com/office/drawing/2014/main" id="{DF0C7E35-594C-6641-9C92-6336FBEE9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0038" y="5214938"/>
                <a:ext cx="2254250" cy="1123950"/>
              </a:xfrm>
              <a:custGeom>
                <a:avLst/>
                <a:gdLst>
                  <a:gd name="T0" fmla="*/ 2221120 w 6260"/>
                  <a:gd name="T1" fmla="*/ 1123590 h 3124"/>
                  <a:gd name="T2" fmla="*/ 65179 w 6260"/>
                  <a:gd name="T3" fmla="*/ 1123590 h 3124"/>
                  <a:gd name="T4" fmla="*/ 65179 w 6260"/>
                  <a:gd name="T5" fmla="*/ 1123590 h 3124"/>
                  <a:gd name="T6" fmla="*/ 0 w 6260"/>
                  <a:gd name="T7" fmla="*/ 1058470 h 3124"/>
                  <a:gd name="T8" fmla="*/ 0 w 6260"/>
                  <a:gd name="T9" fmla="*/ 32740 h 3124"/>
                  <a:gd name="T10" fmla="*/ 0 w 6260"/>
                  <a:gd name="T11" fmla="*/ 32740 h 3124"/>
                  <a:gd name="T12" fmla="*/ 32769 w 6260"/>
                  <a:gd name="T13" fmla="*/ 0 h 3124"/>
                  <a:gd name="T14" fmla="*/ 32769 w 6260"/>
                  <a:gd name="T15" fmla="*/ 0 h 3124"/>
                  <a:gd name="T16" fmla="*/ 65179 w 6260"/>
                  <a:gd name="T17" fmla="*/ 32740 h 3124"/>
                  <a:gd name="T18" fmla="*/ 65179 w 6260"/>
                  <a:gd name="T19" fmla="*/ 1058470 h 3124"/>
                  <a:gd name="T20" fmla="*/ 2221120 w 6260"/>
                  <a:gd name="T21" fmla="*/ 1058470 h 3124"/>
                  <a:gd name="T22" fmla="*/ 2221120 w 6260"/>
                  <a:gd name="T23" fmla="*/ 1058470 h 3124"/>
                  <a:gd name="T24" fmla="*/ 2253890 w 6260"/>
                  <a:gd name="T25" fmla="*/ 1091210 h 3124"/>
                  <a:gd name="T26" fmla="*/ 2253890 w 6260"/>
                  <a:gd name="T27" fmla="*/ 1091210 h 3124"/>
                  <a:gd name="T28" fmla="*/ 2221120 w 6260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60" h="3124">
                    <a:moveTo>
                      <a:pt x="6168" y="3123"/>
                    </a:moveTo>
                    <a:lnTo>
                      <a:pt x="181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1"/>
                    </a:cubicBezTo>
                    <a:lnTo>
                      <a:pt x="181" y="2942"/>
                    </a:lnTo>
                    <a:lnTo>
                      <a:pt x="6168" y="2942"/>
                    </a:lnTo>
                    <a:cubicBezTo>
                      <a:pt x="6218" y="2942"/>
                      <a:pt x="6259" y="2983"/>
                      <a:pt x="6259" y="3033"/>
                    </a:cubicBezTo>
                    <a:cubicBezTo>
                      <a:pt x="6259" y="3083"/>
                      <a:pt x="6218" y="3123"/>
                      <a:pt x="6168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7" name="Freeform 17">
                <a:extLst>
                  <a:ext uri="{FF2B5EF4-FFF2-40B4-BE49-F238E27FC236}">
                    <a16:creationId xmlns:a16="http://schemas.microsoft.com/office/drawing/2014/main" id="{840C4813-D586-D143-9F61-9B41905A2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4350" y="5195888"/>
                <a:ext cx="2051050" cy="903287"/>
              </a:xfrm>
              <a:custGeom>
                <a:avLst/>
                <a:gdLst>
                  <a:gd name="T0" fmla="*/ 65141 w 5699"/>
                  <a:gd name="T1" fmla="*/ 65215 h 2507"/>
                  <a:gd name="T2" fmla="*/ 65141 w 5699"/>
                  <a:gd name="T3" fmla="*/ 837711 h 2507"/>
                  <a:gd name="T4" fmla="*/ 1985549 w 5699"/>
                  <a:gd name="T5" fmla="*/ 837711 h 2507"/>
                  <a:gd name="T6" fmla="*/ 1985549 w 5699"/>
                  <a:gd name="T7" fmla="*/ 65215 h 2507"/>
                  <a:gd name="T8" fmla="*/ 65141 w 5699"/>
                  <a:gd name="T9" fmla="*/ 65215 h 2507"/>
                  <a:gd name="T10" fmla="*/ 1985549 w 5699"/>
                  <a:gd name="T11" fmla="*/ 837711 h 2507"/>
                  <a:gd name="T12" fmla="*/ 1985549 w 5699"/>
                  <a:gd name="T13" fmla="*/ 870499 h 2507"/>
                  <a:gd name="T14" fmla="*/ 1985549 w 5699"/>
                  <a:gd name="T15" fmla="*/ 837711 h 2507"/>
                  <a:gd name="T16" fmla="*/ 1985549 w 5699"/>
                  <a:gd name="T17" fmla="*/ 902927 h 2507"/>
                  <a:gd name="T18" fmla="*/ 65141 w 5699"/>
                  <a:gd name="T19" fmla="*/ 902927 h 2507"/>
                  <a:gd name="T20" fmla="*/ 65141 w 5699"/>
                  <a:gd name="T21" fmla="*/ 902927 h 2507"/>
                  <a:gd name="T22" fmla="*/ 0 w 5699"/>
                  <a:gd name="T23" fmla="*/ 837711 h 2507"/>
                  <a:gd name="T24" fmla="*/ 0 w 5699"/>
                  <a:gd name="T25" fmla="*/ 65215 h 2507"/>
                  <a:gd name="T26" fmla="*/ 0 w 5699"/>
                  <a:gd name="T27" fmla="*/ 65215 h 2507"/>
                  <a:gd name="T28" fmla="*/ 65141 w 5699"/>
                  <a:gd name="T29" fmla="*/ 0 h 2507"/>
                  <a:gd name="T30" fmla="*/ 1985549 w 5699"/>
                  <a:gd name="T31" fmla="*/ 0 h 2507"/>
                  <a:gd name="T32" fmla="*/ 1985549 w 5699"/>
                  <a:gd name="T33" fmla="*/ 0 h 2507"/>
                  <a:gd name="T34" fmla="*/ 2050690 w 5699"/>
                  <a:gd name="T35" fmla="*/ 65215 h 2507"/>
                  <a:gd name="T36" fmla="*/ 2050690 w 5699"/>
                  <a:gd name="T37" fmla="*/ 837711 h 2507"/>
                  <a:gd name="T38" fmla="*/ 2050690 w 5699"/>
                  <a:gd name="T39" fmla="*/ 837711 h 2507"/>
                  <a:gd name="T40" fmla="*/ 1985549 w 5699"/>
                  <a:gd name="T41" fmla="*/ 902927 h 25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699" h="2507">
                    <a:moveTo>
                      <a:pt x="181" y="181"/>
                    </a:moveTo>
                    <a:lnTo>
                      <a:pt x="181" y="2325"/>
                    </a:lnTo>
                    <a:lnTo>
                      <a:pt x="5517" y="2325"/>
                    </a:lnTo>
                    <a:lnTo>
                      <a:pt x="5517" y="181"/>
                    </a:lnTo>
                    <a:lnTo>
                      <a:pt x="181" y="181"/>
                    </a:lnTo>
                    <a:close/>
                    <a:moveTo>
                      <a:pt x="5517" y="2325"/>
                    </a:moveTo>
                    <a:lnTo>
                      <a:pt x="5517" y="2416"/>
                    </a:lnTo>
                    <a:lnTo>
                      <a:pt x="5517" y="2325"/>
                    </a:lnTo>
                    <a:close/>
                    <a:moveTo>
                      <a:pt x="5517" y="2506"/>
                    </a:moveTo>
                    <a:lnTo>
                      <a:pt x="181" y="2506"/>
                    </a:lnTo>
                    <a:cubicBezTo>
                      <a:pt x="81" y="2506"/>
                      <a:pt x="0" y="2425"/>
                      <a:pt x="0" y="2325"/>
                    </a:cubicBezTo>
                    <a:lnTo>
                      <a:pt x="0" y="181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5517" y="0"/>
                    </a:lnTo>
                    <a:cubicBezTo>
                      <a:pt x="5617" y="0"/>
                      <a:pt x="5698" y="81"/>
                      <a:pt x="5698" y="181"/>
                    </a:cubicBezTo>
                    <a:lnTo>
                      <a:pt x="5698" y="2325"/>
                    </a:lnTo>
                    <a:cubicBezTo>
                      <a:pt x="5698" y="2425"/>
                      <a:pt x="5617" y="2506"/>
                      <a:pt x="5517" y="25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8" name="Freeform 18">
                <a:extLst>
                  <a:ext uri="{FF2B5EF4-FFF2-40B4-BE49-F238E27FC236}">
                    <a16:creationId xmlns:a16="http://schemas.microsoft.com/office/drawing/2014/main" id="{A1B5A633-2AFC-F848-BB36-879CB876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4338" y="5084763"/>
                <a:ext cx="2252662" cy="1123950"/>
              </a:xfrm>
              <a:custGeom>
                <a:avLst/>
                <a:gdLst>
                  <a:gd name="T0" fmla="*/ 65143 w 6259"/>
                  <a:gd name="T1" fmla="*/ 64781 h 3123"/>
                  <a:gd name="T2" fmla="*/ 65143 w 6259"/>
                  <a:gd name="T3" fmla="*/ 1058809 h 3123"/>
                  <a:gd name="T4" fmla="*/ 2187519 w 6259"/>
                  <a:gd name="T5" fmla="*/ 1058809 h 3123"/>
                  <a:gd name="T6" fmla="*/ 2187519 w 6259"/>
                  <a:gd name="T7" fmla="*/ 64781 h 3123"/>
                  <a:gd name="T8" fmla="*/ 65143 w 6259"/>
                  <a:gd name="T9" fmla="*/ 64781 h 3123"/>
                  <a:gd name="T10" fmla="*/ 2187519 w 6259"/>
                  <a:gd name="T11" fmla="*/ 1058809 h 3123"/>
                  <a:gd name="T12" fmla="*/ 2187519 w 6259"/>
                  <a:gd name="T13" fmla="*/ 1091200 h 3123"/>
                  <a:gd name="T14" fmla="*/ 2187519 w 6259"/>
                  <a:gd name="T15" fmla="*/ 1058809 h 3123"/>
                  <a:gd name="T16" fmla="*/ 2187519 w 6259"/>
                  <a:gd name="T17" fmla="*/ 1123590 h 3123"/>
                  <a:gd name="T18" fmla="*/ 65143 w 6259"/>
                  <a:gd name="T19" fmla="*/ 1123590 h 3123"/>
                  <a:gd name="T20" fmla="*/ 65143 w 6259"/>
                  <a:gd name="T21" fmla="*/ 1123590 h 3123"/>
                  <a:gd name="T22" fmla="*/ 0 w 6259"/>
                  <a:gd name="T23" fmla="*/ 1058809 h 3123"/>
                  <a:gd name="T24" fmla="*/ 0 w 6259"/>
                  <a:gd name="T25" fmla="*/ 64781 h 3123"/>
                  <a:gd name="T26" fmla="*/ 0 w 6259"/>
                  <a:gd name="T27" fmla="*/ 64781 h 3123"/>
                  <a:gd name="T28" fmla="*/ 65143 w 6259"/>
                  <a:gd name="T29" fmla="*/ 0 h 3123"/>
                  <a:gd name="T30" fmla="*/ 2187519 w 6259"/>
                  <a:gd name="T31" fmla="*/ 0 h 3123"/>
                  <a:gd name="T32" fmla="*/ 2187519 w 6259"/>
                  <a:gd name="T33" fmla="*/ 0 h 3123"/>
                  <a:gd name="T34" fmla="*/ 2252302 w 6259"/>
                  <a:gd name="T35" fmla="*/ 64781 h 3123"/>
                  <a:gd name="T36" fmla="*/ 2252302 w 6259"/>
                  <a:gd name="T37" fmla="*/ 1058809 h 3123"/>
                  <a:gd name="T38" fmla="*/ 2252302 w 6259"/>
                  <a:gd name="T39" fmla="*/ 1058809 h 3123"/>
                  <a:gd name="T40" fmla="*/ 2187519 w 6259"/>
                  <a:gd name="T41" fmla="*/ 1123590 h 3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259" h="3123">
                    <a:moveTo>
                      <a:pt x="181" y="180"/>
                    </a:moveTo>
                    <a:lnTo>
                      <a:pt x="181" y="2942"/>
                    </a:lnTo>
                    <a:lnTo>
                      <a:pt x="6078" y="2942"/>
                    </a:lnTo>
                    <a:lnTo>
                      <a:pt x="6078" y="180"/>
                    </a:lnTo>
                    <a:lnTo>
                      <a:pt x="181" y="180"/>
                    </a:lnTo>
                    <a:close/>
                    <a:moveTo>
                      <a:pt x="6078" y="2942"/>
                    </a:moveTo>
                    <a:lnTo>
                      <a:pt x="6078" y="3032"/>
                    </a:lnTo>
                    <a:lnTo>
                      <a:pt x="6078" y="2942"/>
                    </a:lnTo>
                    <a:close/>
                    <a:moveTo>
                      <a:pt x="6078" y="3122"/>
                    </a:moveTo>
                    <a:lnTo>
                      <a:pt x="181" y="3122"/>
                    </a:lnTo>
                    <a:cubicBezTo>
                      <a:pt x="81" y="3122"/>
                      <a:pt x="0" y="3041"/>
                      <a:pt x="0" y="2942"/>
                    </a:cubicBezTo>
                    <a:lnTo>
                      <a:pt x="0" y="180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6078" y="0"/>
                    </a:lnTo>
                    <a:cubicBezTo>
                      <a:pt x="6177" y="0"/>
                      <a:pt x="6258" y="81"/>
                      <a:pt x="6258" y="180"/>
                    </a:cubicBezTo>
                    <a:lnTo>
                      <a:pt x="6258" y="2942"/>
                    </a:lnTo>
                    <a:cubicBezTo>
                      <a:pt x="6258" y="3041"/>
                      <a:pt x="6177" y="3122"/>
                      <a:pt x="6078" y="312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9" name="Freeform 19">
                <a:extLst>
                  <a:ext uri="{FF2B5EF4-FFF2-40B4-BE49-F238E27FC236}">
                    <a16:creationId xmlns:a16="http://schemas.microsoft.com/office/drawing/2014/main" id="{4B61EB88-4BC6-0349-88C6-BCC5B0002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788" y="5273675"/>
                <a:ext cx="639762" cy="747713"/>
              </a:xfrm>
              <a:custGeom>
                <a:avLst/>
                <a:gdLst>
                  <a:gd name="T0" fmla="*/ 319521 w 1778"/>
                  <a:gd name="T1" fmla="*/ 65159 h 2077"/>
                  <a:gd name="T2" fmla="*/ 319521 w 1778"/>
                  <a:gd name="T3" fmla="*/ 65159 h 2077"/>
                  <a:gd name="T4" fmla="*/ 64768 w 1778"/>
                  <a:gd name="T5" fmla="*/ 373677 h 2077"/>
                  <a:gd name="T6" fmla="*/ 64768 w 1778"/>
                  <a:gd name="T7" fmla="*/ 373677 h 2077"/>
                  <a:gd name="T8" fmla="*/ 319521 w 1778"/>
                  <a:gd name="T9" fmla="*/ 682194 h 2077"/>
                  <a:gd name="T10" fmla="*/ 319521 w 1778"/>
                  <a:gd name="T11" fmla="*/ 682194 h 2077"/>
                  <a:gd name="T12" fmla="*/ 574275 w 1778"/>
                  <a:gd name="T13" fmla="*/ 373677 h 2077"/>
                  <a:gd name="T14" fmla="*/ 574275 w 1778"/>
                  <a:gd name="T15" fmla="*/ 373677 h 2077"/>
                  <a:gd name="T16" fmla="*/ 319521 w 1778"/>
                  <a:gd name="T17" fmla="*/ 65159 h 2077"/>
                  <a:gd name="T18" fmla="*/ 319521 w 1778"/>
                  <a:gd name="T19" fmla="*/ 747353 h 2077"/>
                  <a:gd name="T20" fmla="*/ 319521 w 1778"/>
                  <a:gd name="T21" fmla="*/ 747353 h 2077"/>
                  <a:gd name="T22" fmla="*/ 0 w 1778"/>
                  <a:gd name="T23" fmla="*/ 373677 h 2077"/>
                  <a:gd name="T24" fmla="*/ 0 w 1778"/>
                  <a:gd name="T25" fmla="*/ 373677 h 2077"/>
                  <a:gd name="T26" fmla="*/ 319521 w 1778"/>
                  <a:gd name="T27" fmla="*/ 0 h 2077"/>
                  <a:gd name="T28" fmla="*/ 319521 w 1778"/>
                  <a:gd name="T29" fmla="*/ 0 h 2077"/>
                  <a:gd name="T30" fmla="*/ 639402 w 1778"/>
                  <a:gd name="T31" fmla="*/ 373677 h 2077"/>
                  <a:gd name="T32" fmla="*/ 639402 w 1778"/>
                  <a:gd name="T33" fmla="*/ 373677 h 2077"/>
                  <a:gd name="T34" fmla="*/ 319521 w 1778"/>
                  <a:gd name="T35" fmla="*/ 747353 h 20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78" h="2077">
                    <a:moveTo>
                      <a:pt x="888" y="181"/>
                    </a:moveTo>
                    <a:lnTo>
                      <a:pt x="888" y="181"/>
                    </a:lnTo>
                    <a:cubicBezTo>
                      <a:pt x="498" y="181"/>
                      <a:pt x="180" y="565"/>
                      <a:pt x="180" y="1038"/>
                    </a:cubicBezTo>
                    <a:cubicBezTo>
                      <a:pt x="180" y="1510"/>
                      <a:pt x="498" y="1895"/>
                      <a:pt x="888" y="1895"/>
                    </a:cubicBezTo>
                    <a:cubicBezTo>
                      <a:pt x="1279" y="1895"/>
                      <a:pt x="1596" y="1510"/>
                      <a:pt x="1596" y="1038"/>
                    </a:cubicBezTo>
                    <a:cubicBezTo>
                      <a:pt x="1596" y="565"/>
                      <a:pt x="1279" y="181"/>
                      <a:pt x="888" y="181"/>
                    </a:cubicBezTo>
                    <a:close/>
                    <a:moveTo>
                      <a:pt x="888" y="2076"/>
                    </a:moveTo>
                    <a:lnTo>
                      <a:pt x="888" y="2076"/>
                    </a:lnTo>
                    <a:cubicBezTo>
                      <a:pt x="398" y="2076"/>
                      <a:pt x="0" y="1610"/>
                      <a:pt x="0" y="1038"/>
                    </a:cubicBezTo>
                    <a:cubicBezTo>
                      <a:pt x="0" y="466"/>
                      <a:pt x="398" y="0"/>
                      <a:pt x="888" y="0"/>
                    </a:cubicBezTo>
                    <a:cubicBezTo>
                      <a:pt x="1379" y="0"/>
                      <a:pt x="1777" y="466"/>
                      <a:pt x="1777" y="1038"/>
                    </a:cubicBezTo>
                    <a:cubicBezTo>
                      <a:pt x="1777" y="1610"/>
                      <a:pt x="1379" y="2076"/>
                      <a:pt x="888" y="207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0" name="Freeform 21">
                <a:extLst>
                  <a:ext uri="{FF2B5EF4-FFF2-40B4-BE49-F238E27FC236}">
                    <a16:creationId xmlns:a16="http://schemas.microsoft.com/office/drawing/2014/main" id="{374B7D65-9B57-B04F-B597-0CA541916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50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1" name="Freeform 22">
                <a:extLst>
                  <a:ext uri="{FF2B5EF4-FFF2-40B4-BE49-F238E27FC236}">
                    <a16:creationId xmlns:a16="http://schemas.microsoft.com/office/drawing/2014/main" id="{09C4F9CD-CFD4-C546-B3A0-5F57321DF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0000" y="5665788"/>
                <a:ext cx="541338" cy="322262"/>
              </a:xfrm>
              <a:custGeom>
                <a:avLst/>
                <a:gdLst>
                  <a:gd name="T0" fmla="*/ 270489 w 1503"/>
                  <a:gd name="T1" fmla="*/ 0 h 895"/>
                  <a:gd name="T2" fmla="*/ 270489 w 1503"/>
                  <a:gd name="T3" fmla="*/ 0 h 895"/>
                  <a:gd name="T4" fmla="*/ 0 w 1503"/>
                  <a:gd name="T5" fmla="*/ 97219 h 895"/>
                  <a:gd name="T6" fmla="*/ 0 w 1503"/>
                  <a:gd name="T7" fmla="*/ 97219 h 895"/>
                  <a:gd name="T8" fmla="*/ 270489 w 1503"/>
                  <a:gd name="T9" fmla="*/ 321902 h 895"/>
                  <a:gd name="T10" fmla="*/ 270489 w 1503"/>
                  <a:gd name="T11" fmla="*/ 321902 h 895"/>
                  <a:gd name="T12" fmla="*/ 540978 w 1503"/>
                  <a:gd name="T13" fmla="*/ 97219 h 895"/>
                  <a:gd name="T14" fmla="*/ 540978 w 1503"/>
                  <a:gd name="T15" fmla="*/ 97219 h 895"/>
                  <a:gd name="T16" fmla="*/ 270489 w 1503"/>
                  <a:gd name="T17" fmla="*/ 0 h 8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03" h="895">
                    <a:moveTo>
                      <a:pt x="751" y="0"/>
                    </a:moveTo>
                    <a:lnTo>
                      <a:pt x="751" y="0"/>
                    </a:lnTo>
                    <a:cubicBezTo>
                      <a:pt x="466" y="0"/>
                      <a:pt x="204" y="102"/>
                      <a:pt x="0" y="270"/>
                    </a:cubicBezTo>
                    <a:cubicBezTo>
                      <a:pt x="112" y="634"/>
                      <a:pt x="406" y="894"/>
                      <a:pt x="751" y="894"/>
                    </a:cubicBezTo>
                    <a:cubicBezTo>
                      <a:pt x="1097" y="894"/>
                      <a:pt x="1391" y="634"/>
                      <a:pt x="1502" y="270"/>
                    </a:cubicBezTo>
                    <a:cubicBezTo>
                      <a:pt x="1298" y="102"/>
                      <a:pt x="1037" y="0"/>
                      <a:pt x="75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2" name="Freeform 24">
                <a:extLst>
                  <a:ext uri="{FF2B5EF4-FFF2-40B4-BE49-F238E27FC236}">
                    <a16:creationId xmlns:a16="http://schemas.microsoft.com/office/drawing/2014/main" id="{BA3474E2-195B-2E42-8CD3-6F7FC732E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875" y="5381625"/>
                <a:ext cx="255588" cy="255588"/>
              </a:xfrm>
              <a:custGeom>
                <a:avLst/>
                <a:gdLst>
                  <a:gd name="T0" fmla="*/ 255229 w 711"/>
                  <a:gd name="T1" fmla="*/ 127614 h 711"/>
                  <a:gd name="T2" fmla="*/ 255229 w 711"/>
                  <a:gd name="T3" fmla="*/ 127614 h 711"/>
                  <a:gd name="T4" fmla="*/ 127614 w 711"/>
                  <a:gd name="T5" fmla="*/ 255229 h 711"/>
                  <a:gd name="T6" fmla="*/ 127614 w 711"/>
                  <a:gd name="T7" fmla="*/ 255229 h 711"/>
                  <a:gd name="T8" fmla="*/ 0 w 711"/>
                  <a:gd name="T9" fmla="*/ 127614 h 711"/>
                  <a:gd name="T10" fmla="*/ 0 w 711"/>
                  <a:gd name="T11" fmla="*/ 127614 h 711"/>
                  <a:gd name="T12" fmla="*/ 127614 w 711"/>
                  <a:gd name="T13" fmla="*/ 0 h 711"/>
                  <a:gd name="T14" fmla="*/ 127614 w 711"/>
                  <a:gd name="T15" fmla="*/ 0 h 711"/>
                  <a:gd name="T16" fmla="*/ 255229 w 711"/>
                  <a:gd name="T17" fmla="*/ 127614 h 7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1" h="711">
                    <a:moveTo>
                      <a:pt x="710" y="355"/>
                    </a:moveTo>
                    <a:lnTo>
                      <a:pt x="710" y="355"/>
                    </a:lnTo>
                    <a:cubicBezTo>
                      <a:pt x="710" y="552"/>
                      <a:pt x="551" y="710"/>
                      <a:pt x="355" y="710"/>
                    </a:cubicBezTo>
                    <a:cubicBezTo>
                      <a:pt x="159" y="710"/>
                      <a:pt x="0" y="552"/>
                      <a:pt x="0" y="355"/>
                    </a:cubicBezTo>
                    <a:cubicBezTo>
                      <a:pt x="0" y="159"/>
                      <a:pt x="159" y="0"/>
                      <a:pt x="355" y="0"/>
                    </a:cubicBezTo>
                    <a:cubicBezTo>
                      <a:pt x="551" y="0"/>
                      <a:pt x="710" y="159"/>
                      <a:pt x="710" y="3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33" name="Freeform 28">
                <a:extLst>
                  <a:ext uri="{FF2B5EF4-FFF2-40B4-BE49-F238E27FC236}">
                    <a16:creationId xmlns:a16="http://schemas.microsoft.com/office/drawing/2014/main" id="{87DDBDAC-D529-F34D-ACDE-A1C54CCA0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230813"/>
                <a:ext cx="180975" cy="180975"/>
              </a:xfrm>
              <a:custGeom>
                <a:avLst/>
                <a:gdLst>
                  <a:gd name="T0" fmla="*/ 0 w 502"/>
                  <a:gd name="T1" fmla="*/ 0 h 501"/>
                  <a:gd name="T2" fmla="*/ 180614 w 502"/>
                  <a:gd name="T3" fmla="*/ 180614 h 501"/>
                  <a:gd name="T4" fmla="*/ 180614 w 502"/>
                  <a:gd name="T5" fmla="*/ 0 h 501"/>
                  <a:gd name="T6" fmla="*/ 0 w 502"/>
                  <a:gd name="T7" fmla="*/ 0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1">
                    <a:moveTo>
                      <a:pt x="0" y="0"/>
                    </a:moveTo>
                    <a:lnTo>
                      <a:pt x="501" y="500"/>
                    </a:lnTo>
                    <a:lnTo>
                      <a:pt x="50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182" name="Freeform 29">
              <a:extLst>
                <a:ext uri="{FF2B5EF4-FFF2-40B4-BE49-F238E27FC236}">
                  <a16:creationId xmlns:a16="http://schemas.microsoft.com/office/drawing/2014/main" id="{9FC60E89-AE8F-5A45-A830-D370ED5FD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145" y="1988535"/>
              <a:ext cx="993704" cy="1005226"/>
            </a:xfrm>
            <a:custGeom>
              <a:avLst/>
              <a:gdLst>
                <a:gd name="T0" fmla="*/ 403066 w 3041"/>
                <a:gd name="T1" fmla="*/ 553858 h 3079"/>
                <a:gd name="T2" fmla="*/ 551470 w 3041"/>
                <a:gd name="T3" fmla="*/ 702848 h 3079"/>
                <a:gd name="T4" fmla="*/ 551470 w 3041"/>
                <a:gd name="T5" fmla="*/ 405227 h 3079"/>
                <a:gd name="T6" fmla="*/ 337870 w 3041"/>
                <a:gd name="T7" fmla="*/ 553858 h 3079"/>
                <a:gd name="T8" fmla="*/ 551470 w 3041"/>
                <a:gd name="T9" fmla="*/ 340088 h 3079"/>
                <a:gd name="T10" fmla="*/ 551470 w 3041"/>
                <a:gd name="T11" fmla="*/ 767987 h 3079"/>
                <a:gd name="T12" fmla="*/ 320580 w 3041"/>
                <a:gd name="T13" fmla="*/ 843562 h 3079"/>
                <a:gd name="T14" fmla="*/ 416394 w 3041"/>
                <a:gd name="T15" fmla="*/ 898984 h 3079"/>
                <a:gd name="T16" fmla="*/ 436925 w 3041"/>
                <a:gd name="T17" fmla="*/ 1026742 h 3079"/>
                <a:gd name="T18" fmla="*/ 650525 w 3041"/>
                <a:gd name="T19" fmla="*/ 1042577 h 3079"/>
                <a:gd name="T20" fmla="*/ 666374 w 3041"/>
                <a:gd name="T21" fmla="*/ 929214 h 3079"/>
                <a:gd name="T22" fmla="*/ 782719 w 3041"/>
                <a:gd name="T23" fmla="*/ 843562 h 3079"/>
                <a:gd name="T24" fmla="*/ 904108 w 3041"/>
                <a:gd name="T25" fmla="*/ 889987 h 3079"/>
                <a:gd name="T26" fmla="*/ 912032 w 3041"/>
                <a:gd name="T27" fmla="*/ 892146 h 3079"/>
                <a:gd name="T28" fmla="*/ 1024775 w 3041"/>
                <a:gd name="T29" fmla="*/ 712925 h 3079"/>
                <a:gd name="T30" fmla="*/ 1019012 w 3041"/>
                <a:gd name="T31" fmla="*/ 691332 h 3079"/>
                <a:gd name="T32" fmla="*/ 918516 w 3041"/>
                <a:gd name="T33" fmla="*/ 609279 h 3079"/>
                <a:gd name="T34" fmla="*/ 922478 w 3041"/>
                <a:gd name="T35" fmla="*/ 553858 h 3079"/>
                <a:gd name="T36" fmla="*/ 934365 w 3041"/>
                <a:gd name="T37" fmla="*/ 466046 h 3079"/>
                <a:gd name="T38" fmla="*/ 1026216 w 3041"/>
                <a:gd name="T39" fmla="*/ 407386 h 3079"/>
                <a:gd name="T40" fmla="*/ 925720 w 3041"/>
                <a:gd name="T41" fmla="*/ 224206 h 3079"/>
                <a:gd name="T42" fmla="*/ 912032 w 3041"/>
                <a:gd name="T43" fmla="*/ 216289 h 3079"/>
                <a:gd name="T44" fmla="*/ 819460 w 3041"/>
                <a:gd name="T45" fmla="*/ 267032 h 3079"/>
                <a:gd name="T46" fmla="*/ 687266 w 3041"/>
                <a:gd name="T47" fmla="*/ 209091 h 3079"/>
                <a:gd name="T48" fmla="*/ 666374 w 3041"/>
                <a:gd name="T49" fmla="*/ 80973 h 3079"/>
                <a:gd name="T50" fmla="*/ 452774 w 3041"/>
                <a:gd name="T51" fmla="*/ 65139 h 3079"/>
                <a:gd name="T52" fmla="*/ 436925 w 3041"/>
                <a:gd name="T53" fmla="*/ 178861 h 3079"/>
                <a:gd name="T54" fmla="*/ 416394 w 3041"/>
                <a:gd name="T55" fmla="*/ 209091 h 3079"/>
                <a:gd name="T56" fmla="*/ 283839 w 3041"/>
                <a:gd name="T57" fmla="*/ 267032 h 3079"/>
                <a:gd name="T58" fmla="*/ 191267 w 3041"/>
                <a:gd name="T59" fmla="*/ 216289 h 3079"/>
                <a:gd name="T60" fmla="*/ 78524 w 3041"/>
                <a:gd name="T61" fmla="*/ 395150 h 3079"/>
                <a:gd name="T62" fmla="*/ 77083 w 3041"/>
                <a:gd name="T63" fmla="*/ 407386 h 3079"/>
                <a:gd name="T64" fmla="*/ 169295 w 3041"/>
                <a:gd name="T65" fmla="*/ 465687 h 3079"/>
                <a:gd name="T66" fmla="*/ 180822 w 3041"/>
                <a:gd name="T67" fmla="*/ 553858 h 3079"/>
                <a:gd name="T68" fmla="*/ 184784 w 3041"/>
                <a:gd name="T69" fmla="*/ 609279 h 3079"/>
                <a:gd name="T70" fmla="*/ 84287 w 3041"/>
                <a:gd name="T71" fmla="*/ 691332 h 3079"/>
                <a:gd name="T72" fmla="*/ 177580 w 3041"/>
                <a:gd name="T73" fmla="*/ 883869 h 3079"/>
                <a:gd name="T74" fmla="*/ 199192 w 3041"/>
                <a:gd name="T75" fmla="*/ 889987 h 3079"/>
                <a:gd name="T76" fmla="*/ 300409 w 3041"/>
                <a:gd name="T77" fmla="*/ 836724 h 3079"/>
                <a:gd name="T78" fmla="*/ 452774 w 3041"/>
                <a:gd name="T79" fmla="*/ 1107715 h 3079"/>
                <a:gd name="T80" fmla="*/ 371729 w 3041"/>
                <a:gd name="T81" fmla="*/ 950807 h 3079"/>
                <a:gd name="T82" fmla="*/ 231610 w 3041"/>
                <a:gd name="T83" fmla="*/ 946128 h 3079"/>
                <a:gd name="T84" fmla="*/ 121028 w 3041"/>
                <a:gd name="T85" fmla="*/ 916618 h 3079"/>
                <a:gd name="T86" fmla="*/ 51869 w 3041"/>
                <a:gd name="T87" fmla="*/ 634831 h 3079"/>
                <a:gd name="T88" fmla="*/ 115625 w 3041"/>
                <a:gd name="T89" fmla="*/ 553858 h 3079"/>
                <a:gd name="T90" fmla="*/ 51869 w 3041"/>
                <a:gd name="T91" fmla="*/ 473244 h 3079"/>
                <a:gd name="T92" fmla="*/ 14048 w 3041"/>
                <a:gd name="T93" fmla="*/ 424300 h 3079"/>
                <a:gd name="T94" fmla="*/ 121028 w 3041"/>
                <a:gd name="T95" fmla="*/ 191457 h 3079"/>
                <a:gd name="T96" fmla="*/ 231610 w 3041"/>
                <a:gd name="T97" fmla="*/ 161947 h 3079"/>
                <a:gd name="T98" fmla="*/ 371729 w 3041"/>
                <a:gd name="T99" fmla="*/ 157268 h 3079"/>
                <a:gd name="T100" fmla="*/ 452774 w 3041"/>
                <a:gd name="T101" fmla="*/ 0 h 3079"/>
                <a:gd name="T102" fmla="*/ 731571 w 3041"/>
                <a:gd name="T103" fmla="*/ 80973 h 3079"/>
                <a:gd name="T104" fmla="*/ 805412 w 3041"/>
                <a:gd name="T105" fmla="*/ 200094 h 3079"/>
                <a:gd name="T106" fmla="*/ 912032 w 3041"/>
                <a:gd name="T107" fmla="*/ 151150 h 3079"/>
                <a:gd name="T108" fmla="*/ 1080967 w 3041"/>
                <a:gd name="T109" fmla="*/ 362761 h 3079"/>
                <a:gd name="T110" fmla="*/ 1089252 w 3041"/>
                <a:gd name="T111" fmla="*/ 424300 h 3079"/>
                <a:gd name="T112" fmla="*/ 985513 w 3041"/>
                <a:gd name="T113" fmla="*/ 511392 h 3079"/>
                <a:gd name="T114" fmla="*/ 985513 w 3041"/>
                <a:gd name="T115" fmla="*/ 596683 h 3079"/>
                <a:gd name="T116" fmla="*/ 1089252 w 3041"/>
                <a:gd name="T117" fmla="*/ 684135 h 3079"/>
                <a:gd name="T118" fmla="*/ 982271 w 3041"/>
                <a:gd name="T119" fmla="*/ 916618 h 3079"/>
                <a:gd name="T120" fmla="*/ 912032 w 3041"/>
                <a:gd name="T121" fmla="*/ 956925 h 3079"/>
                <a:gd name="T122" fmla="*/ 805412 w 3041"/>
                <a:gd name="T123" fmla="*/ 907981 h 3079"/>
                <a:gd name="T124" fmla="*/ 731571 w 3041"/>
                <a:gd name="T125" fmla="*/ 1026742 h 30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41" h="3079">
                  <a:moveTo>
                    <a:pt x="1531" y="1126"/>
                  </a:moveTo>
                  <a:lnTo>
                    <a:pt x="1531" y="1126"/>
                  </a:lnTo>
                  <a:cubicBezTo>
                    <a:pt x="1303" y="1126"/>
                    <a:pt x="1119" y="1312"/>
                    <a:pt x="1119" y="1539"/>
                  </a:cubicBezTo>
                  <a:cubicBezTo>
                    <a:pt x="1119" y="1767"/>
                    <a:pt x="1303" y="1953"/>
                    <a:pt x="1531" y="1953"/>
                  </a:cubicBezTo>
                  <a:cubicBezTo>
                    <a:pt x="1759" y="1953"/>
                    <a:pt x="1945" y="1767"/>
                    <a:pt x="1945" y="1539"/>
                  </a:cubicBezTo>
                  <a:cubicBezTo>
                    <a:pt x="1945" y="1312"/>
                    <a:pt x="1759" y="1126"/>
                    <a:pt x="1531" y="1126"/>
                  </a:cubicBezTo>
                  <a:close/>
                  <a:moveTo>
                    <a:pt x="1531" y="2134"/>
                  </a:moveTo>
                  <a:lnTo>
                    <a:pt x="1531" y="2134"/>
                  </a:lnTo>
                  <a:cubicBezTo>
                    <a:pt x="1204" y="2134"/>
                    <a:pt x="938" y="1867"/>
                    <a:pt x="938" y="1539"/>
                  </a:cubicBezTo>
                  <a:cubicBezTo>
                    <a:pt x="938" y="1212"/>
                    <a:pt x="1204" y="945"/>
                    <a:pt x="1531" y="945"/>
                  </a:cubicBezTo>
                  <a:cubicBezTo>
                    <a:pt x="1859" y="945"/>
                    <a:pt x="2126" y="1212"/>
                    <a:pt x="2126" y="1539"/>
                  </a:cubicBezTo>
                  <a:cubicBezTo>
                    <a:pt x="2126" y="1867"/>
                    <a:pt x="1859" y="2134"/>
                    <a:pt x="1531" y="2134"/>
                  </a:cubicBezTo>
                  <a:close/>
                  <a:moveTo>
                    <a:pt x="834" y="2325"/>
                  </a:moveTo>
                  <a:lnTo>
                    <a:pt x="834" y="2325"/>
                  </a:lnTo>
                  <a:cubicBezTo>
                    <a:pt x="854" y="2325"/>
                    <a:pt x="874" y="2331"/>
                    <a:pt x="890" y="2344"/>
                  </a:cubicBezTo>
                  <a:cubicBezTo>
                    <a:pt x="970" y="2409"/>
                    <a:pt x="1060" y="2460"/>
                    <a:pt x="1156" y="2498"/>
                  </a:cubicBezTo>
                  <a:cubicBezTo>
                    <a:pt x="1190" y="2511"/>
                    <a:pt x="1213" y="2545"/>
                    <a:pt x="1213" y="2582"/>
                  </a:cubicBezTo>
                  <a:lnTo>
                    <a:pt x="1213" y="2853"/>
                  </a:lnTo>
                  <a:cubicBezTo>
                    <a:pt x="1213" y="2877"/>
                    <a:pt x="1233" y="2897"/>
                    <a:pt x="1257" y="2897"/>
                  </a:cubicBezTo>
                  <a:lnTo>
                    <a:pt x="1806" y="2897"/>
                  </a:lnTo>
                  <a:cubicBezTo>
                    <a:pt x="1830" y="2897"/>
                    <a:pt x="1850" y="2877"/>
                    <a:pt x="1850" y="2853"/>
                  </a:cubicBezTo>
                  <a:lnTo>
                    <a:pt x="1850" y="2582"/>
                  </a:lnTo>
                  <a:cubicBezTo>
                    <a:pt x="1850" y="2545"/>
                    <a:pt x="1873" y="2511"/>
                    <a:pt x="1908" y="2498"/>
                  </a:cubicBezTo>
                  <a:cubicBezTo>
                    <a:pt x="2003" y="2460"/>
                    <a:pt x="2093" y="2409"/>
                    <a:pt x="2173" y="2344"/>
                  </a:cubicBezTo>
                  <a:cubicBezTo>
                    <a:pt x="2202" y="2321"/>
                    <a:pt x="2243" y="2318"/>
                    <a:pt x="2275" y="2337"/>
                  </a:cubicBezTo>
                  <a:lnTo>
                    <a:pt x="2510" y="2473"/>
                  </a:lnTo>
                  <a:cubicBezTo>
                    <a:pt x="2517" y="2476"/>
                    <a:pt x="2524" y="2479"/>
                    <a:pt x="2532" y="2479"/>
                  </a:cubicBezTo>
                  <a:cubicBezTo>
                    <a:pt x="2545" y="2479"/>
                    <a:pt x="2561" y="2473"/>
                    <a:pt x="2570" y="2456"/>
                  </a:cubicBezTo>
                  <a:lnTo>
                    <a:pt x="2845" y="1981"/>
                  </a:lnTo>
                  <a:cubicBezTo>
                    <a:pt x="2853" y="1967"/>
                    <a:pt x="2851" y="1954"/>
                    <a:pt x="2849" y="1947"/>
                  </a:cubicBezTo>
                  <a:cubicBezTo>
                    <a:pt x="2848" y="1941"/>
                    <a:pt x="2842" y="1928"/>
                    <a:pt x="2829" y="1921"/>
                  </a:cubicBezTo>
                  <a:lnTo>
                    <a:pt x="2594" y="1785"/>
                  </a:lnTo>
                  <a:cubicBezTo>
                    <a:pt x="2561" y="1766"/>
                    <a:pt x="2544" y="1730"/>
                    <a:pt x="2550" y="1693"/>
                  </a:cubicBezTo>
                  <a:cubicBezTo>
                    <a:pt x="2557" y="1642"/>
                    <a:pt x="2561" y="1590"/>
                    <a:pt x="2561" y="1539"/>
                  </a:cubicBezTo>
                  <a:cubicBezTo>
                    <a:pt x="2561" y="1488"/>
                    <a:pt x="2557" y="1437"/>
                    <a:pt x="2550" y="1386"/>
                  </a:cubicBezTo>
                  <a:cubicBezTo>
                    <a:pt x="2544" y="1349"/>
                    <a:pt x="2561" y="1313"/>
                    <a:pt x="2594" y="1295"/>
                  </a:cubicBezTo>
                  <a:lnTo>
                    <a:pt x="2829" y="1158"/>
                  </a:lnTo>
                  <a:cubicBezTo>
                    <a:pt x="2842" y="1151"/>
                    <a:pt x="2848" y="1138"/>
                    <a:pt x="2849" y="1132"/>
                  </a:cubicBezTo>
                  <a:cubicBezTo>
                    <a:pt x="2851" y="1125"/>
                    <a:pt x="2853" y="1112"/>
                    <a:pt x="2845" y="1098"/>
                  </a:cubicBezTo>
                  <a:lnTo>
                    <a:pt x="2570" y="623"/>
                  </a:lnTo>
                  <a:cubicBezTo>
                    <a:pt x="2561" y="607"/>
                    <a:pt x="2545" y="601"/>
                    <a:pt x="2532" y="601"/>
                  </a:cubicBezTo>
                  <a:cubicBezTo>
                    <a:pt x="2524" y="601"/>
                    <a:pt x="2517" y="603"/>
                    <a:pt x="2510" y="607"/>
                  </a:cubicBezTo>
                  <a:lnTo>
                    <a:pt x="2275" y="742"/>
                  </a:lnTo>
                  <a:cubicBezTo>
                    <a:pt x="2243" y="760"/>
                    <a:pt x="2202" y="758"/>
                    <a:pt x="2173" y="735"/>
                  </a:cubicBezTo>
                  <a:cubicBezTo>
                    <a:pt x="2092" y="670"/>
                    <a:pt x="2003" y="618"/>
                    <a:pt x="1908" y="581"/>
                  </a:cubicBezTo>
                  <a:cubicBezTo>
                    <a:pt x="1873" y="567"/>
                    <a:pt x="1850" y="535"/>
                    <a:pt x="1850" y="497"/>
                  </a:cubicBezTo>
                  <a:lnTo>
                    <a:pt x="1850" y="225"/>
                  </a:lnTo>
                  <a:cubicBezTo>
                    <a:pt x="1850" y="201"/>
                    <a:pt x="1830" y="181"/>
                    <a:pt x="1806" y="181"/>
                  </a:cubicBezTo>
                  <a:lnTo>
                    <a:pt x="1257" y="181"/>
                  </a:lnTo>
                  <a:cubicBezTo>
                    <a:pt x="1233" y="181"/>
                    <a:pt x="1213" y="201"/>
                    <a:pt x="1213" y="225"/>
                  </a:cubicBezTo>
                  <a:lnTo>
                    <a:pt x="1213" y="497"/>
                  </a:lnTo>
                  <a:cubicBezTo>
                    <a:pt x="1213" y="535"/>
                    <a:pt x="1190" y="567"/>
                    <a:pt x="1156" y="581"/>
                  </a:cubicBezTo>
                  <a:cubicBezTo>
                    <a:pt x="1060" y="618"/>
                    <a:pt x="970" y="670"/>
                    <a:pt x="890" y="735"/>
                  </a:cubicBezTo>
                  <a:cubicBezTo>
                    <a:pt x="861" y="758"/>
                    <a:pt x="821" y="760"/>
                    <a:pt x="788" y="742"/>
                  </a:cubicBezTo>
                  <a:lnTo>
                    <a:pt x="553" y="607"/>
                  </a:lnTo>
                  <a:cubicBezTo>
                    <a:pt x="546" y="603"/>
                    <a:pt x="539" y="601"/>
                    <a:pt x="531" y="601"/>
                  </a:cubicBezTo>
                  <a:cubicBezTo>
                    <a:pt x="519" y="601"/>
                    <a:pt x="502" y="607"/>
                    <a:pt x="493" y="623"/>
                  </a:cubicBezTo>
                  <a:lnTo>
                    <a:pt x="218" y="1098"/>
                  </a:lnTo>
                  <a:cubicBezTo>
                    <a:pt x="210" y="1112"/>
                    <a:pt x="212" y="1125"/>
                    <a:pt x="214" y="1132"/>
                  </a:cubicBezTo>
                  <a:cubicBezTo>
                    <a:pt x="216" y="1138"/>
                    <a:pt x="220" y="1151"/>
                    <a:pt x="234" y="1158"/>
                  </a:cubicBezTo>
                  <a:lnTo>
                    <a:pt x="470" y="1294"/>
                  </a:lnTo>
                  <a:cubicBezTo>
                    <a:pt x="502" y="1313"/>
                    <a:pt x="519" y="1349"/>
                    <a:pt x="513" y="1386"/>
                  </a:cubicBezTo>
                  <a:cubicBezTo>
                    <a:pt x="506" y="1437"/>
                    <a:pt x="502" y="1488"/>
                    <a:pt x="502" y="1539"/>
                  </a:cubicBezTo>
                  <a:cubicBezTo>
                    <a:pt x="502" y="1590"/>
                    <a:pt x="506" y="1642"/>
                    <a:pt x="513" y="1693"/>
                  </a:cubicBezTo>
                  <a:cubicBezTo>
                    <a:pt x="519" y="1730"/>
                    <a:pt x="501" y="1766"/>
                    <a:pt x="470" y="1785"/>
                  </a:cubicBezTo>
                  <a:lnTo>
                    <a:pt x="234" y="1921"/>
                  </a:lnTo>
                  <a:cubicBezTo>
                    <a:pt x="213" y="1932"/>
                    <a:pt x="206" y="1960"/>
                    <a:pt x="218" y="1981"/>
                  </a:cubicBezTo>
                  <a:lnTo>
                    <a:pt x="493" y="2456"/>
                  </a:lnTo>
                  <a:cubicBezTo>
                    <a:pt x="502" y="2473"/>
                    <a:pt x="519" y="2479"/>
                    <a:pt x="531" y="2479"/>
                  </a:cubicBezTo>
                  <a:cubicBezTo>
                    <a:pt x="539" y="2479"/>
                    <a:pt x="546" y="2476"/>
                    <a:pt x="553" y="2473"/>
                  </a:cubicBezTo>
                  <a:lnTo>
                    <a:pt x="788" y="2337"/>
                  </a:lnTo>
                  <a:cubicBezTo>
                    <a:pt x="803" y="2328"/>
                    <a:pt x="818" y="2325"/>
                    <a:pt x="834" y="2325"/>
                  </a:cubicBezTo>
                  <a:close/>
                  <a:moveTo>
                    <a:pt x="1806" y="3078"/>
                  </a:moveTo>
                  <a:lnTo>
                    <a:pt x="1257" y="3078"/>
                  </a:lnTo>
                  <a:cubicBezTo>
                    <a:pt x="1133" y="3078"/>
                    <a:pt x="1032" y="2978"/>
                    <a:pt x="1032" y="2853"/>
                  </a:cubicBezTo>
                  <a:lnTo>
                    <a:pt x="1032" y="2642"/>
                  </a:lnTo>
                  <a:cubicBezTo>
                    <a:pt x="960" y="2609"/>
                    <a:pt x="891" y="2570"/>
                    <a:pt x="827" y="2523"/>
                  </a:cubicBezTo>
                  <a:lnTo>
                    <a:pt x="643" y="2629"/>
                  </a:lnTo>
                  <a:cubicBezTo>
                    <a:pt x="609" y="2649"/>
                    <a:pt x="571" y="2659"/>
                    <a:pt x="531" y="2659"/>
                  </a:cubicBezTo>
                  <a:cubicBezTo>
                    <a:pt x="451" y="2659"/>
                    <a:pt x="376" y="2616"/>
                    <a:pt x="336" y="2547"/>
                  </a:cubicBezTo>
                  <a:lnTo>
                    <a:pt x="61" y="2071"/>
                  </a:lnTo>
                  <a:cubicBezTo>
                    <a:pt x="0" y="1963"/>
                    <a:pt x="37" y="1826"/>
                    <a:pt x="144" y="1764"/>
                  </a:cubicBezTo>
                  <a:lnTo>
                    <a:pt x="327" y="1658"/>
                  </a:lnTo>
                  <a:cubicBezTo>
                    <a:pt x="323" y="1619"/>
                    <a:pt x="321" y="1579"/>
                    <a:pt x="321" y="1539"/>
                  </a:cubicBezTo>
                  <a:cubicBezTo>
                    <a:pt x="321" y="1500"/>
                    <a:pt x="323" y="1460"/>
                    <a:pt x="327" y="1421"/>
                  </a:cubicBezTo>
                  <a:lnTo>
                    <a:pt x="144" y="1315"/>
                  </a:lnTo>
                  <a:cubicBezTo>
                    <a:pt x="92" y="1285"/>
                    <a:pt x="55" y="1237"/>
                    <a:pt x="39" y="1179"/>
                  </a:cubicBezTo>
                  <a:cubicBezTo>
                    <a:pt x="24" y="1121"/>
                    <a:pt x="32" y="1060"/>
                    <a:pt x="62" y="1008"/>
                  </a:cubicBezTo>
                  <a:lnTo>
                    <a:pt x="336" y="532"/>
                  </a:lnTo>
                  <a:cubicBezTo>
                    <a:pt x="376" y="463"/>
                    <a:pt x="451" y="420"/>
                    <a:pt x="531" y="420"/>
                  </a:cubicBezTo>
                  <a:cubicBezTo>
                    <a:pt x="571" y="420"/>
                    <a:pt x="609" y="431"/>
                    <a:pt x="643" y="450"/>
                  </a:cubicBezTo>
                  <a:lnTo>
                    <a:pt x="827" y="556"/>
                  </a:lnTo>
                  <a:cubicBezTo>
                    <a:pt x="891" y="509"/>
                    <a:pt x="960" y="470"/>
                    <a:pt x="1032" y="437"/>
                  </a:cubicBezTo>
                  <a:lnTo>
                    <a:pt x="1032" y="225"/>
                  </a:lnTo>
                  <a:cubicBezTo>
                    <a:pt x="1032" y="102"/>
                    <a:pt x="1133" y="0"/>
                    <a:pt x="1257" y="0"/>
                  </a:cubicBezTo>
                  <a:lnTo>
                    <a:pt x="1806" y="0"/>
                  </a:lnTo>
                  <a:cubicBezTo>
                    <a:pt x="1930" y="0"/>
                    <a:pt x="2031" y="102"/>
                    <a:pt x="2031" y="225"/>
                  </a:cubicBezTo>
                  <a:lnTo>
                    <a:pt x="2031" y="437"/>
                  </a:lnTo>
                  <a:cubicBezTo>
                    <a:pt x="2103" y="470"/>
                    <a:pt x="2172" y="510"/>
                    <a:pt x="2236" y="556"/>
                  </a:cubicBezTo>
                  <a:lnTo>
                    <a:pt x="2420" y="450"/>
                  </a:lnTo>
                  <a:cubicBezTo>
                    <a:pt x="2454" y="431"/>
                    <a:pt x="2493" y="420"/>
                    <a:pt x="2532" y="420"/>
                  </a:cubicBezTo>
                  <a:cubicBezTo>
                    <a:pt x="2612" y="420"/>
                    <a:pt x="2687" y="463"/>
                    <a:pt x="2727" y="532"/>
                  </a:cubicBezTo>
                  <a:lnTo>
                    <a:pt x="3001" y="1008"/>
                  </a:lnTo>
                  <a:cubicBezTo>
                    <a:pt x="3031" y="1060"/>
                    <a:pt x="3040" y="1121"/>
                    <a:pt x="3024" y="1179"/>
                  </a:cubicBezTo>
                  <a:cubicBezTo>
                    <a:pt x="3009" y="1236"/>
                    <a:pt x="2971" y="1285"/>
                    <a:pt x="2919" y="1315"/>
                  </a:cubicBezTo>
                  <a:lnTo>
                    <a:pt x="2736" y="1421"/>
                  </a:lnTo>
                  <a:cubicBezTo>
                    <a:pt x="2740" y="1460"/>
                    <a:pt x="2742" y="1500"/>
                    <a:pt x="2742" y="1539"/>
                  </a:cubicBezTo>
                  <a:cubicBezTo>
                    <a:pt x="2742" y="1579"/>
                    <a:pt x="2740" y="1619"/>
                    <a:pt x="2736" y="1658"/>
                  </a:cubicBezTo>
                  <a:lnTo>
                    <a:pt x="2919" y="1764"/>
                  </a:lnTo>
                  <a:cubicBezTo>
                    <a:pt x="2971" y="1794"/>
                    <a:pt x="3009" y="1842"/>
                    <a:pt x="3024" y="1901"/>
                  </a:cubicBezTo>
                  <a:cubicBezTo>
                    <a:pt x="3040" y="1959"/>
                    <a:pt x="3031" y="2019"/>
                    <a:pt x="3001" y="2071"/>
                  </a:cubicBezTo>
                  <a:lnTo>
                    <a:pt x="2727" y="2547"/>
                  </a:lnTo>
                  <a:cubicBezTo>
                    <a:pt x="2687" y="2616"/>
                    <a:pt x="2612" y="2659"/>
                    <a:pt x="2532" y="2659"/>
                  </a:cubicBezTo>
                  <a:cubicBezTo>
                    <a:pt x="2493" y="2659"/>
                    <a:pt x="2454" y="2649"/>
                    <a:pt x="2420" y="2629"/>
                  </a:cubicBezTo>
                  <a:lnTo>
                    <a:pt x="2236" y="2523"/>
                  </a:lnTo>
                  <a:cubicBezTo>
                    <a:pt x="2172" y="2570"/>
                    <a:pt x="2103" y="2609"/>
                    <a:pt x="2031" y="2642"/>
                  </a:cubicBezTo>
                  <a:lnTo>
                    <a:pt x="2031" y="2853"/>
                  </a:lnTo>
                  <a:cubicBezTo>
                    <a:pt x="2031" y="2978"/>
                    <a:pt x="1930" y="3078"/>
                    <a:pt x="1806" y="307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sp>
          <p:nvSpPr>
            <p:cNvPr id="183" name="Freeform 30">
              <a:extLst>
                <a:ext uri="{FF2B5EF4-FFF2-40B4-BE49-F238E27FC236}">
                  <a16:creationId xmlns:a16="http://schemas.microsoft.com/office/drawing/2014/main" id="{55A72BD4-B5F0-3D49-9E21-4C7CD48D8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685" y="3996106"/>
              <a:ext cx="1751224" cy="1709460"/>
            </a:xfrm>
            <a:custGeom>
              <a:avLst/>
              <a:gdLst>
                <a:gd name="T0" fmla="*/ 1748198 w 5361"/>
                <a:gd name="T1" fmla="*/ 1076676 h 5233"/>
                <a:gd name="T2" fmla="*/ 1662139 w 5361"/>
                <a:gd name="T3" fmla="*/ 1002857 h 5233"/>
                <a:gd name="T4" fmla="*/ 1669701 w 5361"/>
                <a:gd name="T5" fmla="*/ 897710 h 5233"/>
                <a:gd name="T6" fmla="*/ 1677982 w 5361"/>
                <a:gd name="T7" fmla="*/ 759435 h 5233"/>
                <a:gd name="T8" fmla="*/ 1858744 w 5361"/>
                <a:gd name="T9" fmla="*/ 636283 h 5233"/>
                <a:gd name="T10" fmla="*/ 1785647 w 5361"/>
                <a:gd name="T11" fmla="*/ 476762 h 5233"/>
                <a:gd name="T12" fmla="*/ 1797530 w 5361"/>
                <a:gd name="T13" fmla="*/ 432471 h 5233"/>
                <a:gd name="T14" fmla="*/ 1909515 w 5361"/>
                <a:gd name="T15" fmla="*/ 561384 h 5233"/>
                <a:gd name="T16" fmla="*/ 1865225 w 5361"/>
                <a:gd name="T17" fmla="*/ 726306 h 5233"/>
                <a:gd name="T18" fmla="*/ 1734875 w 5361"/>
                <a:gd name="T19" fmla="*/ 897710 h 5233"/>
                <a:gd name="T20" fmla="*/ 1780966 w 5361"/>
                <a:gd name="T21" fmla="*/ 1020141 h 5233"/>
                <a:gd name="T22" fmla="*/ 1792489 w 5361"/>
                <a:gd name="T23" fmla="*/ 1064433 h 5233"/>
                <a:gd name="T24" fmla="*/ 965020 w 5361"/>
                <a:gd name="T25" fmla="*/ 598473 h 5233"/>
                <a:gd name="T26" fmla="*/ 965020 w 5361"/>
                <a:gd name="T27" fmla="*/ 1196587 h 5233"/>
                <a:gd name="T28" fmla="*/ 1263888 w 5361"/>
                <a:gd name="T29" fmla="*/ 897710 h 5233"/>
                <a:gd name="T30" fmla="*/ 965020 w 5361"/>
                <a:gd name="T31" fmla="*/ 1261763 h 5233"/>
                <a:gd name="T32" fmla="*/ 965020 w 5361"/>
                <a:gd name="T33" fmla="*/ 533297 h 5233"/>
                <a:gd name="T34" fmla="*/ 1329063 w 5361"/>
                <a:gd name="T35" fmla="*/ 897710 h 5233"/>
                <a:gd name="T36" fmla="*/ 784259 w 5361"/>
                <a:gd name="T37" fmla="*/ 1884003 h 5233"/>
                <a:gd name="T38" fmla="*/ 662911 w 5361"/>
                <a:gd name="T39" fmla="*/ 1606012 h 5233"/>
                <a:gd name="T40" fmla="*/ 366564 w 5361"/>
                <a:gd name="T41" fmla="*/ 1591968 h 5233"/>
                <a:gd name="T42" fmla="*/ 275103 w 5361"/>
                <a:gd name="T43" fmla="*/ 1603851 h 5233"/>
                <a:gd name="T44" fmla="*/ 20165 w 5361"/>
                <a:gd name="T45" fmla="*/ 1234396 h 5233"/>
                <a:gd name="T46" fmla="*/ 64455 w 5361"/>
                <a:gd name="T47" fmla="*/ 1068754 h 5233"/>
                <a:gd name="T48" fmla="*/ 194804 w 5361"/>
                <a:gd name="T49" fmla="*/ 897710 h 5233"/>
                <a:gd name="T50" fmla="*/ 64815 w 5361"/>
                <a:gd name="T51" fmla="*/ 726306 h 5233"/>
                <a:gd name="T52" fmla="*/ 8642 w 5361"/>
                <a:gd name="T53" fmla="*/ 652847 h 5233"/>
                <a:gd name="T54" fmla="*/ 201286 w 5361"/>
                <a:gd name="T55" fmla="*/ 247744 h 5233"/>
                <a:gd name="T56" fmla="*/ 366564 w 5361"/>
                <a:gd name="T57" fmla="*/ 203452 h 5233"/>
                <a:gd name="T58" fmla="*/ 662911 w 5361"/>
                <a:gd name="T59" fmla="*/ 189409 h 5233"/>
                <a:gd name="T60" fmla="*/ 695679 w 5361"/>
                <a:gd name="T61" fmla="*/ 0 h 5233"/>
                <a:gd name="T62" fmla="*/ 728086 w 5361"/>
                <a:gd name="T63" fmla="*/ 211014 h 5233"/>
                <a:gd name="T64" fmla="*/ 707561 w 5361"/>
                <a:gd name="T65" fmla="*/ 241262 h 5233"/>
                <a:gd name="T66" fmla="*/ 488991 w 5361"/>
                <a:gd name="T67" fmla="*/ 349290 h 5233"/>
                <a:gd name="T68" fmla="*/ 291666 w 5361"/>
                <a:gd name="T69" fmla="*/ 254225 h 5233"/>
                <a:gd name="T70" fmla="*/ 76697 w 5361"/>
                <a:gd name="T71" fmla="*/ 593792 h 5233"/>
                <a:gd name="T72" fmla="*/ 71296 w 5361"/>
                <a:gd name="T73" fmla="*/ 636283 h 5233"/>
                <a:gd name="T74" fmla="*/ 252057 w 5361"/>
                <a:gd name="T75" fmla="*/ 759435 h 5233"/>
                <a:gd name="T76" fmla="*/ 259979 w 5361"/>
                <a:gd name="T77" fmla="*/ 897710 h 5233"/>
                <a:gd name="T78" fmla="*/ 267901 w 5361"/>
                <a:gd name="T79" fmla="*/ 1002857 h 5233"/>
                <a:gd name="T80" fmla="*/ 96862 w 5361"/>
                <a:gd name="T81" fmla="*/ 1125288 h 5233"/>
                <a:gd name="T82" fmla="*/ 76697 w 5361"/>
                <a:gd name="T83" fmla="*/ 1201628 h 5233"/>
                <a:gd name="T84" fmla="*/ 291666 w 5361"/>
                <a:gd name="T85" fmla="*/ 1540835 h 5233"/>
                <a:gd name="T86" fmla="*/ 488991 w 5361"/>
                <a:gd name="T87" fmla="*/ 1445771 h 5233"/>
                <a:gd name="T88" fmla="*/ 525720 w 5361"/>
                <a:gd name="T89" fmla="*/ 1448651 h 5233"/>
                <a:gd name="T90" fmla="*/ 728086 w 5361"/>
                <a:gd name="T91" fmla="*/ 1584406 h 5233"/>
                <a:gd name="T92" fmla="*/ 784259 w 5361"/>
                <a:gd name="T93" fmla="*/ 1818826 h 5233"/>
                <a:gd name="T94" fmla="*/ 1201954 w 5361"/>
                <a:gd name="T95" fmla="*/ 1763012 h 5233"/>
                <a:gd name="T96" fmla="*/ 1222479 w 5361"/>
                <a:gd name="T97" fmla="*/ 1553798 h 5233"/>
                <a:gd name="T98" fmla="*/ 1404320 w 5361"/>
                <a:gd name="T99" fmla="*/ 1448651 h 5233"/>
                <a:gd name="T100" fmla="*/ 1595884 w 5361"/>
                <a:gd name="T101" fmla="*/ 1535434 h 5233"/>
                <a:gd name="T102" fmla="*/ 1744238 w 5361"/>
                <a:gd name="T103" fmla="*/ 1391037 h 5233"/>
                <a:gd name="T104" fmla="*/ 1800410 w 5361"/>
                <a:gd name="T105" fmla="*/ 1423085 h 5233"/>
                <a:gd name="T106" fmla="*/ 1563116 w 5361"/>
                <a:gd name="T107" fmla="*/ 1591968 h 5233"/>
                <a:gd name="T108" fmla="*/ 1266769 w 5361"/>
                <a:gd name="T109" fmla="*/ 1606012 h 5233"/>
                <a:gd name="T110" fmla="*/ 1145781 w 5361"/>
                <a:gd name="T111" fmla="*/ 1884003 h 52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361" h="5233">
                  <a:moveTo>
                    <a:pt x="4901" y="3002"/>
                  </a:moveTo>
                  <a:lnTo>
                    <a:pt x="4901" y="3002"/>
                  </a:lnTo>
                  <a:cubicBezTo>
                    <a:pt x="4885" y="3002"/>
                    <a:pt x="4869" y="2998"/>
                    <a:pt x="4855" y="2990"/>
                  </a:cubicBezTo>
                  <a:lnTo>
                    <a:pt x="4660" y="2876"/>
                  </a:lnTo>
                  <a:cubicBezTo>
                    <a:pt x="4627" y="2858"/>
                    <a:pt x="4610" y="2822"/>
                    <a:pt x="4616" y="2785"/>
                  </a:cubicBezTo>
                  <a:cubicBezTo>
                    <a:pt x="4630" y="2689"/>
                    <a:pt x="4637" y="2591"/>
                    <a:pt x="4637" y="2493"/>
                  </a:cubicBezTo>
                  <a:cubicBezTo>
                    <a:pt x="4637" y="2396"/>
                    <a:pt x="4630" y="2297"/>
                    <a:pt x="4616" y="2201"/>
                  </a:cubicBezTo>
                  <a:cubicBezTo>
                    <a:pt x="4610" y="2164"/>
                    <a:pt x="4627" y="2128"/>
                    <a:pt x="4660" y="2109"/>
                  </a:cubicBezTo>
                  <a:lnTo>
                    <a:pt x="5089" y="1861"/>
                  </a:lnTo>
                  <a:cubicBezTo>
                    <a:pt x="5126" y="1841"/>
                    <a:pt x="5151" y="1807"/>
                    <a:pt x="5162" y="1767"/>
                  </a:cubicBezTo>
                  <a:cubicBezTo>
                    <a:pt x="5172" y="1727"/>
                    <a:pt x="5167" y="1684"/>
                    <a:pt x="5147" y="1649"/>
                  </a:cubicBezTo>
                  <a:lnTo>
                    <a:pt x="4959" y="1324"/>
                  </a:lnTo>
                  <a:cubicBezTo>
                    <a:pt x="4934" y="1281"/>
                    <a:pt x="4949" y="1225"/>
                    <a:pt x="4992" y="1201"/>
                  </a:cubicBezTo>
                  <a:cubicBezTo>
                    <a:pt x="5036" y="1176"/>
                    <a:pt x="5091" y="1190"/>
                    <a:pt x="5116" y="1234"/>
                  </a:cubicBezTo>
                  <a:lnTo>
                    <a:pt x="5303" y="1559"/>
                  </a:lnTo>
                  <a:cubicBezTo>
                    <a:pt x="5348" y="1636"/>
                    <a:pt x="5360" y="1727"/>
                    <a:pt x="5336" y="1813"/>
                  </a:cubicBezTo>
                  <a:cubicBezTo>
                    <a:pt x="5313" y="1900"/>
                    <a:pt x="5258" y="1973"/>
                    <a:pt x="5180" y="2017"/>
                  </a:cubicBezTo>
                  <a:lnTo>
                    <a:pt x="4802" y="2236"/>
                  </a:lnTo>
                  <a:cubicBezTo>
                    <a:pt x="4813" y="2321"/>
                    <a:pt x="4818" y="2407"/>
                    <a:pt x="4818" y="2493"/>
                  </a:cubicBezTo>
                  <a:cubicBezTo>
                    <a:pt x="4818" y="2579"/>
                    <a:pt x="4813" y="2665"/>
                    <a:pt x="4802" y="2750"/>
                  </a:cubicBezTo>
                  <a:lnTo>
                    <a:pt x="4946" y="2833"/>
                  </a:lnTo>
                  <a:cubicBezTo>
                    <a:pt x="4989" y="2858"/>
                    <a:pt x="5004" y="2914"/>
                    <a:pt x="4978" y="2956"/>
                  </a:cubicBezTo>
                  <a:cubicBezTo>
                    <a:pt x="4962" y="2986"/>
                    <a:pt x="4932" y="3002"/>
                    <a:pt x="4901" y="3002"/>
                  </a:cubicBezTo>
                  <a:close/>
                  <a:moveTo>
                    <a:pt x="2680" y="1662"/>
                  </a:moveTo>
                  <a:lnTo>
                    <a:pt x="2680" y="1662"/>
                  </a:lnTo>
                  <a:cubicBezTo>
                    <a:pt x="2222" y="1662"/>
                    <a:pt x="1849" y="2035"/>
                    <a:pt x="1849" y="2493"/>
                  </a:cubicBezTo>
                  <a:cubicBezTo>
                    <a:pt x="1849" y="2951"/>
                    <a:pt x="2222" y="3323"/>
                    <a:pt x="2680" y="3323"/>
                  </a:cubicBezTo>
                  <a:cubicBezTo>
                    <a:pt x="3138" y="3323"/>
                    <a:pt x="3510" y="2951"/>
                    <a:pt x="3510" y="2493"/>
                  </a:cubicBezTo>
                  <a:cubicBezTo>
                    <a:pt x="3510" y="2035"/>
                    <a:pt x="3138" y="1662"/>
                    <a:pt x="2680" y="1662"/>
                  </a:cubicBezTo>
                  <a:close/>
                  <a:moveTo>
                    <a:pt x="2680" y="3504"/>
                  </a:moveTo>
                  <a:lnTo>
                    <a:pt x="2680" y="3504"/>
                  </a:lnTo>
                  <a:cubicBezTo>
                    <a:pt x="2122" y="3504"/>
                    <a:pt x="1668" y="3051"/>
                    <a:pt x="1668" y="2493"/>
                  </a:cubicBezTo>
                  <a:cubicBezTo>
                    <a:pt x="1668" y="1935"/>
                    <a:pt x="2122" y="1481"/>
                    <a:pt x="2680" y="1481"/>
                  </a:cubicBezTo>
                  <a:cubicBezTo>
                    <a:pt x="3237" y="1481"/>
                    <a:pt x="3691" y="1935"/>
                    <a:pt x="3691" y="2493"/>
                  </a:cubicBezTo>
                  <a:cubicBezTo>
                    <a:pt x="3691" y="3051"/>
                    <a:pt x="3237" y="3504"/>
                    <a:pt x="2680" y="3504"/>
                  </a:cubicBezTo>
                  <a:close/>
                  <a:moveTo>
                    <a:pt x="3182" y="5232"/>
                  </a:moveTo>
                  <a:lnTo>
                    <a:pt x="2178" y="5232"/>
                  </a:lnTo>
                  <a:cubicBezTo>
                    <a:pt x="1992" y="5232"/>
                    <a:pt x="1841" y="5081"/>
                    <a:pt x="1841" y="4896"/>
                  </a:cubicBezTo>
                  <a:lnTo>
                    <a:pt x="1841" y="4460"/>
                  </a:lnTo>
                  <a:cubicBezTo>
                    <a:pt x="1683" y="4393"/>
                    <a:pt x="1533" y="4306"/>
                    <a:pt x="1395" y="4203"/>
                  </a:cubicBezTo>
                  <a:lnTo>
                    <a:pt x="1018" y="4421"/>
                  </a:lnTo>
                  <a:cubicBezTo>
                    <a:pt x="941" y="4465"/>
                    <a:pt x="850" y="4477"/>
                    <a:pt x="764" y="4454"/>
                  </a:cubicBezTo>
                  <a:cubicBezTo>
                    <a:pt x="676" y="4431"/>
                    <a:pt x="604" y="4375"/>
                    <a:pt x="559" y="4298"/>
                  </a:cubicBezTo>
                  <a:lnTo>
                    <a:pt x="56" y="3428"/>
                  </a:lnTo>
                  <a:cubicBezTo>
                    <a:pt x="12" y="3350"/>
                    <a:pt x="0" y="3259"/>
                    <a:pt x="23" y="3173"/>
                  </a:cubicBezTo>
                  <a:cubicBezTo>
                    <a:pt x="46" y="3086"/>
                    <a:pt x="102" y="3013"/>
                    <a:pt x="179" y="2968"/>
                  </a:cubicBezTo>
                  <a:lnTo>
                    <a:pt x="557" y="2750"/>
                  </a:lnTo>
                  <a:cubicBezTo>
                    <a:pt x="547" y="2664"/>
                    <a:pt x="541" y="2578"/>
                    <a:pt x="541" y="2493"/>
                  </a:cubicBezTo>
                  <a:cubicBezTo>
                    <a:pt x="541" y="2407"/>
                    <a:pt x="547" y="2321"/>
                    <a:pt x="557" y="2236"/>
                  </a:cubicBezTo>
                  <a:lnTo>
                    <a:pt x="180" y="2017"/>
                  </a:lnTo>
                  <a:cubicBezTo>
                    <a:pt x="102" y="1973"/>
                    <a:pt x="46" y="1900"/>
                    <a:pt x="24" y="1813"/>
                  </a:cubicBezTo>
                  <a:cubicBezTo>
                    <a:pt x="0" y="1727"/>
                    <a:pt x="12" y="1636"/>
                    <a:pt x="56" y="1559"/>
                  </a:cubicBezTo>
                  <a:lnTo>
                    <a:pt x="559" y="688"/>
                  </a:lnTo>
                  <a:cubicBezTo>
                    <a:pt x="604" y="611"/>
                    <a:pt x="676" y="555"/>
                    <a:pt x="763" y="532"/>
                  </a:cubicBezTo>
                  <a:cubicBezTo>
                    <a:pt x="850" y="508"/>
                    <a:pt x="940" y="521"/>
                    <a:pt x="1018" y="565"/>
                  </a:cubicBezTo>
                  <a:lnTo>
                    <a:pt x="1396" y="783"/>
                  </a:lnTo>
                  <a:cubicBezTo>
                    <a:pt x="1533" y="679"/>
                    <a:pt x="1683" y="593"/>
                    <a:pt x="1841" y="526"/>
                  </a:cubicBezTo>
                  <a:lnTo>
                    <a:pt x="1841" y="90"/>
                  </a:lnTo>
                  <a:cubicBezTo>
                    <a:pt x="1841" y="40"/>
                    <a:pt x="1882" y="0"/>
                    <a:pt x="1932" y="0"/>
                  </a:cubicBezTo>
                  <a:cubicBezTo>
                    <a:pt x="1981" y="0"/>
                    <a:pt x="2022" y="40"/>
                    <a:pt x="2022" y="90"/>
                  </a:cubicBezTo>
                  <a:lnTo>
                    <a:pt x="2022" y="586"/>
                  </a:lnTo>
                  <a:cubicBezTo>
                    <a:pt x="2022" y="624"/>
                    <a:pt x="1999" y="657"/>
                    <a:pt x="1965" y="670"/>
                  </a:cubicBezTo>
                  <a:cubicBezTo>
                    <a:pt x="1783" y="742"/>
                    <a:pt x="1613" y="840"/>
                    <a:pt x="1460" y="962"/>
                  </a:cubicBezTo>
                  <a:cubicBezTo>
                    <a:pt x="1431" y="986"/>
                    <a:pt x="1390" y="989"/>
                    <a:pt x="1358" y="970"/>
                  </a:cubicBezTo>
                  <a:lnTo>
                    <a:pt x="927" y="722"/>
                  </a:lnTo>
                  <a:cubicBezTo>
                    <a:pt x="892" y="701"/>
                    <a:pt x="850" y="696"/>
                    <a:pt x="810" y="706"/>
                  </a:cubicBezTo>
                  <a:cubicBezTo>
                    <a:pt x="769" y="717"/>
                    <a:pt x="736" y="743"/>
                    <a:pt x="715" y="779"/>
                  </a:cubicBezTo>
                  <a:lnTo>
                    <a:pt x="213" y="1649"/>
                  </a:lnTo>
                  <a:cubicBezTo>
                    <a:pt x="193" y="1685"/>
                    <a:pt x="187" y="1727"/>
                    <a:pt x="198" y="1767"/>
                  </a:cubicBezTo>
                  <a:cubicBezTo>
                    <a:pt x="208" y="1807"/>
                    <a:pt x="234" y="1841"/>
                    <a:pt x="270" y="1861"/>
                  </a:cubicBezTo>
                  <a:lnTo>
                    <a:pt x="700" y="2109"/>
                  </a:lnTo>
                  <a:cubicBezTo>
                    <a:pt x="732" y="2128"/>
                    <a:pt x="749" y="2164"/>
                    <a:pt x="744" y="2201"/>
                  </a:cubicBezTo>
                  <a:cubicBezTo>
                    <a:pt x="729" y="2298"/>
                    <a:pt x="722" y="2396"/>
                    <a:pt x="722" y="2493"/>
                  </a:cubicBezTo>
                  <a:cubicBezTo>
                    <a:pt x="722" y="2590"/>
                    <a:pt x="729" y="2688"/>
                    <a:pt x="744" y="2785"/>
                  </a:cubicBezTo>
                  <a:cubicBezTo>
                    <a:pt x="749" y="2822"/>
                    <a:pt x="732" y="2858"/>
                    <a:pt x="700" y="2876"/>
                  </a:cubicBezTo>
                  <a:lnTo>
                    <a:pt x="269" y="3125"/>
                  </a:lnTo>
                  <a:cubicBezTo>
                    <a:pt x="234" y="3146"/>
                    <a:pt x="208" y="3179"/>
                    <a:pt x="198" y="3219"/>
                  </a:cubicBezTo>
                  <a:cubicBezTo>
                    <a:pt x="187" y="3259"/>
                    <a:pt x="193" y="3301"/>
                    <a:pt x="213" y="3337"/>
                  </a:cubicBezTo>
                  <a:lnTo>
                    <a:pt x="715" y="4208"/>
                  </a:lnTo>
                  <a:cubicBezTo>
                    <a:pt x="736" y="4243"/>
                    <a:pt x="769" y="4269"/>
                    <a:pt x="810" y="4279"/>
                  </a:cubicBezTo>
                  <a:cubicBezTo>
                    <a:pt x="850" y="4290"/>
                    <a:pt x="892" y="4284"/>
                    <a:pt x="927" y="4264"/>
                  </a:cubicBezTo>
                  <a:lnTo>
                    <a:pt x="1358" y="4015"/>
                  </a:lnTo>
                  <a:cubicBezTo>
                    <a:pt x="1390" y="3997"/>
                    <a:pt x="1431" y="4000"/>
                    <a:pt x="1460" y="4023"/>
                  </a:cubicBezTo>
                  <a:cubicBezTo>
                    <a:pt x="1612" y="4145"/>
                    <a:pt x="1782" y="4244"/>
                    <a:pt x="1965" y="4315"/>
                  </a:cubicBezTo>
                  <a:cubicBezTo>
                    <a:pt x="1999" y="4329"/>
                    <a:pt x="2022" y="4362"/>
                    <a:pt x="2022" y="4400"/>
                  </a:cubicBezTo>
                  <a:lnTo>
                    <a:pt x="2022" y="4896"/>
                  </a:lnTo>
                  <a:cubicBezTo>
                    <a:pt x="2022" y="4982"/>
                    <a:pt x="2092" y="5051"/>
                    <a:pt x="2178" y="5051"/>
                  </a:cubicBezTo>
                  <a:lnTo>
                    <a:pt x="3182" y="5051"/>
                  </a:lnTo>
                  <a:cubicBezTo>
                    <a:pt x="3268" y="5051"/>
                    <a:pt x="3338" y="4982"/>
                    <a:pt x="3338" y="4896"/>
                  </a:cubicBezTo>
                  <a:lnTo>
                    <a:pt x="3338" y="4400"/>
                  </a:lnTo>
                  <a:cubicBezTo>
                    <a:pt x="3338" y="4362"/>
                    <a:pt x="3360" y="4329"/>
                    <a:pt x="3395" y="4315"/>
                  </a:cubicBezTo>
                  <a:cubicBezTo>
                    <a:pt x="3577" y="4244"/>
                    <a:pt x="3747" y="4146"/>
                    <a:pt x="3900" y="4023"/>
                  </a:cubicBezTo>
                  <a:cubicBezTo>
                    <a:pt x="3929" y="4000"/>
                    <a:pt x="3970" y="3997"/>
                    <a:pt x="4001" y="4015"/>
                  </a:cubicBezTo>
                  <a:lnTo>
                    <a:pt x="4432" y="4264"/>
                  </a:lnTo>
                  <a:cubicBezTo>
                    <a:pt x="4506" y="4307"/>
                    <a:pt x="4602" y="4282"/>
                    <a:pt x="4644" y="4207"/>
                  </a:cubicBezTo>
                  <a:lnTo>
                    <a:pt x="4844" y="3863"/>
                  </a:lnTo>
                  <a:cubicBezTo>
                    <a:pt x="4868" y="3819"/>
                    <a:pt x="4923" y="3805"/>
                    <a:pt x="4967" y="3829"/>
                  </a:cubicBezTo>
                  <a:cubicBezTo>
                    <a:pt x="5010" y="3855"/>
                    <a:pt x="5025" y="3910"/>
                    <a:pt x="5000" y="3952"/>
                  </a:cubicBezTo>
                  <a:lnTo>
                    <a:pt x="4801" y="4298"/>
                  </a:lnTo>
                  <a:cubicBezTo>
                    <a:pt x="4708" y="4458"/>
                    <a:pt x="4502" y="4514"/>
                    <a:pt x="4341" y="4421"/>
                  </a:cubicBezTo>
                  <a:lnTo>
                    <a:pt x="3964" y="4203"/>
                  </a:lnTo>
                  <a:cubicBezTo>
                    <a:pt x="3826" y="4306"/>
                    <a:pt x="3677" y="4393"/>
                    <a:pt x="3518" y="4460"/>
                  </a:cubicBezTo>
                  <a:lnTo>
                    <a:pt x="3518" y="4896"/>
                  </a:lnTo>
                  <a:cubicBezTo>
                    <a:pt x="3518" y="5081"/>
                    <a:pt x="3368" y="5232"/>
                    <a:pt x="3182" y="52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184" name="Group 6">
              <a:extLst>
                <a:ext uri="{FF2B5EF4-FFF2-40B4-BE49-F238E27FC236}">
                  <a16:creationId xmlns:a16="http://schemas.microsoft.com/office/drawing/2014/main" id="{A79A625A-14A4-D542-B1B3-D509CC3107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8019" y="3569821"/>
              <a:ext cx="1666254" cy="2151586"/>
              <a:chOff x="3309938" y="4121150"/>
              <a:chExt cx="1836737" cy="2371725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17" name="Freeform 1">
                <a:extLst>
                  <a:ext uri="{FF2B5EF4-FFF2-40B4-BE49-F238E27FC236}">
                    <a16:creationId xmlns:a16="http://schemas.microsoft.com/office/drawing/2014/main" id="{9AC9E7A1-2240-0044-893D-498BBB30E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450" y="5248275"/>
                <a:ext cx="290513" cy="741363"/>
              </a:xfrm>
              <a:custGeom>
                <a:avLst/>
                <a:gdLst>
                  <a:gd name="T0" fmla="*/ 175099 w 808"/>
                  <a:gd name="T1" fmla="*/ 51798 h 2061"/>
                  <a:gd name="T2" fmla="*/ 175099 w 808"/>
                  <a:gd name="T3" fmla="*/ 51798 h 2061"/>
                  <a:gd name="T4" fmla="*/ 289075 w 808"/>
                  <a:gd name="T5" fmla="*/ 210431 h 2061"/>
                  <a:gd name="T6" fmla="*/ 289075 w 808"/>
                  <a:gd name="T7" fmla="*/ 227697 h 2061"/>
                  <a:gd name="T8" fmla="*/ 221840 w 808"/>
                  <a:gd name="T9" fmla="*/ 227697 h 2061"/>
                  <a:gd name="T10" fmla="*/ 221840 w 808"/>
                  <a:gd name="T11" fmla="*/ 205754 h 2061"/>
                  <a:gd name="T12" fmla="*/ 221840 w 808"/>
                  <a:gd name="T13" fmla="*/ 205754 h 2061"/>
                  <a:gd name="T14" fmla="*/ 147414 w 808"/>
                  <a:gd name="T15" fmla="*/ 113668 h 2061"/>
                  <a:gd name="T16" fmla="*/ 147414 w 808"/>
                  <a:gd name="T17" fmla="*/ 113668 h 2061"/>
                  <a:gd name="T18" fmla="*/ 73707 w 808"/>
                  <a:gd name="T19" fmla="*/ 205754 h 2061"/>
                  <a:gd name="T20" fmla="*/ 73707 w 808"/>
                  <a:gd name="T21" fmla="*/ 205754 h 2061"/>
                  <a:gd name="T22" fmla="*/ 290153 w 808"/>
                  <a:gd name="T23" fmla="*/ 532731 h 2061"/>
                  <a:gd name="T24" fmla="*/ 290153 w 808"/>
                  <a:gd name="T25" fmla="*/ 532731 h 2061"/>
                  <a:gd name="T26" fmla="*/ 175099 w 808"/>
                  <a:gd name="T27" fmla="*/ 692083 h 2061"/>
                  <a:gd name="T28" fmla="*/ 175099 w 808"/>
                  <a:gd name="T29" fmla="*/ 741003 h 2061"/>
                  <a:gd name="T30" fmla="*/ 116133 w 808"/>
                  <a:gd name="T31" fmla="*/ 741003 h 2061"/>
                  <a:gd name="T32" fmla="*/ 116133 w 808"/>
                  <a:gd name="T33" fmla="*/ 692083 h 2061"/>
                  <a:gd name="T34" fmla="*/ 116133 w 808"/>
                  <a:gd name="T35" fmla="*/ 692083 h 2061"/>
                  <a:gd name="T36" fmla="*/ 0 w 808"/>
                  <a:gd name="T37" fmla="*/ 532731 h 2061"/>
                  <a:gd name="T38" fmla="*/ 0 w 808"/>
                  <a:gd name="T39" fmla="*/ 493163 h 2061"/>
                  <a:gd name="T40" fmla="*/ 67235 w 808"/>
                  <a:gd name="T41" fmla="*/ 493163 h 2061"/>
                  <a:gd name="T42" fmla="*/ 67235 w 808"/>
                  <a:gd name="T43" fmla="*/ 537407 h 2061"/>
                  <a:gd name="T44" fmla="*/ 67235 w 808"/>
                  <a:gd name="T45" fmla="*/ 537407 h 2061"/>
                  <a:gd name="T46" fmla="*/ 142740 w 808"/>
                  <a:gd name="T47" fmla="*/ 628774 h 2061"/>
                  <a:gd name="T48" fmla="*/ 142740 w 808"/>
                  <a:gd name="T49" fmla="*/ 628774 h 2061"/>
                  <a:gd name="T50" fmla="*/ 218244 w 808"/>
                  <a:gd name="T51" fmla="*/ 537407 h 2061"/>
                  <a:gd name="T52" fmla="*/ 218244 w 808"/>
                  <a:gd name="T53" fmla="*/ 537407 h 2061"/>
                  <a:gd name="T54" fmla="*/ 2876 w 808"/>
                  <a:gd name="T55" fmla="*/ 210431 h 2061"/>
                  <a:gd name="T56" fmla="*/ 2876 w 808"/>
                  <a:gd name="T57" fmla="*/ 210431 h 2061"/>
                  <a:gd name="T58" fmla="*/ 116133 w 808"/>
                  <a:gd name="T59" fmla="*/ 51798 h 2061"/>
                  <a:gd name="T60" fmla="*/ 116133 w 808"/>
                  <a:gd name="T61" fmla="*/ 0 h 2061"/>
                  <a:gd name="T62" fmla="*/ 175099 w 808"/>
                  <a:gd name="T63" fmla="*/ 0 h 2061"/>
                  <a:gd name="T64" fmla="*/ 175099 w 808"/>
                  <a:gd name="T65" fmla="*/ 51798 h 20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8" h="2061">
                    <a:moveTo>
                      <a:pt x="487" y="144"/>
                    </a:moveTo>
                    <a:lnTo>
                      <a:pt x="487" y="144"/>
                    </a:lnTo>
                    <a:cubicBezTo>
                      <a:pt x="705" y="175"/>
                      <a:pt x="804" y="344"/>
                      <a:pt x="804" y="585"/>
                    </a:cubicBezTo>
                    <a:lnTo>
                      <a:pt x="804" y="633"/>
                    </a:lnTo>
                    <a:lnTo>
                      <a:pt x="617" y="633"/>
                    </a:lnTo>
                    <a:lnTo>
                      <a:pt x="617" y="572"/>
                    </a:lnTo>
                    <a:cubicBezTo>
                      <a:pt x="617" y="413"/>
                      <a:pt x="553" y="316"/>
                      <a:pt x="410" y="316"/>
                    </a:cubicBezTo>
                    <a:cubicBezTo>
                      <a:pt x="269" y="316"/>
                      <a:pt x="205" y="413"/>
                      <a:pt x="205" y="572"/>
                    </a:cubicBezTo>
                    <a:cubicBezTo>
                      <a:pt x="205" y="974"/>
                      <a:pt x="807" y="977"/>
                      <a:pt x="807" y="1481"/>
                    </a:cubicBezTo>
                    <a:cubicBezTo>
                      <a:pt x="807" y="1722"/>
                      <a:pt x="705" y="1893"/>
                      <a:pt x="487" y="1924"/>
                    </a:cubicBezTo>
                    <a:lnTo>
                      <a:pt x="487" y="2060"/>
                    </a:lnTo>
                    <a:lnTo>
                      <a:pt x="323" y="2060"/>
                    </a:lnTo>
                    <a:lnTo>
                      <a:pt x="323" y="1924"/>
                    </a:lnTo>
                    <a:cubicBezTo>
                      <a:pt x="100" y="1893"/>
                      <a:pt x="0" y="1724"/>
                      <a:pt x="0" y="1481"/>
                    </a:cubicBezTo>
                    <a:lnTo>
                      <a:pt x="0" y="1371"/>
                    </a:lnTo>
                    <a:lnTo>
                      <a:pt x="187" y="1371"/>
                    </a:lnTo>
                    <a:lnTo>
                      <a:pt x="187" y="1494"/>
                    </a:lnTo>
                    <a:cubicBezTo>
                      <a:pt x="187" y="1656"/>
                      <a:pt x="254" y="1748"/>
                      <a:pt x="397" y="1748"/>
                    </a:cubicBezTo>
                    <a:cubicBezTo>
                      <a:pt x="543" y="1748"/>
                      <a:pt x="607" y="1656"/>
                      <a:pt x="607" y="1494"/>
                    </a:cubicBezTo>
                    <a:cubicBezTo>
                      <a:pt x="607" y="1095"/>
                      <a:pt x="8" y="1089"/>
                      <a:pt x="8" y="585"/>
                    </a:cubicBezTo>
                    <a:cubicBezTo>
                      <a:pt x="8" y="339"/>
                      <a:pt x="107" y="177"/>
                      <a:pt x="323" y="144"/>
                    </a:cubicBezTo>
                    <a:lnTo>
                      <a:pt x="323" y="0"/>
                    </a:lnTo>
                    <a:lnTo>
                      <a:pt x="487" y="0"/>
                    </a:lnTo>
                    <a:lnTo>
                      <a:pt x="487" y="14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18" name="Freeform 31">
                <a:extLst>
                  <a:ext uri="{FF2B5EF4-FFF2-40B4-BE49-F238E27FC236}">
                    <a16:creationId xmlns:a16="http://schemas.microsoft.com/office/drawing/2014/main" id="{556E0FA4-A14D-4042-A768-01723B93D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9938" y="4754563"/>
                <a:ext cx="1836737" cy="1738312"/>
              </a:xfrm>
              <a:custGeom>
                <a:avLst/>
                <a:gdLst>
                  <a:gd name="T0" fmla="*/ 918008 w 5102"/>
                  <a:gd name="T1" fmla="*/ 64782 h 4830"/>
                  <a:gd name="T2" fmla="*/ 918008 w 5102"/>
                  <a:gd name="T3" fmla="*/ 64782 h 4830"/>
                  <a:gd name="T4" fmla="*/ 317163 w 5102"/>
                  <a:gd name="T5" fmla="*/ 396609 h 4830"/>
                  <a:gd name="T6" fmla="*/ 317163 w 5102"/>
                  <a:gd name="T7" fmla="*/ 396609 h 4830"/>
                  <a:gd name="T8" fmla="*/ 64801 w 5102"/>
                  <a:gd name="T9" fmla="*/ 1044787 h 4830"/>
                  <a:gd name="T10" fmla="*/ 64801 w 5102"/>
                  <a:gd name="T11" fmla="*/ 1044787 h 4830"/>
                  <a:gd name="T12" fmla="*/ 918008 w 5102"/>
                  <a:gd name="T13" fmla="*/ 1672810 h 4830"/>
                  <a:gd name="T14" fmla="*/ 918008 w 5102"/>
                  <a:gd name="T15" fmla="*/ 1672810 h 4830"/>
                  <a:gd name="T16" fmla="*/ 1771216 w 5102"/>
                  <a:gd name="T17" fmla="*/ 1044787 h 4830"/>
                  <a:gd name="T18" fmla="*/ 1771216 w 5102"/>
                  <a:gd name="T19" fmla="*/ 1044787 h 4830"/>
                  <a:gd name="T20" fmla="*/ 1518854 w 5102"/>
                  <a:gd name="T21" fmla="*/ 396609 h 4830"/>
                  <a:gd name="T22" fmla="*/ 1518854 w 5102"/>
                  <a:gd name="T23" fmla="*/ 396609 h 4830"/>
                  <a:gd name="T24" fmla="*/ 918008 w 5102"/>
                  <a:gd name="T25" fmla="*/ 64782 h 4830"/>
                  <a:gd name="T26" fmla="*/ 918008 w 5102"/>
                  <a:gd name="T27" fmla="*/ 1737952 h 4830"/>
                  <a:gd name="T28" fmla="*/ 918008 w 5102"/>
                  <a:gd name="T29" fmla="*/ 1737952 h 4830"/>
                  <a:gd name="T30" fmla="*/ 0 w 5102"/>
                  <a:gd name="T31" fmla="*/ 1044787 h 4830"/>
                  <a:gd name="T32" fmla="*/ 0 w 5102"/>
                  <a:gd name="T33" fmla="*/ 1044787 h 4830"/>
                  <a:gd name="T34" fmla="*/ 918008 w 5102"/>
                  <a:gd name="T35" fmla="*/ 0 h 4830"/>
                  <a:gd name="T36" fmla="*/ 918008 w 5102"/>
                  <a:gd name="T37" fmla="*/ 0 h 4830"/>
                  <a:gd name="T38" fmla="*/ 1569615 w 5102"/>
                  <a:gd name="T39" fmla="*/ 355940 h 4830"/>
                  <a:gd name="T40" fmla="*/ 1569615 w 5102"/>
                  <a:gd name="T41" fmla="*/ 355940 h 4830"/>
                  <a:gd name="T42" fmla="*/ 1836377 w 5102"/>
                  <a:gd name="T43" fmla="*/ 1044787 h 4830"/>
                  <a:gd name="T44" fmla="*/ 1836377 w 5102"/>
                  <a:gd name="T45" fmla="*/ 1044787 h 4830"/>
                  <a:gd name="T46" fmla="*/ 918008 w 5102"/>
                  <a:gd name="T47" fmla="*/ 1737952 h 48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102" h="4830">
                    <a:moveTo>
                      <a:pt x="2550" y="180"/>
                    </a:moveTo>
                    <a:lnTo>
                      <a:pt x="2550" y="180"/>
                    </a:lnTo>
                    <a:cubicBezTo>
                      <a:pt x="1952" y="180"/>
                      <a:pt x="1360" y="507"/>
                      <a:pt x="881" y="1102"/>
                    </a:cubicBezTo>
                    <a:cubicBezTo>
                      <a:pt x="449" y="1638"/>
                      <a:pt x="180" y="2329"/>
                      <a:pt x="180" y="2903"/>
                    </a:cubicBezTo>
                    <a:cubicBezTo>
                      <a:pt x="180" y="3963"/>
                      <a:pt x="1111" y="4648"/>
                      <a:pt x="2550" y="4648"/>
                    </a:cubicBezTo>
                    <a:cubicBezTo>
                      <a:pt x="3989" y="4648"/>
                      <a:pt x="4920" y="3963"/>
                      <a:pt x="4920" y="2903"/>
                    </a:cubicBezTo>
                    <a:cubicBezTo>
                      <a:pt x="4920" y="2329"/>
                      <a:pt x="4651" y="1638"/>
                      <a:pt x="4219" y="1102"/>
                    </a:cubicBezTo>
                    <a:cubicBezTo>
                      <a:pt x="3741" y="507"/>
                      <a:pt x="3149" y="180"/>
                      <a:pt x="2550" y="180"/>
                    </a:cubicBezTo>
                    <a:close/>
                    <a:moveTo>
                      <a:pt x="2550" y="4829"/>
                    </a:moveTo>
                    <a:lnTo>
                      <a:pt x="2550" y="4829"/>
                    </a:lnTo>
                    <a:cubicBezTo>
                      <a:pt x="1001" y="4829"/>
                      <a:pt x="0" y="4072"/>
                      <a:pt x="0" y="2903"/>
                    </a:cubicBezTo>
                    <a:cubicBezTo>
                      <a:pt x="0" y="1596"/>
                      <a:pt x="1176" y="0"/>
                      <a:pt x="2550" y="0"/>
                    </a:cubicBezTo>
                    <a:cubicBezTo>
                      <a:pt x="3204" y="0"/>
                      <a:pt x="3846" y="351"/>
                      <a:pt x="4360" y="989"/>
                    </a:cubicBezTo>
                    <a:cubicBezTo>
                      <a:pt x="4823" y="1564"/>
                      <a:pt x="5101" y="2280"/>
                      <a:pt x="5101" y="2903"/>
                    </a:cubicBezTo>
                    <a:cubicBezTo>
                      <a:pt x="5101" y="4072"/>
                      <a:pt x="4099" y="4829"/>
                      <a:pt x="2550" y="482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19" name="Freeform 32">
                <a:extLst>
                  <a:ext uri="{FF2B5EF4-FFF2-40B4-BE49-F238E27FC236}">
                    <a16:creationId xmlns:a16="http://schemas.microsoft.com/office/drawing/2014/main" id="{791B4BCA-B0C3-6B46-A526-914D1DFE4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4121150"/>
                <a:ext cx="769937" cy="534988"/>
              </a:xfrm>
              <a:custGeom>
                <a:avLst/>
                <a:gdLst>
                  <a:gd name="T0" fmla="*/ 80705 w 2137"/>
                  <a:gd name="T1" fmla="*/ 65076 h 1488"/>
                  <a:gd name="T2" fmla="*/ 381546 w 2137"/>
                  <a:gd name="T3" fmla="*/ 466676 h 1488"/>
                  <a:gd name="T4" fmla="*/ 381546 w 2137"/>
                  <a:gd name="T5" fmla="*/ 466676 h 1488"/>
                  <a:gd name="T6" fmla="*/ 384788 w 2137"/>
                  <a:gd name="T7" fmla="*/ 469553 h 1488"/>
                  <a:gd name="T8" fmla="*/ 384788 w 2137"/>
                  <a:gd name="T9" fmla="*/ 469553 h 1488"/>
                  <a:gd name="T10" fmla="*/ 388031 w 2137"/>
                  <a:gd name="T11" fmla="*/ 466676 h 1488"/>
                  <a:gd name="T12" fmla="*/ 688872 w 2137"/>
                  <a:gd name="T13" fmla="*/ 65076 h 1488"/>
                  <a:gd name="T14" fmla="*/ 80705 w 2137"/>
                  <a:gd name="T15" fmla="*/ 65076 h 1488"/>
                  <a:gd name="T16" fmla="*/ 384788 w 2137"/>
                  <a:gd name="T17" fmla="*/ 534628 h 1488"/>
                  <a:gd name="T18" fmla="*/ 384788 w 2137"/>
                  <a:gd name="T19" fmla="*/ 534628 h 1488"/>
                  <a:gd name="T20" fmla="*/ 329664 w 2137"/>
                  <a:gd name="T21" fmla="*/ 505506 h 1488"/>
                  <a:gd name="T22" fmla="*/ 19095 w 2137"/>
                  <a:gd name="T23" fmla="*/ 90962 h 1488"/>
                  <a:gd name="T24" fmla="*/ 19095 w 2137"/>
                  <a:gd name="T25" fmla="*/ 90962 h 1488"/>
                  <a:gd name="T26" fmla="*/ 9728 w 2137"/>
                  <a:gd name="T27" fmla="*/ 29482 h 1488"/>
                  <a:gd name="T28" fmla="*/ 9728 w 2137"/>
                  <a:gd name="T29" fmla="*/ 29482 h 1488"/>
                  <a:gd name="T30" fmla="*/ 64852 w 2137"/>
                  <a:gd name="T31" fmla="*/ 0 h 1488"/>
                  <a:gd name="T32" fmla="*/ 705085 w 2137"/>
                  <a:gd name="T33" fmla="*/ 0 h 1488"/>
                  <a:gd name="T34" fmla="*/ 705085 w 2137"/>
                  <a:gd name="T35" fmla="*/ 0 h 1488"/>
                  <a:gd name="T36" fmla="*/ 760209 w 2137"/>
                  <a:gd name="T37" fmla="*/ 29482 h 1488"/>
                  <a:gd name="T38" fmla="*/ 760209 w 2137"/>
                  <a:gd name="T39" fmla="*/ 29482 h 1488"/>
                  <a:gd name="T40" fmla="*/ 750842 w 2137"/>
                  <a:gd name="T41" fmla="*/ 90962 h 1488"/>
                  <a:gd name="T42" fmla="*/ 440273 w 2137"/>
                  <a:gd name="T43" fmla="*/ 505506 h 1488"/>
                  <a:gd name="T44" fmla="*/ 440273 w 2137"/>
                  <a:gd name="T45" fmla="*/ 505506 h 1488"/>
                  <a:gd name="T46" fmla="*/ 384788 w 2137"/>
                  <a:gd name="T47" fmla="*/ 534628 h 14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37" h="1488">
                    <a:moveTo>
                      <a:pt x="224" y="181"/>
                    </a:moveTo>
                    <a:lnTo>
                      <a:pt x="1059" y="1298"/>
                    </a:lnTo>
                    <a:cubicBezTo>
                      <a:pt x="1063" y="1303"/>
                      <a:pt x="1067" y="1305"/>
                      <a:pt x="1068" y="1306"/>
                    </a:cubicBezTo>
                    <a:cubicBezTo>
                      <a:pt x="1070" y="1305"/>
                      <a:pt x="1073" y="1303"/>
                      <a:pt x="1077" y="1298"/>
                    </a:cubicBezTo>
                    <a:lnTo>
                      <a:pt x="1912" y="181"/>
                    </a:lnTo>
                    <a:lnTo>
                      <a:pt x="224" y="181"/>
                    </a:lnTo>
                    <a:close/>
                    <a:moveTo>
                      <a:pt x="1068" y="1487"/>
                    </a:moveTo>
                    <a:lnTo>
                      <a:pt x="1068" y="1487"/>
                    </a:lnTo>
                    <a:cubicBezTo>
                      <a:pt x="1009" y="1487"/>
                      <a:pt x="953" y="1457"/>
                      <a:pt x="915" y="1406"/>
                    </a:cubicBezTo>
                    <a:lnTo>
                      <a:pt x="53" y="253"/>
                    </a:lnTo>
                    <a:cubicBezTo>
                      <a:pt x="10" y="197"/>
                      <a:pt x="0" y="134"/>
                      <a:pt x="27" y="82"/>
                    </a:cubicBezTo>
                    <a:cubicBezTo>
                      <a:pt x="53" y="30"/>
                      <a:pt x="108" y="0"/>
                      <a:pt x="180" y="0"/>
                    </a:cubicBezTo>
                    <a:lnTo>
                      <a:pt x="1957" y="0"/>
                    </a:lnTo>
                    <a:cubicBezTo>
                      <a:pt x="2028" y="0"/>
                      <a:pt x="2084" y="30"/>
                      <a:pt x="2110" y="82"/>
                    </a:cubicBezTo>
                    <a:cubicBezTo>
                      <a:pt x="2136" y="134"/>
                      <a:pt x="2126" y="197"/>
                      <a:pt x="2084" y="253"/>
                    </a:cubicBezTo>
                    <a:lnTo>
                      <a:pt x="1222" y="1406"/>
                    </a:lnTo>
                    <a:cubicBezTo>
                      <a:pt x="1183" y="1457"/>
                      <a:pt x="1128" y="1487"/>
                      <a:pt x="1068" y="148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20" name="Freeform 33">
                <a:extLst>
                  <a:ext uri="{FF2B5EF4-FFF2-40B4-BE49-F238E27FC236}">
                    <a16:creationId xmlns:a16="http://schemas.microsoft.com/office/drawing/2014/main" id="{89442CF1-533B-954E-957B-5A61CF088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4313" y="4597400"/>
                <a:ext cx="407987" cy="222250"/>
              </a:xfrm>
              <a:custGeom>
                <a:avLst/>
                <a:gdLst>
                  <a:gd name="T0" fmla="*/ 111007 w 1132"/>
                  <a:gd name="T1" fmla="*/ 64987 h 619"/>
                  <a:gd name="T2" fmla="*/ 111007 w 1132"/>
                  <a:gd name="T3" fmla="*/ 64987 h 619"/>
                  <a:gd name="T4" fmla="*/ 64874 w 1132"/>
                  <a:gd name="T5" fmla="*/ 110945 h 619"/>
                  <a:gd name="T6" fmla="*/ 64874 w 1132"/>
                  <a:gd name="T7" fmla="*/ 110945 h 619"/>
                  <a:gd name="T8" fmla="*/ 111007 w 1132"/>
                  <a:gd name="T9" fmla="*/ 157263 h 619"/>
                  <a:gd name="T10" fmla="*/ 296259 w 1132"/>
                  <a:gd name="T11" fmla="*/ 157263 h 619"/>
                  <a:gd name="T12" fmla="*/ 296259 w 1132"/>
                  <a:gd name="T13" fmla="*/ 157263 h 619"/>
                  <a:gd name="T14" fmla="*/ 342392 w 1132"/>
                  <a:gd name="T15" fmla="*/ 110945 h 619"/>
                  <a:gd name="T16" fmla="*/ 342392 w 1132"/>
                  <a:gd name="T17" fmla="*/ 110945 h 619"/>
                  <a:gd name="T18" fmla="*/ 296259 w 1132"/>
                  <a:gd name="T19" fmla="*/ 64987 h 619"/>
                  <a:gd name="T20" fmla="*/ 111007 w 1132"/>
                  <a:gd name="T21" fmla="*/ 64987 h 619"/>
                  <a:gd name="T22" fmla="*/ 296259 w 1132"/>
                  <a:gd name="T23" fmla="*/ 221891 h 619"/>
                  <a:gd name="T24" fmla="*/ 111007 w 1132"/>
                  <a:gd name="T25" fmla="*/ 221891 h 619"/>
                  <a:gd name="T26" fmla="*/ 111007 w 1132"/>
                  <a:gd name="T27" fmla="*/ 221891 h 619"/>
                  <a:gd name="T28" fmla="*/ 0 w 1132"/>
                  <a:gd name="T29" fmla="*/ 110945 h 619"/>
                  <a:gd name="T30" fmla="*/ 0 w 1132"/>
                  <a:gd name="T31" fmla="*/ 110945 h 619"/>
                  <a:gd name="T32" fmla="*/ 111007 w 1132"/>
                  <a:gd name="T33" fmla="*/ 0 h 619"/>
                  <a:gd name="T34" fmla="*/ 296259 w 1132"/>
                  <a:gd name="T35" fmla="*/ 0 h 619"/>
                  <a:gd name="T36" fmla="*/ 296259 w 1132"/>
                  <a:gd name="T37" fmla="*/ 0 h 619"/>
                  <a:gd name="T38" fmla="*/ 407627 w 1132"/>
                  <a:gd name="T39" fmla="*/ 110945 h 619"/>
                  <a:gd name="T40" fmla="*/ 407627 w 1132"/>
                  <a:gd name="T41" fmla="*/ 110945 h 619"/>
                  <a:gd name="T42" fmla="*/ 296259 w 1132"/>
                  <a:gd name="T43" fmla="*/ 221891 h 6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2" h="619">
                    <a:moveTo>
                      <a:pt x="308" y="181"/>
                    </a:moveTo>
                    <a:lnTo>
                      <a:pt x="308" y="181"/>
                    </a:lnTo>
                    <a:cubicBezTo>
                      <a:pt x="237" y="181"/>
                      <a:pt x="180" y="239"/>
                      <a:pt x="180" y="309"/>
                    </a:cubicBezTo>
                    <a:cubicBezTo>
                      <a:pt x="180" y="380"/>
                      <a:pt x="237" y="438"/>
                      <a:pt x="308" y="438"/>
                    </a:cubicBezTo>
                    <a:lnTo>
                      <a:pt x="822" y="438"/>
                    </a:lnTo>
                    <a:cubicBezTo>
                      <a:pt x="893" y="438"/>
                      <a:pt x="950" y="380"/>
                      <a:pt x="950" y="309"/>
                    </a:cubicBezTo>
                    <a:cubicBezTo>
                      <a:pt x="950" y="239"/>
                      <a:pt x="893" y="181"/>
                      <a:pt x="822" y="181"/>
                    </a:cubicBezTo>
                    <a:lnTo>
                      <a:pt x="308" y="181"/>
                    </a:lnTo>
                    <a:close/>
                    <a:moveTo>
                      <a:pt x="822" y="618"/>
                    </a:moveTo>
                    <a:lnTo>
                      <a:pt x="308" y="618"/>
                    </a:lnTo>
                    <a:cubicBezTo>
                      <a:pt x="138" y="618"/>
                      <a:pt x="0" y="480"/>
                      <a:pt x="0" y="309"/>
                    </a:cubicBezTo>
                    <a:cubicBezTo>
                      <a:pt x="0" y="139"/>
                      <a:pt x="138" y="0"/>
                      <a:pt x="308" y="0"/>
                    </a:cubicBezTo>
                    <a:lnTo>
                      <a:pt x="822" y="0"/>
                    </a:lnTo>
                    <a:cubicBezTo>
                      <a:pt x="993" y="0"/>
                      <a:pt x="1131" y="139"/>
                      <a:pt x="1131" y="309"/>
                    </a:cubicBezTo>
                    <a:cubicBezTo>
                      <a:pt x="1131" y="480"/>
                      <a:pt x="993" y="618"/>
                      <a:pt x="822" y="6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85" name="Group 9">
              <a:extLst>
                <a:ext uri="{FF2B5EF4-FFF2-40B4-BE49-F238E27FC236}">
                  <a16:creationId xmlns:a16="http://schemas.microsoft.com/office/drawing/2014/main" id="{DCE9D629-3CE3-B449-9860-2644541960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1188" y="1326066"/>
              <a:ext cx="1690738" cy="966342"/>
              <a:chOff x="5507038" y="1647825"/>
              <a:chExt cx="1863725" cy="106521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15" name="Freeform 34">
                <a:extLst>
                  <a:ext uri="{FF2B5EF4-FFF2-40B4-BE49-F238E27FC236}">
                    <a16:creationId xmlns:a16="http://schemas.microsoft.com/office/drawing/2014/main" id="{10D4BF76-C859-F14F-B2BA-0674C0FE0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2950" y="1647825"/>
                <a:ext cx="277813" cy="246063"/>
              </a:xfrm>
              <a:custGeom>
                <a:avLst/>
                <a:gdLst>
                  <a:gd name="T0" fmla="*/ 15474 w 772"/>
                  <a:gd name="T1" fmla="*/ 110764 h 682"/>
                  <a:gd name="T2" fmla="*/ 15474 w 772"/>
                  <a:gd name="T3" fmla="*/ 110764 h 682"/>
                  <a:gd name="T4" fmla="*/ 17273 w 772"/>
                  <a:gd name="T5" fmla="*/ 139989 h 682"/>
                  <a:gd name="T6" fmla="*/ 250823 w 772"/>
                  <a:gd name="T7" fmla="*/ 238486 h 682"/>
                  <a:gd name="T8" fmla="*/ 250823 w 772"/>
                  <a:gd name="T9" fmla="*/ 238486 h 682"/>
                  <a:gd name="T10" fmla="*/ 272775 w 772"/>
                  <a:gd name="T11" fmla="*/ 219725 h 682"/>
                  <a:gd name="T12" fmla="*/ 224554 w 772"/>
                  <a:gd name="T13" fmla="*/ 24173 h 682"/>
                  <a:gd name="T14" fmla="*/ 224554 w 772"/>
                  <a:gd name="T15" fmla="*/ 24173 h 682"/>
                  <a:gd name="T16" fmla="*/ 188927 w 772"/>
                  <a:gd name="T17" fmla="*/ 9020 h 682"/>
                  <a:gd name="T18" fmla="*/ 15474 w 772"/>
                  <a:gd name="T19" fmla="*/ 110764 h 6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2" h="682">
                    <a:moveTo>
                      <a:pt x="43" y="307"/>
                    </a:moveTo>
                    <a:lnTo>
                      <a:pt x="43" y="307"/>
                    </a:lnTo>
                    <a:cubicBezTo>
                      <a:pt x="0" y="332"/>
                      <a:pt x="2" y="368"/>
                      <a:pt x="48" y="388"/>
                    </a:cubicBezTo>
                    <a:lnTo>
                      <a:pt x="697" y="661"/>
                    </a:lnTo>
                    <a:cubicBezTo>
                      <a:pt x="743" y="681"/>
                      <a:pt x="771" y="657"/>
                      <a:pt x="758" y="609"/>
                    </a:cubicBezTo>
                    <a:lnTo>
                      <a:pt x="624" y="67"/>
                    </a:lnTo>
                    <a:cubicBezTo>
                      <a:pt x="612" y="19"/>
                      <a:pt x="567" y="0"/>
                      <a:pt x="525" y="25"/>
                    </a:cubicBezTo>
                    <a:lnTo>
                      <a:pt x="43" y="30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16" name="Freeform 35">
                <a:extLst>
                  <a:ext uri="{FF2B5EF4-FFF2-40B4-BE49-F238E27FC236}">
                    <a16:creationId xmlns:a16="http://schemas.microsoft.com/office/drawing/2014/main" id="{56164AE1-1449-2F4E-87E0-91B40F189E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7038" y="1752600"/>
                <a:ext cx="1771650" cy="960438"/>
              </a:xfrm>
              <a:custGeom>
                <a:avLst/>
                <a:gdLst>
                  <a:gd name="T0" fmla="*/ 37067 w 4923"/>
                  <a:gd name="T1" fmla="*/ 960078 h 2666"/>
                  <a:gd name="T2" fmla="*/ 37067 w 4923"/>
                  <a:gd name="T3" fmla="*/ 960078 h 2666"/>
                  <a:gd name="T4" fmla="*/ 20873 w 4923"/>
                  <a:gd name="T5" fmla="*/ 955755 h 2666"/>
                  <a:gd name="T6" fmla="*/ 20873 w 4923"/>
                  <a:gd name="T7" fmla="*/ 955755 h 2666"/>
                  <a:gd name="T8" fmla="*/ 8637 w 4923"/>
                  <a:gd name="T9" fmla="*/ 911443 h 2666"/>
                  <a:gd name="T10" fmla="*/ 393340 w 4923"/>
                  <a:gd name="T11" fmla="*/ 235967 h 2666"/>
                  <a:gd name="T12" fmla="*/ 393340 w 4923"/>
                  <a:gd name="T13" fmla="*/ 235967 h 2666"/>
                  <a:gd name="T14" fmla="*/ 445522 w 4923"/>
                  <a:gd name="T15" fmla="*/ 201742 h 2666"/>
                  <a:gd name="T16" fmla="*/ 445522 w 4923"/>
                  <a:gd name="T17" fmla="*/ 201742 h 2666"/>
                  <a:gd name="T18" fmla="*/ 499143 w 4923"/>
                  <a:gd name="T19" fmla="*/ 233805 h 2666"/>
                  <a:gd name="T20" fmla="*/ 747814 w 4923"/>
                  <a:gd name="T21" fmla="*/ 631526 h 2666"/>
                  <a:gd name="T22" fmla="*/ 987129 w 4923"/>
                  <a:gd name="T23" fmla="*/ 284241 h 2666"/>
                  <a:gd name="T24" fmla="*/ 987129 w 4923"/>
                  <a:gd name="T25" fmla="*/ 284241 h 2666"/>
                  <a:gd name="T26" fmla="*/ 1040390 w 4923"/>
                  <a:gd name="T27" fmla="*/ 253979 h 2666"/>
                  <a:gd name="T28" fmla="*/ 1040390 w 4923"/>
                  <a:gd name="T29" fmla="*/ 253979 h 2666"/>
                  <a:gd name="T30" fmla="*/ 1041830 w 4923"/>
                  <a:gd name="T31" fmla="*/ 253979 h 2666"/>
                  <a:gd name="T32" fmla="*/ 1041830 w 4923"/>
                  <a:gd name="T33" fmla="*/ 253979 h 2666"/>
                  <a:gd name="T34" fmla="*/ 1095091 w 4923"/>
                  <a:gd name="T35" fmla="*/ 286402 h 2666"/>
                  <a:gd name="T36" fmla="*/ 1373991 w 4923"/>
                  <a:gd name="T37" fmla="*/ 730956 h 2666"/>
                  <a:gd name="T38" fmla="*/ 1704714 w 4923"/>
                  <a:gd name="T39" fmla="*/ 23056 h 2666"/>
                  <a:gd name="T40" fmla="*/ 1704714 w 4923"/>
                  <a:gd name="T41" fmla="*/ 23056 h 2666"/>
                  <a:gd name="T42" fmla="*/ 1747898 w 4923"/>
                  <a:gd name="T43" fmla="*/ 7565 h 2666"/>
                  <a:gd name="T44" fmla="*/ 1747898 w 4923"/>
                  <a:gd name="T45" fmla="*/ 7565 h 2666"/>
                  <a:gd name="T46" fmla="*/ 1763733 w 4923"/>
                  <a:gd name="T47" fmla="*/ 50796 h 2666"/>
                  <a:gd name="T48" fmla="*/ 1428332 w 4923"/>
                  <a:gd name="T49" fmla="*/ 768422 h 2666"/>
                  <a:gd name="T50" fmla="*/ 1428332 w 4923"/>
                  <a:gd name="T51" fmla="*/ 768422 h 2666"/>
                  <a:gd name="T52" fmla="*/ 1378670 w 4923"/>
                  <a:gd name="T53" fmla="*/ 806249 h 2666"/>
                  <a:gd name="T54" fmla="*/ 1378670 w 4923"/>
                  <a:gd name="T55" fmla="*/ 806249 h 2666"/>
                  <a:gd name="T56" fmla="*/ 1324329 w 4923"/>
                  <a:gd name="T57" fmla="*/ 774907 h 2666"/>
                  <a:gd name="T58" fmla="*/ 1040390 w 4923"/>
                  <a:gd name="T59" fmla="*/ 321707 h 2666"/>
                  <a:gd name="T60" fmla="*/ 801075 w 4923"/>
                  <a:gd name="T61" fmla="*/ 668992 h 2666"/>
                  <a:gd name="T62" fmla="*/ 801075 w 4923"/>
                  <a:gd name="T63" fmla="*/ 668992 h 2666"/>
                  <a:gd name="T64" fmla="*/ 746015 w 4923"/>
                  <a:gd name="T65" fmla="*/ 698893 h 2666"/>
                  <a:gd name="T66" fmla="*/ 746015 w 4923"/>
                  <a:gd name="T67" fmla="*/ 698893 h 2666"/>
                  <a:gd name="T68" fmla="*/ 692754 w 4923"/>
                  <a:gd name="T69" fmla="*/ 666470 h 2666"/>
                  <a:gd name="T70" fmla="*/ 446961 w 4923"/>
                  <a:gd name="T71" fmla="*/ 273073 h 2666"/>
                  <a:gd name="T72" fmla="*/ 65497 w 4923"/>
                  <a:gd name="T73" fmla="*/ 943506 h 2666"/>
                  <a:gd name="T74" fmla="*/ 65497 w 4923"/>
                  <a:gd name="T75" fmla="*/ 943506 h 2666"/>
                  <a:gd name="T76" fmla="*/ 37067 w 4923"/>
                  <a:gd name="T77" fmla="*/ 960078 h 26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923" h="2666">
                    <a:moveTo>
                      <a:pt x="103" y="2665"/>
                    </a:moveTo>
                    <a:lnTo>
                      <a:pt x="103" y="2665"/>
                    </a:lnTo>
                    <a:cubicBezTo>
                      <a:pt x="88" y="2665"/>
                      <a:pt x="73" y="2661"/>
                      <a:pt x="58" y="2653"/>
                    </a:cubicBezTo>
                    <a:cubicBezTo>
                      <a:pt x="15" y="2628"/>
                      <a:pt x="0" y="2573"/>
                      <a:pt x="24" y="2530"/>
                    </a:cubicBezTo>
                    <a:lnTo>
                      <a:pt x="1093" y="655"/>
                    </a:lnTo>
                    <a:cubicBezTo>
                      <a:pt x="1127" y="596"/>
                      <a:pt x="1179" y="561"/>
                      <a:pt x="1238" y="560"/>
                    </a:cubicBezTo>
                    <a:cubicBezTo>
                      <a:pt x="1297" y="560"/>
                      <a:pt x="1351" y="591"/>
                      <a:pt x="1387" y="649"/>
                    </a:cubicBezTo>
                    <a:lnTo>
                      <a:pt x="2078" y="1753"/>
                    </a:lnTo>
                    <a:lnTo>
                      <a:pt x="2743" y="789"/>
                    </a:lnTo>
                    <a:cubicBezTo>
                      <a:pt x="2780" y="735"/>
                      <a:pt x="2834" y="705"/>
                      <a:pt x="2891" y="705"/>
                    </a:cubicBezTo>
                    <a:cubicBezTo>
                      <a:pt x="2893" y="705"/>
                      <a:pt x="2894" y="705"/>
                      <a:pt x="2895" y="705"/>
                    </a:cubicBezTo>
                    <a:cubicBezTo>
                      <a:pt x="2954" y="706"/>
                      <a:pt x="3008" y="739"/>
                      <a:pt x="3043" y="795"/>
                    </a:cubicBezTo>
                    <a:lnTo>
                      <a:pt x="3818" y="2029"/>
                    </a:lnTo>
                    <a:lnTo>
                      <a:pt x="4737" y="64"/>
                    </a:lnTo>
                    <a:cubicBezTo>
                      <a:pt x="4758" y="19"/>
                      <a:pt x="4812" y="0"/>
                      <a:pt x="4857" y="21"/>
                    </a:cubicBezTo>
                    <a:cubicBezTo>
                      <a:pt x="4903" y="42"/>
                      <a:pt x="4922" y="95"/>
                      <a:pt x="4901" y="141"/>
                    </a:cubicBezTo>
                    <a:lnTo>
                      <a:pt x="3969" y="2133"/>
                    </a:lnTo>
                    <a:cubicBezTo>
                      <a:pt x="3939" y="2197"/>
                      <a:pt x="3889" y="2235"/>
                      <a:pt x="3831" y="2238"/>
                    </a:cubicBezTo>
                    <a:cubicBezTo>
                      <a:pt x="3771" y="2242"/>
                      <a:pt x="3717" y="2210"/>
                      <a:pt x="3680" y="2151"/>
                    </a:cubicBezTo>
                    <a:lnTo>
                      <a:pt x="2891" y="893"/>
                    </a:lnTo>
                    <a:lnTo>
                      <a:pt x="2226" y="1857"/>
                    </a:lnTo>
                    <a:cubicBezTo>
                      <a:pt x="2188" y="1912"/>
                      <a:pt x="2134" y="1942"/>
                      <a:pt x="2073" y="1940"/>
                    </a:cubicBezTo>
                    <a:cubicBezTo>
                      <a:pt x="2015" y="1939"/>
                      <a:pt x="1961" y="1906"/>
                      <a:pt x="1925" y="1850"/>
                    </a:cubicBezTo>
                    <a:lnTo>
                      <a:pt x="1242" y="758"/>
                    </a:lnTo>
                    <a:lnTo>
                      <a:pt x="182" y="2619"/>
                    </a:lnTo>
                    <a:cubicBezTo>
                      <a:pt x="165" y="2648"/>
                      <a:pt x="134" y="2665"/>
                      <a:pt x="103" y="26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86" name="Group 5">
              <a:extLst>
                <a:ext uri="{FF2B5EF4-FFF2-40B4-BE49-F238E27FC236}">
                  <a16:creationId xmlns:a16="http://schemas.microsoft.com/office/drawing/2014/main" id="{D38E494A-CE1F-F64E-9B98-45B5B426E2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3848" y="2845426"/>
              <a:ext cx="1474715" cy="1356622"/>
              <a:chOff x="4892675" y="3322638"/>
              <a:chExt cx="1625600" cy="149542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12" name="Freeform 2">
                <a:extLst>
                  <a:ext uri="{FF2B5EF4-FFF2-40B4-BE49-F238E27FC236}">
                    <a16:creationId xmlns:a16="http://schemas.microsoft.com/office/drawing/2014/main" id="{460A689A-6F3A-6F44-BDBB-7781D6A48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5788" y="3751263"/>
                <a:ext cx="252412" cy="642937"/>
              </a:xfrm>
              <a:custGeom>
                <a:avLst/>
                <a:gdLst>
                  <a:gd name="T0" fmla="*/ 152311 w 701"/>
                  <a:gd name="T1" fmla="*/ 44229 h 1788"/>
                  <a:gd name="T2" fmla="*/ 152311 w 701"/>
                  <a:gd name="T3" fmla="*/ 44229 h 1788"/>
                  <a:gd name="T4" fmla="*/ 251332 w 701"/>
                  <a:gd name="T5" fmla="*/ 181950 h 1788"/>
                  <a:gd name="T6" fmla="*/ 251332 w 701"/>
                  <a:gd name="T7" fmla="*/ 197052 h 1788"/>
                  <a:gd name="T8" fmla="*/ 193000 w 701"/>
                  <a:gd name="T9" fmla="*/ 197052 h 1788"/>
                  <a:gd name="T10" fmla="*/ 193000 w 701"/>
                  <a:gd name="T11" fmla="*/ 177994 h 1788"/>
                  <a:gd name="T12" fmla="*/ 193000 w 701"/>
                  <a:gd name="T13" fmla="*/ 177994 h 1788"/>
                  <a:gd name="T14" fmla="*/ 128186 w 701"/>
                  <a:gd name="T15" fmla="*/ 97807 h 1788"/>
                  <a:gd name="T16" fmla="*/ 128186 w 701"/>
                  <a:gd name="T17" fmla="*/ 97807 h 1788"/>
                  <a:gd name="T18" fmla="*/ 64093 w 701"/>
                  <a:gd name="T19" fmla="*/ 177994 h 1788"/>
                  <a:gd name="T20" fmla="*/ 64093 w 701"/>
                  <a:gd name="T21" fmla="*/ 177994 h 1788"/>
                  <a:gd name="T22" fmla="*/ 252052 w 701"/>
                  <a:gd name="T23" fmla="*/ 461706 h 1788"/>
                  <a:gd name="T24" fmla="*/ 252052 w 701"/>
                  <a:gd name="T25" fmla="*/ 461706 h 1788"/>
                  <a:gd name="T26" fmla="*/ 152311 w 701"/>
                  <a:gd name="T27" fmla="*/ 600146 h 1788"/>
                  <a:gd name="T28" fmla="*/ 152311 w 701"/>
                  <a:gd name="T29" fmla="*/ 642577 h 1788"/>
                  <a:gd name="T30" fmla="*/ 100821 w 701"/>
                  <a:gd name="T31" fmla="*/ 642577 h 1788"/>
                  <a:gd name="T32" fmla="*/ 100821 w 701"/>
                  <a:gd name="T33" fmla="*/ 600146 h 1788"/>
                  <a:gd name="T34" fmla="*/ 100821 w 701"/>
                  <a:gd name="T35" fmla="*/ 600146 h 1788"/>
                  <a:gd name="T36" fmla="*/ 0 w 701"/>
                  <a:gd name="T37" fmla="*/ 461706 h 1788"/>
                  <a:gd name="T38" fmla="*/ 0 w 701"/>
                  <a:gd name="T39" fmla="*/ 427186 h 1788"/>
                  <a:gd name="T40" fmla="*/ 58332 w 701"/>
                  <a:gd name="T41" fmla="*/ 427186 h 1788"/>
                  <a:gd name="T42" fmla="*/ 58332 w 701"/>
                  <a:gd name="T43" fmla="*/ 465662 h 1788"/>
                  <a:gd name="T44" fmla="*/ 58332 w 701"/>
                  <a:gd name="T45" fmla="*/ 465662 h 1788"/>
                  <a:gd name="T46" fmla="*/ 124226 w 701"/>
                  <a:gd name="T47" fmla="*/ 545130 h 1788"/>
                  <a:gd name="T48" fmla="*/ 124226 w 701"/>
                  <a:gd name="T49" fmla="*/ 545130 h 1788"/>
                  <a:gd name="T50" fmla="*/ 189759 w 701"/>
                  <a:gd name="T51" fmla="*/ 465662 h 1788"/>
                  <a:gd name="T52" fmla="*/ 189759 w 701"/>
                  <a:gd name="T53" fmla="*/ 465662 h 1788"/>
                  <a:gd name="T54" fmla="*/ 2521 w 701"/>
                  <a:gd name="T55" fmla="*/ 181950 h 1788"/>
                  <a:gd name="T56" fmla="*/ 2521 w 701"/>
                  <a:gd name="T57" fmla="*/ 181950 h 1788"/>
                  <a:gd name="T58" fmla="*/ 100821 w 701"/>
                  <a:gd name="T59" fmla="*/ 44229 h 1788"/>
                  <a:gd name="T60" fmla="*/ 100821 w 701"/>
                  <a:gd name="T61" fmla="*/ 0 h 1788"/>
                  <a:gd name="T62" fmla="*/ 152311 w 701"/>
                  <a:gd name="T63" fmla="*/ 0 h 1788"/>
                  <a:gd name="T64" fmla="*/ 152311 w 701"/>
                  <a:gd name="T65" fmla="*/ 44229 h 1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01" h="1788">
                    <a:moveTo>
                      <a:pt x="423" y="123"/>
                    </a:moveTo>
                    <a:lnTo>
                      <a:pt x="423" y="123"/>
                    </a:lnTo>
                    <a:cubicBezTo>
                      <a:pt x="612" y="150"/>
                      <a:pt x="698" y="297"/>
                      <a:pt x="698" y="506"/>
                    </a:cubicBezTo>
                    <a:lnTo>
                      <a:pt x="698" y="548"/>
                    </a:lnTo>
                    <a:lnTo>
                      <a:pt x="536" y="548"/>
                    </a:lnTo>
                    <a:lnTo>
                      <a:pt x="536" y="495"/>
                    </a:lnTo>
                    <a:cubicBezTo>
                      <a:pt x="536" y="357"/>
                      <a:pt x="481" y="272"/>
                      <a:pt x="356" y="272"/>
                    </a:cubicBezTo>
                    <a:cubicBezTo>
                      <a:pt x="233" y="272"/>
                      <a:pt x="178" y="357"/>
                      <a:pt x="178" y="495"/>
                    </a:cubicBezTo>
                    <a:cubicBezTo>
                      <a:pt x="178" y="844"/>
                      <a:pt x="700" y="846"/>
                      <a:pt x="700" y="1284"/>
                    </a:cubicBezTo>
                    <a:cubicBezTo>
                      <a:pt x="700" y="1493"/>
                      <a:pt x="612" y="1642"/>
                      <a:pt x="423" y="1669"/>
                    </a:cubicBezTo>
                    <a:lnTo>
                      <a:pt x="423" y="1787"/>
                    </a:lnTo>
                    <a:lnTo>
                      <a:pt x="280" y="1787"/>
                    </a:lnTo>
                    <a:lnTo>
                      <a:pt x="280" y="1669"/>
                    </a:lnTo>
                    <a:cubicBezTo>
                      <a:pt x="87" y="1642"/>
                      <a:pt x="0" y="1496"/>
                      <a:pt x="0" y="1284"/>
                    </a:cubicBezTo>
                    <a:lnTo>
                      <a:pt x="0" y="1188"/>
                    </a:lnTo>
                    <a:lnTo>
                      <a:pt x="162" y="1188"/>
                    </a:lnTo>
                    <a:lnTo>
                      <a:pt x="162" y="1295"/>
                    </a:lnTo>
                    <a:cubicBezTo>
                      <a:pt x="162" y="1435"/>
                      <a:pt x="221" y="1516"/>
                      <a:pt x="345" y="1516"/>
                    </a:cubicBezTo>
                    <a:cubicBezTo>
                      <a:pt x="471" y="1516"/>
                      <a:pt x="527" y="1435"/>
                      <a:pt x="527" y="1295"/>
                    </a:cubicBezTo>
                    <a:cubicBezTo>
                      <a:pt x="527" y="948"/>
                      <a:pt x="7" y="944"/>
                      <a:pt x="7" y="506"/>
                    </a:cubicBezTo>
                    <a:cubicBezTo>
                      <a:pt x="7" y="292"/>
                      <a:pt x="94" y="152"/>
                      <a:pt x="280" y="123"/>
                    </a:cubicBezTo>
                    <a:lnTo>
                      <a:pt x="280" y="0"/>
                    </a:lnTo>
                    <a:lnTo>
                      <a:pt x="423" y="0"/>
                    </a:lnTo>
                    <a:lnTo>
                      <a:pt x="423" y="12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13" name="Freeform 36">
                <a:extLst>
                  <a:ext uri="{FF2B5EF4-FFF2-40B4-BE49-F238E27FC236}">
                    <a16:creationId xmlns:a16="http://schemas.microsoft.com/office/drawing/2014/main" id="{4D530BCE-6D99-474F-922C-DC9D702E7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2850" y="3322638"/>
                <a:ext cx="1495425" cy="1495425"/>
              </a:xfrm>
              <a:custGeom>
                <a:avLst/>
                <a:gdLst>
                  <a:gd name="T0" fmla="*/ 747353 w 4154"/>
                  <a:gd name="T1" fmla="*/ 65175 h 4153"/>
                  <a:gd name="T2" fmla="*/ 747353 w 4154"/>
                  <a:gd name="T3" fmla="*/ 65175 h 4153"/>
                  <a:gd name="T4" fmla="*/ 65159 w 4154"/>
                  <a:gd name="T5" fmla="*/ 747172 h 4153"/>
                  <a:gd name="T6" fmla="*/ 65159 w 4154"/>
                  <a:gd name="T7" fmla="*/ 747172 h 4153"/>
                  <a:gd name="T8" fmla="*/ 747353 w 4154"/>
                  <a:gd name="T9" fmla="*/ 1429890 h 4153"/>
                  <a:gd name="T10" fmla="*/ 747353 w 4154"/>
                  <a:gd name="T11" fmla="*/ 1429890 h 4153"/>
                  <a:gd name="T12" fmla="*/ 1429906 w 4154"/>
                  <a:gd name="T13" fmla="*/ 747172 h 4153"/>
                  <a:gd name="T14" fmla="*/ 1429906 w 4154"/>
                  <a:gd name="T15" fmla="*/ 747172 h 4153"/>
                  <a:gd name="T16" fmla="*/ 747353 w 4154"/>
                  <a:gd name="T17" fmla="*/ 65175 h 4153"/>
                  <a:gd name="T18" fmla="*/ 747353 w 4154"/>
                  <a:gd name="T19" fmla="*/ 1495065 h 4153"/>
                  <a:gd name="T20" fmla="*/ 747353 w 4154"/>
                  <a:gd name="T21" fmla="*/ 1495065 h 4153"/>
                  <a:gd name="T22" fmla="*/ 0 w 4154"/>
                  <a:gd name="T23" fmla="*/ 747172 h 4153"/>
                  <a:gd name="T24" fmla="*/ 0 w 4154"/>
                  <a:gd name="T25" fmla="*/ 747172 h 4153"/>
                  <a:gd name="T26" fmla="*/ 747353 w 4154"/>
                  <a:gd name="T27" fmla="*/ 0 h 4153"/>
                  <a:gd name="T28" fmla="*/ 747353 w 4154"/>
                  <a:gd name="T29" fmla="*/ 0 h 4153"/>
                  <a:gd name="T30" fmla="*/ 1495065 w 4154"/>
                  <a:gd name="T31" fmla="*/ 747172 h 4153"/>
                  <a:gd name="T32" fmla="*/ 1495065 w 4154"/>
                  <a:gd name="T33" fmla="*/ 747172 h 4153"/>
                  <a:gd name="T34" fmla="*/ 747353 w 4154"/>
                  <a:gd name="T35" fmla="*/ 1495065 h 41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54" h="4153">
                    <a:moveTo>
                      <a:pt x="2076" y="181"/>
                    </a:moveTo>
                    <a:lnTo>
                      <a:pt x="2076" y="181"/>
                    </a:lnTo>
                    <a:cubicBezTo>
                      <a:pt x="1031" y="181"/>
                      <a:pt x="181" y="1032"/>
                      <a:pt x="181" y="2075"/>
                    </a:cubicBezTo>
                    <a:cubicBezTo>
                      <a:pt x="181" y="3121"/>
                      <a:pt x="1031" y="3971"/>
                      <a:pt x="2076" y="3971"/>
                    </a:cubicBezTo>
                    <a:cubicBezTo>
                      <a:pt x="3121" y="3971"/>
                      <a:pt x="3972" y="3121"/>
                      <a:pt x="3972" y="2075"/>
                    </a:cubicBezTo>
                    <a:cubicBezTo>
                      <a:pt x="3972" y="1032"/>
                      <a:pt x="3121" y="181"/>
                      <a:pt x="2076" y="181"/>
                    </a:cubicBezTo>
                    <a:close/>
                    <a:moveTo>
                      <a:pt x="2076" y="4152"/>
                    </a:moveTo>
                    <a:lnTo>
                      <a:pt x="2076" y="4152"/>
                    </a:lnTo>
                    <a:cubicBezTo>
                      <a:pt x="931" y="4152"/>
                      <a:pt x="0" y="3220"/>
                      <a:pt x="0" y="2075"/>
                    </a:cubicBezTo>
                    <a:cubicBezTo>
                      <a:pt x="0" y="932"/>
                      <a:pt x="931" y="0"/>
                      <a:pt x="2076" y="0"/>
                    </a:cubicBezTo>
                    <a:cubicBezTo>
                      <a:pt x="3221" y="0"/>
                      <a:pt x="4153" y="932"/>
                      <a:pt x="4153" y="2075"/>
                    </a:cubicBezTo>
                    <a:cubicBezTo>
                      <a:pt x="4153" y="3220"/>
                      <a:pt x="3221" y="4152"/>
                      <a:pt x="2076" y="415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14" name="Freeform 37">
                <a:extLst>
                  <a:ext uri="{FF2B5EF4-FFF2-40B4-BE49-F238E27FC236}">
                    <a16:creationId xmlns:a16="http://schemas.microsoft.com/office/drawing/2014/main" id="{11E24312-75B7-3D4A-BDA2-DE33E170D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2675" y="3322638"/>
                <a:ext cx="909638" cy="1495425"/>
              </a:xfrm>
              <a:custGeom>
                <a:avLst/>
                <a:gdLst>
                  <a:gd name="T0" fmla="*/ 876534 w 2528"/>
                  <a:gd name="T1" fmla="*/ 1495065 h 4153"/>
                  <a:gd name="T2" fmla="*/ 746997 w 2528"/>
                  <a:gd name="T3" fmla="*/ 1495065 h 4153"/>
                  <a:gd name="T4" fmla="*/ 746997 w 2528"/>
                  <a:gd name="T5" fmla="*/ 1495065 h 4153"/>
                  <a:gd name="T6" fmla="*/ 0 w 2528"/>
                  <a:gd name="T7" fmla="*/ 747172 h 4153"/>
                  <a:gd name="T8" fmla="*/ 0 w 2528"/>
                  <a:gd name="T9" fmla="*/ 747172 h 4153"/>
                  <a:gd name="T10" fmla="*/ 746997 w 2528"/>
                  <a:gd name="T11" fmla="*/ 0 h 4153"/>
                  <a:gd name="T12" fmla="*/ 876534 w 2528"/>
                  <a:gd name="T13" fmla="*/ 0 h 4153"/>
                  <a:gd name="T14" fmla="*/ 876534 w 2528"/>
                  <a:gd name="T15" fmla="*/ 0 h 4153"/>
                  <a:gd name="T16" fmla="*/ 909278 w 2528"/>
                  <a:gd name="T17" fmla="*/ 32768 h 4153"/>
                  <a:gd name="T18" fmla="*/ 909278 w 2528"/>
                  <a:gd name="T19" fmla="*/ 32768 h 4153"/>
                  <a:gd name="T20" fmla="*/ 876534 w 2528"/>
                  <a:gd name="T21" fmla="*/ 65175 h 4153"/>
                  <a:gd name="T22" fmla="*/ 746997 w 2528"/>
                  <a:gd name="T23" fmla="*/ 65175 h 4153"/>
                  <a:gd name="T24" fmla="*/ 746997 w 2528"/>
                  <a:gd name="T25" fmla="*/ 65175 h 4153"/>
                  <a:gd name="T26" fmla="*/ 64769 w 2528"/>
                  <a:gd name="T27" fmla="*/ 747172 h 4153"/>
                  <a:gd name="T28" fmla="*/ 64769 w 2528"/>
                  <a:gd name="T29" fmla="*/ 747172 h 4153"/>
                  <a:gd name="T30" fmla="*/ 746997 w 2528"/>
                  <a:gd name="T31" fmla="*/ 1429890 h 4153"/>
                  <a:gd name="T32" fmla="*/ 876534 w 2528"/>
                  <a:gd name="T33" fmla="*/ 1429890 h 4153"/>
                  <a:gd name="T34" fmla="*/ 876534 w 2528"/>
                  <a:gd name="T35" fmla="*/ 1429890 h 4153"/>
                  <a:gd name="T36" fmla="*/ 909278 w 2528"/>
                  <a:gd name="T37" fmla="*/ 1462297 h 4153"/>
                  <a:gd name="T38" fmla="*/ 909278 w 2528"/>
                  <a:gd name="T39" fmla="*/ 1462297 h 4153"/>
                  <a:gd name="T40" fmla="*/ 876534 w 2528"/>
                  <a:gd name="T41" fmla="*/ 1495065 h 41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28" h="4153">
                    <a:moveTo>
                      <a:pt x="2436" y="4152"/>
                    </a:moveTo>
                    <a:lnTo>
                      <a:pt x="2076" y="4152"/>
                    </a:lnTo>
                    <a:cubicBezTo>
                      <a:pt x="930" y="4152"/>
                      <a:pt x="0" y="3221"/>
                      <a:pt x="0" y="2075"/>
                    </a:cubicBezTo>
                    <a:cubicBezTo>
                      <a:pt x="0" y="932"/>
                      <a:pt x="930" y="0"/>
                      <a:pt x="2076" y="0"/>
                    </a:cubicBezTo>
                    <a:lnTo>
                      <a:pt x="2436" y="0"/>
                    </a:lnTo>
                    <a:cubicBezTo>
                      <a:pt x="2486" y="0"/>
                      <a:pt x="2527" y="41"/>
                      <a:pt x="2527" y="91"/>
                    </a:cubicBezTo>
                    <a:cubicBezTo>
                      <a:pt x="2527" y="141"/>
                      <a:pt x="2486" y="181"/>
                      <a:pt x="2436" y="181"/>
                    </a:cubicBezTo>
                    <a:lnTo>
                      <a:pt x="2076" y="181"/>
                    </a:lnTo>
                    <a:cubicBezTo>
                      <a:pt x="1030" y="181"/>
                      <a:pt x="180" y="1032"/>
                      <a:pt x="180" y="2075"/>
                    </a:cubicBezTo>
                    <a:cubicBezTo>
                      <a:pt x="180" y="3121"/>
                      <a:pt x="1030" y="3971"/>
                      <a:pt x="2076" y="3971"/>
                    </a:cubicBezTo>
                    <a:lnTo>
                      <a:pt x="2436" y="3971"/>
                    </a:lnTo>
                    <a:cubicBezTo>
                      <a:pt x="2486" y="3971"/>
                      <a:pt x="2527" y="4011"/>
                      <a:pt x="2527" y="4061"/>
                    </a:cubicBezTo>
                    <a:cubicBezTo>
                      <a:pt x="2527" y="4111"/>
                      <a:pt x="2486" y="4152"/>
                      <a:pt x="2436" y="415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87" name="Group 11">
              <a:extLst>
                <a:ext uri="{FF2B5EF4-FFF2-40B4-BE49-F238E27FC236}">
                  <a16:creationId xmlns:a16="http://schemas.microsoft.com/office/drawing/2014/main" id="{D7D6DDB0-6536-084A-A4A0-34920A75BC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8181" y="1700505"/>
              <a:ext cx="1765625" cy="1659054"/>
              <a:chOff x="3332163" y="2060575"/>
              <a:chExt cx="1946275" cy="18288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05" name="Freeform 43">
                <a:extLst>
                  <a:ext uri="{FF2B5EF4-FFF2-40B4-BE49-F238E27FC236}">
                    <a16:creationId xmlns:a16="http://schemas.microsoft.com/office/drawing/2014/main" id="{06D6B721-74B1-AF4B-8956-B7053C549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1663" y="2060575"/>
                <a:ext cx="273050" cy="481013"/>
              </a:xfrm>
              <a:custGeom>
                <a:avLst/>
                <a:gdLst>
                  <a:gd name="T0" fmla="*/ 65115 w 759"/>
                  <a:gd name="T1" fmla="*/ 415584 h 1338"/>
                  <a:gd name="T2" fmla="*/ 207935 w 759"/>
                  <a:gd name="T3" fmla="*/ 415584 h 1338"/>
                  <a:gd name="T4" fmla="*/ 207935 w 759"/>
                  <a:gd name="T5" fmla="*/ 68305 h 1338"/>
                  <a:gd name="T6" fmla="*/ 207935 w 759"/>
                  <a:gd name="T7" fmla="*/ 68305 h 1338"/>
                  <a:gd name="T8" fmla="*/ 65115 w 759"/>
                  <a:gd name="T9" fmla="*/ 240507 h 1338"/>
                  <a:gd name="T10" fmla="*/ 65115 w 759"/>
                  <a:gd name="T11" fmla="*/ 415584 h 1338"/>
                  <a:gd name="T12" fmla="*/ 240313 w 759"/>
                  <a:gd name="T13" fmla="*/ 480653 h 1338"/>
                  <a:gd name="T14" fmla="*/ 32377 w 759"/>
                  <a:gd name="T15" fmla="*/ 480653 h 1338"/>
                  <a:gd name="T16" fmla="*/ 32377 w 759"/>
                  <a:gd name="T17" fmla="*/ 480653 h 1338"/>
                  <a:gd name="T18" fmla="*/ 0 w 759"/>
                  <a:gd name="T19" fmla="*/ 448298 h 1338"/>
                  <a:gd name="T20" fmla="*/ 0 w 759"/>
                  <a:gd name="T21" fmla="*/ 240507 h 1338"/>
                  <a:gd name="T22" fmla="*/ 0 w 759"/>
                  <a:gd name="T23" fmla="*/ 240507 h 1338"/>
                  <a:gd name="T24" fmla="*/ 240313 w 759"/>
                  <a:gd name="T25" fmla="*/ 0 h 1338"/>
                  <a:gd name="T26" fmla="*/ 240313 w 759"/>
                  <a:gd name="T27" fmla="*/ 0 h 1338"/>
                  <a:gd name="T28" fmla="*/ 272690 w 759"/>
                  <a:gd name="T29" fmla="*/ 32715 h 1338"/>
                  <a:gd name="T30" fmla="*/ 272690 w 759"/>
                  <a:gd name="T31" fmla="*/ 448298 h 1338"/>
                  <a:gd name="T32" fmla="*/ 272690 w 759"/>
                  <a:gd name="T33" fmla="*/ 448298 h 1338"/>
                  <a:gd name="T34" fmla="*/ 240313 w 759"/>
                  <a:gd name="T35" fmla="*/ 480653 h 13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59" h="1338">
                    <a:moveTo>
                      <a:pt x="181" y="1156"/>
                    </a:moveTo>
                    <a:lnTo>
                      <a:pt x="578" y="1156"/>
                    </a:lnTo>
                    <a:lnTo>
                      <a:pt x="578" y="190"/>
                    </a:lnTo>
                    <a:cubicBezTo>
                      <a:pt x="352" y="232"/>
                      <a:pt x="181" y="431"/>
                      <a:pt x="181" y="669"/>
                    </a:cubicBezTo>
                    <a:lnTo>
                      <a:pt x="181" y="1156"/>
                    </a:lnTo>
                    <a:close/>
                    <a:moveTo>
                      <a:pt x="668" y="1337"/>
                    </a:moveTo>
                    <a:lnTo>
                      <a:pt x="90" y="1337"/>
                    </a:lnTo>
                    <a:cubicBezTo>
                      <a:pt x="40" y="1337"/>
                      <a:pt x="0" y="1297"/>
                      <a:pt x="0" y="1247"/>
                    </a:cubicBezTo>
                    <a:lnTo>
                      <a:pt x="0" y="669"/>
                    </a:lnTo>
                    <a:cubicBezTo>
                      <a:pt x="0" y="300"/>
                      <a:pt x="300" y="0"/>
                      <a:pt x="668" y="0"/>
                    </a:cubicBezTo>
                    <a:cubicBezTo>
                      <a:pt x="717" y="0"/>
                      <a:pt x="758" y="41"/>
                      <a:pt x="758" y="91"/>
                    </a:cubicBezTo>
                    <a:lnTo>
                      <a:pt x="758" y="1247"/>
                    </a:lnTo>
                    <a:cubicBezTo>
                      <a:pt x="758" y="1297"/>
                      <a:pt x="717" y="1337"/>
                      <a:pt x="668" y="13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06" name="Freeform 38">
                <a:extLst>
                  <a:ext uri="{FF2B5EF4-FFF2-40B4-BE49-F238E27FC236}">
                    <a16:creationId xmlns:a16="http://schemas.microsoft.com/office/drawing/2014/main" id="{3E907872-56F8-4840-82E6-7265D69DC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100" y="2716213"/>
                <a:ext cx="287338" cy="500062"/>
              </a:xfrm>
              <a:custGeom>
                <a:avLst/>
                <a:gdLst>
                  <a:gd name="T0" fmla="*/ 254530 w 797"/>
                  <a:gd name="T1" fmla="*/ 499702 h 1390"/>
                  <a:gd name="T2" fmla="*/ 32087 w 797"/>
                  <a:gd name="T3" fmla="*/ 499702 h 1390"/>
                  <a:gd name="T4" fmla="*/ 32087 w 797"/>
                  <a:gd name="T5" fmla="*/ 499702 h 1390"/>
                  <a:gd name="T6" fmla="*/ 0 w 797"/>
                  <a:gd name="T7" fmla="*/ 466964 h 1390"/>
                  <a:gd name="T8" fmla="*/ 0 w 797"/>
                  <a:gd name="T9" fmla="*/ 466964 h 1390"/>
                  <a:gd name="T10" fmla="*/ 32087 w 797"/>
                  <a:gd name="T11" fmla="*/ 434586 h 1390"/>
                  <a:gd name="T12" fmla="*/ 221723 w 797"/>
                  <a:gd name="T13" fmla="*/ 434586 h 1390"/>
                  <a:gd name="T14" fmla="*/ 221723 w 797"/>
                  <a:gd name="T15" fmla="*/ 64756 h 1390"/>
                  <a:gd name="T16" fmla="*/ 32087 w 797"/>
                  <a:gd name="T17" fmla="*/ 64756 h 1390"/>
                  <a:gd name="T18" fmla="*/ 32087 w 797"/>
                  <a:gd name="T19" fmla="*/ 64756 h 1390"/>
                  <a:gd name="T20" fmla="*/ 0 w 797"/>
                  <a:gd name="T21" fmla="*/ 32378 h 1390"/>
                  <a:gd name="T22" fmla="*/ 0 w 797"/>
                  <a:gd name="T23" fmla="*/ 32378 h 1390"/>
                  <a:gd name="T24" fmla="*/ 32087 w 797"/>
                  <a:gd name="T25" fmla="*/ 0 h 1390"/>
                  <a:gd name="T26" fmla="*/ 254530 w 797"/>
                  <a:gd name="T27" fmla="*/ 0 h 1390"/>
                  <a:gd name="T28" fmla="*/ 254530 w 797"/>
                  <a:gd name="T29" fmla="*/ 0 h 1390"/>
                  <a:gd name="T30" fmla="*/ 286977 w 797"/>
                  <a:gd name="T31" fmla="*/ 32378 h 1390"/>
                  <a:gd name="T32" fmla="*/ 286977 w 797"/>
                  <a:gd name="T33" fmla="*/ 466964 h 1390"/>
                  <a:gd name="T34" fmla="*/ 286977 w 797"/>
                  <a:gd name="T35" fmla="*/ 466964 h 1390"/>
                  <a:gd name="T36" fmla="*/ 254530 w 797"/>
                  <a:gd name="T37" fmla="*/ 499702 h 13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97" h="1390">
                    <a:moveTo>
                      <a:pt x="706" y="1389"/>
                    </a:moveTo>
                    <a:lnTo>
                      <a:pt x="89" y="1389"/>
                    </a:lnTo>
                    <a:cubicBezTo>
                      <a:pt x="40" y="1389"/>
                      <a:pt x="0" y="1348"/>
                      <a:pt x="0" y="1298"/>
                    </a:cubicBezTo>
                    <a:cubicBezTo>
                      <a:pt x="0" y="1248"/>
                      <a:pt x="40" y="1208"/>
                      <a:pt x="89" y="1208"/>
                    </a:cubicBezTo>
                    <a:lnTo>
                      <a:pt x="615" y="1208"/>
                    </a:lnTo>
                    <a:lnTo>
                      <a:pt x="615" y="180"/>
                    </a:lnTo>
                    <a:lnTo>
                      <a:pt x="89" y="180"/>
                    </a:lnTo>
                    <a:cubicBezTo>
                      <a:pt x="40" y="180"/>
                      <a:pt x="0" y="140"/>
                      <a:pt x="0" y="90"/>
                    </a:cubicBezTo>
                    <a:cubicBezTo>
                      <a:pt x="0" y="40"/>
                      <a:pt x="40" y="0"/>
                      <a:pt x="89" y="0"/>
                    </a:cubicBezTo>
                    <a:lnTo>
                      <a:pt x="706" y="0"/>
                    </a:lnTo>
                    <a:cubicBezTo>
                      <a:pt x="756" y="0"/>
                      <a:pt x="796" y="40"/>
                      <a:pt x="796" y="90"/>
                    </a:cubicBezTo>
                    <a:lnTo>
                      <a:pt x="796" y="1298"/>
                    </a:lnTo>
                    <a:cubicBezTo>
                      <a:pt x="796" y="1348"/>
                      <a:pt x="756" y="1389"/>
                      <a:pt x="706" y="138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07" name="Freeform 39">
                <a:extLst>
                  <a:ext uri="{FF2B5EF4-FFF2-40B4-BE49-F238E27FC236}">
                    <a16:creationId xmlns:a16="http://schemas.microsoft.com/office/drawing/2014/main" id="{B87D4B9F-63DD-B945-A8D3-BB7C16075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8363" y="2614613"/>
                <a:ext cx="153987" cy="153987"/>
              </a:xfrm>
              <a:custGeom>
                <a:avLst/>
                <a:gdLst>
                  <a:gd name="T0" fmla="*/ 153628 w 429"/>
                  <a:gd name="T1" fmla="*/ 76994 h 428"/>
                  <a:gd name="T2" fmla="*/ 153628 w 429"/>
                  <a:gd name="T3" fmla="*/ 76994 h 428"/>
                  <a:gd name="T4" fmla="*/ 76814 w 429"/>
                  <a:gd name="T5" fmla="*/ 153627 h 428"/>
                  <a:gd name="T6" fmla="*/ 76814 w 429"/>
                  <a:gd name="T7" fmla="*/ 153627 h 428"/>
                  <a:gd name="T8" fmla="*/ 0 w 429"/>
                  <a:gd name="T9" fmla="*/ 76994 h 428"/>
                  <a:gd name="T10" fmla="*/ 0 w 429"/>
                  <a:gd name="T11" fmla="*/ 76994 h 428"/>
                  <a:gd name="T12" fmla="*/ 76814 w 429"/>
                  <a:gd name="T13" fmla="*/ 0 h 428"/>
                  <a:gd name="T14" fmla="*/ 76814 w 429"/>
                  <a:gd name="T15" fmla="*/ 0 h 428"/>
                  <a:gd name="T16" fmla="*/ 153628 w 429"/>
                  <a:gd name="T17" fmla="*/ 76994 h 4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9" h="428">
                    <a:moveTo>
                      <a:pt x="428" y="214"/>
                    </a:moveTo>
                    <a:lnTo>
                      <a:pt x="428" y="214"/>
                    </a:lnTo>
                    <a:cubicBezTo>
                      <a:pt x="428" y="332"/>
                      <a:pt x="332" y="427"/>
                      <a:pt x="214" y="427"/>
                    </a:cubicBezTo>
                    <a:cubicBezTo>
                      <a:pt x="96" y="427"/>
                      <a:pt x="0" y="332"/>
                      <a:pt x="0" y="214"/>
                    </a:cubicBezTo>
                    <a:cubicBezTo>
                      <a:pt x="0" y="96"/>
                      <a:pt x="96" y="0"/>
                      <a:pt x="214" y="0"/>
                    </a:cubicBezTo>
                    <a:cubicBezTo>
                      <a:pt x="332" y="0"/>
                      <a:pt x="428" y="96"/>
                      <a:pt x="428" y="21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08" name="Freeform 40">
                <a:extLst>
                  <a:ext uri="{FF2B5EF4-FFF2-40B4-BE49-F238E27FC236}">
                    <a16:creationId xmlns:a16="http://schemas.microsoft.com/office/drawing/2014/main" id="{FB12E68D-58C2-0848-A0A7-DF926D38C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575" y="3552825"/>
                <a:ext cx="355600" cy="336550"/>
              </a:xfrm>
              <a:custGeom>
                <a:avLst/>
                <a:gdLst>
                  <a:gd name="T0" fmla="*/ 322847 w 988"/>
                  <a:gd name="T1" fmla="*/ 336190 h 936"/>
                  <a:gd name="T2" fmla="*/ 32393 w 988"/>
                  <a:gd name="T3" fmla="*/ 336190 h 936"/>
                  <a:gd name="T4" fmla="*/ 32393 w 988"/>
                  <a:gd name="T5" fmla="*/ 336190 h 936"/>
                  <a:gd name="T6" fmla="*/ 0 w 988"/>
                  <a:gd name="T7" fmla="*/ 303830 h 936"/>
                  <a:gd name="T8" fmla="*/ 0 w 988"/>
                  <a:gd name="T9" fmla="*/ 32720 h 936"/>
                  <a:gd name="T10" fmla="*/ 0 w 988"/>
                  <a:gd name="T11" fmla="*/ 32720 h 936"/>
                  <a:gd name="T12" fmla="*/ 32393 w 988"/>
                  <a:gd name="T13" fmla="*/ 0 h 936"/>
                  <a:gd name="T14" fmla="*/ 32393 w 988"/>
                  <a:gd name="T15" fmla="*/ 0 h 936"/>
                  <a:gd name="T16" fmla="*/ 65145 w 988"/>
                  <a:gd name="T17" fmla="*/ 32720 h 936"/>
                  <a:gd name="T18" fmla="*/ 65145 w 988"/>
                  <a:gd name="T19" fmla="*/ 271469 h 936"/>
                  <a:gd name="T20" fmla="*/ 290095 w 988"/>
                  <a:gd name="T21" fmla="*/ 271469 h 936"/>
                  <a:gd name="T22" fmla="*/ 290095 w 988"/>
                  <a:gd name="T23" fmla="*/ 154612 h 936"/>
                  <a:gd name="T24" fmla="*/ 290095 w 988"/>
                  <a:gd name="T25" fmla="*/ 154612 h 936"/>
                  <a:gd name="T26" fmla="*/ 322847 w 988"/>
                  <a:gd name="T27" fmla="*/ 121892 h 936"/>
                  <a:gd name="T28" fmla="*/ 322847 w 988"/>
                  <a:gd name="T29" fmla="*/ 121892 h 936"/>
                  <a:gd name="T30" fmla="*/ 355240 w 988"/>
                  <a:gd name="T31" fmla="*/ 154612 h 936"/>
                  <a:gd name="T32" fmla="*/ 355240 w 988"/>
                  <a:gd name="T33" fmla="*/ 303830 h 936"/>
                  <a:gd name="T34" fmla="*/ 355240 w 988"/>
                  <a:gd name="T35" fmla="*/ 303830 h 936"/>
                  <a:gd name="T36" fmla="*/ 322847 w 988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8" h="936">
                    <a:moveTo>
                      <a:pt x="897" y="935"/>
                    </a:moveTo>
                    <a:lnTo>
                      <a:pt x="90" y="935"/>
                    </a:lnTo>
                    <a:cubicBezTo>
                      <a:pt x="41" y="935"/>
                      <a:pt x="0" y="894"/>
                      <a:pt x="0" y="845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0" y="0"/>
                    </a:cubicBezTo>
                    <a:cubicBezTo>
                      <a:pt x="140" y="0"/>
                      <a:pt x="181" y="41"/>
                      <a:pt x="181" y="91"/>
                    </a:cubicBezTo>
                    <a:lnTo>
                      <a:pt x="181" y="755"/>
                    </a:lnTo>
                    <a:lnTo>
                      <a:pt x="806" y="755"/>
                    </a:lnTo>
                    <a:lnTo>
                      <a:pt x="806" y="430"/>
                    </a:lnTo>
                    <a:cubicBezTo>
                      <a:pt x="806" y="380"/>
                      <a:pt x="847" y="339"/>
                      <a:pt x="897" y="339"/>
                    </a:cubicBezTo>
                    <a:cubicBezTo>
                      <a:pt x="947" y="339"/>
                      <a:pt x="987" y="380"/>
                      <a:pt x="987" y="430"/>
                    </a:cubicBezTo>
                    <a:lnTo>
                      <a:pt x="987" y="845"/>
                    </a:lnTo>
                    <a:cubicBezTo>
                      <a:pt x="987" y="894"/>
                      <a:pt x="947" y="935"/>
                      <a:pt x="897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09" name="Freeform 41">
                <a:extLst>
                  <a:ext uri="{FF2B5EF4-FFF2-40B4-BE49-F238E27FC236}">
                    <a16:creationId xmlns:a16="http://schemas.microsoft.com/office/drawing/2014/main" id="{53530968-6950-AB44-8644-F968660CC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8488" y="3552825"/>
                <a:ext cx="355600" cy="336550"/>
              </a:xfrm>
              <a:custGeom>
                <a:avLst/>
                <a:gdLst>
                  <a:gd name="T0" fmla="*/ 322814 w 987"/>
                  <a:gd name="T1" fmla="*/ 336190 h 936"/>
                  <a:gd name="T2" fmla="*/ 32426 w 987"/>
                  <a:gd name="T3" fmla="*/ 336190 h 936"/>
                  <a:gd name="T4" fmla="*/ 32426 w 987"/>
                  <a:gd name="T5" fmla="*/ 336190 h 936"/>
                  <a:gd name="T6" fmla="*/ 0 w 987"/>
                  <a:gd name="T7" fmla="*/ 303830 h 936"/>
                  <a:gd name="T8" fmla="*/ 0 w 987"/>
                  <a:gd name="T9" fmla="*/ 154612 h 936"/>
                  <a:gd name="T10" fmla="*/ 0 w 987"/>
                  <a:gd name="T11" fmla="*/ 154612 h 936"/>
                  <a:gd name="T12" fmla="*/ 32426 w 987"/>
                  <a:gd name="T13" fmla="*/ 121892 h 936"/>
                  <a:gd name="T14" fmla="*/ 32426 w 987"/>
                  <a:gd name="T15" fmla="*/ 121892 h 936"/>
                  <a:gd name="T16" fmla="*/ 65211 w 987"/>
                  <a:gd name="T17" fmla="*/ 154612 h 936"/>
                  <a:gd name="T18" fmla="*/ 65211 w 987"/>
                  <a:gd name="T19" fmla="*/ 271469 h 936"/>
                  <a:gd name="T20" fmla="*/ 290028 w 987"/>
                  <a:gd name="T21" fmla="*/ 271469 h 936"/>
                  <a:gd name="T22" fmla="*/ 290028 w 987"/>
                  <a:gd name="T23" fmla="*/ 32720 h 936"/>
                  <a:gd name="T24" fmla="*/ 290028 w 987"/>
                  <a:gd name="T25" fmla="*/ 32720 h 936"/>
                  <a:gd name="T26" fmla="*/ 322814 w 987"/>
                  <a:gd name="T27" fmla="*/ 0 h 936"/>
                  <a:gd name="T28" fmla="*/ 322814 w 987"/>
                  <a:gd name="T29" fmla="*/ 0 h 936"/>
                  <a:gd name="T30" fmla="*/ 355240 w 987"/>
                  <a:gd name="T31" fmla="*/ 32720 h 936"/>
                  <a:gd name="T32" fmla="*/ 355240 w 987"/>
                  <a:gd name="T33" fmla="*/ 303830 h 936"/>
                  <a:gd name="T34" fmla="*/ 355240 w 987"/>
                  <a:gd name="T35" fmla="*/ 303830 h 936"/>
                  <a:gd name="T36" fmla="*/ 322814 w 987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7" h="936">
                    <a:moveTo>
                      <a:pt x="896" y="935"/>
                    </a:moveTo>
                    <a:lnTo>
                      <a:pt x="90" y="935"/>
                    </a:lnTo>
                    <a:cubicBezTo>
                      <a:pt x="40" y="935"/>
                      <a:pt x="0" y="894"/>
                      <a:pt x="0" y="845"/>
                    </a:cubicBezTo>
                    <a:lnTo>
                      <a:pt x="0" y="430"/>
                    </a:lnTo>
                    <a:cubicBezTo>
                      <a:pt x="0" y="380"/>
                      <a:pt x="40" y="339"/>
                      <a:pt x="90" y="339"/>
                    </a:cubicBezTo>
                    <a:cubicBezTo>
                      <a:pt x="140" y="339"/>
                      <a:pt x="181" y="380"/>
                      <a:pt x="181" y="430"/>
                    </a:cubicBezTo>
                    <a:lnTo>
                      <a:pt x="181" y="755"/>
                    </a:lnTo>
                    <a:lnTo>
                      <a:pt x="805" y="755"/>
                    </a:lnTo>
                    <a:lnTo>
                      <a:pt x="805" y="91"/>
                    </a:lnTo>
                    <a:cubicBezTo>
                      <a:pt x="805" y="41"/>
                      <a:pt x="846" y="0"/>
                      <a:pt x="896" y="0"/>
                    </a:cubicBezTo>
                    <a:cubicBezTo>
                      <a:pt x="946" y="0"/>
                      <a:pt x="986" y="41"/>
                      <a:pt x="986" y="91"/>
                    </a:cubicBezTo>
                    <a:lnTo>
                      <a:pt x="986" y="845"/>
                    </a:lnTo>
                    <a:cubicBezTo>
                      <a:pt x="986" y="894"/>
                      <a:pt x="946" y="935"/>
                      <a:pt x="896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10" name="Freeform 42">
                <a:extLst>
                  <a:ext uri="{FF2B5EF4-FFF2-40B4-BE49-F238E27FC236}">
                    <a16:creationId xmlns:a16="http://schemas.microsoft.com/office/drawing/2014/main" id="{33D08206-D419-6C44-B73E-8CA1B67C3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163" y="2924175"/>
                <a:ext cx="236537" cy="65088"/>
              </a:xfrm>
              <a:custGeom>
                <a:avLst/>
                <a:gdLst>
                  <a:gd name="T0" fmla="*/ 203775 w 657"/>
                  <a:gd name="T1" fmla="*/ 64730 h 182"/>
                  <a:gd name="T2" fmla="*/ 32402 w 657"/>
                  <a:gd name="T3" fmla="*/ 64730 h 182"/>
                  <a:gd name="T4" fmla="*/ 32402 w 657"/>
                  <a:gd name="T5" fmla="*/ 64730 h 182"/>
                  <a:gd name="T6" fmla="*/ 0 w 657"/>
                  <a:gd name="T7" fmla="*/ 32544 h 182"/>
                  <a:gd name="T8" fmla="*/ 0 w 657"/>
                  <a:gd name="T9" fmla="*/ 32544 h 182"/>
                  <a:gd name="T10" fmla="*/ 32402 w 657"/>
                  <a:gd name="T11" fmla="*/ 0 h 182"/>
                  <a:gd name="T12" fmla="*/ 203775 w 657"/>
                  <a:gd name="T13" fmla="*/ 0 h 182"/>
                  <a:gd name="T14" fmla="*/ 203775 w 657"/>
                  <a:gd name="T15" fmla="*/ 0 h 182"/>
                  <a:gd name="T16" fmla="*/ 236177 w 657"/>
                  <a:gd name="T17" fmla="*/ 32544 h 182"/>
                  <a:gd name="T18" fmla="*/ 236177 w 657"/>
                  <a:gd name="T19" fmla="*/ 32544 h 182"/>
                  <a:gd name="T20" fmla="*/ 203775 w 657"/>
                  <a:gd name="T21" fmla="*/ 64730 h 1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7" h="182">
                    <a:moveTo>
                      <a:pt x="566" y="181"/>
                    </a:moveTo>
                    <a:lnTo>
                      <a:pt x="90" y="181"/>
                    </a:lnTo>
                    <a:cubicBezTo>
                      <a:pt x="40" y="181"/>
                      <a:pt x="0" y="141"/>
                      <a:pt x="0" y="91"/>
                    </a:cubicBezTo>
                    <a:cubicBezTo>
                      <a:pt x="0" y="41"/>
                      <a:pt x="40" y="0"/>
                      <a:pt x="90" y="0"/>
                    </a:cubicBezTo>
                    <a:lnTo>
                      <a:pt x="566" y="0"/>
                    </a:lnTo>
                    <a:cubicBezTo>
                      <a:pt x="616" y="0"/>
                      <a:pt x="656" y="41"/>
                      <a:pt x="656" y="91"/>
                    </a:cubicBezTo>
                    <a:cubicBezTo>
                      <a:pt x="656" y="141"/>
                      <a:pt x="616" y="181"/>
                      <a:pt x="566" y="18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11" name="Freeform 44">
                <a:extLst>
                  <a:ext uri="{FF2B5EF4-FFF2-40B4-BE49-F238E27FC236}">
                    <a16:creationId xmlns:a16="http://schemas.microsoft.com/office/drawing/2014/main" id="{C1DBF33F-EF1C-4C4B-8B31-B5CD539D3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3613" y="2165350"/>
                <a:ext cx="1581150" cy="1581150"/>
              </a:xfrm>
              <a:custGeom>
                <a:avLst/>
                <a:gdLst>
                  <a:gd name="T0" fmla="*/ 790395 w 4393"/>
                  <a:gd name="T1" fmla="*/ 1580790 h 4394"/>
                  <a:gd name="T2" fmla="*/ 790395 w 4393"/>
                  <a:gd name="T3" fmla="*/ 1580790 h 4394"/>
                  <a:gd name="T4" fmla="*/ 0 w 4393"/>
                  <a:gd name="T5" fmla="*/ 790575 h 4394"/>
                  <a:gd name="T6" fmla="*/ 0 w 4393"/>
                  <a:gd name="T7" fmla="*/ 790575 h 4394"/>
                  <a:gd name="T8" fmla="*/ 790395 w 4393"/>
                  <a:gd name="T9" fmla="*/ 0 h 4394"/>
                  <a:gd name="T10" fmla="*/ 790395 w 4393"/>
                  <a:gd name="T11" fmla="*/ 0 h 4394"/>
                  <a:gd name="T12" fmla="*/ 965678 w 4393"/>
                  <a:gd name="T13" fmla="*/ 19432 h 4394"/>
                  <a:gd name="T14" fmla="*/ 965678 w 4393"/>
                  <a:gd name="T15" fmla="*/ 19432 h 4394"/>
                  <a:gd name="T16" fmla="*/ 990513 w 4393"/>
                  <a:gd name="T17" fmla="*/ 58295 h 4394"/>
                  <a:gd name="T18" fmla="*/ 990513 w 4393"/>
                  <a:gd name="T19" fmla="*/ 58295 h 4394"/>
                  <a:gd name="T20" fmla="*/ 951281 w 4393"/>
                  <a:gd name="T21" fmla="*/ 82764 h 4394"/>
                  <a:gd name="T22" fmla="*/ 951281 w 4393"/>
                  <a:gd name="T23" fmla="*/ 82764 h 4394"/>
                  <a:gd name="T24" fmla="*/ 790395 w 4393"/>
                  <a:gd name="T25" fmla="*/ 65132 h 4394"/>
                  <a:gd name="T26" fmla="*/ 790395 w 4393"/>
                  <a:gd name="T27" fmla="*/ 65132 h 4394"/>
                  <a:gd name="T28" fmla="*/ 65146 w 4393"/>
                  <a:gd name="T29" fmla="*/ 790575 h 4394"/>
                  <a:gd name="T30" fmla="*/ 65146 w 4393"/>
                  <a:gd name="T31" fmla="*/ 790575 h 4394"/>
                  <a:gd name="T32" fmla="*/ 790395 w 4393"/>
                  <a:gd name="T33" fmla="*/ 1515659 h 4394"/>
                  <a:gd name="T34" fmla="*/ 790395 w 4393"/>
                  <a:gd name="T35" fmla="*/ 1515659 h 4394"/>
                  <a:gd name="T36" fmla="*/ 1515644 w 4393"/>
                  <a:gd name="T37" fmla="*/ 790575 h 4394"/>
                  <a:gd name="T38" fmla="*/ 1515644 w 4393"/>
                  <a:gd name="T39" fmla="*/ 790575 h 4394"/>
                  <a:gd name="T40" fmla="*/ 1133403 w 4393"/>
                  <a:gd name="T41" fmla="*/ 150774 h 4394"/>
                  <a:gd name="T42" fmla="*/ 1133403 w 4393"/>
                  <a:gd name="T43" fmla="*/ 150774 h 4394"/>
                  <a:gd name="T44" fmla="*/ 1120086 w 4393"/>
                  <a:gd name="T45" fmla="*/ 106873 h 4394"/>
                  <a:gd name="T46" fmla="*/ 1120086 w 4393"/>
                  <a:gd name="T47" fmla="*/ 106873 h 4394"/>
                  <a:gd name="T48" fmla="*/ 1163637 w 4393"/>
                  <a:gd name="T49" fmla="*/ 93559 h 4394"/>
                  <a:gd name="T50" fmla="*/ 1163637 w 4393"/>
                  <a:gd name="T51" fmla="*/ 93559 h 4394"/>
                  <a:gd name="T52" fmla="*/ 1580790 w 4393"/>
                  <a:gd name="T53" fmla="*/ 790575 h 4394"/>
                  <a:gd name="T54" fmla="*/ 1580790 w 4393"/>
                  <a:gd name="T55" fmla="*/ 790575 h 4394"/>
                  <a:gd name="T56" fmla="*/ 790395 w 4393"/>
                  <a:gd name="T57" fmla="*/ 1580790 h 43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393" h="4394">
                    <a:moveTo>
                      <a:pt x="2196" y="4393"/>
                    </a:moveTo>
                    <a:lnTo>
                      <a:pt x="2196" y="4393"/>
                    </a:lnTo>
                    <a:cubicBezTo>
                      <a:pt x="985" y="4393"/>
                      <a:pt x="0" y="3408"/>
                      <a:pt x="0" y="2197"/>
                    </a:cubicBezTo>
                    <a:cubicBezTo>
                      <a:pt x="0" y="985"/>
                      <a:pt x="985" y="0"/>
                      <a:pt x="2196" y="0"/>
                    </a:cubicBezTo>
                    <a:cubicBezTo>
                      <a:pt x="2361" y="0"/>
                      <a:pt x="2525" y="18"/>
                      <a:pt x="2683" y="54"/>
                    </a:cubicBezTo>
                    <a:cubicBezTo>
                      <a:pt x="2732" y="65"/>
                      <a:pt x="2763" y="113"/>
                      <a:pt x="2752" y="162"/>
                    </a:cubicBezTo>
                    <a:cubicBezTo>
                      <a:pt x="2740" y="211"/>
                      <a:pt x="2692" y="241"/>
                      <a:pt x="2643" y="230"/>
                    </a:cubicBezTo>
                    <a:cubicBezTo>
                      <a:pt x="2498" y="197"/>
                      <a:pt x="2347" y="181"/>
                      <a:pt x="2196" y="181"/>
                    </a:cubicBezTo>
                    <a:cubicBezTo>
                      <a:pt x="1085" y="181"/>
                      <a:pt x="181" y="1085"/>
                      <a:pt x="181" y="2197"/>
                    </a:cubicBezTo>
                    <a:cubicBezTo>
                      <a:pt x="181" y="3308"/>
                      <a:pt x="1085" y="4212"/>
                      <a:pt x="2196" y="4212"/>
                    </a:cubicBezTo>
                    <a:cubicBezTo>
                      <a:pt x="3307" y="4212"/>
                      <a:pt x="4211" y="3308"/>
                      <a:pt x="4211" y="2197"/>
                    </a:cubicBezTo>
                    <a:cubicBezTo>
                      <a:pt x="4211" y="1452"/>
                      <a:pt x="3804" y="772"/>
                      <a:pt x="3149" y="419"/>
                    </a:cubicBezTo>
                    <a:cubicBezTo>
                      <a:pt x="3105" y="396"/>
                      <a:pt x="3088" y="341"/>
                      <a:pt x="3112" y="297"/>
                    </a:cubicBezTo>
                    <a:cubicBezTo>
                      <a:pt x="3136" y="253"/>
                      <a:pt x="3190" y="236"/>
                      <a:pt x="3233" y="260"/>
                    </a:cubicBezTo>
                    <a:cubicBezTo>
                      <a:pt x="3948" y="644"/>
                      <a:pt x="4392" y="1386"/>
                      <a:pt x="4392" y="2197"/>
                    </a:cubicBezTo>
                    <a:cubicBezTo>
                      <a:pt x="4392" y="3408"/>
                      <a:pt x="3406" y="4393"/>
                      <a:pt x="2196" y="43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88" name="Group 13">
              <a:extLst>
                <a:ext uri="{FF2B5EF4-FFF2-40B4-BE49-F238E27FC236}">
                  <a16:creationId xmlns:a16="http://schemas.microsoft.com/office/drawing/2014/main" id="{6005F244-295B-134C-A511-5FE70E3133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0657" y="2335612"/>
              <a:ext cx="1607209" cy="809365"/>
              <a:chOff x="5826125" y="2760663"/>
              <a:chExt cx="1771650" cy="892175"/>
            </a:xfrm>
            <a:solidFill>
              <a:schemeClr val="accent5"/>
            </a:solidFill>
          </p:grpSpPr>
          <p:sp>
            <p:nvSpPr>
              <p:cNvPr id="199" name="Freeform 45">
                <a:extLst>
                  <a:ext uri="{FF2B5EF4-FFF2-40B4-BE49-F238E27FC236}">
                    <a16:creationId xmlns:a16="http://schemas.microsoft.com/office/drawing/2014/main" id="{DE82BDAE-10CB-7E44-BBBB-C907BD9B6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6125" y="2760663"/>
                <a:ext cx="1771650" cy="892175"/>
              </a:xfrm>
              <a:custGeom>
                <a:avLst/>
                <a:gdLst>
                  <a:gd name="T0" fmla="*/ 1706153 w 4923"/>
                  <a:gd name="T1" fmla="*/ 891815 h 2477"/>
                  <a:gd name="T2" fmla="*/ 647770 w 4923"/>
                  <a:gd name="T3" fmla="*/ 891815 h 2477"/>
                  <a:gd name="T4" fmla="*/ 647770 w 4923"/>
                  <a:gd name="T5" fmla="*/ 891815 h 2477"/>
                  <a:gd name="T6" fmla="*/ 615381 w 4923"/>
                  <a:gd name="T7" fmla="*/ 859398 h 2477"/>
                  <a:gd name="T8" fmla="*/ 615381 w 4923"/>
                  <a:gd name="T9" fmla="*/ 859398 h 2477"/>
                  <a:gd name="T10" fmla="*/ 647770 w 4923"/>
                  <a:gd name="T11" fmla="*/ 826622 h 2477"/>
                  <a:gd name="T12" fmla="*/ 1706153 w 4923"/>
                  <a:gd name="T13" fmla="*/ 826622 h 2477"/>
                  <a:gd name="T14" fmla="*/ 1706153 w 4923"/>
                  <a:gd name="T15" fmla="*/ 65193 h 2477"/>
                  <a:gd name="T16" fmla="*/ 65137 w 4923"/>
                  <a:gd name="T17" fmla="*/ 65193 h 2477"/>
                  <a:gd name="T18" fmla="*/ 65137 w 4923"/>
                  <a:gd name="T19" fmla="*/ 497774 h 2477"/>
                  <a:gd name="T20" fmla="*/ 65137 w 4923"/>
                  <a:gd name="T21" fmla="*/ 497774 h 2477"/>
                  <a:gd name="T22" fmla="*/ 32748 w 4923"/>
                  <a:gd name="T23" fmla="*/ 530190 h 2477"/>
                  <a:gd name="T24" fmla="*/ 32748 w 4923"/>
                  <a:gd name="T25" fmla="*/ 530190 h 2477"/>
                  <a:gd name="T26" fmla="*/ 0 w 4923"/>
                  <a:gd name="T27" fmla="*/ 497774 h 2477"/>
                  <a:gd name="T28" fmla="*/ 0 w 4923"/>
                  <a:gd name="T29" fmla="*/ 65193 h 2477"/>
                  <a:gd name="T30" fmla="*/ 0 w 4923"/>
                  <a:gd name="T31" fmla="*/ 65193 h 2477"/>
                  <a:gd name="T32" fmla="*/ 65137 w 4923"/>
                  <a:gd name="T33" fmla="*/ 0 h 2477"/>
                  <a:gd name="T34" fmla="*/ 1706153 w 4923"/>
                  <a:gd name="T35" fmla="*/ 0 h 2477"/>
                  <a:gd name="T36" fmla="*/ 1706153 w 4923"/>
                  <a:gd name="T37" fmla="*/ 0 h 2477"/>
                  <a:gd name="T38" fmla="*/ 1771290 w 4923"/>
                  <a:gd name="T39" fmla="*/ 65193 h 2477"/>
                  <a:gd name="T40" fmla="*/ 1771290 w 4923"/>
                  <a:gd name="T41" fmla="*/ 826622 h 2477"/>
                  <a:gd name="T42" fmla="*/ 1771290 w 4923"/>
                  <a:gd name="T43" fmla="*/ 826622 h 2477"/>
                  <a:gd name="T44" fmla="*/ 1706153 w 4923"/>
                  <a:gd name="T45" fmla="*/ 891815 h 24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923" h="2477">
                    <a:moveTo>
                      <a:pt x="4741" y="2476"/>
                    </a:moveTo>
                    <a:lnTo>
                      <a:pt x="1800" y="2476"/>
                    </a:lnTo>
                    <a:cubicBezTo>
                      <a:pt x="1751" y="2476"/>
                      <a:pt x="1710" y="2436"/>
                      <a:pt x="1710" y="2386"/>
                    </a:cubicBezTo>
                    <a:cubicBezTo>
                      <a:pt x="1710" y="2336"/>
                      <a:pt x="1751" y="2295"/>
                      <a:pt x="1800" y="2295"/>
                    </a:cubicBezTo>
                    <a:lnTo>
                      <a:pt x="4741" y="2295"/>
                    </a:lnTo>
                    <a:lnTo>
                      <a:pt x="4741" y="181"/>
                    </a:lnTo>
                    <a:lnTo>
                      <a:pt x="181" y="181"/>
                    </a:lnTo>
                    <a:lnTo>
                      <a:pt x="181" y="1382"/>
                    </a:lnTo>
                    <a:cubicBezTo>
                      <a:pt x="181" y="1432"/>
                      <a:pt x="141" y="1472"/>
                      <a:pt x="91" y="1472"/>
                    </a:cubicBezTo>
                    <a:cubicBezTo>
                      <a:pt x="41" y="1472"/>
                      <a:pt x="0" y="1432"/>
                      <a:pt x="0" y="1382"/>
                    </a:cubicBezTo>
                    <a:lnTo>
                      <a:pt x="0" y="181"/>
                    </a:lnTo>
                    <a:cubicBezTo>
                      <a:pt x="0" y="82"/>
                      <a:pt x="81" y="0"/>
                      <a:pt x="181" y="0"/>
                    </a:cubicBezTo>
                    <a:lnTo>
                      <a:pt x="4741" y="0"/>
                    </a:lnTo>
                    <a:cubicBezTo>
                      <a:pt x="4841" y="0"/>
                      <a:pt x="4922" y="82"/>
                      <a:pt x="4922" y="181"/>
                    </a:cubicBezTo>
                    <a:lnTo>
                      <a:pt x="4922" y="2295"/>
                    </a:lnTo>
                    <a:cubicBezTo>
                      <a:pt x="4922" y="2395"/>
                      <a:pt x="4841" y="2476"/>
                      <a:pt x="4741" y="247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00" name="Freeform 46">
                <a:extLst>
                  <a:ext uri="{FF2B5EF4-FFF2-40B4-BE49-F238E27FC236}">
                    <a16:creationId xmlns:a16="http://schemas.microsoft.com/office/drawing/2014/main" id="{F76B2DF7-06CF-E44D-BF1A-001AC21C2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7588" y="2955925"/>
                <a:ext cx="923925" cy="85725"/>
              </a:xfrm>
              <a:custGeom>
                <a:avLst/>
                <a:gdLst>
                  <a:gd name="T0" fmla="*/ 923565 w 2565"/>
                  <a:gd name="T1" fmla="*/ 69156 h 238"/>
                  <a:gd name="T2" fmla="*/ 923565 w 2565"/>
                  <a:gd name="T3" fmla="*/ 69156 h 238"/>
                  <a:gd name="T4" fmla="*/ 907356 w 2565"/>
                  <a:gd name="T5" fmla="*/ 85365 h 238"/>
                  <a:gd name="T6" fmla="*/ 16209 w 2565"/>
                  <a:gd name="T7" fmla="*/ 85365 h 238"/>
                  <a:gd name="T8" fmla="*/ 16209 w 2565"/>
                  <a:gd name="T9" fmla="*/ 85365 h 238"/>
                  <a:gd name="T10" fmla="*/ 0 w 2565"/>
                  <a:gd name="T11" fmla="*/ 69156 h 238"/>
                  <a:gd name="T12" fmla="*/ 0 w 2565"/>
                  <a:gd name="T13" fmla="*/ 16209 h 238"/>
                  <a:gd name="T14" fmla="*/ 0 w 2565"/>
                  <a:gd name="T15" fmla="*/ 16209 h 238"/>
                  <a:gd name="T16" fmla="*/ 16209 w 2565"/>
                  <a:gd name="T17" fmla="*/ 0 h 238"/>
                  <a:gd name="T18" fmla="*/ 907356 w 2565"/>
                  <a:gd name="T19" fmla="*/ 0 h 238"/>
                  <a:gd name="T20" fmla="*/ 907356 w 2565"/>
                  <a:gd name="T21" fmla="*/ 0 h 238"/>
                  <a:gd name="T22" fmla="*/ 923565 w 2565"/>
                  <a:gd name="T23" fmla="*/ 16209 h 238"/>
                  <a:gd name="T24" fmla="*/ 923565 w 2565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65" h="238">
                    <a:moveTo>
                      <a:pt x="2564" y="192"/>
                    </a:moveTo>
                    <a:lnTo>
                      <a:pt x="2564" y="192"/>
                    </a:lnTo>
                    <a:cubicBezTo>
                      <a:pt x="2564" y="216"/>
                      <a:pt x="2543" y="237"/>
                      <a:pt x="2519" y="237"/>
                    </a:cubicBezTo>
                    <a:lnTo>
                      <a:pt x="45" y="237"/>
                    </a:lnTo>
                    <a:cubicBezTo>
                      <a:pt x="21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1" y="0"/>
                      <a:pt x="45" y="0"/>
                    </a:cubicBezTo>
                    <a:lnTo>
                      <a:pt x="2519" y="0"/>
                    </a:lnTo>
                    <a:cubicBezTo>
                      <a:pt x="2543" y="0"/>
                      <a:pt x="2564" y="21"/>
                      <a:pt x="2564" y="45"/>
                    </a:cubicBezTo>
                    <a:lnTo>
                      <a:pt x="2564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01" name="Freeform 47">
                <a:extLst>
                  <a:ext uri="{FF2B5EF4-FFF2-40B4-BE49-F238E27FC236}">
                    <a16:creationId xmlns:a16="http://schemas.microsoft.com/office/drawing/2014/main" id="{9FDBAE6C-0A8F-144C-B5E2-7E1714490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0725" y="2955925"/>
                <a:ext cx="257175" cy="85725"/>
              </a:xfrm>
              <a:custGeom>
                <a:avLst/>
                <a:gdLst>
                  <a:gd name="T0" fmla="*/ 256815 w 714"/>
                  <a:gd name="T1" fmla="*/ 69156 h 238"/>
                  <a:gd name="T2" fmla="*/ 256815 w 714"/>
                  <a:gd name="T3" fmla="*/ 69156 h 238"/>
                  <a:gd name="T4" fmla="*/ 240606 w 714"/>
                  <a:gd name="T5" fmla="*/ 85365 h 238"/>
                  <a:gd name="T6" fmla="*/ 16209 w 714"/>
                  <a:gd name="T7" fmla="*/ 85365 h 238"/>
                  <a:gd name="T8" fmla="*/ 16209 w 714"/>
                  <a:gd name="T9" fmla="*/ 85365 h 238"/>
                  <a:gd name="T10" fmla="*/ 0 w 714"/>
                  <a:gd name="T11" fmla="*/ 69156 h 238"/>
                  <a:gd name="T12" fmla="*/ 0 w 714"/>
                  <a:gd name="T13" fmla="*/ 16209 h 238"/>
                  <a:gd name="T14" fmla="*/ 0 w 714"/>
                  <a:gd name="T15" fmla="*/ 16209 h 238"/>
                  <a:gd name="T16" fmla="*/ 16209 w 714"/>
                  <a:gd name="T17" fmla="*/ 0 h 238"/>
                  <a:gd name="T18" fmla="*/ 240606 w 714"/>
                  <a:gd name="T19" fmla="*/ 0 h 238"/>
                  <a:gd name="T20" fmla="*/ 240606 w 714"/>
                  <a:gd name="T21" fmla="*/ 0 h 238"/>
                  <a:gd name="T22" fmla="*/ 256815 w 714"/>
                  <a:gd name="T23" fmla="*/ 16209 h 238"/>
                  <a:gd name="T24" fmla="*/ 256815 w 714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14" h="238">
                    <a:moveTo>
                      <a:pt x="713" y="192"/>
                    </a:moveTo>
                    <a:lnTo>
                      <a:pt x="713" y="192"/>
                    </a:lnTo>
                    <a:cubicBezTo>
                      <a:pt x="713" y="216"/>
                      <a:pt x="693" y="237"/>
                      <a:pt x="668" y="237"/>
                    </a:cubicBezTo>
                    <a:lnTo>
                      <a:pt x="45" y="237"/>
                    </a:lnTo>
                    <a:cubicBezTo>
                      <a:pt x="20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0" y="0"/>
                      <a:pt x="45" y="0"/>
                    </a:cubicBezTo>
                    <a:lnTo>
                      <a:pt x="668" y="0"/>
                    </a:lnTo>
                    <a:cubicBezTo>
                      <a:pt x="693" y="0"/>
                      <a:pt x="713" y="21"/>
                      <a:pt x="713" y="45"/>
                    </a:cubicBezTo>
                    <a:lnTo>
                      <a:pt x="713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02" name="Freeform 48">
                <a:extLst>
                  <a:ext uri="{FF2B5EF4-FFF2-40B4-BE49-F238E27FC236}">
                    <a16:creationId xmlns:a16="http://schemas.microsoft.com/office/drawing/2014/main" id="{81868E14-3A6A-D04C-8066-452B8F72C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217863"/>
                <a:ext cx="1219200" cy="34925"/>
              </a:xfrm>
              <a:custGeom>
                <a:avLst/>
                <a:gdLst>
                  <a:gd name="T0" fmla="*/ 1218840 w 3388"/>
                  <a:gd name="T1" fmla="*/ 18190 h 96"/>
                  <a:gd name="T2" fmla="*/ 1218840 w 3388"/>
                  <a:gd name="T3" fmla="*/ 18190 h 96"/>
                  <a:gd name="T4" fmla="*/ 1202647 w 3388"/>
                  <a:gd name="T5" fmla="*/ 34561 h 96"/>
                  <a:gd name="T6" fmla="*/ 16194 w 3388"/>
                  <a:gd name="T7" fmla="*/ 34561 h 96"/>
                  <a:gd name="T8" fmla="*/ 16194 w 3388"/>
                  <a:gd name="T9" fmla="*/ 34561 h 96"/>
                  <a:gd name="T10" fmla="*/ 0 w 3388"/>
                  <a:gd name="T11" fmla="*/ 18190 h 96"/>
                  <a:gd name="T12" fmla="*/ 0 w 3388"/>
                  <a:gd name="T13" fmla="*/ 16371 h 96"/>
                  <a:gd name="T14" fmla="*/ 0 w 3388"/>
                  <a:gd name="T15" fmla="*/ 16371 h 96"/>
                  <a:gd name="T16" fmla="*/ 16194 w 3388"/>
                  <a:gd name="T17" fmla="*/ 0 h 96"/>
                  <a:gd name="T18" fmla="*/ 1202647 w 3388"/>
                  <a:gd name="T19" fmla="*/ 0 h 96"/>
                  <a:gd name="T20" fmla="*/ 1202647 w 3388"/>
                  <a:gd name="T21" fmla="*/ 0 h 96"/>
                  <a:gd name="T22" fmla="*/ 1218840 w 3388"/>
                  <a:gd name="T23" fmla="*/ 16371 h 96"/>
                  <a:gd name="T24" fmla="*/ 1218840 w 3388"/>
                  <a:gd name="T25" fmla="*/ 18190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6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5"/>
                      <a:pt x="3367" y="95"/>
                      <a:pt x="3342" y="95"/>
                    </a:cubicBezTo>
                    <a:lnTo>
                      <a:pt x="45" y="95"/>
                    </a:lnTo>
                    <a:cubicBezTo>
                      <a:pt x="20" y="95"/>
                      <a:pt x="0" y="75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03" name="Freeform 49">
                <a:extLst>
                  <a:ext uri="{FF2B5EF4-FFF2-40B4-BE49-F238E27FC236}">
                    <a16:creationId xmlns:a16="http://schemas.microsoft.com/office/drawing/2014/main" id="{8D0497B4-FDFD-8348-90A7-D4533516E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144838"/>
                <a:ext cx="1219200" cy="34925"/>
              </a:xfrm>
              <a:custGeom>
                <a:avLst/>
                <a:gdLst>
                  <a:gd name="T0" fmla="*/ 1218840 w 3388"/>
                  <a:gd name="T1" fmla="*/ 18003 h 97"/>
                  <a:gd name="T2" fmla="*/ 1218840 w 3388"/>
                  <a:gd name="T3" fmla="*/ 18003 h 97"/>
                  <a:gd name="T4" fmla="*/ 1202647 w 3388"/>
                  <a:gd name="T5" fmla="*/ 34565 h 97"/>
                  <a:gd name="T6" fmla="*/ 16194 w 3388"/>
                  <a:gd name="T7" fmla="*/ 34565 h 97"/>
                  <a:gd name="T8" fmla="*/ 16194 w 3388"/>
                  <a:gd name="T9" fmla="*/ 34565 h 97"/>
                  <a:gd name="T10" fmla="*/ 0 w 3388"/>
                  <a:gd name="T11" fmla="*/ 18003 h 97"/>
                  <a:gd name="T12" fmla="*/ 0 w 3388"/>
                  <a:gd name="T13" fmla="*/ 16202 h 97"/>
                  <a:gd name="T14" fmla="*/ 0 w 3388"/>
                  <a:gd name="T15" fmla="*/ 16202 h 97"/>
                  <a:gd name="T16" fmla="*/ 16194 w 3388"/>
                  <a:gd name="T17" fmla="*/ 0 h 97"/>
                  <a:gd name="T18" fmla="*/ 1202647 w 3388"/>
                  <a:gd name="T19" fmla="*/ 0 h 97"/>
                  <a:gd name="T20" fmla="*/ 1202647 w 3388"/>
                  <a:gd name="T21" fmla="*/ 0 h 97"/>
                  <a:gd name="T22" fmla="*/ 1218840 w 3388"/>
                  <a:gd name="T23" fmla="*/ 16202 h 97"/>
                  <a:gd name="T24" fmla="*/ 1218840 w 3388"/>
                  <a:gd name="T25" fmla="*/ 18003 h 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7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6"/>
                      <a:pt x="3367" y="96"/>
                      <a:pt x="3342" y="96"/>
                    </a:cubicBezTo>
                    <a:lnTo>
                      <a:pt x="45" y="96"/>
                    </a:lnTo>
                    <a:cubicBezTo>
                      <a:pt x="20" y="96"/>
                      <a:pt x="0" y="76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204" name="Freeform 50">
                <a:extLst>
                  <a:ext uri="{FF2B5EF4-FFF2-40B4-BE49-F238E27FC236}">
                    <a16:creationId xmlns:a16="http://schemas.microsoft.com/office/drawing/2014/main" id="{AACC0D3A-FF34-9C4B-BB6E-8EDC7F735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5150" y="3471863"/>
                <a:ext cx="504825" cy="33337"/>
              </a:xfrm>
              <a:custGeom>
                <a:avLst/>
                <a:gdLst>
                  <a:gd name="T0" fmla="*/ 488273 w 1403"/>
                  <a:gd name="T1" fmla="*/ 32975 h 92"/>
                  <a:gd name="T2" fmla="*/ 15832 w 1403"/>
                  <a:gd name="T3" fmla="*/ 32975 h 92"/>
                  <a:gd name="T4" fmla="*/ 15832 w 1403"/>
                  <a:gd name="T5" fmla="*/ 32975 h 92"/>
                  <a:gd name="T6" fmla="*/ 0 w 1403"/>
                  <a:gd name="T7" fmla="*/ 16669 h 92"/>
                  <a:gd name="T8" fmla="*/ 0 w 1403"/>
                  <a:gd name="T9" fmla="*/ 16669 h 92"/>
                  <a:gd name="T10" fmla="*/ 15832 w 1403"/>
                  <a:gd name="T11" fmla="*/ 0 h 92"/>
                  <a:gd name="T12" fmla="*/ 488273 w 1403"/>
                  <a:gd name="T13" fmla="*/ 0 h 92"/>
                  <a:gd name="T14" fmla="*/ 488273 w 1403"/>
                  <a:gd name="T15" fmla="*/ 0 h 92"/>
                  <a:gd name="T16" fmla="*/ 504465 w 1403"/>
                  <a:gd name="T17" fmla="*/ 16669 h 92"/>
                  <a:gd name="T18" fmla="*/ 504465 w 1403"/>
                  <a:gd name="T19" fmla="*/ 16669 h 92"/>
                  <a:gd name="T20" fmla="*/ 488273 w 1403"/>
                  <a:gd name="T21" fmla="*/ 32975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3" h="92">
                    <a:moveTo>
                      <a:pt x="1357" y="91"/>
                    </a:moveTo>
                    <a:lnTo>
                      <a:pt x="44" y="91"/>
                    </a:lnTo>
                    <a:cubicBezTo>
                      <a:pt x="20" y="91"/>
                      <a:pt x="0" y="70"/>
                      <a:pt x="0" y="46"/>
                    </a:cubicBezTo>
                    <a:cubicBezTo>
                      <a:pt x="0" y="20"/>
                      <a:pt x="20" y="0"/>
                      <a:pt x="44" y="0"/>
                    </a:cubicBezTo>
                    <a:lnTo>
                      <a:pt x="1357" y="0"/>
                    </a:lnTo>
                    <a:cubicBezTo>
                      <a:pt x="1382" y="0"/>
                      <a:pt x="1402" y="20"/>
                      <a:pt x="1402" y="46"/>
                    </a:cubicBezTo>
                    <a:cubicBezTo>
                      <a:pt x="1402" y="70"/>
                      <a:pt x="1382" y="91"/>
                      <a:pt x="1357" y="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189" name="Freeform 52">
              <a:extLst>
                <a:ext uri="{FF2B5EF4-FFF2-40B4-BE49-F238E27FC236}">
                  <a16:creationId xmlns:a16="http://schemas.microsoft.com/office/drawing/2014/main" id="{257E9445-BCF9-2343-ABCF-8E986E40B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6007" y="3373960"/>
              <a:ext cx="1337901" cy="1176604"/>
            </a:xfrm>
            <a:custGeom>
              <a:avLst/>
              <a:gdLst>
                <a:gd name="T0" fmla="*/ 519327 w 4095"/>
                <a:gd name="T1" fmla="*/ 752916 h 3602"/>
                <a:gd name="T2" fmla="*/ 737214 w 4095"/>
                <a:gd name="T3" fmla="*/ 971121 h 3602"/>
                <a:gd name="T4" fmla="*/ 737214 w 4095"/>
                <a:gd name="T5" fmla="*/ 535071 h 3602"/>
                <a:gd name="T6" fmla="*/ 454141 w 4095"/>
                <a:gd name="T7" fmla="*/ 752916 h 3602"/>
                <a:gd name="T8" fmla="*/ 737214 w 4095"/>
                <a:gd name="T9" fmla="*/ 469897 h 3602"/>
                <a:gd name="T10" fmla="*/ 737214 w 4095"/>
                <a:gd name="T11" fmla="*/ 1035934 h 3602"/>
                <a:gd name="T12" fmla="*/ 1212603 w 4095"/>
                <a:gd name="T13" fmla="*/ 1268902 h 3602"/>
                <a:gd name="T14" fmla="*/ 1240335 w 4095"/>
                <a:gd name="T15" fmla="*/ 1232175 h 3602"/>
                <a:gd name="T16" fmla="*/ 1401319 w 4095"/>
                <a:gd name="T17" fmla="*/ 978322 h 3602"/>
                <a:gd name="T18" fmla="*/ 1388714 w 4095"/>
                <a:gd name="T19" fmla="*/ 931512 h 3602"/>
                <a:gd name="T20" fmla="*/ 1255821 w 4095"/>
                <a:gd name="T21" fmla="*/ 831052 h 3602"/>
                <a:gd name="T22" fmla="*/ 1261943 w 4095"/>
                <a:gd name="T23" fmla="*/ 752916 h 3602"/>
                <a:gd name="T24" fmla="*/ 1272027 w 4095"/>
                <a:gd name="T25" fmla="*/ 641653 h 3602"/>
                <a:gd name="T26" fmla="*/ 1404560 w 4095"/>
                <a:gd name="T27" fmla="*/ 553434 h 3602"/>
                <a:gd name="T28" fmla="*/ 1264824 w 4095"/>
                <a:gd name="T29" fmla="*/ 290580 h 3602"/>
                <a:gd name="T30" fmla="*/ 1100599 w 4095"/>
                <a:gd name="T31" fmla="*/ 345671 h 3602"/>
                <a:gd name="T32" fmla="*/ 1064224 w 4095"/>
                <a:gd name="T33" fmla="*/ 342791 h 3602"/>
                <a:gd name="T34" fmla="*/ 908282 w 4095"/>
                <a:gd name="T35" fmla="*/ 234408 h 3602"/>
                <a:gd name="T36" fmla="*/ 873708 w 4095"/>
                <a:gd name="T37" fmla="*/ 65173 h 3602"/>
                <a:gd name="T38" fmla="*/ 566146 w 4095"/>
                <a:gd name="T39" fmla="*/ 99381 h 3602"/>
                <a:gd name="T40" fmla="*/ 545618 w 4095"/>
                <a:gd name="T41" fmla="*/ 264655 h 3602"/>
                <a:gd name="T42" fmla="*/ 410204 w 4095"/>
                <a:gd name="T43" fmla="*/ 342791 h 3602"/>
                <a:gd name="T44" fmla="*/ 256422 w 4095"/>
                <a:gd name="T45" fmla="*/ 277977 h 3602"/>
                <a:gd name="T46" fmla="*/ 73109 w 4095"/>
                <a:gd name="T47" fmla="*/ 527509 h 3602"/>
                <a:gd name="T48" fmla="*/ 85714 w 4095"/>
                <a:gd name="T49" fmla="*/ 573959 h 3602"/>
                <a:gd name="T50" fmla="*/ 218607 w 4095"/>
                <a:gd name="T51" fmla="*/ 674419 h 3602"/>
                <a:gd name="T52" fmla="*/ 212485 w 4095"/>
                <a:gd name="T53" fmla="*/ 752916 h 3602"/>
                <a:gd name="T54" fmla="*/ 202761 w 4095"/>
                <a:gd name="T55" fmla="*/ 864179 h 3602"/>
                <a:gd name="T56" fmla="*/ 69868 w 4095"/>
                <a:gd name="T57" fmla="*/ 952397 h 3602"/>
                <a:gd name="T58" fmla="*/ 145858 w 4095"/>
                <a:gd name="T59" fmla="*/ 1104708 h 3602"/>
                <a:gd name="T60" fmla="*/ 133973 w 4095"/>
                <a:gd name="T61" fmla="*/ 1148997 h 3602"/>
                <a:gd name="T62" fmla="*/ 16567 w 4095"/>
                <a:gd name="T63" fmla="*/ 1011089 h 3602"/>
                <a:gd name="T64" fmla="*/ 52941 w 4095"/>
                <a:gd name="T65" fmla="*/ 875341 h 3602"/>
                <a:gd name="T66" fmla="*/ 147659 w 4095"/>
                <a:gd name="T67" fmla="*/ 752916 h 3602"/>
                <a:gd name="T68" fmla="*/ 52941 w 4095"/>
                <a:gd name="T69" fmla="*/ 630490 h 3602"/>
                <a:gd name="T70" fmla="*/ 6843 w 4095"/>
                <a:gd name="T71" fmla="*/ 569998 h 3602"/>
                <a:gd name="T72" fmla="*/ 153421 w 4095"/>
                <a:gd name="T73" fmla="*/ 258173 h 3602"/>
                <a:gd name="T74" fmla="*/ 387154 w 4095"/>
                <a:gd name="T75" fmla="*/ 278338 h 3602"/>
                <a:gd name="T76" fmla="*/ 500960 w 4095"/>
                <a:gd name="T77" fmla="*/ 99381 h 3602"/>
                <a:gd name="T78" fmla="*/ 873708 w 4095"/>
                <a:gd name="T79" fmla="*/ 0 h 3602"/>
                <a:gd name="T80" fmla="*/ 973468 w 4095"/>
                <a:gd name="T81" fmla="*/ 212444 h 3602"/>
                <a:gd name="T82" fmla="*/ 1185233 w 4095"/>
                <a:gd name="T83" fmla="*/ 221806 h 3602"/>
                <a:gd name="T84" fmla="*/ 1457861 w 4095"/>
                <a:gd name="T85" fmla="*/ 494742 h 3602"/>
                <a:gd name="T86" fmla="*/ 1421487 w 4095"/>
                <a:gd name="T87" fmla="*/ 630490 h 3602"/>
                <a:gd name="T88" fmla="*/ 1326769 w 4095"/>
                <a:gd name="T89" fmla="*/ 752916 h 3602"/>
                <a:gd name="T90" fmla="*/ 1421487 w 4095"/>
                <a:gd name="T91" fmla="*/ 875341 h 3602"/>
                <a:gd name="T92" fmla="*/ 1467585 w 4095"/>
                <a:gd name="T93" fmla="*/ 935833 h 3602"/>
                <a:gd name="T94" fmla="*/ 1321007 w 4095"/>
                <a:gd name="T95" fmla="*/ 1248018 h 3602"/>
                <a:gd name="T96" fmla="*/ 1244656 w 4095"/>
                <a:gd name="T97" fmla="*/ 1296628 h 36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95" h="3602">
                  <a:moveTo>
                    <a:pt x="2047" y="1486"/>
                  </a:moveTo>
                  <a:lnTo>
                    <a:pt x="2047" y="1486"/>
                  </a:lnTo>
                  <a:cubicBezTo>
                    <a:pt x="1713" y="1486"/>
                    <a:pt x="1442" y="1757"/>
                    <a:pt x="1442" y="2091"/>
                  </a:cubicBezTo>
                  <a:cubicBezTo>
                    <a:pt x="1442" y="2425"/>
                    <a:pt x="1713" y="2697"/>
                    <a:pt x="2047" y="2697"/>
                  </a:cubicBezTo>
                  <a:cubicBezTo>
                    <a:pt x="2381" y="2697"/>
                    <a:pt x="2653" y="2425"/>
                    <a:pt x="2653" y="2091"/>
                  </a:cubicBezTo>
                  <a:cubicBezTo>
                    <a:pt x="2653" y="1757"/>
                    <a:pt x="2381" y="1486"/>
                    <a:pt x="2047" y="1486"/>
                  </a:cubicBezTo>
                  <a:close/>
                  <a:moveTo>
                    <a:pt x="2047" y="2877"/>
                  </a:moveTo>
                  <a:lnTo>
                    <a:pt x="2047" y="2877"/>
                  </a:lnTo>
                  <a:cubicBezTo>
                    <a:pt x="1613" y="2877"/>
                    <a:pt x="1261" y="2525"/>
                    <a:pt x="1261" y="2091"/>
                  </a:cubicBezTo>
                  <a:cubicBezTo>
                    <a:pt x="1261" y="1657"/>
                    <a:pt x="1613" y="1305"/>
                    <a:pt x="2047" y="1305"/>
                  </a:cubicBezTo>
                  <a:cubicBezTo>
                    <a:pt x="2481" y="1305"/>
                    <a:pt x="2833" y="1657"/>
                    <a:pt x="2833" y="2091"/>
                  </a:cubicBezTo>
                  <a:cubicBezTo>
                    <a:pt x="2833" y="2525"/>
                    <a:pt x="2481" y="2877"/>
                    <a:pt x="2047" y="2877"/>
                  </a:cubicBezTo>
                  <a:close/>
                  <a:moveTo>
                    <a:pt x="3456" y="3601"/>
                  </a:moveTo>
                  <a:lnTo>
                    <a:pt x="3456" y="3601"/>
                  </a:lnTo>
                  <a:cubicBezTo>
                    <a:pt x="3412" y="3601"/>
                    <a:pt x="3374" y="3569"/>
                    <a:pt x="3367" y="3524"/>
                  </a:cubicBezTo>
                  <a:cubicBezTo>
                    <a:pt x="3360" y="3475"/>
                    <a:pt x="3394" y="3429"/>
                    <a:pt x="3444" y="3422"/>
                  </a:cubicBezTo>
                  <a:cubicBezTo>
                    <a:pt x="3472" y="3417"/>
                    <a:pt x="3497" y="3400"/>
                    <a:pt x="3512" y="3375"/>
                  </a:cubicBezTo>
                  <a:lnTo>
                    <a:pt x="3891" y="2717"/>
                  </a:lnTo>
                  <a:cubicBezTo>
                    <a:pt x="3904" y="2696"/>
                    <a:pt x="3908" y="2670"/>
                    <a:pt x="3900" y="2645"/>
                  </a:cubicBezTo>
                  <a:cubicBezTo>
                    <a:pt x="3894" y="2620"/>
                    <a:pt x="3879" y="2600"/>
                    <a:pt x="3856" y="2587"/>
                  </a:cubicBezTo>
                  <a:lnTo>
                    <a:pt x="3532" y="2400"/>
                  </a:lnTo>
                  <a:cubicBezTo>
                    <a:pt x="3499" y="2381"/>
                    <a:pt x="3482" y="2345"/>
                    <a:pt x="3487" y="2308"/>
                  </a:cubicBezTo>
                  <a:cubicBezTo>
                    <a:pt x="3498" y="2237"/>
                    <a:pt x="3504" y="2163"/>
                    <a:pt x="3504" y="2091"/>
                  </a:cubicBezTo>
                  <a:cubicBezTo>
                    <a:pt x="3504" y="2018"/>
                    <a:pt x="3498" y="1945"/>
                    <a:pt x="3487" y="1874"/>
                  </a:cubicBezTo>
                  <a:cubicBezTo>
                    <a:pt x="3482" y="1837"/>
                    <a:pt x="3499" y="1801"/>
                    <a:pt x="3532" y="1782"/>
                  </a:cubicBezTo>
                  <a:lnTo>
                    <a:pt x="3856" y="1594"/>
                  </a:lnTo>
                  <a:cubicBezTo>
                    <a:pt x="3879" y="1582"/>
                    <a:pt x="3894" y="1561"/>
                    <a:pt x="3900" y="1537"/>
                  </a:cubicBezTo>
                  <a:cubicBezTo>
                    <a:pt x="3908" y="1512"/>
                    <a:pt x="3904" y="1486"/>
                    <a:pt x="3892" y="1465"/>
                  </a:cubicBezTo>
                  <a:lnTo>
                    <a:pt x="3512" y="807"/>
                  </a:lnTo>
                  <a:cubicBezTo>
                    <a:pt x="3486" y="761"/>
                    <a:pt x="3427" y="746"/>
                    <a:pt x="3382" y="772"/>
                  </a:cubicBezTo>
                  <a:lnTo>
                    <a:pt x="3056" y="960"/>
                  </a:lnTo>
                  <a:cubicBezTo>
                    <a:pt x="3024" y="979"/>
                    <a:pt x="2984" y="975"/>
                    <a:pt x="2955" y="952"/>
                  </a:cubicBezTo>
                  <a:cubicBezTo>
                    <a:pt x="2841" y="861"/>
                    <a:pt x="2715" y="788"/>
                    <a:pt x="2579" y="735"/>
                  </a:cubicBezTo>
                  <a:cubicBezTo>
                    <a:pt x="2544" y="721"/>
                    <a:pt x="2522" y="688"/>
                    <a:pt x="2522" y="651"/>
                  </a:cubicBezTo>
                  <a:lnTo>
                    <a:pt x="2522" y="276"/>
                  </a:lnTo>
                  <a:cubicBezTo>
                    <a:pt x="2522" y="223"/>
                    <a:pt x="2479" y="181"/>
                    <a:pt x="2426" y="181"/>
                  </a:cubicBezTo>
                  <a:lnTo>
                    <a:pt x="1667" y="181"/>
                  </a:lnTo>
                  <a:cubicBezTo>
                    <a:pt x="1615" y="181"/>
                    <a:pt x="1572" y="223"/>
                    <a:pt x="1572" y="276"/>
                  </a:cubicBezTo>
                  <a:lnTo>
                    <a:pt x="1572" y="651"/>
                  </a:lnTo>
                  <a:cubicBezTo>
                    <a:pt x="1572" y="688"/>
                    <a:pt x="1549" y="721"/>
                    <a:pt x="1515" y="735"/>
                  </a:cubicBezTo>
                  <a:cubicBezTo>
                    <a:pt x="1380" y="788"/>
                    <a:pt x="1253" y="861"/>
                    <a:pt x="1139" y="952"/>
                  </a:cubicBezTo>
                  <a:cubicBezTo>
                    <a:pt x="1110" y="975"/>
                    <a:pt x="1069" y="979"/>
                    <a:pt x="1038" y="960"/>
                  </a:cubicBezTo>
                  <a:lnTo>
                    <a:pt x="712" y="772"/>
                  </a:lnTo>
                  <a:cubicBezTo>
                    <a:pt x="667" y="746"/>
                    <a:pt x="609" y="761"/>
                    <a:pt x="582" y="807"/>
                  </a:cubicBezTo>
                  <a:lnTo>
                    <a:pt x="203" y="1465"/>
                  </a:lnTo>
                  <a:cubicBezTo>
                    <a:pt x="190" y="1486"/>
                    <a:pt x="187" y="1511"/>
                    <a:pt x="194" y="1537"/>
                  </a:cubicBezTo>
                  <a:cubicBezTo>
                    <a:pt x="200" y="1561"/>
                    <a:pt x="216" y="1582"/>
                    <a:pt x="238" y="1594"/>
                  </a:cubicBezTo>
                  <a:lnTo>
                    <a:pt x="563" y="1782"/>
                  </a:lnTo>
                  <a:cubicBezTo>
                    <a:pt x="594" y="1801"/>
                    <a:pt x="612" y="1837"/>
                    <a:pt x="607" y="1873"/>
                  </a:cubicBezTo>
                  <a:cubicBezTo>
                    <a:pt x="596" y="1946"/>
                    <a:pt x="590" y="2018"/>
                    <a:pt x="590" y="2091"/>
                  </a:cubicBezTo>
                  <a:cubicBezTo>
                    <a:pt x="590" y="2163"/>
                    <a:pt x="596" y="2236"/>
                    <a:pt x="607" y="2309"/>
                  </a:cubicBezTo>
                  <a:cubicBezTo>
                    <a:pt x="612" y="2345"/>
                    <a:pt x="594" y="2381"/>
                    <a:pt x="563" y="2400"/>
                  </a:cubicBezTo>
                  <a:lnTo>
                    <a:pt x="238" y="2587"/>
                  </a:lnTo>
                  <a:cubicBezTo>
                    <a:pt x="216" y="2600"/>
                    <a:pt x="200" y="2620"/>
                    <a:pt x="194" y="2645"/>
                  </a:cubicBezTo>
                  <a:cubicBezTo>
                    <a:pt x="187" y="2670"/>
                    <a:pt x="190" y="2696"/>
                    <a:pt x="203" y="2717"/>
                  </a:cubicBezTo>
                  <a:lnTo>
                    <a:pt x="405" y="3068"/>
                  </a:lnTo>
                  <a:cubicBezTo>
                    <a:pt x="430" y="3111"/>
                    <a:pt x="415" y="3167"/>
                    <a:pt x="372" y="3191"/>
                  </a:cubicBezTo>
                  <a:cubicBezTo>
                    <a:pt x="329" y="3217"/>
                    <a:pt x="274" y="3202"/>
                    <a:pt x="248" y="3159"/>
                  </a:cubicBezTo>
                  <a:lnTo>
                    <a:pt x="46" y="2808"/>
                  </a:lnTo>
                  <a:cubicBezTo>
                    <a:pt x="9" y="2744"/>
                    <a:pt x="0" y="2670"/>
                    <a:pt x="19" y="2599"/>
                  </a:cubicBezTo>
                  <a:cubicBezTo>
                    <a:pt x="38" y="2527"/>
                    <a:pt x="83" y="2468"/>
                    <a:pt x="147" y="2431"/>
                  </a:cubicBezTo>
                  <a:lnTo>
                    <a:pt x="420" y="2273"/>
                  </a:lnTo>
                  <a:cubicBezTo>
                    <a:pt x="413" y="2213"/>
                    <a:pt x="410" y="2152"/>
                    <a:pt x="410" y="2091"/>
                  </a:cubicBezTo>
                  <a:cubicBezTo>
                    <a:pt x="410" y="2030"/>
                    <a:pt x="413" y="1969"/>
                    <a:pt x="420" y="1908"/>
                  </a:cubicBezTo>
                  <a:lnTo>
                    <a:pt x="147" y="1751"/>
                  </a:lnTo>
                  <a:cubicBezTo>
                    <a:pt x="84" y="1714"/>
                    <a:pt x="38" y="1655"/>
                    <a:pt x="19" y="1583"/>
                  </a:cubicBezTo>
                  <a:cubicBezTo>
                    <a:pt x="0" y="1512"/>
                    <a:pt x="9" y="1438"/>
                    <a:pt x="46" y="1374"/>
                  </a:cubicBezTo>
                  <a:lnTo>
                    <a:pt x="426" y="717"/>
                  </a:lnTo>
                  <a:cubicBezTo>
                    <a:pt x="502" y="585"/>
                    <a:pt x="671" y="539"/>
                    <a:pt x="803" y="616"/>
                  </a:cubicBezTo>
                  <a:lnTo>
                    <a:pt x="1075" y="773"/>
                  </a:lnTo>
                  <a:cubicBezTo>
                    <a:pt x="1174" y="700"/>
                    <a:pt x="1280" y="639"/>
                    <a:pt x="1391" y="590"/>
                  </a:cubicBezTo>
                  <a:lnTo>
                    <a:pt x="1391" y="276"/>
                  </a:lnTo>
                  <a:cubicBezTo>
                    <a:pt x="1391" y="124"/>
                    <a:pt x="1515" y="0"/>
                    <a:pt x="1667" y="0"/>
                  </a:cubicBezTo>
                  <a:lnTo>
                    <a:pt x="2426" y="0"/>
                  </a:lnTo>
                  <a:cubicBezTo>
                    <a:pt x="2579" y="0"/>
                    <a:pt x="2703" y="124"/>
                    <a:pt x="2703" y="276"/>
                  </a:cubicBezTo>
                  <a:lnTo>
                    <a:pt x="2703" y="590"/>
                  </a:lnTo>
                  <a:cubicBezTo>
                    <a:pt x="2815" y="639"/>
                    <a:pt x="2920" y="700"/>
                    <a:pt x="3018" y="773"/>
                  </a:cubicBezTo>
                  <a:lnTo>
                    <a:pt x="3291" y="616"/>
                  </a:lnTo>
                  <a:cubicBezTo>
                    <a:pt x="3423" y="539"/>
                    <a:pt x="3592" y="585"/>
                    <a:pt x="3668" y="717"/>
                  </a:cubicBezTo>
                  <a:lnTo>
                    <a:pt x="4048" y="1374"/>
                  </a:lnTo>
                  <a:cubicBezTo>
                    <a:pt x="4085" y="1438"/>
                    <a:pt x="4094" y="1512"/>
                    <a:pt x="4075" y="1583"/>
                  </a:cubicBezTo>
                  <a:cubicBezTo>
                    <a:pt x="4056" y="1655"/>
                    <a:pt x="4011" y="1714"/>
                    <a:pt x="3947" y="1751"/>
                  </a:cubicBezTo>
                  <a:lnTo>
                    <a:pt x="3674" y="1908"/>
                  </a:lnTo>
                  <a:cubicBezTo>
                    <a:pt x="3681" y="1969"/>
                    <a:pt x="3684" y="2030"/>
                    <a:pt x="3684" y="2091"/>
                  </a:cubicBezTo>
                  <a:cubicBezTo>
                    <a:pt x="3684" y="2152"/>
                    <a:pt x="3681" y="2213"/>
                    <a:pt x="3674" y="2273"/>
                  </a:cubicBezTo>
                  <a:lnTo>
                    <a:pt x="3947" y="2431"/>
                  </a:lnTo>
                  <a:cubicBezTo>
                    <a:pt x="4010" y="2468"/>
                    <a:pt x="4056" y="2527"/>
                    <a:pt x="4075" y="2599"/>
                  </a:cubicBezTo>
                  <a:cubicBezTo>
                    <a:pt x="4094" y="2670"/>
                    <a:pt x="4085" y="2744"/>
                    <a:pt x="4048" y="2808"/>
                  </a:cubicBezTo>
                  <a:lnTo>
                    <a:pt x="3668" y="3466"/>
                  </a:lnTo>
                  <a:cubicBezTo>
                    <a:pt x="3626" y="3538"/>
                    <a:pt x="3554" y="3587"/>
                    <a:pt x="3470" y="3600"/>
                  </a:cubicBezTo>
                  <a:cubicBezTo>
                    <a:pt x="3466" y="3601"/>
                    <a:pt x="3461" y="3601"/>
                    <a:pt x="3456" y="360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190" name="Group 12">
              <a:extLst>
                <a:ext uri="{FF2B5EF4-FFF2-40B4-BE49-F238E27FC236}">
                  <a16:creationId xmlns:a16="http://schemas.microsoft.com/office/drawing/2014/main" id="{542AA421-2C02-EC49-B788-D1765D3B39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235" y="771608"/>
              <a:ext cx="1552483" cy="1202526"/>
              <a:chOff x="3065463" y="1036638"/>
              <a:chExt cx="1711325" cy="1325562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91" name="Freeform 3">
                <a:extLst>
                  <a:ext uri="{FF2B5EF4-FFF2-40B4-BE49-F238E27FC236}">
                    <a16:creationId xmlns:a16="http://schemas.microsoft.com/office/drawing/2014/main" id="{6636F91F-9C88-6949-A383-E1926AF4C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1706563"/>
                <a:ext cx="166687" cy="422275"/>
              </a:xfrm>
              <a:custGeom>
                <a:avLst/>
                <a:gdLst>
                  <a:gd name="T0" fmla="*/ 100518 w 461"/>
                  <a:gd name="T1" fmla="*/ 29469 h 1175"/>
                  <a:gd name="T2" fmla="*/ 100518 w 461"/>
                  <a:gd name="T3" fmla="*/ 29469 h 1175"/>
                  <a:gd name="T4" fmla="*/ 165964 w 461"/>
                  <a:gd name="T5" fmla="*/ 119675 h 1175"/>
                  <a:gd name="T6" fmla="*/ 165964 w 461"/>
                  <a:gd name="T7" fmla="*/ 129737 h 1175"/>
                  <a:gd name="T8" fmla="*/ 127275 w 461"/>
                  <a:gd name="T9" fmla="*/ 129737 h 1175"/>
                  <a:gd name="T10" fmla="*/ 127275 w 461"/>
                  <a:gd name="T11" fmla="*/ 117159 h 1175"/>
                  <a:gd name="T12" fmla="*/ 127275 w 461"/>
                  <a:gd name="T13" fmla="*/ 117159 h 1175"/>
                  <a:gd name="T14" fmla="*/ 84609 w 461"/>
                  <a:gd name="T15" fmla="*/ 64689 h 1175"/>
                  <a:gd name="T16" fmla="*/ 84609 w 461"/>
                  <a:gd name="T17" fmla="*/ 64689 h 1175"/>
                  <a:gd name="T18" fmla="*/ 42305 w 461"/>
                  <a:gd name="T19" fmla="*/ 117159 h 1175"/>
                  <a:gd name="T20" fmla="*/ 42305 w 461"/>
                  <a:gd name="T21" fmla="*/ 117159 h 1175"/>
                  <a:gd name="T22" fmla="*/ 166325 w 461"/>
                  <a:gd name="T23" fmla="*/ 303319 h 1175"/>
                  <a:gd name="T24" fmla="*/ 166325 w 461"/>
                  <a:gd name="T25" fmla="*/ 303319 h 1175"/>
                  <a:gd name="T26" fmla="*/ 100518 w 461"/>
                  <a:gd name="T27" fmla="*/ 394243 h 1175"/>
                  <a:gd name="T28" fmla="*/ 100518 w 461"/>
                  <a:gd name="T29" fmla="*/ 421916 h 1175"/>
                  <a:gd name="T30" fmla="*/ 66530 w 461"/>
                  <a:gd name="T31" fmla="*/ 421916 h 1175"/>
                  <a:gd name="T32" fmla="*/ 66530 w 461"/>
                  <a:gd name="T33" fmla="*/ 394243 h 1175"/>
                  <a:gd name="T34" fmla="*/ 66530 w 461"/>
                  <a:gd name="T35" fmla="*/ 394243 h 1175"/>
                  <a:gd name="T36" fmla="*/ 0 w 461"/>
                  <a:gd name="T37" fmla="*/ 303319 h 1175"/>
                  <a:gd name="T38" fmla="*/ 0 w 461"/>
                  <a:gd name="T39" fmla="*/ 280678 h 1175"/>
                  <a:gd name="T40" fmla="*/ 38689 w 461"/>
                  <a:gd name="T41" fmla="*/ 280678 h 1175"/>
                  <a:gd name="T42" fmla="*/ 38689 w 461"/>
                  <a:gd name="T43" fmla="*/ 306194 h 1175"/>
                  <a:gd name="T44" fmla="*/ 38689 w 461"/>
                  <a:gd name="T45" fmla="*/ 306194 h 1175"/>
                  <a:gd name="T46" fmla="*/ 82078 w 461"/>
                  <a:gd name="T47" fmla="*/ 357945 h 1175"/>
                  <a:gd name="T48" fmla="*/ 82078 w 461"/>
                  <a:gd name="T49" fmla="*/ 357945 h 1175"/>
                  <a:gd name="T50" fmla="*/ 125106 w 461"/>
                  <a:gd name="T51" fmla="*/ 306194 h 1175"/>
                  <a:gd name="T52" fmla="*/ 125106 w 461"/>
                  <a:gd name="T53" fmla="*/ 306194 h 1175"/>
                  <a:gd name="T54" fmla="*/ 1808 w 461"/>
                  <a:gd name="T55" fmla="*/ 119675 h 1175"/>
                  <a:gd name="T56" fmla="*/ 1808 w 461"/>
                  <a:gd name="T57" fmla="*/ 119675 h 1175"/>
                  <a:gd name="T58" fmla="*/ 66530 w 461"/>
                  <a:gd name="T59" fmla="*/ 29469 h 1175"/>
                  <a:gd name="T60" fmla="*/ 66530 w 461"/>
                  <a:gd name="T61" fmla="*/ 0 h 1175"/>
                  <a:gd name="T62" fmla="*/ 100518 w 461"/>
                  <a:gd name="T63" fmla="*/ 0 h 1175"/>
                  <a:gd name="T64" fmla="*/ 100518 w 461"/>
                  <a:gd name="T65" fmla="*/ 29469 h 11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1" h="1175">
                    <a:moveTo>
                      <a:pt x="278" y="82"/>
                    </a:moveTo>
                    <a:lnTo>
                      <a:pt x="278" y="82"/>
                    </a:lnTo>
                    <a:cubicBezTo>
                      <a:pt x="402" y="100"/>
                      <a:pt x="459" y="196"/>
                      <a:pt x="459" y="333"/>
                    </a:cubicBezTo>
                    <a:lnTo>
                      <a:pt x="459" y="361"/>
                    </a:lnTo>
                    <a:lnTo>
                      <a:pt x="352" y="361"/>
                    </a:lnTo>
                    <a:lnTo>
                      <a:pt x="352" y="326"/>
                    </a:lnTo>
                    <a:cubicBezTo>
                      <a:pt x="352" y="235"/>
                      <a:pt x="316" y="180"/>
                      <a:pt x="234" y="180"/>
                    </a:cubicBezTo>
                    <a:cubicBezTo>
                      <a:pt x="154" y="180"/>
                      <a:pt x="117" y="235"/>
                      <a:pt x="117" y="326"/>
                    </a:cubicBezTo>
                    <a:cubicBezTo>
                      <a:pt x="117" y="555"/>
                      <a:pt x="460" y="557"/>
                      <a:pt x="460" y="844"/>
                    </a:cubicBezTo>
                    <a:cubicBezTo>
                      <a:pt x="460" y="982"/>
                      <a:pt x="402" y="1080"/>
                      <a:pt x="278" y="1097"/>
                    </a:cubicBezTo>
                    <a:lnTo>
                      <a:pt x="278" y="1174"/>
                    </a:lnTo>
                    <a:lnTo>
                      <a:pt x="184" y="1174"/>
                    </a:lnTo>
                    <a:lnTo>
                      <a:pt x="184" y="1097"/>
                    </a:lnTo>
                    <a:cubicBezTo>
                      <a:pt x="58" y="1080"/>
                      <a:pt x="0" y="983"/>
                      <a:pt x="0" y="844"/>
                    </a:cubicBezTo>
                    <a:lnTo>
                      <a:pt x="0" y="781"/>
                    </a:lnTo>
                    <a:lnTo>
                      <a:pt x="107" y="781"/>
                    </a:lnTo>
                    <a:lnTo>
                      <a:pt x="107" y="852"/>
                    </a:lnTo>
                    <a:cubicBezTo>
                      <a:pt x="107" y="944"/>
                      <a:pt x="145" y="996"/>
                      <a:pt x="227" y="996"/>
                    </a:cubicBezTo>
                    <a:cubicBezTo>
                      <a:pt x="310" y="996"/>
                      <a:pt x="346" y="944"/>
                      <a:pt x="346" y="852"/>
                    </a:cubicBezTo>
                    <a:cubicBezTo>
                      <a:pt x="346" y="624"/>
                      <a:pt x="5" y="621"/>
                      <a:pt x="5" y="333"/>
                    </a:cubicBezTo>
                    <a:cubicBezTo>
                      <a:pt x="5" y="193"/>
                      <a:pt x="62" y="101"/>
                      <a:pt x="184" y="82"/>
                    </a:cubicBezTo>
                    <a:lnTo>
                      <a:pt x="184" y="0"/>
                    </a:lnTo>
                    <a:lnTo>
                      <a:pt x="278" y="0"/>
                    </a:lnTo>
                    <a:lnTo>
                      <a:pt x="278" y="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2" name="Freeform 51">
                <a:extLst>
                  <a:ext uri="{FF2B5EF4-FFF2-40B4-BE49-F238E27FC236}">
                    <a16:creationId xmlns:a16="http://schemas.microsoft.com/office/drawing/2014/main" id="{E0DC909D-95E4-6F43-9127-9A644F77A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950" y="1414463"/>
                <a:ext cx="1004888" cy="947737"/>
              </a:xfrm>
              <a:custGeom>
                <a:avLst/>
                <a:gdLst>
                  <a:gd name="T0" fmla="*/ 278315 w 2791"/>
                  <a:gd name="T1" fmla="*/ 947377 h 2634"/>
                  <a:gd name="T2" fmla="*/ 278315 w 2791"/>
                  <a:gd name="T3" fmla="*/ 947377 h 2634"/>
                  <a:gd name="T4" fmla="*/ 262833 w 2791"/>
                  <a:gd name="T5" fmla="*/ 943419 h 2634"/>
                  <a:gd name="T6" fmla="*/ 262833 w 2791"/>
                  <a:gd name="T7" fmla="*/ 943419 h 2634"/>
                  <a:gd name="T8" fmla="*/ 85691 w 2791"/>
                  <a:gd name="T9" fmla="*/ 782585 h 2634"/>
                  <a:gd name="T10" fmla="*/ 85691 w 2791"/>
                  <a:gd name="T11" fmla="*/ 782585 h 2634"/>
                  <a:gd name="T12" fmla="*/ 0 w 2791"/>
                  <a:gd name="T13" fmla="*/ 501934 h 2634"/>
                  <a:gd name="T14" fmla="*/ 0 w 2791"/>
                  <a:gd name="T15" fmla="*/ 501934 h 2634"/>
                  <a:gd name="T16" fmla="*/ 502264 w 2791"/>
                  <a:gd name="T17" fmla="*/ 0 h 2634"/>
                  <a:gd name="T18" fmla="*/ 502264 w 2791"/>
                  <a:gd name="T19" fmla="*/ 0 h 2634"/>
                  <a:gd name="T20" fmla="*/ 1004528 w 2791"/>
                  <a:gd name="T21" fmla="*/ 501934 h 2634"/>
                  <a:gd name="T22" fmla="*/ 1004528 w 2791"/>
                  <a:gd name="T23" fmla="*/ 501934 h 2634"/>
                  <a:gd name="T24" fmla="*/ 964923 w 2791"/>
                  <a:gd name="T25" fmla="*/ 697310 h 2634"/>
                  <a:gd name="T26" fmla="*/ 964923 w 2791"/>
                  <a:gd name="T27" fmla="*/ 697310 h 2634"/>
                  <a:gd name="T28" fmla="*/ 922437 w 2791"/>
                  <a:gd name="T29" fmla="*/ 714581 h 2634"/>
                  <a:gd name="T30" fmla="*/ 922437 w 2791"/>
                  <a:gd name="T31" fmla="*/ 714581 h 2634"/>
                  <a:gd name="T32" fmla="*/ 905155 w 2791"/>
                  <a:gd name="T33" fmla="*/ 672123 h 2634"/>
                  <a:gd name="T34" fmla="*/ 905155 w 2791"/>
                  <a:gd name="T35" fmla="*/ 672123 h 2634"/>
                  <a:gd name="T36" fmla="*/ 939360 w 2791"/>
                  <a:gd name="T37" fmla="*/ 501934 h 2634"/>
                  <a:gd name="T38" fmla="*/ 939360 w 2791"/>
                  <a:gd name="T39" fmla="*/ 501934 h 2634"/>
                  <a:gd name="T40" fmla="*/ 502264 w 2791"/>
                  <a:gd name="T41" fmla="*/ 65125 h 2634"/>
                  <a:gd name="T42" fmla="*/ 502264 w 2791"/>
                  <a:gd name="T43" fmla="*/ 65125 h 2634"/>
                  <a:gd name="T44" fmla="*/ 65168 w 2791"/>
                  <a:gd name="T45" fmla="*/ 501934 h 2634"/>
                  <a:gd name="T46" fmla="*/ 65168 w 2791"/>
                  <a:gd name="T47" fmla="*/ 501934 h 2634"/>
                  <a:gd name="T48" fmla="*/ 139698 w 2791"/>
                  <a:gd name="T49" fmla="*/ 746244 h 2634"/>
                  <a:gd name="T50" fmla="*/ 139698 w 2791"/>
                  <a:gd name="T51" fmla="*/ 746244 h 2634"/>
                  <a:gd name="T52" fmla="*/ 293797 w 2791"/>
                  <a:gd name="T53" fmla="*/ 886210 h 2634"/>
                  <a:gd name="T54" fmla="*/ 293797 w 2791"/>
                  <a:gd name="T55" fmla="*/ 886210 h 2634"/>
                  <a:gd name="T56" fmla="*/ 307119 w 2791"/>
                  <a:gd name="T57" fmla="*/ 930466 h 2634"/>
                  <a:gd name="T58" fmla="*/ 307119 w 2791"/>
                  <a:gd name="T59" fmla="*/ 930466 h 2634"/>
                  <a:gd name="T60" fmla="*/ 278315 w 2791"/>
                  <a:gd name="T61" fmla="*/ 947377 h 26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791" h="2634">
                    <a:moveTo>
                      <a:pt x="773" y="2633"/>
                    </a:moveTo>
                    <a:lnTo>
                      <a:pt x="773" y="2633"/>
                    </a:lnTo>
                    <a:cubicBezTo>
                      <a:pt x="759" y="2633"/>
                      <a:pt x="743" y="2629"/>
                      <a:pt x="730" y="2622"/>
                    </a:cubicBezTo>
                    <a:cubicBezTo>
                      <a:pt x="534" y="2515"/>
                      <a:pt x="363" y="2361"/>
                      <a:pt x="238" y="2175"/>
                    </a:cubicBezTo>
                    <a:cubicBezTo>
                      <a:pt x="82" y="1945"/>
                      <a:pt x="0" y="1675"/>
                      <a:pt x="0" y="1395"/>
                    </a:cubicBezTo>
                    <a:cubicBezTo>
                      <a:pt x="0" y="626"/>
                      <a:pt x="626" y="0"/>
                      <a:pt x="1395" y="0"/>
                    </a:cubicBezTo>
                    <a:cubicBezTo>
                      <a:pt x="2164" y="0"/>
                      <a:pt x="2790" y="626"/>
                      <a:pt x="2790" y="1395"/>
                    </a:cubicBezTo>
                    <a:cubicBezTo>
                      <a:pt x="2790" y="1584"/>
                      <a:pt x="2753" y="1766"/>
                      <a:pt x="2680" y="1938"/>
                    </a:cubicBezTo>
                    <a:cubicBezTo>
                      <a:pt x="2660" y="1984"/>
                      <a:pt x="2608" y="2006"/>
                      <a:pt x="2562" y="1986"/>
                    </a:cubicBezTo>
                    <a:cubicBezTo>
                      <a:pt x="2515" y="1967"/>
                      <a:pt x="2494" y="1914"/>
                      <a:pt x="2514" y="1868"/>
                    </a:cubicBezTo>
                    <a:cubicBezTo>
                      <a:pt x="2577" y="1718"/>
                      <a:pt x="2609" y="1559"/>
                      <a:pt x="2609" y="1395"/>
                    </a:cubicBezTo>
                    <a:cubicBezTo>
                      <a:pt x="2609" y="726"/>
                      <a:pt x="2064" y="181"/>
                      <a:pt x="1395" y="181"/>
                    </a:cubicBezTo>
                    <a:cubicBezTo>
                      <a:pt x="725" y="181"/>
                      <a:pt x="181" y="726"/>
                      <a:pt x="181" y="1395"/>
                    </a:cubicBezTo>
                    <a:cubicBezTo>
                      <a:pt x="181" y="1638"/>
                      <a:pt x="252" y="1873"/>
                      <a:pt x="388" y="2074"/>
                    </a:cubicBezTo>
                    <a:cubicBezTo>
                      <a:pt x="497" y="2236"/>
                      <a:pt x="645" y="2370"/>
                      <a:pt x="816" y="2463"/>
                    </a:cubicBezTo>
                    <a:cubicBezTo>
                      <a:pt x="860" y="2487"/>
                      <a:pt x="876" y="2542"/>
                      <a:pt x="853" y="2586"/>
                    </a:cubicBezTo>
                    <a:cubicBezTo>
                      <a:pt x="836" y="2616"/>
                      <a:pt x="805" y="2633"/>
                      <a:pt x="773" y="263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3" name="Freeform 53">
                <a:extLst>
                  <a:ext uri="{FF2B5EF4-FFF2-40B4-BE49-F238E27FC236}">
                    <a16:creationId xmlns:a16="http://schemas.microsoft.com/office/drawing/2014/main" id="{14756FCD-2A93-0F4C-9D1A-1DF73E16B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263" y="1036638"/>
                <a:ext cx="65087" cy="288925"/>
              </a:xfrm>
              <a:custGeom>
                <a:avLst/>
                <a:gdLst>
                  <a:gd name="T0" fmla="*/ 32544 w 182"/>
                  <a:gd name="T1" fmla="*/ 288566 h 804"/>
                  <a:gd name="T2" fmla="*/ 32544 w 182"/>
                  <a:gd name="T3" fmla="*/ 288566 h 804"/>
                  <a:gd name="T4" fmla="*/ 0 w 182"/>
                  <a:gd name="T5" fmla="*/ 256223 h 804"/>
                  <a:gd name="T6" fmla="*/ 0 w 182"/>
                  <a:gd name="T7" fmla="*/ 32342 h 804"/>
                  <a:gd name="T8" fmla="*/ 0 w 182"/>
                  <a:gd name="T9" fmla="*/ 32342 h 804"/>
                  <a:gd name="T10" fmla="*/ 32544 w 182"/>
                  <a:gd name="T11" fmla="*/ 0 h 804"/>
                  <a:gd name="T12" fmla="*/ 32544 w 182"/>
                  <a:gd name="T13" fmla="*/ 0 h 804"/>
                  <a:gd name="T14" fmla="*/ 64729 w 182"/>
                  <a:gd name="T15" fmla="*/ 32342 h 804"/>
                  <a:gd name="T16" fmla="*/ 64729 w 182"/>
                  <a:gd name="T17" fmla="*/ 256223 h 804"/>
                  <a:gd name="T18" fmla="*/ 64729 w 182"/>
                  <a:gd name="T19" fmla="*/ 256223 h 804"/>
                  <a:gd name="T20" fmla="*/ 32544 w 182"/>
                  <a:gd name="T21" fmla="*/ 288566 h 8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2" h="804">
                    <a:moveTo>
                      <a:pt x="91" y="803"/>
                    </a:moveTo>
                    <a:lnTo>
                      <a:pt x="91" y="803"/>
                    </a:lnTo>
                    <a:cubicBezTo>
                      <a:pt x="41" y="803"/>
                      <a:pt x="0" y="763"/>
                      <a:pt x="0" y="713"/>
                    </a:cubicBezTo>
                    <a:lnTo>
                      <a:pt x="0" y="90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0"/>
                    </a:cubicBezTo>
                    <a:lnTo>
                      <a:pt x="181" y="713"/>
                    </a:lnTo>
                    <a:cubicBezTo>
                      <a:pt x="181" y="763"/>
                      <a:pt x="141" y="803"/>
                      <a:pt x="91" y="8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4" name="Freeform 54">
                <a:extLst>
                  <a:ext uri="{FF2B5EF4-FFF2-40B4-BE49-F238E27FC236}">
                    <a16:creationId xmlns:a16="http://schemas.microsoft.com/office/drawing/2014/main" id="{C87E8037-F7F5-1646-99F9-8376D69AE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0263" y="1204913"/>
                <a:ext cx="206375" cy="250825"/>
              </a:xfrm>
              <a:custGeom>
                <a:avLst/>
                <a:gdLst>
                  <a:gd name="T0" fmla="*/ 168852 w 572"/>
                  <a:gd name="T1" fmla="*/ 250465 h 697"/>
                  <a:gd name="T2" fmla="*/ 168852 w 572"/>
                  <a:gd name="T3" fmla="*/ 250465 h 697"/>
                  <a:gd name="T4" fmla="*/ 142514 w 572"/>
                  <a:gd name="T5" fmla="*/ 237150 h 697"/>
                  <a:gd name="T6" fmla="*/ 10824 w 572"/>
                  <a:gd name="T7" fmla="*/ 56139 h 697"/>
                  <a:gd name="T8" fmla="*/ 10824 w 572"/>
                  <a:gd name="T9" fmla="*/ 56139 h 697"/>
                  <a:gd name="T10" fmla="*/ 17679 w 572"/>
                  <a:gd name="T11" fmla="*/ 10796 h 697"/>
                  <a:gd name="T12" fmla="*/ 17679 w 572"/>
                  <a:gd name="T13" fmla="*/ 10796 h 697"/>
                  <a:gd name="T14" fmla="*/ 63500 w 572"/>
                  <a:gd name="T15" fmla="*/ 17993 h 697"/>
                  <a:gd name="T16" fmla="*/ 195551 w 572"/>
                  <a:gd name="T17" fmla="*/ 198645 h 697"/>
                  <a:gd name="T18" fmla="*/ 195551 w 572"/>
                  <a:gd name="T19" fmla="*/ 198645 h 697"/>
                  <a:gd name="T20" fmla="*/ 188335 w 572"/>
                  <a:gd name="T21" fmla="*/ 244347 h 697"/>
                  <a:gd name="T22" fmla="*/ 188335 w 572"/>
                  <a:gd name="T23" fmla="*/ 244347 h 697"/>
                  <a:gd name="T24" fmla="*/ 168852 w 572"/>
                  <a:gd name="T25" fmla="*/ 250465 h 6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7">
                    <a:moveTo>
                      <a:pt x="468" y="696"/>
                    </a:moveTo>
                    <a:lnTo>
                      <a:pt x="468" y="696"/>
                    </a:lnTo>
                    <a:cubicBezTo>
                      <a:pt x="441" y="696"/>
                      <a:pt x="413" y="683"/>
                      <a:pt x="395" y="659"/>
                    </a:cubicBezTo>
                    <a:lnTo>
                      <a:pt x="30" y="156"/>
                    </a:lnTo>
                    <a:cubicBezTo>
                      <a:pt x="0" y="115"/>
                      <a:pt x="10" y="59"/>
                      <a:pt x="49" y="30"/>
                    </a:cubicBezTo>
                    <a:cubicBezTo>
                      <a:pt x="90" y="0"/>
                      <a:pt x="147" y="9"/>
                      <a:pt x="176" y="50"/>
                    </a:cubicBezTo>
                    <a:lnTo>
                      <a:pt x="542" y="552"/>
                    </a:lnTo>
                    <a:cubicBezTo>
                      <a:pt x="571" y="593"/>
                      <a:pt x="562" y="649"/>
                      <a:pt x="522" y="679"/>
                    </a:cubicBezTo>
                    <a:cubicBezTo>
                      <a:pt x="505" y="690"/>
                      <a:pt x="487" y="696"/>
                      <a:pt x="468" y="69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5" name="Freeform 55">
                <a:extLst>
                  <a:ext uri="{FF2B5EF4-FFF2-40B4-BE49-F238E27FC236}">
                    <a16:creationId xmlns:a16="http://schemas.microsoft.com/office/drawing/2014/main" id="{B1EA5CE3-375A-5D41-8839-0078A33F5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5463" y="1641475"/>
                <a:ext cx="285750" cy="138113"/>
              </a:xfrm>
              <a:custGeom>
                <a:avLst/>
                <a:gdLst>
                  <a:gd name="T0" fmla="*/ 248728 w 795"/>
                  <a:gd name="T1" fmla="*/ 137754 h 385"/>
                  <a:gd name="T2" fmla="*/ 248728 w 795"/>
                  <a:gd name="T3" fmla="*/ 137754 h 385"/>
                  <a:gd name="T4" fmla="*/ 239024 w 795"/>
                  <a:gd name="T5" fmla="*/ 136319 h 385"/>
                  <a:gd name="T6" fmla="*/ 26239 w 795"/>
                  <a:gd name="T7" fmla="*/ 67442 h 385"/>
                  <a:gd name="T8" fmla="*/ 26239 w 795"/>
                  <a:gd name="T9" fmla="*/ 67442 h 385"/>
                  <a:gd name="T10" fmla="*/ 5392 w 795"/>
                  <a:gd name="T11" fmla="*/ 26546 h 385"/>
                  <a:gd name="T12" fmla="*/ 5392 w 795"/>
                  <a:gd name="T13" fmla="*/ 26546 h 385"/>
                  <a:gd name="T14" fmla="*/ 46367 w 795"/>
                  <a:gd name="T15" fmla="*/ 5740 h 385"/>
                  <a:gd name="T16" fmla="*/ 258792 w 795"/>
                  <a:gd name="T17" fmla="*/ 74617 h 385"/>
                  <a:gd name="T18" fmla="*/ 258792 w 795"/>
                  <a:gd name="T19" fmla="*/ 74617 h 385"/>
                  <a:gd name="T20" fmla="*/ 279999 w 795"/>
                  <a:gd name="T21" fmla="*/ 115513 h 385"/>
                  <a:gd name="T22" fmla="*/ 279999 w 795"/>
                  <a:gd name="T23" fmla="*/ 115513 h 385"/>
                  <a:gd name="T24" fmla="*/ 248728 w 795"/>
                  <a:gd name="T25" fmla="*/ 137754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692" y="384"/>
                    </a:moveTo>
                    <a:lnTo>
                      <a:pt x="692" y="384"/>
                    </a:lnTo>
                    <a:cubicBezTo>
                      <a:pt x="683" y="384"/>
                      <a:pt x="673" y="383"/>
                      <a:pt x="665" y="380"/>
                    </a:cubicBezTo>
                    <a:lnTo>
                      <a:pt x="73" y="188"/>
                    </a:lnTo>
                    <a:cubicBezTo>
                      <a:pt x="25" y="172"/>
                      <a:pt x="0" y="121"/>
                      <a:pt x="15" y="74"/>
                    </a:cubicBezTo>
                    <a:cubicBezTo>
                      <a:pt x="31" y="26"/>
                      <a:pt x="81" y="0"/>
                      <a:pt x="129" y="16"/>
                    </a:cubicBezTo>
                    <a:lnTo>
                      <a:pt x="720" y="208"/>
                    </a:lnTo>
                    <a:cubicBezTo>
                      <a:pt x="768" y="223"/>
                      <a:pt x="794" y="274"/>
                      <a:pt x="779" y="322"/>
                    </a:cubicBezTo>
                    <a:cubicBezTo>
                      <a:pt x="766" y="360"/>
                      <a:pt x="730" y="384"/>
                      <a:pt x="692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6" name="Freeform 56">
                <a:extLst>
                  <a:ext uri="{FF2B5EF4-FFF2-40B4-BE49-F238E27FC236}">
                    <a16:creationId xmlns:a16="http://schemas.microsoft.com/office/drawing/2014/main" id="{16596CAF-AFB1-DE42-B17A-28C3440F5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988" y="2103438"/>
                <a:ext cx="285750" cy="138112"/>
              </a:xfrm>
              <a:custGeom>
                <a:avLst/>
                <a:gdLst>
                  <a:gd name="T0" fmla="*/ 36303 w 795"/>
                  <a:gd name="T1" fmla="*/ 137753 h 385"/>
                  <a:gd name="T2" fmla="*/ 36303 w 795"/>
                  <a:gd name="T3" fmla="*/ 137753 h 385"/>
                  <a:gd name="T4" fmla="*/ 5751 w 795"/>
                  <a:gd name="T5" fmla="*/ 115153 h 385"/>
                  <a:gd name="T6" fmla="*/ 5751 w 795"/>
                  <a:gd name="T7" fmla="*/ 115153 h 385"/>
                  <a:gd name="T8" fmla="*/ 26598 w 795"/>
                  <a:gd name="T9" fmla="*/ 74258 h 385"/>
                  <a:gd name="T10" fmla="*/ 239024 w 795"/>
                  <a:gd name="T11" fmla="*/ 5381 h 385"/>
                  <a:gd name="T12" fmla="*/ 239024 w 795"/>
                  <a:gd name="T13" fmla="*/ 5381 h 385"/>
                  <a:gd name="T14" fmla="*/ 279640 w 795"/>
                  <a:gd name="T15" fmla="*/ 26187 h 385"/>
                  <a:gd name="T16" fmla="*/ 279640 w 795"/>
                  <a:gd name="T17" fmla="*/ 26187 h 385"/>
                  <a:gd name="T18" fmla="*/ 258792 w 795"/>
                  <a:gd name="T19" fmla="*/ 67083 h 385"/>
                  <a:gd name="T20" fmla="*/ 46726 w 795"/>
                  <a:gd name="T21" fmla="*/ 135960 h 385"/>
                  <a:gd name="T22" fmla="*/ 46726 w 795"/>
                  <a:gd name="T23" fmla="*/ 135960 h 385"/>
                  <a:gd name="T24" fmla="*/ 36303 w 795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6" y="321"/>
                    </a:cubicBezTo>
                    <a:cubicBezTo>
                      <a:pt x="0" y="274"/>
                      <a:pt x="26" y="223"/>
                      <a:pt x="74" y="207"/>
                    </a:cubicBezTo>
                    <a:lnTo>
                      <a:pt x="665" y="15"/>
                    </a:lnTo>
                    <a:cubicBezTo>
                      <a:pt x="712" y="0"/>
                      <a:pt x="763" y="26"/>
                      <a:pt x="778" y="73"/>
                    </a:cubicBezTo>
                    <a:cubicBezTo>
                      <a:pt x="794" y="121"/>
                      <a:pt x="768" y="172"/>
                      <a:pt x="720" y="187"/>
                    </a:cubicBezTo>
                    <a:lnTo>
                      <a:pt x="130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7" name="Freeform 57">
                <a:extLst>
                  <a:ext uri="{FF2B5EF4-FFF2-40B4-BE49-F238E27FC236}">
                    <a16:creationId xmlns:a16="http://schemas.microsoft.com/office/drawing/2014/main" id="{8B0928C6-8EA1-8540-AF58-D0157022A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038" y="1614488"/>
                <a:ext cx="285750" cy="138112"/>
              </a:xfrm>
              <a:custGeom>
                <a:avLst/>
                <a:gdLst>
                  <a:gd name="T0" fmla="*/ 36394 w 793"/>
                  <a:gd name="T1" fmla="*/ 137753 h 385"/>
                  <a:gd name="T2" fmla="*/ 36394 w 793"/>
                  <a:gd name="T3" fmla="*/ 137753 h 385"/>
                  <a:gd name="T4" fmla="*/ 5405 w 793"/>
                  <a:gd name="T5" fmla="*/ 115153 h 385"/>
                  <a:gd name="T6" fmla="*/ 5405 w 793"/>
                  <a:gd name="T7" fmla="*/ 115153 h 385"/>
                  <a:gd name="T8" fmla="*/ 26305 w 793"/>
                  <a:gd name="T9" fmla="*/ 74258 h 385"/>
                  <a:gd name="T10" fmla="*/ 238906 w 793"/>
                  <a:gd name="T11" fmla="*/ 5381 h 385"/>
                  <a:gd name="T12" fmla="*/ 238906 w 793"/>
                  <a:gd name="T13" fmla="*/ 5381 h 385"/>
                  <a:gd name="T14" fmla="*/ 279985 w 793"/>
                  <a:gd name="T15" fmla="*/ 26546 h 385"/>
                  <a:gd name="T16" fmla="*/ 279985 w 793"/>
                  <a:gd name="T17" fmla="*/ 26546 h 385"/>
                  <a:gd name="T18" fmla="*/ 259085 w 793"/>
                  <a:gd name="T19" fmla="*/ 67083 h 385"/>
                  <a:gd name="T20" fmla="*/ 46484 w 793"/>
                  <a:gd name="T21" fmla="*/ 135960 h 385"/>
                  <a:gd name="T22" fmla="*/ 46484 w 793"/>
                  <a:gd name="T23" fmla="*/ 135960 h 385"/>
                  <a:gd name="T24" fmla="*/ 36394 w 793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3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5" y="321"/>
                    </a:cubicBezTo>
                    <a:cubicBezTo>
                      <a:pt x="0" y="274"/>
                      <a:pt x="26" y="223"/>
                      <a:pt x="73" y="207"/>
                    </a:cubicBezTo>
                    <a:lnTo>
                      <a:pt x="663" y="15"/>
                    </a:lnTo>
                    <a:cubicBezTo>
                      <a:pt x="711" y="0"/>
                      <a:pt x="762" y="26"/>
                      <a:pt x="777" y="74"/>
                    </a:cubicBezTo>
                    <a:cubicBezTo>
                      <a:pt x="792" y="121"/>
                      <a:pt x="767" y="172"/>
                      <a:pt x="719" y="187"/>
                    </a:cubicBezTo>
                    <a:lnTo>
                      <a:pt x="129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8" name="Freeform 58">
                <a:extLst>
                  <a:ext uri="{FF2B5EF4-FFF2-40B4-BE49-F238E27FC236}">
                    <a16:creationId xmlns:a16="http://schemas.microsoft.com/office/drawing/2014/main" id="{2ED7FA92-2AAD-9542-BB96-D8A8555CC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325" y="1189038"/>
                <a:ext cx="206375" cy="250825"/>
              </a:xfrm>
              <a:custGeom>
                <a:avLst/>
                <a:gdLst>
                  <a:gd name="T0" fmla="*/ 36801 w 572"/>
                  <a:gd name="T1" fmla="*/ 250465 h 696"/>
                  <a:gd name="T2" fmla="*/ 36801 w 572"/>
                  <a:gd name="T3" fmla="*/ 250465 h 696"/>
                  <a:gd name="T4" fmla="*/ 18040 w 572"/>
                  <a:gd name="T5" fmla="*/ 244338 h 696"/>
                  <a:gd name="T6" fmla="*/ 18040 w 572"/>
                  <a:gd name="T7" fmla="*/ 244338 h 696"/>
                  <a:gd name="T8" fmla="*/ 10824 w 572"/>
                  <a:gd name="T9" fmla="*/ 198930 h 696"/>
                  <a:gd name="T10" fmla="*/ 142153 w 572"/>
                  <a:gd name="T11" fmla="*/ 17659 h 696"/>
                  <a:gd name="T12" fmla="*/ 142153 w 572"/>
                  <a:gd name="T13" fmla="*/ 17659 h 696"/>
                  <a:gd name="T14" fmla="*/ 187974 w 572"/>
                  <a:gd name="T15" fmla="*/ 10451 h 696"/>
                  <a:gd name="T16" fmla="*/ 187974 w 572"/>
                  <a:gd name="T17" fmla="*/ 10451 h 696"/>
                  <a:gd name="T18" fmla="*/ 195190 w 572"/>
                  <a:gd name="T19" fmla="*/ 55859 h 696"/>
                  <a:gd name="T20" fmla="*/ 63500 w 572"/>
                  <a:gd name="T21" fmla="*/ 237131 h 696"/>
                  <a:gd name="T22" fmla="*/ 63500 w 572"/>
                  <a:gd name="T23" fmla="*/ 237131 h 696"/>
                  <a:gd name="T24" fmla="*/ 36801 w 572"/>
                  <a:gd name="T25" fmla="*/ 250465 h 6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6">
                    <a:moveTo>
                      <a:pt x="102" y="695"/>
                    </a:moveTo>
                    <a:lnTo>
                      <a:pt x="102" y="695"/>
                    </a:lnTo>
                    <a:cubicBezTo>
                      <a:pt x="84" y="695"/>
                      <a:pt x="66" y="690"/>
                      <a:pt x="50" y="678"/>
                    </a:cubicBezTo>
                    <a:cubicBezTo>
                      <a:pt x="9" y="649"/>
                      <a:pt x="0" y="592"/>
                      <a:pt x="30" y="552"/>
                    </a:cubicBezTo>
                    <a:lnTo>
                      <a:pt x="394" y="49"/>
                    </a:lnTo>
                    <a:cubicBezTo>
                      <a:pt x="424" y="9"/>
                      <a:pt x="481" y="0"/>
                      <a:pt x="521" y="29"/>
                    </a:cubicBezTo>
                    <a:cubicBezTo>
                      <a:pt x="561" y="59"/>
                      <a:pt x="571" y="115"/>
                      <a:pt x="541" y="155"/>
                    </a:cubicBezTo>
                    <a:lnTo>
                      <a:pt x="176" y="658"/>
                    </a:lnTo>
                    <a:cubicBezTo>
                      <a:pt x="158" y="682"/>
                      <a:pt x="131" y="695"/>
                      <a:pt x="102" y="6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695325" y="3449288"/>
            <a:ext cx="3177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latin typeface="Quicksand" panose="02070303000000060000"/>
              </a:rPr>
              <a:t>FORMULA OF REAL GDP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2628" y="4371025"/>
            <a:ext cx="4932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Quicksand" panose="02070303000000060000"/>
              </a:rPr>
              <a:t>REAL GDP</a:t>
            </a:r>
            <a:r>
              <a:rPr lang="en-US" sz="2400" dirty="0">
                <a:latin typeface="Quicksand" panose="02070303000000060000"/>
              </a:rPr>
              <a:t>= Q X P (Constant prices)</a:t>
            </a:r>
            <a:endParaRPr lang="en-US" sz="3600" dirty="0">
              <a:latin typeface="Quicksand" panose="0207030300000006000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06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02087" y="2323660"/>
            <a:ext cx="7333099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latin typeface="Quicksand" panose="02070303000000060000"/>
              </a:rPr>
              <a:t>Per capita income is a measure of the amount of money earned per person in a nation or geographic region.</a:t>
            </a:r>
          </a:p>
          <a:p>
            <a:pPr>
              <a:lnSpc>
                <a:spcPts val="3500"/>
              </a:lnSpc>
            </a:pPr>
            <a:endParaRPr lang="en-US" sz="2400" dirty="0">
              <a:latin typeface="Quicksand" panose="02070303000000060000"/>
            </a:endParaRPr>
          </a:p>
          <a:p>
            <a:pPr>
              <a:lnSpc>
                <a:spcPts val="3500"/>
              </a:lnSpc>
            </a:pPr>
            <a:r>
              <a:rPr lang="en-US" sz="2400" dirty="0">
                <a:latin typeface="Quicksand" panose="02070303000000060000"/>
              </a:rPr>
              <a:t>Per capita income for a nation is calculated by dividing the country's national income by its population.</a:t>
            </a:r>
            <a:endParaRPr lang="en-US" sz="3600" dirty="0">
              <a:latin typeface="Quicksand" panose="0207030300000006000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778" y="948398"/>
            <a:ext cx="4615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u="sng" dirty="0">
                <a:solidFill>
                  <a:schemeClr val="accent1">
                    <a:lumMod val="75000"/>
                  </a:schemeClr>
                </a:solidFill>
                <a:latin typeface="Quicksand" panose="02070303000000060000"/>
              </a:rPr>
              <a:t>Per capita income</a:t>
            </a:r>
            <a:endParaRPr lang="en-US" sz="4800" b="1" u="sng" spc="-150" dirty="0">
              <a:solidFill>
                <a:schemeClr val="accent1">
                  <a:lumMod val="75000"/>
                </a:schemeClr>
              </a:solidFill>
              <a:latin typeface="Quicksand" panose="02070303000000060000" pitchFamily="18" charset="77"/>
              <a:ea typeface="Nunito Bold" charset="0"/>
              <a:cs typeface="Nunito Bold" charset="0"/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D3AE9B2-D269-1740-836C-DFA4C38374C7}"/>
              </a:ext>
            </a:extLst>
          </p:cNvPr>
          <p:cNvGrpSpPr/>
          <p:nvPr/>
        </p:nvGrpSpPr>
        <p:grpSpPr>
          <a:xfrm>
            <a:off x="7228287" y="-1876573"/>
            <a:ext cx="6877217" cy="8859417"/>
            <a:chOff x="-1371198" y="-51988"/>
            <a:chExt cx="5363952" cy="6909988"/>
          </a:xfrm>
        </p:grpSpPr>
        <p:grpSp>
          <p:nvGrpSpPr>
            <p:cNvPr id="133" name="Group 7">
              <a:extLst>
                <a:ext uri="{FF2B5EF4-FFF2-40B4-BE49-F238E27FC236}">
                  <a16:creationId xmlns:a16="http://schemas.microsoft.com/office/drawing/2014/main" id="{1D90745B-15EE-DC4C-940E-13ED46EDF8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944" y="4214227"/>
              <a:ext cx="1483356" cy="1350862"/>
              <a:chOff x="2135188" y="3590925"/>
              <a:chExt cx="1635125" cy="1489075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187" name="Freeform 4">
                <a:extLst>
                  <a:ext uri="{FF2B5EF4-FFF2-40B4-BE49-F238E27FC236}">
                    <a16:creationId xmlns:a16="http://schemas.microsoft.com/office/drawing/2014/main" id="{0D9F7E6B-A955-3A43-AB83-8D70ED6B4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5188" y="3590925"/>
                <a:ext cx="1635125" cy="1489075"/>
              </a:xfrm>
              <a:custGeom>
                <a:avLst/>
                <a:gdLst>
                  <a:gd name="T0" fmla="*/ 817383 w 4543"/>
                  <a:gd name="T1" fmla="*/ 172010 h 4138"/>
                  <a:gd name="T2" fmla="*/ 817383 w 4543"/>
                  <a:gd name="T3" fmla="*/ 172010 h 4138"/>
                  <a:gd name="T4" fmla="*/ 412470 w 4543"/>
                  <a:gd name="T5" fmla="*/ 338982 h 4138"/>
                  <a:gd name="T6" fmla="*/ 412470 w 4543"/>
                  <a:gd name="T7" fmla="*/ 338982 h 4138"/>
                  <a:gd name="T8" fmla="*/ 412470 w 4543"/>
                  <a:gd name="T9" fmla="*/ 1149013 h 4138"/>
                  <a:gd name="T10" fmla="*/ 412470 w 4543"/>
                  <a:gd name="T11" fmla="*/ 1149013 h 4138"/>
                  <a:gd name="T12" fmla="*/ 817383 w 4543"/>
                  <a:gd name="T13" fmla="*/ 1316345 h 4138"/>
                  <a:gd name="T14" fmla="*/ 817383 w 4543"/>
                  <a:gd name="T15" fmla="*/ 1316345 h 4138"/>
                  <a:gd name="T16" fmla="*/ 817383 w 4543"/>
                  <a:gd name="T17" fmla="*/ 1316345 h 4138"/>
                  <a:gd name="T18" fmla="*/ 1222295 w 4543"/>
                  <a:gd name="T19" fmla="*/ 1149013 h 4138"/>
                  <a:gd name="T20" fmla="*/ 1222295 w 4543"/>
                  <a:gd name="T21" fmla="*/ 1149013 h 4138"/>
                  <a:gd name="T22" fmla="*/ 1222655 w 4543"/>
                  <a:gd name="T23" fmla="*/ 338982 h 4138"/>
                  <a:gd name="T24" fmla="*/ 1222655 w 4543"/>
                  <a:gd name="T25" fmla="*/ 338982 h 4138"/>
                  <a:gd name="T26" fmla="*/ 817383 w 4543"/>
                  <a:gd name="T27" fmla="*/ 172010 h 4138"/>
                  <a:gd name="T28" fmla="*/ 817383 w 4543"/>
                  <a:gd name="T29" fmla="*/ 1381479 h 4138"/>
                  <a:gd name="T30" fmla="*/ 817383 w 4543"/>
                  <a:gd name="T31" fmla="*/ 1381479 h 4138"/>
                  <a:gd name="T32" fmla="*/ 817383 w 4543"/>
                  <a:gd name="T33" fmla="*/ 1381479 h 4138"/>
                  <a:gd name="T34" fmla="*/ 366400 w 4543"/>
                  <a:gd name="T35" fmla="*/ 1195074 h 4138"/>
                  <a:gd name="T36" fmla="*/ 366400 w 4543"/>
                  <a:gd name="T37" fmla="*/ 1195074 h 4138"/>
                  <a:gd name="T38" fmla="*/ 366400 w 4543"/>
                  <a:gd name="T39" fmla="*/ 293281 h 4138"/>
                  <a:gd name="T40" fmla="*/ 366400 w 4543"/>
                  <a:gd name="T41" fmla="*/ 293281 h 4138"/>
                  <a:gd name="T42" fmla="*/ 817383 w 4543"/>
                  <a:gd name="T43" fmla="*/ 106877 h 4138"/>
                  <a:gd name="T44" fmla="*/ 817383 w 4543"/>
                  <a:gd name="T45" fmla="*/ 106877 h 4138"/>
                  <a:gd name="T46" fmla="*/ 1268365 w 4543"/>
                  <a:gd name="T47" fmla="*/ 293281 h 4138"/>
                  <a:gd name="T48" fmla="*/ 1268365 w 4543"/>
                  <a:gd name="T49" fmla="*/ 293281 h 4138"/>
                  <a:gd name="T50" fmla="*/ 1268365 w 4543"/>
                  <a:gd name="T51" fmla="*/ 1195074 h 4138"/>
                  <a:gd name="T52" fmla="*/ 1268365 w 4543"/>
                  <a:gd name="T53" fmla="*/ 1195074 h 4138"/>
                  <a:gd name="T54" fmla="*/ 817383 w 4543"/>
                  <a:gd name="T55" fmla="*/ 1381479 h 4138"/>
                  <a:gd name="T56" fmla="*/ 817383 w 4543"/>
                  <a:gd name="T57" fmla="*/ 65134 h 4138"/>
                  <a:gd name="T58" fmla="*/ 817383 w 4543"/>
                  <a:gd name="T59" fmla="*/ 65134 h 4138"/>
                  <a:gd name="T60" fmla="*/ 336527 w 4543"/>
                  <a:gd name="T61" fmla="*/ 263413 h 4138"/>
                  <a:gd name="T62" fmla="*/ 336527 w 4543"/>
                  <a:gd name="T63" fmla="*/ 263413 h 4138"/>
                  <a:gd name="T64" fmla="*/ 336527 w 4543"/>
                  <a:gd name="T65" fmla="*/ 1224942 h 4138"/>
                  <a:gd name="T66" fmla="*/ 336527 w 4543"/>
                  <a:gd name="T67" fmla="*/ 1224942 h 4138"/>
                  <a:gd name="T68" fmla="*/ 817383 w 4543"/>
                  <a:gd name="T69" fmla="*/ 1423582 h 4138"/>
                  <a:gd name="T70" fmla="*/ 817383 w 4543"/>
                  <a:gd name="T71" fmla="*/ 1423582 h 4138"/>
                  <a:gd name="T72" fmla="*/ 1298238 w 4543"/>
                  <a:gd name="T73" fmla="*/ 1224942 h 4138"/>
                  <a:gd name="T74" fmla="*/ 1298238 w 4543"/>
                  <a:gd name="T75" fmla="*/ 1224942 h 4138"/>
                  <a:gd name="T76" fmla="*/ 1298238 w 4543"/>
                  <a:gd name="T77" fmla="*/ 263413 h 4138"/>
                  <a:gd name="T78" fmla="*/ 1298238 w 4543"/>
                  <a:gd name="T79" fmla="*/ 263413 h 4138"/>
                  <a:gd name="T80" fmla="*/ 817383 w 4543"/>
                  <a:gd name="T81" fmla="*/ 65134 h 4138"/>
                  <a:gd name="T82" fmla="*/ 817383 w 4543"/>
                  <a:gd name="T83" fmla="*/ 1488715 h 4138"/>
                  <a:gd name="T84" fmla="*/ 817383 w 4543"/>
                  <a:gd name="T85" fmla="*/ 1488715 h 4138"/>
                  <a:gd name="T86" fmla="*/ 290457 w 4543"/>
                  <a:gd name="T87" fmla="*/ 1270644 h 4138"/>
                  <a:gd name="T88" fmla="*/ 290457 w 4543"/>
                  <a:gd name="T89" fmla="*/ 1270644 h 4138"/>
                  <a:gd name="T90" fmla="*/ 290457 w 4543"/>
                  <a:gd name="T91" fmla="*/ 217352 h 4138"/>
                  <a:gd name="T92" fmla="*/ 290457 w 4543"/>
                  <a:gd name="T93" fmla="*/ 217352 h 4138"/>
                  <a:gd name="T94" fmla="*/ 817383 w 4543"/>
                  <a:gd name="T95" fmla="*/ 0 h 4138"/>
                  <a:gd name="T96" fmla="*/ 817383 w 4543"/>
                  <a:gd name="T97" fmla="*/ 0 h 4138"/>
                  <a:gd name="T98" fmla="*/ 1344308 w 4543"/>
                  <a:gd name="T99" fmla="*/ 217352 h 4138"/>
                  <a:gd name="T100" fmla="*/ 1344308 w 4543"/>
                  <a:gd name="T101" fmla="*/ 217352 h 4138"/>
                  <a:gd name="T102" fmla="*/ 1344308 w 4543"/>
                  <a:gd name="T103" fmla="*/ 1270644 h 4138"/>
                  <a:gd name="T104" fmla="*/ 1344308 w 4543"/>
                  <a:gd name="T105" fmla="*/ 1270644 h 4138"/>
                  <a:gd name="T106" fmla="*/ 817383 w 4543"/>
                  <a:gd name="T107" fmla="*/ 1488715 h 41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543" h="4138">
                    <a:moveTo>
                      <a:pt x="2271" y="478"/>
                    </a:moveTo>
                    <a:lnTo>
                      <a:pt x="2271" y="478"/>
                    </a:lnTo>
                    <a:cubicBezTo>
                      <a:pt x="1845" y="478"/>
                      <a:pt x="1446" y="642"/>
                      <a:pt x="1146" y="942"/>
                    </a:cubicBezTo>
                    <a:cubicBezTo>
                      <a:pt x="525" y="1563"/>
                      <a:pt x="525" y="2573"/>
                      <a:pt x="1146" y="3193"/>
                    </a:cubicBezTo>
                    <a:cubicBezTo>
                      <a:pt x="1445" y="3493"/>
                      <a:pt x="1845" y="3658"/>
                      <a:pt x="2271" y="3658"/>
                    </a:cubicBezTo>
                    <a:cubicBezTo>
                      <a:pt x="2696" y="3658"/>
                      <a:pt x="3096" y="3493"/>
                      <a:pt x="3396" y="3193"/>
                    </a:cubicBezTo>
                    <a:cubicBezTo>
                      <a:pt x="4017" y="2573"/>
                      <a:pt x="4017" y="1563"/>
                      <a:pt x="3397" y="942"/>
                    </a:cubicBezTo>
                    <a:cubicBezTo>
                      <a:pt x="3096" y="642"/>
                      <a:pt x="2696" y="478"/>
                      <a:pt x="2271" y="478"/>
                    </a:cubicBezTo>
                    <a:close/>
                    <a:moveTo>
                      <a:pt x="2271" y="3839"/>
                    </a:moveTo>
                    <a:lnTo>
                      <a:pt x="2271" y="3839"/>
                    </a:lnTo>
                    <a:cubicBezTo>
                      <a:pt x="1797" y="3839"/>
                      <a:pt x="1352" y="3655"/>
                      <a:pt x="1018" y="3321"/>
                    </a:cubicBezTo>
                    <a:cubicBezTo>
                      <a:pt x="327" y="2630"/>
                      <a:pt x="327" y="1506"/>
                      <a:pt x="1018" y="815"/>
                    </a:cubicBezTo>
                    <a:cubicBezTo>
                      <a:pt x="1352" y="481"/>
                      <a:pt x="1797" y="297"/>
                      <a:pt x="2271" y="297"/>
                    </a:cubicBezTo>
                    <a:cubicBezTo>
                      <a:pt x="2744" y="297"/>
                      <a:pt x="3190" y="481"/>
                      <a:pt x="3524" y="815"/>
                    </a:cubicBezTo>
                    <a:cubicBezTo>
                      <a:pt x="4215" y="1506"/>
                      <a:pt x="4215" y="2630"/>
                      <a:pt x="3524" y="3321"/>
                    </a:cubicBezTo>
                    <a:cubicBezTo>
                      <a:pt x="3190" y="3655"/>
                      <a:pt x="2744" y="3839"/>
                      <a:pt x="2271" y="3839"/>
                    </a:cubicBezTo>
                    <a:close/>
                    <a:moveTo>
                      <a:pt x="2271" y="181"/>
                    </a:moveTo>
                    <a:lnTo>
                      <a:pt x="2271" y="181"/>
                    </a:lnTo>
                    <a:cubicBezTo>
                      <a:pt x="1766" y="181"/>
                      <a:pt x="1292" y="377"/>
                      <a:pt x="935" y="732"/>
                    </a:cubicBezTo>
                    <a:cubicBezTo>
                      <a:pt x="199" y="1469"/>
                      <a:pt x="199" y="2667"/>
                      <a:pt x="935" y="3404"/>
                    </a:cubicBezTo>
                    <a:cubicBezTo>
                      <a:pt x="1292" y="3760"/>
                      <a:pt x="1766" y="3956"/>
                      <a:pt x="2271" y="3956"/>
                    </a:cubicBezTo>
                    <a:cubicBezTo>
                      <a:pt x="2776" y="3956"/>
                      <a:pt x="3251" y="3760"/>
                      <a:pt x="3607" y="3404"/>
                    </a:cubicBezTo>
                    <a:cubicBezTo>
                      <a:pt x="4343" y="2667"/>
                      <a:pt x="4343" y="1469"/>
                      <a:pt x="3607" y="732"/>
                    </a:cubicBezTo>
                    <a:cubicBezTo>
                      <a:pt x="3251" y="377"/>
                      <a:pt x="2776" y="181"/>
                      <a:pt x="2271" y="181"/>
                    </a:cubicBezTo>
                    <a:close/>
                    <a:moveTo>
                      <a:pt x="2271" y="4137"/>
                    </a:moveTo>
                    <a:lnTo>
                      <a:pt x="2271" y="4137"/>
                    </a:lnTo>
                    <a:cubicBezTo>
                      <a:pt x="1717" y="4137"/>
                      <a:pt x="1198" y="3922"/>
                      <a:pt x="807" y="3531"/>
                    </a:cubicBezTo>
                    <a:cubicBezTo>
                      <a:pt x="0" y="2724"/>
                      <a:pt x="0" y="1411"/>
                      <a:pt x="807" y="604"/>
                    </a:cubicBezTo>
                    <a:cubicBezTo>
                      <a:pt x="1198" y="214"/>
                      <a:pt x="1717" y="0"/>
                      <a:pt x="2271" y="0"/>
                    </a:cubicBezTo>
                    <a:cubicBezTo>
                      <a:pt x="2824" y="0"/>
                      <a:pt x="3344" y="214"/>
                      <a:pt x="3735" y="604"/>
                    </a:cubicBezTo>
                    <a:cubicBezTo>
                      <a:pt x="4542" y="1411"/>
                      <a:pt x="4542" y="2724"/>
                      <a:pt x="3735" y="3531"/>
                    </a:cubicBezTo>
                    <a:cubicBezTo>
                      <a:pt x="3344" y="3922"/>
                      <a:pt x="2824" y="4137"/>
                      <a:pt x="2271" y="41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88" name="Freeform 5">
                <a:extLst>
                  <a:ext uri="{FF2B5EF4-FFF2-40B4-BE49-F238E27FC236}">
                    <a16:creationId xmlns:a16="http://schemas.microsoft.com/office/drawing/2014/main" id="{705EC6E0-7EEF-2543-A24A-65B5A9D85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3898900"/>
                <a:ext cx="92075" cy="92075"/>
              </a:xfrm>
              <a:custGeom>
                <a:avLst/>
                <a:gdLst>
                  <a:gd name="T0" fmla="*/ 85241 w 256"/>
                  <a:gd name="T1" fmla="*/ 82004 h 256"/>
                  <a:gd name="T2" fmla="*/ 85241 w 256"/>
                  <a:gd name="T3" fmla="*/ 82004 h 256"/>
                  <a:gd name="T4" fmla="*/ 85241 w 256"/>
                  <a:gd name="T5" fmla="*/ 58986 h 256"/>
                  <a:gd name="T6" fmla="*/ 33809 w 256"/>
                  <a:gd name="T7" fmla="*/ 7553 h 256"/>
                  <a:gd name="T8" fmla="*/ 33809 w 256"/>
                  <a:gd name="T9" fmla="*/ 7553 h 256"/>
                  <a:gd name="T10" fmla="*/ 13308 w 256"/>
                  <a:gd name="T11" fmla="*/ 4676 h 256"/>
                  <a:gd name="T12" fmla="*/ 8992 w 256"/>
                  <a:gd name="T13" fmla="*/ 8632 h 256"/>
                  <a:gd name="T14" fmla="*/ 4676 w 256"/>
                  <a:gd name="T15" fmla="*/ 13308 h 256"/>
                  <a:gd name="T16" fmla="*/ 4676 w 256"/>
                  <a:gd name="T17" fmla="*/ 13308 h 256"/>
                  <a:gd name="T18" fmla="*/ 7553 w 256"/>
                  <a:gd name="T19" fmla="*/ 33809 h 256"/>
                  <a:gd name="T20" fmla="*/ 58986 w 256"/>
                  <a:gd name="T21" fmla="*/ 85241 h 256"/>
                  <a:gd name="T22" fmla="*/ 58986 w 256"/>
                  <a:gd name="T23" fmla="*/ 85241 h 256"/>
                  <a:gd name="T24" fmla="*/ 82004 w 256"/>
                  <a:gd name="T25" fmla="*/ 85241 h 256"/>
                  <a:gd name="T26" fmla="*/ 85241 w 256"/>
                  <a:gd name="T27" fmla="*/ 8200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37" y="228"/>
                    </a:moveTo>
                    <a:lnTo>
                      <a:pt x="237" y="228"/>
                    </a:lnTo>
                    <a:cubicBezTo>
                      <a:pt x="255" y="211"/>
                      <a:pt x="255" y="182"/>
                      <a:pt x="237" y="164"/>
                    </a:cubicBezTo>
                    <a:lnTo>
                      <a:pt x="94" y="21"/>
                    </a:lnTo>
                    <a:cubicBezTo>
                      <a:pt x="76" y="3"/>
                      <a:pt x="51" y="0"/>
                      <a:pt x="37" y="13"/>
                    </a:cubicBezTo>
                    <a:lnTo>
                      <a:pt x="25" y="24"/>
                    </a:lnTo>
                    <a:lnTo>
                      <a:pt x="13" y="37"/>
                    </a:lnTo>
                    <a:cubicBezTo>
                      <a:pt x="0" y="51"/>
                      <a:pt x="4" y="77"/>
                      <a:pt x="21" y="94"/>
                    </a:cubicBezTo>
                    <a:lnTo>
                      <a:pt x="164" y="237"/>
                    </a:lnTo>
                    <a:cubicBezTo>
                      <a:pt x="182" y="255"/>
                      <a:pt x="210" y="255"/>
                      <a:pt x="228" y="237"/>
                    </a:cubicBezTo>
                    <a:lnTo>
                      <a:pt x="237" y="2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89" name="Freeform 6">
                <a:extLst>
                  <a:ext uri="{FF2B5EF4-FFF2-40B4-BE49-F238E27FC236}">
                    <a16:creationId xmlns:a16="http://schemas.microsoft.com/office/drawing/2014/main" id="{DFF5DB40-9FCD-4647-9A8A-A877713FC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325" y="4316413"/>
                <a:ext cx="106363" cy="38100"/>
              </a:xfrm>
              <a:custGeom>
                <a:avLst/>
                <a:gdLst>
                  <a:gd name="T0" fmla="*/ 106001 w 294"/>
                  <a:gd name="T1" fmla="*/ 16486 h 104"/>
                  <a:gd name="T2" fmla="*/ 106001 w 294"/>
                  <a:gd name="T3" fmla="*/ 16486 h 104"/>
                  <a:gd name="T4" fmla="*/ 89721 w 294"/>
                  <a:gd name="T5" fmla="*/ 0 h 104"/>
                  <a:gd name="T6" fmla="*/ 17004 w 294"/>
                  <a:gd name="T7" fmla="*/ 0 h 104"/>
                  <a:gd name="T8" fmla="*/ 17004 w 294"/>
                  <a:gd name="T9" fmla="*/ 0 h 104"/>
                  <a:gd name="T10" fmla="*/ 362 w 294"/>
                  <a:gd name="T11" fmla="*/ 12822 h 104"/>
                  <a:gd name="T12" fmla="*/ 362 w 294"/>
                  <a:gd name="T13" fmla="*/ 12822 h 104"/>
                  <a:gd name="T14" fmla="*/ 17004 w 294"/>
                  <a:gd name="T15" fmla="*/ 37734 h 104"/>
                  <a:gd name="T16" fmla="*/ 89721 w 294"/>
                  <a:gd name="T17" fmla="*/ 37734 h 104"/>
                  <a:gd name="T18" fmla="*/ 89721 w 294"/>
                  <a:gd name="T19" fmla="*/ 37734 h 104"/>
                  <a:gd name="T20" fmla="*/ 106001 w 294"/>
                  <a:gd name="T21" fmla="*/ 21248 h 104"/>
                  <a:gd name="T22" fmla="*/ 106001 w 294"/>
                  <a:gd name="T23" fmla="*/ 16486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4">
                    <a:moveTo>
                      <a:pt x="293" y="45"/>
                    </a:moveTo>
                    <a:lnTo>
                      <a:pt x="293" y="45"/>
                    </a:lnTo>
                    <a:cubicBezTo>
                      <a:pt x="293" y="21"/>
                      <a:pt x="273" y="0"/>
                      <a:pt x="248" y="0"/>
                    </a:cubicBezTo>
                    <a:lnTo>
                      <a:pt x="47" y="0"/>
                    </a:lnTo>
                    <a:cubicBezTo>
                      <a:pt x="21" y="0"/>
                      <a:pt x="1" y="15"/>
                      <a:pt x="1" y="35"/>
                    </a:cubicBezTo>
                    <a:cubicBezTo>
                      <a:pt x="0" y="53"/>
                      <a:pt x="21" y="103"/>
                      <a:pt x="47" y="103"/>
                    </a:cubicBezTo>
                    <a:lnTo>
                      <a:pt x="248" y="103"/>
                    </a:lnTo>
                    <a:cubicBezTo>
                      <a:pt x="273" y="103"/>
                      <a:pt x="293" y="83"/>
                      <a:pt x="293" y="58"/>
                    </a:cubicBezTo>
                    <a:lnTo>
                      <a:pt x="293" y="4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0" name="Freeform 7">
                <a:extLst>
                  <a:ext uri="{FF2B5EF4-FFF2-40B4-BE49-F238E27FC236}">
                    <a16:creationId xmlns:a16="http://schemas.microsoft.com/office/drawing/2014/main" id="{02F5DFDB-A503-E54B-AAE0-EFB481FC2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679950"/>
                <a:ext cx="92075" cy="92075"/>
              </a:xfrm>
              <a:custGeom>
                <a:avLst/>
                <a:gdLst>
                  <a:gd name="T0" fmla="*/ 82004 w 256"/>
                  <a:gd name="T1" fmla="*/ 6114 h 256"/>
                  <a:gd name="T2" fmla="*/ 82004 w 256"/>
                  <a:gd name="T3" fmla="*/ 6114 h 256"/>
                  <a:gd name="T4" fmla="*/ 58986 w 256"/>
                  <a:gd name="T5" fmla="*/ 6114 h 256"/>
                  <a:gd name="T6" fmla="*/ 7553 w 256"/>
                  <a:gd name="T7" fmla="*/ 57907 h 256"/>
                  <a:gd name="T8" fmla="*/ 7553 w 256"/>
                  <a:gd name="T9" fmla="*/ 57907 h 256"/>
                  <a:gd name="T10" fmla="*/ 4676 w 256"/>
                  <a:gd name="T11" fmla="*/ 78408 h 256"/>
                  <a:gd name="T12" fmla="*/ 8992 w 256"/>
                  <a:gd name="T13" fmla="*/ 82724 h 256"/>
                  <a:gd name="T14" fmla="*/ 13308 w 256"/>
                  <a:gd name="T15" fmla="*/ 87399 h 256"/>
                  <a:gd name="T16" fmla="*/ 13308 w 256"/>
                  <a:gd name="T17" fmla="*/ 87399 h 256"/>
                  <a:gd name="T18" fmla="*/ 33809 w 256"/>
                  <a:gd name="T19" fmla="*/ 84162 h 256"/>
                  <a:gd name="T20" fmla="*/ 85241 w 256"/>
                  <a:gd name="T21" fmla="*/ 32370 h 256"/>
                  <a:gd name="T22" fmla="*/ 85241 w 256"/>
                  <a:gd name="T23" fmla="*/ 32370 h 256"/>
                  <a:gd name="T24" fmla="*/ 85241 w 256"/>
                  <a:gd name="T25" fmla="*/ 9711 h 256"/>
                  <a:gd name="T26" fmla="*/ 82004 w 256"/>
                  <a:gd name="T27" fmla="*/ 611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28" y="17"/>
                    </a:moveTo>
                    <a:lnTo>
                      <a:pt x="228" y="17"/>
                    </a:lnTo>
                    <a:cubicBezTo>
                      <a:pt x="210" y="0"/>
                      <a:pt x="182" y="0"/>
                      <a:pt x="164" y="17"/>
                    </a:cubicBezTo>
                    <a:lnTo>
                      <a:pt x="21" y="161"/>
                    </a:lnTo>
                    <a:cubicBezTo>
                      <a:pt x="4" y="178"/>
                      <a:pt x="0" y="204"/>
                      <a:pt x="13" y="218"/>
                    </a:cubicBezTo>
                    <a:lnTo>
                      <a:pt x="25" y="230"/>
                    </a:lnTo>
                    <a:lnTo>
                      <a:pt x="37" y="243"/>
                    </a:lnTo>
                    <a:cubicBezTo>
                      <a:pt x="51" y="255"/>
                      <a:pt x="76" y="251"/>
                      <a:pt x="94" y="234"/>
                    </a:cubicBezTo>
                    <a:lnTo>
                      <a:pt x="237" y="90"/>
                    </a:lnTo>
                    <a:cubicBezTo>
                      <a:pt x="255" y="73"/>
                      <a:pt x="255" y="44"/>
                      <a:pt x="237" y="27"/>
                    </a:cubicBezTo>
                    <a:lnTo>
                      <a:pt x="228" y="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1" name="Freeform 8">
                <a:extLst>
                  <a:ext uri="{FF2B5EF4-FFF2-40B4-BE49-F238E27FC236}">
                    <a16:creationId xmlns:a16="http://schemas.microsoft.com/office/drawing/2014/main" id="{FCF88512-927A-9341-B343-DE868B6D8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4835525"/>
                <a:ext cx="38100" cy="104775"/>
              </a:xfrm>
              <a:custGeom>
                <a:avLst/>
                <a:gdLst>
                  <a:gd name="T0" fmla="*/ 16329 w 105"/>
                  <a:gd name="T1" fmla="*/ 0 h 293"/>
                  <a:gd name="T2" fmla="*/ 16329 w 105"/>
                  <a:gd name="T3" fmla="*/ 0 h 293"/>
                  <a:gd name="T4" fmla="*/ 0 w 105"/>
                  <a:gd name="T5" fmla="*/ 16092 h 293"/>
                  <a:gd name="T6" fmla="*/ 0 w 105"/>
                  <a:gd name="T7" fmla="*/ 87968 h 293"/>
                  <a:gd name="T8" fmla="*/ 0 w 105"/>
                  <a:gd name="T9" fmla="*/ 87968 h 293"/>
                  <a:gd name="T10" fmla="*/ 12700 w 105"/>
                  <a:gd name="T11" fmla="*/ 104417 h 293"/>
                  <a:gd name="T12" fmla="*/ 12700 w 105"/>
                  <a:gd name="T13" fmla="*/ 104417 h 293"/>
                  <a:gd name="T14" fmla="*/ 37737 w 105"/>
                  <a:gd name="T15" fmla="*/ 87968 h 293"/>
                  <a:gd name="T16" fmla="*/ 37737 w 105"/>
                  <a:gd name="T17" fmla="*/ 16092 h 293"/>
                  <a:gd name="T18" fmla="*/ 37737 w 105"/>
                  <a:gd name="T19" fmla="*/ 16092 h 293"/>
                  <a:gd name="T20" fmla="*/ 21046 w 105"/>
                  <a:gd name="T21" fmla="*/ 0 h 293"/>
                  <a:gd name="T22" fmla="*/ 16329 w 105"/>
                  <a:gd name="T23" fmla="*/ 0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45" y="0"/>
                    </a:moveTo>
                    <a:lnTo>
                      <a:pt x="45" y="0"/>
                    </a:lnTo>
                    <a:cubicBezTo>
                      <a:pt x="20" y="0"/>
                      <a:pt x="0" y="20"/>
                      <a:pt x="0" y="45"/>
                    </a:cubicBezTo>
                    <a:lnTo>
                      <a:pt x="0" y="246"/>
                    </a:lnTo>
                    <a:cubicBezTo>
                      <a:pt x="0" y="271"/>
                      <a:pt x="16" y="292"/>
                      <a:pt x="35" y="292"/>
                    </a:cubicBezTo>
                    <a:cubicBezTo>
                      <a:pt x="54" y="292"/>
                      <a:pt x="104" y="271"/>
                      <a:pt x="104" y="246"/>
                    </a:cubicBezTo>
                    <a:lnTo>
                      <a:pt x="104" y="45"/>
                    </a:lnTo>
                    <a:cubicBezTo>
                      <a:pt x="104" y="20"/>
                      <a:pt x="83" y="0"/>
                      <a:pt x="58" y="0"/>
                    </a:cubicBezTo>
                    <a:lnTo>
                      <a:pt x="4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2" name="Freeform 9">
                <a:extLst>
                  <a:ext uri="{FF2B5EF4-FFF2-40B4-BE49-F238E27FC236}">
                    <a16:creationId xmlns:a16="http://schemas.microsoft.com/office/drawing/2014/main" id="{B5992300-9592-A549-9E76-4C4FED620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4679950"/>
                <a:ext cx="92075" cy="92075"/>
              </a:xfrm>
              <a:custGeom>
                <a:avLst/>
                <a:gdLst>
                  <a:gd name="T0" fmla="*/ 6449 w 257"/>
                  <a:gd name="T1" fmla="*/ 9711 h 256"/>
                  <a:gd name="T2" fmla="*/ 6449 w 257"/>
                  <a:gd name="T3" fmla="*/ 9711 h 256"/>
                  <a:gd name="T4" fmla="*/ 6449 w 257"/>
                  <a:gd name="T5" fmla="*/ 32370 h 256"/>
                  <a:gd name="T6" fmla="*/ 57681 w 257"/>
                  <a:gd name="T7" fmla="*/ 84162 h 256"/>
                  <a:gd name="T8" fmla="*/ 57681 w 257"/>
                  <a:gd name="T9" fmla="*/ 84162 h 256"/>
                  <a:gd name="T10" fmla="*/ 78461 w 257"/>
                  <a:gd name="T11" fmla="*/ 87399 h 256"/>
                  <a:gd name="T12" fmla="*/ 82760 w 257"/>
                  <a:gd name="T13" fmla="*/ 82724 h 256"/>
                  <a:gd name="T14" fmla="*/ 87059 w 257"/>
                  <a:gd name="T15" fmla="*/ 78408 h 256"/>
                  <a:gd name="T16" fmla="*/ 87059 w 257"/>
                  <a:gd name="T17" fmla="*/ 78408 h 256"/>
                  <a:gd name="T18" fmla="*/ 83835 w 257"/>
                  <a:gd name="T19" fmla="*/ 57907 h 256"/>
                  <a:gd name="T20" fmla="*/ 32961 w 257"/>
                  <a:gd name="T21" fmla="*/ 6114 h 256"/>
                  <a:gd name="T22" fmla="*/ 32961 w 257"/>
                  <a:gd name="T23" fmla="*/ 6114 h 256"/>
                  <a:gd name="T24" fmla="*/ 10032 w 257"/>
                  <a:gd name="T25" fmla="*/ 6114 h 256"/>
                  <a:gd name="T26" fmla="*/ 6449 w 257"/>
                  <a:gd name="T27" fmla="*/ 971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18" y="27"/>
                    </a:moveTo>
                    <a:lnTo>
                      <a:pt x="18" y="27"/>
                    </a:lnTo>
                    <a:cubicBezTo>
                      <a:pt x="0" y="44"/>
                      <a:pt x="0" y="73"/>
                      <a:pt x="18" y="90"/>
                    </a:cubicBezTo>
                    <a:lnTo>
                      <a:pt x="161" y="234"/>
                    </a:lnTo>
                    <a:cubicBezTo>
                      <a:pt x="179" y="251"/>
                      <a:pt x="205" y="255"/>
                      <a:pt x="219" y="243"/>
                    </a:cubicBezTo>
                    <a:lnTo>
                      <a:pt x="231" y="230"/>
                    </a:lnTo>
                    <a:lnTo>
                      <a:pt x="243" y="218"/>
                    </a:lnTo>
                    <a:cubicBezTo>
                      <a:pt x="256" y="204"/>
                      <a:pt x="252" y="178"/>
                      <a:pt x="234" y="161"/>
                    </a:cubicBezTo>
                    <a:lnTo>
                      <a:pt x="92" y="17"/>
                    </a:lnTo>
                    <a:cubicBezTo>
                      <a:pt x="74" y="0"/>
                      <a:pt x="45" y="0"/>
                      <a:pt x="28" y="17"/>
                    </a:cubicBezTo>
                    <a:lnTo>
                      <a:pt x="18" y="2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3" name="Freeform 10">
                <a:extLst>
                  <a:ext uri="{FF2B5EF4-FFF2-40B4-BE49-F238E27FC236}">
                    <a16:creationId xmlns:a16="http://schemas.microsoft.com/office/drawing/2014/main" id="{571ED0AA-8B1F-7F4D-83DD-BBA1C9D74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4316413"/>
                <a:ext cx="106363" cy="38100"/>
              </a:xfrm>
              <a:custGeom>
                <a:avLst/>
                <a:gdLst>
                  <a:gd name="T0" fmla="*/ 0 w 294"/>
                  <a:gd name="T1" fmla="*/ 21046 h 105"/>
                  <a:gd name="T2" fmla="*/ 0 w 294"/>
                  <a:gd name="T3" fmla="*/ 21046 h 105"/>
                  <a:gd name="T4" fmla="*/ 16642 w 294"/>
                  <a:gd name="T5" fmla="*/ 37374 h 105"/>
                  <a:gd name="T6" fmla="*/ 89721 w 294"/>
                  <a:gd name="T7" fmla="*/ 37737 h 105"/>
                  <a:gd name="T8" fmla="*/ 89721 w 294"/>
                  <a:gd name="T9" fmla="*/ 37737 h 105"/>
                  <a:gd name="T10" fmla="*/ 106001 w 294"/>
                  <a:gd name="T11" fmla="*/ 25037 h 105"/>
                  <a:gd name="T12" fmla="*/ 106001 w 294"/>
                  <a:gd name="T13" fmla="*/ 25037 h 105"/>
                  <a:gd name="T14" fmla="*/ 89721 w 294"/>
                  <a:gd name="T15" fmla="*/ 0 h 105"/>
                  <a:gd name="T16" fmla="*/ 16642 w 294"/>
                  <a:gd name="T17" fmla="*/ 0 h 105"/>
                  <a:gd name="T18" fmla="*/ 16642 w 294"/>
                  <a:gd name="T19" fmla="*/ 0 h 105"/>
                  <a:gd name="T20" fmla="*/ 0 w 294"/>
                  <a:gd name="T21" fmla="*/ 16329 h 105"/>
                  <a:gd name="T22" fmla="*/ 0 w 294"/>
                  <a:gd name="T23" fmla="*/ 21046 h 1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5">
                    <a:moveTo>
                      <a:pt x="0" y="58"/>
                    </a:moveTo>
                    <a:lnTo>
                      <a:pt x="0" y="58"/>
                    </a:lnTo>
                    <a:cubicBezTo>
                      <a:pt x="0" y="83"/>
                      <a:pt x="21" y="103"/>
                      <a:pt x="46" y="103"/>
                    </a:cubicBezTo>
                    <a:lnTo>
                      <a:pt x="248" y="104"/>
                    </a:lnTo>
                    <a:cubicBezTo>
                      <a:pt x="272" y="104"/>
                      <a:pt x="293" y="88"/>
                      <a:pt x="293" y="69"/>
                    </a:cubicBezTo>
                    <a:cubicBezTo>
                      <a:pt x="293" y="50"/>
                      <a:pt x="272" y="0"/>
                      <a:pt x="248" y="0"/>
                    </a:cubicBezTo>
                    <a:lnTo>
                      <a:pt x="46" y="0"/>
                    </a:lnTo>
                    <a:cubicBezTo>
                      <a:pt x="21" y="0"/>
                      <a:pt x="0" y="21"/>
                      <a:pt x="0" y="45"/>
                    </a:cubicBezTo>
                    <a:lnTo>
                      <a:pt x="0" y="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4" name="Freeform 11">
                <a:extLst>
                  <a:ext uri="{FF2B5EF4-FFF2-40B4-BE49-F238E27FC236}">
                    <a16:creationId xmlns:a16="http://schemas.microsoft.com/office/drawing/2014/main" id="{5B65A93A-0053-7C4B-8D19-65FE99F60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3898900"/>
                <a:ext cx="92075" cy="92075"/>
              </a:xfrm>
              <a:custGeom>
                <a:avLst/>
                <a:gdLst>
                  <a:gd name="T0" fmla="*/ 10032 w 257"/>
                  <a:gd name="T1" fmla="*/ 85601 h 256"/>
                  <a:gd name="T2" fmla="*/ 10032 w 257"/>
                  <a:gd name="T3" fmla="*/ 85601 h 256"/>
                  <a:gd name="T4" fmla="*/ 32961 w 257"/>
                  <a:gd name="T5" fmla="*/ 85601 h 256"/>
                  <a:gd name="T6" fmla="*/ 84193 w 257"/>
                  <a:gd name="T7" fmla="*/ 33809 h 256"/>
                  <a:gd name="T8" fmla="*/ 84193 w 257"/>
                  <a:gd name="T9" fmla="*/ 33809 h 256"/>
                  <a:gd name="T10" fmla="*/ 87059 w 257"/>
                  <a:gd name="T11" fmla="*/ 13308 h 256"/>
                  <a:gd name="T12" fmla="*/ 82760 w 257"/>
                  <a:gd name="T13" fmla="*/ 8632 h 256"/>
                  <a:gd name="T14" fmla="*/ 78461 w 257"/>
                  <a:gd name="T15" fmla="*/ 4676 h 256"/>
                  <a:gd name="T16" fmla="*/ 78461 w 257"/>
                  <a:gd name="T17" fmla="*/ 4676 h 256"/>
                  <a:gd name="T18" fmla="*/ 57681 w 257"/>
                  <a:gd name="T19" fmla="*/ 7553 h 256"/>
                  <a:gd name="T20" fmla="*/ 6449 w 257"/>
                  <a:gd name="T21" fmla="*/ 58986 h 256"/>
                  <a:gd name="T22" fmla="*/ 6449 w 257"/>
                  <a:gd name="T23" fmla="*/ 58986 h 256"/>
                  <a:gd name="T24" fmla="*/ 6449 w 257"/>
                  <a:gd name="T25" fmla="*/ 82004 h 256"/>
                  <a:gd name="T26" fmla="*/ 10032 w 257"/>
                  <a:gd name="T27" fmla="*/ 8560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28" y="238"/>
                    </a:moveTo>
                    <a:lnTo>
                      <a:pt x="28" y="238"/>
                    </a:lnTo>
                    <a:cubicBezTo>
                      <a:pt x="45" y="255"/>
                      <a:pt x="74" y="255"/>
                      <a:pt x="92" y="238"/>
                    </a:cubicBezTo>
                    <a:lnTo>
                      <a:pt x="235" y="94"/>
                    </a:lnTo>
                    <a:cubicBezTo>
                      <a:pt x="252" y="77"/>
                      <a:pt x="256" y="51"/>
                      <a:pt x="243" y="37"/>
                    </a:cubicBezTo>
                    <a:lnTo>
                      <a:pt x="231" y="24"/>
                    </a:lnTo>
                    <a:lnTo>
                      <a:pt x="219" y="13"/>
                    </a:lnTo>
                    <a:cubicBezTo>
                      <a:pt x="205" y="0"/>
                      <a:pt x="179" y="3"/>
                      <a:pt x="161" y="21"/>
                    </a:cubicBezTo>
                    <a:lnTo>
                      <a:pt x="18" y="164"/>
                    </a:lnTo>
                    <a:cubicBezTo>
                      <a:pt x="0" y="182"/>
                      <a:pt x="0" y="211"/>
                      <a:pt x="18" y="228"/>
                    </a:cubicBezTo>
                    <a:lnTo>
                      <a:pt x="28" y="23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5" name="Freeform 12">
                <a:extLst>
                  <a:ext uri="{FF2B5EF4-FFF2-40B4-BE49-F238E27FC236}">
                    <a16:creationId xmlns:a16="http://schemas.microsoft.com/office/drawing/2014/main" id="{72B64128-5BC3-DE48-9556-235CF5B1B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730625"/>
                <a:ext cx="38100" cy="104775"/>
              </a:xfrm>
              <a:custGeom>
                <a:avLst/>
                <a:gdLst>
                  <a:gd name="T0" fmla="*/ 21046 w 105"/>
                  <a:gd name="T1" fmla="*/ 104417 h 293"/>
                  <a:gd name="T2" fmla="*/ 21046 w 105"/>
                  <a:gd name="T3" fmla="*/ 104417 h 293"/>
                  <a:gd name="T4" fmla="*/ 37737 w 105"/>
                  <a:gd name="T5" fmla="*/ 88326 h 293"/>
                  <a:gd name="T6" fmla="*/ 37737 w 105"/>
                  <a:gd name="T7" fmla="*/ 16449 h 293"/>
                  <a:gd name="T8" fmla="*/ 37737 w 105"/>
                  <a:gd name="T9" fmla="*/ 16449 h 293"/>
                  <a:gd name="T10" fmla="*/ 25037 w 105"/>
                  <a:gd name="T11" fmla="*/ 0 h 293"/>
                  <a:gd name="T12" fmla="*/ 25037 w 105"/>
                  <a:gd name="T13" fmla="*/ 0 h 293"/>
                  <a:gd name="T14" fmla="*/ 0 w 105"/>
                  <a:gd name="T15" fmla="*/ 16449 h 293"/>
                  <a:gd name="T16" fmla="*/ 0 w 105"/>
                  <a:gd name="T17" fmla="*/ 88326 h 293"/>
                  <a:gd name="T18" fmla="*/ 0 w 105"/>
                  <a:gd name="T19" fmla="*/ 88326 h 293"/>
                  <a:gd name="T20" fmla="*/ 16329 w 105"/>
                  <a:gd name="T21" fmla="*/ 104417 h 293"/>
                  <a:gd name="T22" fmla="*/ 21046 w 105"/>
                  <a:gd name="T23" fmla="*/ 104417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58" y="292"/>
                    </a:moveTo>
                    <a:lnTo>
                      <a:pt x="58" y="292"/>
                    </a:lnTo>
                    <a:cubicBezTo>
                      <a:pt x="83" y="292"/>
                      <a:pt x="104" y="272"/>
                      <a:pt x="104" y="247"/>
                    </a:cubicBezTo>
                    <a:lnTo>
                      <a:pt x="104" y="46"/>
                    </a:lnTo>
                    <a:cubicBezTo>
                      <a:pt x="104" y="21"/>
                      <a:pt x="88" y="1"/>
                      <a:pt x="69" y="0"/>
                    </a:cubicBezTo>
                    <a:cubicBezTo>
                      <a:pt x="50" y="0"/>
                      <a:pt x="0" y="21"/>
                      <a:pt x="0" y="46"/>
                    </a:cubicBezTo>
                    <a:lnTo>
                      <a:pt x="0" y="247"/>
                    </a:lnTo>
                    <a:cubicBezTo>
                      <a:pt x="0" y="272"/>
                      <a:pt x="20" y="292"/>
                      <a:pt x="45" y="292"/>
                    </a:cubicBezTo>
                    <a:lnTo>
                      <a:pt x="58" y="2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6" name="Freeform 13">
                <a:extLst>
                  <a:ext uri="{FF2B5EF4-FFF2-40B4-BE49-F238E27FC236}">
                    <a16:creationId xmlns:a16="http://schemas.microsoft.com/office/drawing/2014/main" id="{4F72570E-2639-A94C-9B2C-E8F40D8AB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663" y="4143375"/>
                <a:ext cx="250825" cy="250825"/>
              </a:xfrm>
              <a:custGeom>
                <a:avLst/>
                <a:gdLst>
                  <a:gd name="T0" fmla="*/ 237529 w 698"/>
                  <a:gd name="T1" fmla="*/ 185064 h 698"/>
                  <a:gd name="T2" fmla="*/ 237529 w 698"/>
                  <a:gd name="T3" fmla="*/ 185064 h 698"/>
                  <a:gd name="T4" fmla="*/ 237529 w 698"/>
                  <a:gd name="T5" fmla="*/ 231420 h 698"/>
                  <a:gd name="T6" fmla="*/ 230702 w 698"/>
                  <a:gd name="T7" fmla="*/ 237888 h 698"/>
                  <a:gd name="T8" fmla="*/ 230702 w 698"/>
                  <a:gd name="T9" fmla="*/ 237888 h 698"/>
                  <a:gd name="T10" fmla="*/ 185064 w 698"/>
                  <a:gd name="T11" fmla="*/ 237888 h 698"/>
                  <a:gd name="T12" fmla="*/ 23717 w 698"/>
                  <a:gd name="T13" fmla="*/ 76901 h 698"/>
                  <a:gd name="T14" fmla="*/ 23717 w 698"/>
                  <a:gd name="T15" fmla="*/ 76901 h 698"/>
                  <a:gd name="T16" fmla="*/ 0 w 698"/>
                  <a:gd name="T17" fmla="*/ 26951 h 698"/>
                  <a:gd name="T18" fmla="*/ 0 w 698"/>
                  <a:gd name="T19" fmla="*/ 26951 h 698"/>
                  <a:gd name="T20" fmla="*/ 26592 w 698"/>
                  <a:gd name="T21" fmla="*/ 719 h 698"/>
                  <a:gd name="T22" fmla="*/ 26592 w 698"/>
                  <a:gd name="T23" fmla="*/ 719 h 698"/>
                  <a:gd name="T24" fmla="*/ 76182 w 698"/>
                  <a:gd name="T25" fmla="*/ 24076 h 698"/>
                  <a:gd name="T26" fmla="*/ 237529 w 698"/>
                  <a:gd name="T27" fmla="*/ 185064 h 6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98" h="698">
                    <a:moveTo>
                      <a:pt x="661" y="515"/>
                    </a:moveTo>
                    <a:lnTo>
                      <a:pt x="661" y="515"/>
                    </a:lnTo>
                    <a:cubicBezTo>
                      <a:pt x="697" y="551"/>
                      <a:pt x="697" y="608"/>
                      <a:pt x="661" y="644"/>
                    </a:cubicBezTo>
                    <a:lnTo>
                      <a:pt x="642" y="662"/>
                    </a:lnTo>
                    <a:cubicBezTo>
                      <a:pt x="608" y="697"/>
                      <a:pt x="550" y="697"/>
                      <a:pt x="515" y="662"/>
                    </a:cubicBezTo>
                    <a:lnTo>
                      <a:pt x="66" y="214"/>
                    </a:lnTo>
                    <a:cubicBezTo>
                      <a:pt x="31" y="178"/>
                      <a:pt x="2" y="116"/>
                      <a:pt x="0" y="75"/>
                    </a:cubicBezTo>
                    <a:cubicBezTo>
                      <a:pt x="0" y="34"/>
                      <a:pt x="33" y="0"/>
                      <a:pt x="74" y="2"/>
                    </a:cubicBezTo>
                    <a:cubicBezTo>
                      <a:pt x="115" y="2"/>
                      <a:pt x="177" y="32"/>
                      <a:pt x="212" y="67"/>
                    </a:cubicBezTo>
                    <a:lnTo>
                      <a:pt x="661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97" name="Freeform 14">
                <a:extLst>
                  <a:ext uri="{FF2B5EF4-FFF2-40B4-BE49-F238E27FC236}">
                    <a16:creationId xmlns:a16="http://schemas.microsoft.com/office/drawing/2014/main" id="{076971A0-41A2-8C41-B2A9-4E6688A58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4049713"/>
                <a:ext cx="349250" cy="349250"/>
              </a:xfrm>
              <a:custGeom>
                <a:avLst/>
                <a:gdLst>
                  <a:gd name="T0" fmla="*/ 52154 w 971"/>
                  <a:gd name="T1" fmla="*/ 334518 h 972"/>
                  <a:gd name="T2" fmla="*/ 52154 w 971"/>
                  <a:gd name="T3" fmla="*/ 334518 h 972"/>
                  <a:gd name="T4" fmla="*/ 10071 w 971"/>
                  <a:gd name="T5" fmla="*/ 338471 h 972"/>
                  <a:gd name="T6" fmla="*/ 10071 w 971"/>
                  <a:gd name="T7" fmla="*/ 338471 h 972"/>
                  <a:gd name="T8" fmla="*/ 14387 w 971"/>
                  <a:gd name="T9" fmla="*/ 296431 h 972"/>
                  <a:gd name="T10" fmla="*/ 287745 w 971"/>
                  <a:gd name="T11" fmla="*/ 23715 h 972"/>
                  <a:gd name="T12" fmla="*/ 287745 w 971"/>
                  <a:gd name="T13" fmla="*/ 23715 h 972"/>
                  <a:gd name="T14" fmla="*/ 329827 w 971"/>
                  <a:gd name="T15" fmla="*/ 359 h 972"/>
                  <a:gd name="T16" fmla="*/ 329827 w 971"/>
                  <a:gd name="T17" fmla="*/ 359 h 972"/>
                  <a:gd name="T18" fmla="*/ 348890 w 971"/>
                  <a:gd name="T19" fmla="*/ 19403 h 972"/>
                  <a:gd name="T20" fmla="*/ 348890 w 971"/>
                  <a:gd name="T21" fmla="*/ 19403 h 972"/>
                  <a:gd name="T22" fmla="*/ 325511 w 971"/>
                  <a:gd name="T23" fmla="*/ 61801 h 972"/>
                  <a:gd name="T24" fmla="*/ 52154 w 971"/>
                  <a:gd name="T25" fmla="*/ 334518 h 9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71" h="972">
                    <a:moveTo>
                      <a:pt x="145" y="931"/>
                    </a:moveTo>
                    <a:lnTo>
                      <a:pt x="145" y="931"/>
                    </a:lnTo>
                    <a:cubicBezTo>
                      <a:pt x="110" y="966"/>
                      <a:pt x="58" y="971"/>
                      <a:pt x="28" y="942"/>
                    </a:cubicBezTo>
                    <a:cubicBezTo>
                      <a:pt x="0" y="913"/>
                      <a:pt x="4" y="861"/>
                      <a:pt x="40" y="825"/>
                    </a:cubicBezTo>
                    <a:lnTo>
                      <a:pt x="800" y="66"/>
                    </a:lnTo>
                    <a:cubicBezTo>
                      <a:pt x="834" y="31"/>
                      <a:pt x="888" y="1"/>
                      <a:pt x="917" y="1"/>
                    </a:cubicBezTo>
                    <a:cubicBezTo>
                      <a:pt x="947" y="0"/>
                      <a:pt x="970" y="24"/>
                      <a:pt x="970" y="54"/>
                    </a:cubicBezTo>
                    <a:cubicBezTo>
                      <a:pt x="969" y="84"/>
                      <a:pt x="940" y="136"/>
                      <a:pt x="905" y="172"/>
                    </a:cubicBezTo>
                    <a:lnTo>
                      <a:pt x="145" y="9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34" name="Group 4">
              <a:extLst>
                <a:ext uri="{FF2B5EF4-FFF2-40B4-BE49-F238E27FC236}">
                  <a16:creationId xmlns:a16="http://schemas.microsoft.com/office/drawing/2014/main" id="{ACFE0215-C4B5-044F-B5B1-B712A198A8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1798" y="5616590"/>
              <a:ext cx="2250956" cy="1241410"/>
              <a:chOff x="5265738" y="5084763"/>
              <a:chExt cx="2481262" cy="1368425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74" name="Freeform 20">
                <a:extLst>
                  <a:ext uri="{FF2B5EF4-FFF2-40B4-BE49-F238E27FC236}">
                    <a16:creationId xmlns:a16="http://schemas.microsoft.com/office/drawing/2014/main" id="{12CB2CD0-47F2-6F40-A2A0-547E18219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3913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75" name="Freeform 25">
                <a:extLst>
                  <a:ext uri="{FF2B5EF4-FFF2-40B4-BE49-F238E27FC236}">
                    <a16:creationId xmlns:a16="http://schemas.microsoft.com/office/drawing/2014/main" id="{C3CC11D2-253C-C64D-8869-1F9B26C74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230813"/>
                <a:ext cx="180975" cy="180975"/>
              </a:xfrm>
              <a:custGeom>
                <a:avLst/>
                <a:gdLst>
                  <a:gd name="T0" fmla="*/ 0 w 501"/>
                  <a:gd name="T1" fmla="*/ 180614 h 501"/>
                  <a:gd name="T2" fmla="*/ 180614 w 501"/>
                  <a:gd name="T3" fmla="*/ 0 h 501"/>
                  <a:gd name="T4" fmla="*/ 0 w 501"/>
                  <a:gd name="T5" fmla="*/ 0 h 501"/>
                  <a:gd name="T6" fmla="*/ 0 w 501"/>
                  <a:gd name="T7" fmla="*/ 180614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1">
                    <a:moveTo>
                      <a:pt x="0" y="500"/>
                    </a:moveTo>
                    <a:lnTo>
                      <a:pt x="500" y="0"/>
                    </a:lnTo>
                    <a:lnTo>
                      <a:pt x="0" y="0"/>
                    </a:lnTo>
                    <a:lnTo>
                      <a:pt x="0" y="5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76" name="Freeform 26">
                <a:extLst>
                  <a:ext uri="{FF2B5EF4-FFF2-40B4-BE49-F238E27FC236}">
                    <a16:creationId xmlns:a16="http://schemas.microsoft.com/office/drawing/2014/main" id="{328C4521-31CF-D24B-9CCD-02E1F84D9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884863"/>
                <a:ext cx="180975" cy="180975"/>
              </a:xfrm>
              <a:custGeom>
                <a:avLst/>
                <a:gdLst>
                  <a:gd name="T0" fmla="*/ 180614 w 501"/>
                  <a:gd name="T1" fmla="*/ 180614 h 502"/>
                  <a:gd name="T2" fmla="*/ 0 w 501"/>
                  <a:gd name="T3" fmla="*/ 0 h 502"/>
                  <a:gd name="T4" fmla="*/ 0 w 501"/>
                  <a:gd name="T5" fmla="*/ 180614 h 502"/>
                  <a:gd name="T6" fmla="*/ 180614 w 501"/>
                  <a:gd name="T7" fmla="*/ 180614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2">
                    <a:moveTo>
                      <a:pt x="500" y="501"/>
                    </a:moveTo>
                    <a:lnTo>
                      <a:pt x="0" y="0"/>
                    </a:lnTo>
                    <a:lnTo>
                      <a:pt x="0" y="501"/>
                    </a:lnTo>
                    <a:lnTo>
                      <a:pt x="500" y="50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77" name="Freeform 27">
                <a:extLst>
                  <a:ext uri="{FF2B5EF4-FFF2-40B4-BE49-F238E27FC236}">
                    <a16:creationId xmlns:a16="http://schemas.microsoft.com/office/drawing/2014/main" id="{CE817CAB-F295-A54C-9D69-6A5352168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884863"/>
                <a:ext cx="180975" cy="180975"/>
              </a:xfrm>
              <a:custGeom>
                <a:avLst/>
                <a:gdLst>
                  <a:gd name="T0" fmla="*/ 180614 w 502"/>
                  <a:gd name="T1" fmla="*/ 0 h 502"/>
                  <a:gd name="T2" fmla="*/ 0 w 502"/>
                  <a:gd name="T3" fmla="*/ 180614 h 502"/>
                  <a:gd name="T4" fmla="*/ 180614 w 502"/>
                  <a:gd name="T5" fmla="*/ 180614 h 502"/>
                  <a:gd name="T6" fmla="*/ 180614 w 502"/>
                  <a:gd name="T7" fmla="*/ 0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2">
                    <a:moveTo>
                      <a:pt x="501" y="0"/>
                    </a:moveTo>
                    <a:lnTo>
                      <a:pt x="0" y="501"/>
                    </a:lnTo>
                    <a:lnTo>
                      <a:pt x="501" y="501"/>
                    </a:lnTo>
                    <a:lnTo>
                      <a:pt x="50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78" name="Freeform 15">
                <a:extLst>
                  <a:ext uri="{FF2B5EF4-FFF2-40B4-BE49-F238E27FC236}">
                    <a16:creationId xmlns:a16="http://schemas.microsoft.com/office/drawing/2014/main" id="{CE7C93C8-4859-9E4D-9DED-9432423EC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5738" y="5329238"/>
                <a:ext cx="2252662" cy="1123950"/>
              </a:xfrm>
              <a:custGeom>
                <a:avLst/>
                <a:gdLst>
                  <a:gd name="T0" fmla="*/ 2219905 w 6258"/>
                  <a:gd name="T1" fmla="*/ 1123590 h 3124"/>
                  <a:gd name="T2" fmla="*/ 64794 w 6258"/>
                  <a:gd name="T3" fmla="*/ 1123590 h 3124"/>
                  <a:gd name="T4" fmla="*/ 64794 w 6258"/>
                  <a:gd name="T5" fmla="*/ 1123590 h 3124"/>
                  <a:gd name="T6" fmla="*/ 0 w 6258"/>
                  <a:gd name="T7" fmla="*/ 1058470 h 3124"/>
                  <a:gd name="T8" fmla="*/ 0 w 6258"/>
                  <a:gd name="T9" fmla="*/ 32380 h 3124"/>
                  <a:gd name="T10" fmla="*/ 0 w 6258"/>
                  <a:gd name="T11" fmla="*/ 32380 h 3124"/>
                  <a:gd name="T12" fmla="*/ 32397 w 6258"/>
                  <a:gd name="T13" fmla="*/ 0 h 3124"/>
                  <a:gd name="T14" fmla="*/ 32397 w 6258"/>
                  <a:gd name="T15" fmla="*/ 0 h 3124"/>
                  <a:gd name="T16" fmla="*/ 64794 w 6258"/>
                  <a:gd name="T17" fmla="*/ 32380 h 3124"/>
                  <a:gd name="T18" fmla="*/ 64794 w 6258"/>
                  <a:gd name="T19" fmla="*/ 1058470 h 3124"/>
                  <a:gd name="T20" fmla="*/ 2219905 w 6258"/>
                  <a:gd name="T21" fmla="*/ 1058470 h 3124"/>
                  <a:gd name="T22" fmla="*/ 2219905 w 6258"/>
                  <a:gd name="T23" fmla="*/ 1058470 h 3124"/>
                  <a:gd name="T24" fmla="*/ 2252302 w 6258"/>
                  <a:gd name="T25" fmla="*/ 1090850 h 3124"/>
                  <a:gd name="T26" fmla="*/ 2252302 w 6258"/>
                  <a:gd name="T27" fmla="*/ 1090850 h 3124"/>
                  <a:gd name="T28" fmla="*/ 2219905 w 6258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58" h="3124">
                    <a:moveTo>
                      <a:pt x="6167" y="3123"/>
                    </a:moveTo>
                    <a:lnTo>
                      <a:pt x="180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0"/>
                    </a:lnTo>
                    <a:cubicBezTo>
                      <a:pt x="0" y="40"/>
                      <a:pt x="40" y="0"/>
                      <a:pt x="90" y="0"/>
                    </a:cubicBezTo>
                    <a:cubicBezTo>
                      <a:pt x="140" y="0"/>
                      <a:pt x="180" y="40"/>
                      <a:pt x="180" y="90"/>
                    </a:cubicBezTo>
                    <a:lnTo>
                      <a:pt x="180" y="2942"/>
                    </a:lnTo>
                    <a:lnTo>
                      <a:pt x="6167" y="2942"/>
                    </a:lnTo>
                    <a:cubicBezTo>
                      <a:pt x="6217" y="2942"/>
                      <a:pt x="6257" y="2982"/>
                      <a:pt x="6257" y="3032"/>
                    </a:cubicBezTo>
                    <a:cubicBezTo>
                      <a:pt x="6257" y="3082"/>
                      <a:pt x="6217" y="3123"/>
                      <a:pt x="6167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79" name="Freeform 16">
                <a:extLst>
                  <a:ext uri="{FF2B5EF4-FFF2-40B4-BE49-F238E27FC236}">
                    <a16:creationId xmlns:a16="http://schemas.microsoft.com/office/drawing/2014/main" id="{51BC20E1-8FE2-D541-AC4F-331BA0C61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0038" y="5214938"/>
                <a:ext cx="2254250" cy="1123950"/>
              </a:xfrm>
              <a:custGeom>
                <a:avLst/>
                <a:gdLst>
                  <a:gd name="T0" fmla="*/ 2221120 w 6260"/>
                  <a:gd name="T1" fmla="*/ 1123590 h 3124"/>
                  <a:gd name="T2" fmla="*/ 65179 w 6260"/>
                  <a:gd name="T3" fmla="*/ 1123590 h 3124"/>
                  <a:gd name="T4" fmla="*/ 65179 w 6260"/>
                  <a:gd name="T5" fmla="*/ 1123590 h 3124"/>
                  <a:gd name="T6" fmla="*/ 0 w 6260"/>
                  <a:gd name="T7" fmla="*/ 1058470 h 3124"/>
                  <a:gd name="T8" fmla="*/ 0 w 6260"/>
                  <a:gd name="T9" fmla="*/ 32740 h 3124"/>
                  <a:gd name="T10" fmla="*/ 0 w 6260"/>
                  <a:gd name="T11" fmla="*/ 32740 h 3124"/>
                  <a:gd name="T12" fmla="*/ 32769 w 6260"/>
                  <a:gd name="T13" fmla="*/ 0 h 3124"/>
                  <a:gd name="T14" fmla="*/ 32769 w 6260"/>
                  <a:gd name="T15" fmla="*/ 0 h 3124"/>
                  <a:gd name="T16" fmla="*/ 65179 w 6260"/>
                  <a:gd name="T17" fmla="*/ 32740 h 3124"/>
                  <a:gd name="T18" fmla="*/ 65179 w 6260"/>
                  <a:gd name="T19" fmla="*/ 1058470 h 3124"/>
                  <a:gd name="T20" fmla="*/ 2221120 w 6260"/>
                  <a:gd name="T21" fmla="*/ 1058470 h 3124"/>
                  <a:gd name="T22" fmla="*/ 2221120 w 6260"/>
                  <a:gd name="T23" fmla="*/ 1058470 h 3124"/>
                  <a:gd name="T24" fmla="*/ 2253890 w 6260"/>
                  <a:gd name="T25" fmla="*/ 1091210 h 3124"/>
                  <a:gd name="T26" fmla="*/ 2253890 w 6260"/>
                  <a:gd name="T27" fmla="*/ 1091210 h 3124"/>
                  <a:gd name="T28" fmla="*/ 2221120 w 6260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60" h="3124">
                    <a:moveTo>
                      <a:pt x="6168" y="3123"/>
                    </a:moveTo>
                    <a:lnTo>
                      <a:pt x="181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1"/>
                    </a:cubicBezTo>
                    <a:lnTo>
                      <a:pt x="181" y="2942"/>
                    </a:lnTo>
                    <a:lnTo>
                      <a:pt x="6168" y="2942"/>
                    </a:lnTo>
                    <a:cubicBezTo>
                      <a:pt x="6218" y="2942"/>
                      <a:pt x="6259" y="2983"/>
                      <a:pt x="6259" y="3033"/>
                    </a:cubicBezTo>
                    <a:cubicBezTo>
                      <a:pt x="6259" y="3083"/>
                      <a:pt x="6218" y="3123"/>
                      <a:pt x="6168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80" name="Freeform 17">
                <a:extLst>
                  <a:ext uri="{FF2B5EF4-FFF2-40B4-BE49-F238E27FC236}">
                    <a16:creationId xmlns:a16="http://schemas.microsoft.com/office/drawing/2014/main" id="{F5FCF497-3822-8D47-8BB1-025EBC9E2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4350" y="5195888"/>
                <a:ext cx="2051050" cy="903287"/>
              </a:xfrm>
              <a:custGeom>
                <a:avLst/>
                <a:gdLst>
                  <a:gd name="T0" fmla="*/ 65141 w 5699"/>
                  <a:gd name="T1" fmla="*/ 65215 h 2507"/>
                  <a:gd name="T2" fmla="*/ 65141 w 5699"/>
                  <a:gd name="T3" fmla="*/ 837711 h 2507"/>
                  <a:gd name="T4" fmla="*/ 1985549 w 5699"/>
                  <a:gd name="T5" fmla="*/ 837711 h 2507"/>
                  <a:gd name="T6" fmla="*/ 1985549 w 5699"/>
                  <a:gd name="T7" fmla="*/ 65215 h 2507"/>
                  <a:gd name="T8" fmla="*/ 65141 w 5699"/>
                  <a:gd name="T9" fmla="*/ 65215 h 2507"/>
                  <a:gd name="T10" fmla="*/ 1985549 w 5699"/>
                  <a:gd name="T11" fmla="*/ 837711 h 2507"/>
                  <a:gd name="T12" fmla="*/ 1985549 w 5699"/>
                  <a:gd name="T13" fmla="*/ 870499 h 2507"/>
                  <a:gd name="T14" fmla="*/ 1985549 w 5699"/>
                  <a:gd name="T15" fmla="*/ 837711 h 2507"/>
                  <a:gd name="T16" fmla="*/ 1985549 w 5699"/>
                  <a:gd name="T17" fmla="*/ 902927 h 2507"/>
                  <a:gd name="T18" fmla="*/ 65141 w 5699"/>
                  <a:gd name="T19" fmla="*/ 902927 h 2507"/>
                  <a:gd name="T20" fmla="*/ 65141 w 5699"/>
                  <a:gd name="T21" fmla="*/ 902927 h 2507"/>
                  <a:gd name="T22" fmla="*/ 0 w 5699"/>
                  <a:gd name="T23" fmla="*/ 837711 h 2507"/>
                  <a:gd name="T24" fmla="*/ 0 w 5699"/>
                  <a:gd name="T25" fmla="*/ 65215 h 2507"/>
                  <a:gd name="T26" fmla="*/ 0 w 5699"/>
                  <a:gd name="T27" fmla="*/ 65215 h 2507"/>
                  <a:gd name="T28" fmla="*/ 65141 w 5699"/>
                  <a:gd name="T29" fmla="*/ 0 h 2507"/>
                  <a:gd name="T30" fmla="*/ 1985549 w 5699"/>
                  <a:gd name="T31" fmla="*/ 0 h 2507"/>
                  <a:gd name="T32" fmla="*/ 1985549 w 5699"/>
                  <a:gd name="T33" fmla="*/ 0 h 2507"/>
                  <a:gd name="T34" fmla="*/ 2050690 w 5699"/>
                  <a:gd name="T35" fmla="*/ 65215 h 2507"/>
                  <a:gd name="T36" fmla="*/ 2050690 w 5699"/>
                  <a:gd name="T37" fmla="*/ 837711 h 2507"/>
                  <a:gd name="T38" fmla="*/ 2050690 w 5699"/>
                  <a:gd name="T39" fmla="*/ 837711 h 2507"/>
                  <a:gd name="T40" fmla="*/ 1985549 w 5699"/>
                  <a:gd name="T41" fmla="*/ 902927 h 25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699" h="2507">
                    <a:moveTo>
                      <a:pt x="181" y="181"/>
                    </a:moveTo>
                    <a:lnTo>
                      <a:pt x="181" y="2325"/>
                    </a:lnTo>
                    <a:lnTo>
                      <a:pt x="5517" y="2325"/>
                    </a:lnTo>
                    <a:lnTo>
                      <a:pt x="5517" y="181"/>
                    </a:lnTo>
                    <a:lnTo>
                      <a:pt x="181" y="181"/>
                    </a:lnTo>
                    <a:close/>
                    <a:moveTo>
                      <a:pt x="5517" y="2325"/>
                    </a:moveTo>
                    <a:lnTo>
                      <a:pt x="5517" y="2416"/>
                    </a:lnTo>
                    <a:lnTo>
                      <a:pt x="5517" y="2325"/>
                    </a:lnTo>
                    <a:close/>
                    <a:moveTo>
                      <a:pt x="5517" y="2506"/>
                    </a:moveTo>
                    <a:lnTo>
                      <a:pt x="181" y="2506"/>
                    </a:lnTo>
                    <a:cubicBezTo>
                      <a:pt x="81" y="2506"/>
                      <a:pt x="0" y="2425"/>
                      <a:pt x="0" y="2325"/>
                    </a:cubicBezTo>
                    <a:lnTo>
                      <a:pt x="0" y="181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5517" y="0"/>
                    </a:lnTo>
                    <a:cubicBezTo>
                      <a:pt x="5617" y="0"/>
                      <a:pt x="5698" y="81"/>
                      <a:pt x="5698" y="181"/>
                    </a:cubicBezTo>
                    <a:lnTo>
                      <a:pt x="5698" y="2325"/>
                    </a:lnTo>
                    <a:cubicBezTo>
                      <a:pt x="5698" y="2425"/>
                      <a:pt x="5617" y="2506"/>
                      <a:pt x="5517" y="25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81" name="Freeform 18">
                <a:extLst>
                  <a:ext uri="{FF2B5EF4-FFF2-40B4-BE49-F238E27FC236}">
                    <a16:creationId xmlns:a16="http://schemas.microsoft.com/office/drawing/2014/main" id="{3A8677AF-4F77-834F-AC38-E9DEE2580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4338" y="5084763"/>
                <a:ext cx="2252662" cy="1123950"/>
              </a:xfrm>
              <a:custGeom>
                <a:avLst/>
                <a:gdLst>
                  <a:gd name="T0" fmla="*/ 65143 w 6259"/>
                  <a:gd name="T1" fmla="*/ 64781 h 3123"/>
                  <a:gd name="T2" fmla="*/ 65143 w 6259"/>
                  <a:gd name="T3" fmla="*/ 1058809 h 3123"/>
                  <a:gd name="T4" fmla="*/ 2187519 w 6259"/>
                  <a:gd name="T5" fmla="*/ 1058809 h 3123"/>
                  <a:gd name="T6" fmla="*/ 2187519 w 6259"/>
                  <a:gd name="T7" fmla="*/ 64781 h 3123"/>
                  <a:gd name="T8" fmla="*/ 65143 w 6259"/>
                  <a:gd name="T9" fmla="*/ 64781 h 3123"/>
                  <a:gd name="T10" fmla="*/ 2187519 w 6259"/>
                  <a:gd name="T11" fmla="*/ 1058809 h 3123"/>
                  <a:gd name="T12" fmla="*/ 2187519 w 6259"/>
                  <a:gd name="T13" fmla="*/ 1091200 h 3123"/>
                  <a:gd name="T14" fmla="*/ 2187519 w 6259"/>
                  <a:gd name="T15" fmla="*/ 1058809 h 3123"/>
                  <a:gd name="T16" fmla="*/ 2187519 w 6259"/>
                  <a:gd name="T17" fmla="*/ 1123590 h 3123"/>
                  <a:gd name="T18" fmla="*/ 65143 w 6259"/>
                  <a:gd name="T19" fmla="*/ 1123590 h 3123"/>
                  <a:gd name="T20" fmla="*/ 65143 w 6259"/>
                  <a:gd name="T21" fmla="*/ 1123590 h 3123"/>
                  <a:gd name="T22" fmla="*/ 0 w 6259"/>
                  <a:gd name="T23" fmla="*/ 1058809 h 3123"/>
                  <a:gd name="T24" fmla="*/ 0 w 6259"/>
                  <a:gd name="T25" fmla="*/ 64781 h 3123"/>
                  <a:gd name="T26" fmla="*/ 0 w 6259"/>
                  <a:gd name="T27" fmla="*/ 64781 h 3123"/>
                  <a:gd name="T28" fmla="*/ 65143 w 6259"/>
                  <a:gd name="T29" fmla="*/ 0 h 3123"/>
                  <a:gd name="T30" fmla="*/ 2187519 w 6259"/>
                  <a:gd name="T31" fmla="*/ 0 h 3123"/>
                  <a:gd name="T32" fmla="*/ 2187519 w 6259"/>
                  <a:gd name="T33" fmla="*/ 0 h 3123"/>
                  <a:gd name="T34" fmla="*/ 2252302 w 6259"/>
                  <a:gd name="T35" fmla="*/ 64781 h 3123"/>
                  <a:gd name="T36" fmla="*/ 2252302 w 6259"/>
                  <a:gd name="T37" fmla="*/ 1058809 h 3123"/>
                  <a:gd name="T38" fmla="*/ 2252302 w 6259"/>
                  <a:gd name="T39" fmla="*/ 1058809 h 3123"/>
                  <a:gd name="T40" fmla="*/ 2187519 w 6259"/>
                  <a:gd name="T41" fmla="*/ 1123590 h 3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259" h="3123">
                    <a:moveTo>
                      <a:pt x="181" y="180"/>
                    </a:moveTo>
                    <a:lnTo>
                      <a:pt x="181" y="2942"/>
                    </a:lnTo>
                    <a:lnTo>
                      <a:pt x="6078" y="2942"/>
                    </a:lnTo>
                    <a:lnTo>
                      <a:pt x="6078" y="180"/>
                    </a:lnTo>
                    <a:lnTo>
                      <a:pt x="181" y="180"/>
                    </a:lnTo>
                    <a:close/>
                    <a:moveTo>
                      <a:pt x="6078" y="2942"/>
                    </a:moveTo>
                    <a:lnTo>
                      <a:pt x="6078" y="3032"/>
                    </a:lnTo>
                    <a:lnTo>
                      <a:pt x="6078" y="2942"/>
                    </a:lnTo>
                    <a:close/>
                    <a:moveTo>
                      <a:pt x="6078" y="3122"/>
                    </a:moveTo>
                    <a:lnTo>
                      <a:pt x="181" y="3122"/>
                    </a:lnTo>
                    <a:cubicBezTo>
                      <a:pt x="81" y="3122"/>
                      <a:pt x="0" y="3041"/>
                      <a:pt x="0" y="2942"/>
                    </a:cubicBezTo>
                    <a:lnTo>
                      <a:pt x="0" y="180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6078" y="0"/>
                    </a:lnTo>
                    <a:cubicBezTo>
                      <a:pt x="6177" y="0"/>
                      <a:pt x="6258" y="81"/>
                      <a:pt x="6258" y="180"/>
                    </a:cubicBezTo>
                    <a:lnTo>
                      <a:pt x="6258" y="2942"/>
                    </a:lnTo>
                    <a:cubicBezTo>
                      <a:pt x="6258" y="3041"/>
                      <a:pt x="6177" y="3122"/>
                      <a:pt x="6078" y="312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82" name="Freeform 19">
                <a:extLst>
                  <a:ext uri="{FF2B5EF4-FFF2-40B4-BE49-F238E27FC236}">
                    <a16:creationId xmlns:a16="http://schemas.microsoft.com/office/drawing/2014/main" id="{AFC6BBEA-7D6F-D640-96FA-C55D95126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788" y="5273675"/>
                <a:ext cx="639762" cy="747713"/>
              </a:xfrm>
              <a:custGeom>
                <a:avLst/>
                <a:gdLst>
                  <a:gd name="T0" fmla="*/ 319521 w 1778"/>
                  <a:gd name="T1" fmla="*/ 65159 h 2077"/>
                  <a:gd name="T2" fmla="*/ 319521 w 1778"/>
                  <a:gd name="T3" fmla="*/ 65159 h 2077"/>
                  <a:gd name="T4" fmla="*/ 64768 w 1778"/>
                  <a:gd name="T5" fmla="*/ 373677 h 2077"/>
                  <a:gd name="T6" fmla="*/ 64768 w 1778"/>
                  <a:gd name="T7" fmla="*/ 373677 h 2077"/>
                  <a:gd name="T8" fmla="*/ 319521 w 1778"/>
                  <a:gd name="T9" fmla="*/ 682194 h 2077"/>
                  <a:gd name="T10" fmla="*/ 319521 w 1778"/>
                  <a:gd name="T11" fmla="*/ 682194 h 2077"/>
                  <a:gd name="T12" fmla="*/ 574275 w 1778"/>
                  <a:gd name="T13" fmla="*/ 373677 h 2077"/>
                  <a:gd name="T14" fmla="*/ 574275 w 1778"/>
                  <a:gd name="T15" fmla="*/ 373677 h 2077"/>
                  <a:gd name="T16" fmla="*/ 319521 w 1778"/>
                  <a:gd name="T17" fmla="*/ 65159 h 2077"/>
                  <a:gd name="T18" fmla="*/ 319521 w 1778"/>
                  <a:gd name="T19" fmla="*/ 747353 h 2077"/>
                  <a:gd name="T20" fmla="*/ 319521 w 1778"/>
                  <a:gd name="T21" fmla="*/ 747353 h 2077"/>
                  <a:gd name="T22" fmla="*/ 0 w 1778"/>
                  <a:gd name="T23" fmla="*/ 373677 h 2077"/>
                  <a:gd name="T24" fmla="*/ 0 w 1778"/>
                  <a:gd name="T25" fmla="*/ 373677 h 2077"/>
                  <a:gd name="T26" fmla="*/ 319521 w 1778"/>
                  <a:gd name="T27" fmla="*/ 0 h 2077"/>
                  <a:gd name="T28" fmla="*/ 319521 w 1778"/>
                  <a:gd name="T29" fmla="*/ 0 h 2077"/>
                  <a:gd name="T30" fmla="*/ 639402 w 1778"/>
                  <a:gd name="T31" fmla="*/ 373677 h 2077"/>
                  <a:gd name="T32" fmla="*/ 639402 w 1778"/>
                  <a:gd name="T33" fmla="*/ 373677 h 2077"/>
                  <a:gd name="T34" fmla="*/ 319521 w 1778"/>
                  <a:gd name="T35" fmla="*/ 747353 h 20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78" h="2077">
                    <a:moveTo>
                      <a:pt x="888" y="181"/>
                    </a:moveTo>
                    <a:lnTo>
                      <a:pt x="888" y="181"/>
                    </a:lnTo>
                    <a:cubicBezTo>
                      <a:pt x="498" y="181"/>
                      <a:pt x="180" y="565"/>
                      <a:pt x="180" y="1038"/>
                    </a:cubicBezTo>
                    <a:cubicBezTo>
                      <a:pt x="180" y="1510"/>
                      <a:pt x="498" y="1895"/>
                      <a:pt x="888" y="1895"/>
                    </a:cubicBezTo>
                    <a:cubicBezTo>
                      <a:pt x="1279" y="1895"/>
                      <a:pt x="1596" y="1510"/>
                      <a:pt x="1596" y="1038"/>
                    </a:cubicBezTo>
                    <a:cubicBezTo>
                      <a:pt x="1596" y="565"/>
                      <a:pt x="1279" y="181"/>
                      <a:pt x="888" y="181"/>
                    </a:cubicBezTo>
                    <a:close/>
                    <a:moveTo>
                      <a:pt x="888" y="2076"/>
                    </a:moveTo>
                    <a:lnTo>
                      <a:pt x="888" y="2076"/>
                    </a:lnTo>
                    <a:cubicBezTo>
                      <a:pt x="398" y="2076"/>
                      <a:pt x="0" y="1610"/>
                      <a:pt x="0" y="1038"/>
                    </a:cubicBezTo>
                    <a:cubicBezTo>
                      <a:pt x="0" y="466"/>
                      <a:pt x="398" y="0"/>
                      <a:pt x="888" y="0"/>
                    </a:cubicBezTo>
                    <a:cubicBezTo>
                      <a:pt x="1379" y="0"/>
                      <a:pt x="1777" y="466"/>
                      <a:pt x="1777" y="1038"/>
                    </a:cubicBezTo>
                    <a:cubicBezTo>
                      <a:pt x="1777" y="1610"/>
                      <a:pt x="1379" y="2076"/>
                      <a:pt x="888" y="207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83" name="Freeform 21">
                <a:extLst>
                  <a:ext uri="{FF2B5EF4-FFF2-40B4-BE49-F238E27FC236}">
                    <a16:creationId xmlns:a16="http://schemas.microsoft.com/office/drawing/2014/main" id="{D593D49B-6A4B-A54B-978F-2E607F8AF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50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84" name="Freeform 22">
                <a:extLst>
                  <a:ext uri="{FF2B5EF4-FFF2-40B4-BE49-F238E27FC236}">
                    <a16:creationId xmlns:a16="http://schemas.microsoft.com/office/drawing/2014/main" id="{243830C6-97E7-F845-A761-73B4E2BE5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0000" y="5665788"/>
                <a:ext cx="541338" cy="322262"/>
              </a:xfrm>
              <a:custGeom>
                <a:avLst/>
                <a:gdLst>
                  <a:gd name="T0" fmla="*/ 270489 w 1503"/>
                  <a:gd name="T1" fmla="*/ 0 h 895"/>
                  <a:gd name="T2" fmla="*/ 270489 w 1503"/>
                  <a:gd name="T3" fmla="*/ 0 h 895"/>
                  <a:gd name="T4" fmla="*/ 0 w 1503"/>
                  <a:gd name="T5" fmla="*/ 97219 h 895"/>
                  <a:gd name="T6" fmla="*/ 0 w 1503"/>
                  <a:gd name="T7" fmla="*/ 97219 h 895"/>
                  <a:gd name="T8" fmla="*/ 270489 w 1503"/>
                  <a:gd name="T9" fmla="*/ 321902 h 895"/>
                  <a:gd name="T10" fmla="*/ 270489 w 1503"/>
                  <a:gd name="T11" fmla="*/ 321902 h 895"/>
                  <a:gd name="T12" fmla="*/ 540978 w 1503"/>
                  <a:gd name="T13" fmla="*/ 97219 h 895"/>
                  <a:gd name="T14" fmla="*/ 540978 w 1503"/>
                  <a:gd name="T15" fmla="*/ 97219 h 895"/>
                  <a:gd name="T16" fmla="*/ 270489 w 1503"/>
                  <a:gd name="T17" fmla="*/ 0 h 8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03" h="895">
                    <a:moveTo>
                      <a:pt x="751" y="0"/>
                    </a:moveTo>
                    <a:lnTo>
                      <a:pt x="751" y="0"/>
                    </a:lnTo>
                    <a:cubicBezTo>
                      <a:pt x="466" y="0"/>
                      <a:pt x="204" y="102"/>
                      <a:pt x="0" y="270"/>
                    </a:cubicBezTo>
                    <a:cubicBezTo>
                      <a:pt x="112" y="634"/>
                      <a:pt x="406" y="894"/>
                      <a:pt x="751" y="894"/>
                    </a:cubicBezTo>
                    <a:cubicBezTo>
                      <a:pt x="1097" y="894"/>
                      <a:pt x="1391" y="634"/>
                      <a:pt x="1502" y="270"/>
                    </a:cubicBezTo>
                    <a:cubicBezTo>
                      <a:pt x="1298" y="102"/>
                      <a:pt x="1037" y="0"/>
                      <a:pt x="75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85" name="Freeform 24">
                <a:extLst>
                  <a:ext uri="{FF2B5EF4-FFF2-40B4-BE49-F238E27FC236}">
                    <a16:creationId xmlns:a16="http://schemas.microsoft.com/office/drawing/2014/main" id="{25EEA17A-BEBD-C94C-B93D-9C920E0B5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875" y="5381625"/>
                <a:ext cx="255588" cy="255588"/>
              </a:xfrm>
              <a:custGeom>
                <a:avLst/>
                <a:gdLst>
                  <a:gd name="T0" fmla="*/ 255229 w 711"/>
                  <a:gd name="T1" fmla="*/ 127614 h 711"/>
                  <a:gd name="T2" fmla="*/ 255229 w 711"/>
                  <a:gd name="T3" fmla="*/ 127614 h 711"/>
                  <a:gd name="T4" fmla="*/ 127614 w 711"/>
                  <a:gd name="T5" fmla="*/ 255229 h 711"/>
                  <a:gd name="T6" fmla="*/ 127614 w 711"/>
                  <a:gd name="T7" fmla="*/ 255229 h 711"/>
                  <a:gd name="T8" fmla="*/ 0 w 711"/>
                  <a:gd name="T9" fmla="*/ 127614 h 711"/>
                  <a:gd name="T10" fmla="*/ 0 w 711"/>
                  <a:gd name="T11" fmla="*/ 127614 h 711"/>
                  <a:gd name="T12" fmla="*/ 127614 w 711"/>
                  <a:gd name="T13" fmla="*/ 0 h 711"/>
                  <a:gd name="T14" fmla="*/ 127614 w 711"/>
                  <a:gd name="T15" fmla="*/ 0 h 711"/>
                  <a:gd name="T16" fmla="*/ 255229 w 711"/>
                  <a:gd name="T17" fmla="*/ 127614 h 7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1" h="711">
                    <a:moveTo>
                      <a:pt x="710" y="355"/>
                    </a:moveTo>
                    <a:lnTo>
                      <a:pt x="710" y="355"/>
                    </a:lnTo>
                    <a:cubicBezTo>
                      <a:pt x="710" y="552"/>
                      <a:pt x="551" y="710"/>
                      <a:pt x="355" y="710"/>
                    </a:cubicBezTo>
                    <a:cubicBezTo>
                      <a:pt x="159" y="710"/>
                      <a:pt x="0" y="552"/>
                      <a:pt x="0" y="355"/>
                    </a:cubicBezTo>
                    <a:cubicBezTo>
                      <a:pt x="0" y="159"/>
                      <a:pt x="159" y="0"/>
                      <a:pt x="355" y="0"/>
                    </a:cubicBezTo>
                    <a:cubicBezTo>
                      <a:pt x="551" y="0"/>
                      <a:pt x="710" y="159"/>
                      <a:pt x="710" y="3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86" name="Freeform 28">
                <a:extLst>
                  <a:ext uri="{FF2B5EF4-FFF2-40B4-BE49-F238E27FC236}">
                    <a16:creationId xmlns:a16="http://schemas.microsoft.com/office/drawing/2014/main" id="{E2526DDB-F8DF-924D-8DE2-58C7D965E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230813"/>
                <a:ext cx="180975" cy="180975"/>
              </a:xfrm>
              <a:custGeom>
                <a:avLst/>
                <a:gdLst>
                  <a:gd name="T0" fmla="*/ 0 w 502"/>
                  <a:gd name="T1" fmla="*/ 0 h 501"/>
                  <a:gd name="T2" fmla="*/ 180614 w 502"/>
                  <a:gd name="T3" fmla="*/ 180614 h 501"/>
                  <a:gd name="T4" fmla="*/ 180614 w 502"/>
                  <a:gd name="T5" fmla="*/ 0 h 501"/>
                  <a:gd name="T6" fmla="*/ 0 w 502"/>
                  <a:gd name="T7" fmla="*/ 0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1">
                    <a:moveTo>
                      <a:pt x="0" y="0"/>
                    </a:moveTo>
                    <a:lnTo>
                      <a:pt x="501" y="500"/>
                    </a:lnTo>
                    <a:lnTo>
                      <a:pt x="50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135" name="Freeform 29">
              <a:extLst>
                <a:ext uri="{FF2B5EF4-FFF2-40B4-BE49-F238E27FC236}">
                  <a16:creationId xmlns:a16="http://schemas.microsoft.com/office/drawing/2014/main" id="{35A54F8F-88FB-7547-B43E-06260812D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296" y="4520720"/>
              <a:ext cx="993704" cy="1005226"/>
            </a:xfrm>
            <a:custGeom>
              <a:avLst/>
              <a:gdLst>
                <a:gd name="T0" fmla="*/ 403066 w 3041"/>
                <a:gd name="T1" fmla="*/ 553858 h 3079"/>
                <a:gd name="T2" fmla="*/ 551470 w 3041"/>
                <a:gd name="T3" fmla="*/ 702848 h 3079"/>
                <a:gd name="T4" fmla="*/ 551470 w 3041"/>
                <a:gd name="T5" fmla="*/ 405227 h 3079"/>
                <a:gd name="T6" fmla="*/ 337870 w 3041"/>
                <a:gd name="T7" fmla="*/ 553858 h 3079"/>
                <a:gd name="T8" fmla="*/ 551470 w 3041"/>
                <a:gd name="T9" fmla="*/ 340088 h 3079"/>
                <a:gd name="T10" fmla="*/ 551470 w 3041"/>
                <a:gd name="T11" fmla="*/ 767987 h 3079"/>
                <a:gd name="T12" fmla="*/ 320580 w 3041"/>
                <a:gd name="T13" fmla="*/ 843562 h 3079"/>
                <a:gd name="T14" fmla="*/ 416394 w 3041"/>
                <a:gd name="T15" fmla="*/ 898984 h 3079"/>
                <a:gd name="T16" fmla="*/ 436925 w 3041"/>
                <a:gd name="T17" fmla="*/ 1026742 h 3079"/>
                <a:gd name="T18" fmla="*/ 650525 w 3041"/>
                <a:gd name="T19" fmla="*/ 1042577 h 3079"/>
                <a:gd name="T20" fmla="*/ 666374 w 3041"/>
                <a:gd name="T21" fmla="*/ 929214 h 3079"/>
                <a:gd name="T22" fmla="*/ 782719 w 3041"/>
                <a:gd name="T23" fmla="*/ 843562 h 3079"/>
                <a:gd name="T24" fmla="*/ 904108 w 3041"/>
                <a:gd name="T25" fmla="*/ 889987 h 3079"/>
                <a:gd name="T26" fmla="*/ 912032 w 3041"/>
                <a:gd name="T27" fmla="*/ 892146 h 3079"/>
                <a:gd name="T28" fmla="*/ 1024775 w 3041"/>
                <a:gd name="T29" fmla="*/ 712925 h 3079"/>
                <a:gd name="T30" fmla="*/ 1019012 w 3041"/>
                <a:gd name="T31" fmla="*/ 691332 h 3079"/>
                <a:gd name="T32" fmla="*/ 918516 w 3041"/>
                <a:gd name="T33" fmla="*/ 609279 h 3079"/>
                <a:gd name="T34" fmla="*/ 922478 w 3041"/>
                <a:gd name="T35" fmla="*/ 553858 h 3079"/>
                <a:gd name="T36" fmla="*/ 934365 w 3041"/>
                <a:gd name="T37" fmla="*/ 466046 h 3079"/>
                <a:gd name="T38" fmla="*/ 1026216 w 3041"/>
                <a:gd name="T39" fmla="*/ 407386 h 3079"/>
                <a:gd name="T40" fmla="*/ 925720 w 3041"/>
                <a:gd name="T41" fmla="*/ 224206 h 3079"/>
                <a:gd name="T42" fmla="*/ 912032 w 3041"/>
                <a:gd name="T43" fmla="*/ 216289 h 3079"/>
                <a:gd name="T44" fmla="*/ 819460 w 3041"/>
                <a:gd name="T45" fmla="*/ 267032 h 3079"/>
                <a:gd name="T46" fmla="*/ 687266 w 3041"/>
                <a:gd name="T47" fmla="*/ 209091 h 3079"/>
                <a:gd name="T48" fmla="*/ 666374 w 3041"/>
                <a:gd name="T49" fmla="*/ 80973 h 3079"/>
                <a:gd name="T50" fmla="*/ 452774 w 3041"/>
                <a:gd name="T51" fmla="*/ 65139 h 3079"/>
                <a:gd name="T52" fmla="*/ 436925 w 3041"/>
                <a:gd name="T53" fmla="*/ 178861 h 3079"/>
                <a:gd name="T54" fmla="*/ 416394 w 3041"/>
                <a:gd name="T55" fmla="*/ 209091 h 3079"/>
                <a:gd name="T56" fmla="*/ 283839 w 3041"/>
                <a:gd name="T57" fmla="*/ 267032 h 3079"/>
                <a:gd name="T58" fmla="*/ 191267 w 3041"/>
                <a:gd name="T59" fmla="*/ 216289 h 3079"/>
                <a:gd name="T60" fmla="*/ 78524 w 3041"/>
                <a:gd name="T61" fmla="*/ 395150 h 3079"/>
                <a:gd name="T62" fmla="*/ 77083 w 3041"/>
                <a:gd name="T63" fmla="*/ 407386 h 3079"/>
                <a:gd name="T64" fmla="*/ 169295 w 3041"/>
                <a:gd name="T65" fmla="*/ 465687 h 3079"/>
                <a:gd name="T66" fmla="*/ 180822 w 3041"/>
                <a:gd name="T67" fmla="*/ 553858 h 3079"/>
                <a:gd name="T68" fmla="*/ 184784 w 3041"/>
                <a:gd name="T69" fmla="*/ 609279 h 3079"/>
                <a:gd name="T70" fmla="*/ 84287 w 3041"/>
                <a:gd name="T71" fmla="*/ 691332 h 3079"/>
                <a:gd name="T72" fmla="*/ 177580 w 3041"/>
                <a:gd name="T73" fmla="*/ 883869 h 3079"/>
                <a:gd name="T74" fmla="*/ 199192 w 3041"/>
                <a:gd name="T75" fmla="*/ 889987 h 3079"/>
                <a:gd name="T76" fmla="*/ 300409 w 3041"/>
                <a:gd name="T77" fmla="*/ 836724 h 3079"/>
                <a:gd name="T78" fmla="*/ 452774 w 3041"/>
                <a:gd name="T79" fmla="*/ 1107715 h 3079"/>
                <a:gd name="T80" fmla="*/ 371729 w 3041"/>
                <a:gd name="T81" fmla="*/ 950807 h 3079"/>
                <a:gd name="T82" fmla="*/ 231610 w 3041"/>
                <a:gd name="T83" fmla="*/ 946128 h 3079"/>
                <a:gd name="T84" fmla="*/ 121028 w 3041"/>
                <a:gd name="T85" fmla="*/ 916618 h 3079"/>
                <a:gd name="T86" fmla="*/ 51869 w 3041"/>
                <a:gd name="T87" fmla="*/ 634831 h 3079"/>
                <a:gd name="T88" fmla="*/ 115625 w 3041"/>
                <a:gd name="T89" fmla="*/ 553858 h 3079"/>
                <a:gd name="T90" fmla="*/ 51869 w 3041"/>
                <a:gd name="T91" fmla="*/ 473244 h 3079"/>
                <a:gd name="T92" fmla="*/ 14048 w 3041"/>
                <a:gd name="T93" fmla="*/ 424300 h 3079"/>
                <a:gd name="T94" fmla="*/ 121028 w 3041"/>
                <a:gd name="T95" fmla="*/ 191457 h 3079"/>
                <a:gd name="T96" fmla="*/ 231610 w 3041"/>
                <a:gd name="T97" fmla="*/ 161947 h 3079"/>
                <a:gd name="T98" fmla="*/ 371729 w 3041"/>
                <a:gd name="T99" fmla="*/ 157268 h 3079"/>
                <a:gd name="T100" fmla="*/ 452774 w 3041"/>
                <a:gd name="T101" fmla="*/ 0 h 3079"/>
                <a:gd name="T102" fmla="*/ 731571 w 3041"/>
                <a:gd name="T103" fmla="*/ 80973 h 3079"/>
                <a:gd name="T104" fmla="*/ 805412 w 3041"/>
                <a:gd name="T105" fmla="*/ 200094 h 3079"/>
                <a:gd name="T106" fmla="*/ 912032 w 3041"/>
                <a:gd name="T107" fmla="*/ 151150 h 3079"/>
                <a:gd name="T108" fmla="*/ 1080967 w 3041"/>
                <a:gd name="T109" fmla="*/ 362761 h 3079"/>
                <a:gd name="T110" fmla="*/ 1089252 w 3041"/>
                <a:gd name="T111" fmla="*/ 424300 h 3079"/>
                <a:gd name="T112" fmla="*/ 985513 w 3041"/>
                <a:gd name="T113" fmla="*/ 511392 h 3079"/>
                <a:gd name="T114" fmla="*/ 985513 w 3041"/>
                <a:gd name="T115" fmla="*/ 596683 h 3079"/>
                <a:gd name="T116" fmla="*/ 1089252 w 3041"/>
                <a:gd name="T117" fmla="*/ 684135 h 3079"/>
                <a:gd name="T118" fmla="*/ 982271 w 3041"/>
                <a:gd name="T119" fmla="*/ 916618 h 3079"/>
                <a:gd name="T120" fmla="*/ 912032 w 3041"/>
                <a:gd name="T121" fmla="*/ 956925 h 3079"/>
                <a:gd name="T122" fmla="*/ 805412 w 3041"/>
                <a:gd name="T123" fmla="*/ 907981 h 3079"/>
                <a:gd name="T124" fmla="*/ 731571 w 3041"/>
                <a:gd name="T125" fmla="*/ 1026742 h 30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41" h="3079">
                  <a:moveTo>
                    <a:pt x="1531" y="1126"/>
                  </a:moveTo>
                  <a:lnTo>
                    <a:pt x="1531" y="1126"/>
                  </a:lnTo>
                  <a:cubicBezTo>
                    <a:pt x="1303" y="1126"/>
                    <a:pt x="1119" y="1312"/>
                    <a:pt x="1119" y="1539"/>
                  </a:cubicBezTo>
                  <a:cubicBezTo>
                    <a:pt x="1119" y="1767"/>
                    <a:pt x="1303" y="1953"/>
                    <a:pt x="1531" y="1953"/>
                  </a:cubicBezTo>
                  <a:cubicBezTo>
                    <a:pt x="1759" y="1953"/>
                    <a:pt x="1945" y="1767"/>
                    <a:pt x="1945" y="1539"/>
                  </a:cubicBezTo>
                  <a:cubicBezTo>
                    <a:pt x="1945" y="1312"/>
                    <a:pt x="1759" y="1126"/>
                    <a:pt x="1531" y="1126"/>
                  </a:cubicBezTo>
                  <a:close/>
                  <a:moveTo>
                    <a:pt x="1531" y="2134"/>
                  </a:moveTo>
                  <a:lnTo>
                    <a:pt x="1531" y="2134"/>
                  </a:lnTo>
                  <a:cubicBezTo>
                    <a:pt x="1204" y="2134"/>
                    <a:pt x="938" y="1867"/>
                    <a:pt x="938" y="1539"/>
                  </a:cubicBezTo>
                  <a:cubicBezTo>
                    <a:pt x="938" y="1212"/>
                    <a:pt x="1204" y="945"/>
                    <a:pt x="1531" y="945"/>
                  </a:cubicBezTo>
                  <a:cubicBezTo>
                    <a:pt x="1859" y="945"/>
                    <a:pt x="2126" y="1212"/>
                    <a:pt x="2126" y="1539"/>
                  </a:cubicBezTo>
                  <a:cubicBezTo>
                    <a:pt x="2126" y="1867"/>
                    <a:pt x="1859" y="2134"/>
                    <a:pt x="1531" y="2134"/>
                  </a:cubicBezTo>
                  <a:close/>
                  <a:moveTo>
                    <a:pt x="834" y="2325"/>
                  </a:moveTo>
                  <a:lnTo>
                    <a:pt x="834" y="2325"/>
                  </a:lnTo>
                  <a:cubicBezTo>
                    <a:pt x="854" y="2325"/>
                    <a:pt x="874" y="2331"/>
                    <a:pt x="890" y="2344"/>
                  </a:cubicBezTo>
                  <a:cubicBezTo>
                    <a:pt x="970" y="2409"/>
                    <a:pt x="1060" y="2460"/>
                    <a:pt x="1156" y="2498"/>
                  </a:cubicBezTo>
                  <a:cubicBezTo>
                    <a:pt x="1190" y="2511"/>
                    <a:pt x="1213" y="2545"/>
                    <a:pt x="1213" y="2582"/>
                  </a:cubicBezTo>
                  <a:lnTo>
                    <a:pt x="1213" y="2853"/>
                  </a:lnTo>
                  <a:cubicBezTo>
                    <a:pt x="1213" y="2877"/>
                    <a:pt x="1233" y="2897"/>
                    <a:pt x="1257" y="2897"/>
                  </a:cubicBezTo>
                  <a:lnTo>
                    <a:pt x="1806" y="2897"/>
                  </a:lnTo>
                  <a:cubicBezTo>
                    <a:pt x="1830" y="2897"/>
                    <a:pt x="1850" y="2877"/>
                    <a:pt x="1850" y="2853"/>
                  </a:cubicBezTo>
                  <a:lnTo>
                    <a:pt x="1850" y="2582"/>
                  </a:lnTo>
                  <a:cubicBezTo>
                    <a:pt x="1850" y="2545"/>
                    <a:pt x="1873" y="2511"/>
                    <a:pt x="1908" y="2498"/>
                  </a:cubicBezTo>
                  <a:cubicBezTo>
                    <a:pt x="2003" y="2460"/>
                    <a:pt x="2093" y="2409"/>
                    <a:pt x="2173" y="2344"/>
                  </a:cubicBezTo>
                  <a:cubicBezTo>
                    <a:pt x="2202" y="2321"/>
                    <a:pt x="2243" y="2318"/>
                    <a:pt x="2275" y="2337"/>
                  </a:cubicBezTo>
                  <a:lnTo>
                    <a:pt x="2510" y="2473"/>
                  </a:lnTo>
                  <a:cubicBezTo>
                    <a:pt x="2517" y="2476"/>
                    <a:pt x="2524" y="2479"/>
                    <a:pt x="2532" y="2479"/>
                  </a:cubicBezTo>
                  <a:cubicBezTo>
                    <a:pt x="2545" y="2479"/>
                    <a:pt x="2561" y="2473"/>
                    <a:pt x="2570" y="2456"/>
                  </a:cubicBezTo>
                  <a:lnTo>
                    <a:pt x="2845" y="1981"/>
                  </a:lnTo>
                  <a:cubicBezTo>
                    <a:pt x="2853" y="1967"/>
                    <a:pt x="2851" y="1954"/>
                    <a:pt x="2849" y="1947"/>
                  </a:cubicBezTo>
                  <a:cubicBezTo>
                    <a:pt x="2848" y="1941"/>
                    <a:pt x="2842" y="1928"/>
                    <a:pt x="2829" y="1921"/>
                  </a:cubicBezTo>
                  <a:lnTo>
                    <a:pt x="2594" y="1785"/>
                  </a:lnTo>
                  <a:cubicBezTo>
                    <a:pt x="2561" y="1766"/>
                    <a:pt x="2544" y="1730"/>
                    <a:pt x="2550" y="1693"/>
                  </a:cubicBezTo>
                  <a:cubicBezTo>
                    <a:pt x="2557" y="1642"/>
                    <a:pt x="2561" y="1590"/>
                    <a:pt x="2561" y="1539"/>
                  </a:cubicBezTo>
                  <a:cubicBezTo>
                    <a:pt x="2561" y="1488"/>
                    <a:pt x="2557" y="1437"/>
                    <a:pt x="2550" y="1386"/>
                  </a:cubicBezTo>
                  <a:cubicBezTo>
                    <a:pt x="2544" y="1349"/>
                    <a:pt x="2561" y="1313"/>
                    <a:pt x="2594" y="1295"/>
                  </a:cubicBezTo>
                  <a:lnTo>
                    <a:pt x="2829" y="1158"/>
                  </a:lnTo>
                  <a:cubicBezTo>
                    <a:pt x="2842" y="1151"/>
                    <a:pt x="2848" y="1138"/>
                    <a:pt x="2849" y="1132"/>
                  </a:cubicBezTo>
                  <a:cubicBezTo>
                    <a:pt x="2851" y="1125"/>
                    <a:pt x="2853" y="1112"/>
                    <a:pt x="2845" y="1098"/>
                  </a:cubicBezTo>
                  <a:lnTo>
                    <a:pt x="2570" y="623"/>
                  </a:lnTo>
                  <a:cubicBezTo>
                    <a:pt x="2561" y="607"/>
                    <a:pt x="2545" y="601"/>
                    <a:pt x="2532" y="601"/>
                  </a:cubicBezTo>
                  <a:cubicBezTo>
                    <a:pt x="2524" y="601"/>
                    <a:pt x="2517" y="603"/>
                    <a:pt x="2510" y="607"/>
                  </a:cubicBezTo>
                  <a:lnTo>
                    <a:pt x="2275" y="742"/>
                  </a:lnTo>
                  <a:cubicBezTo>
                    <a:pt x="2243" y="760"/>
                    <a:pt x="2202" y="758"/>
                    <a:pt x="2173" y="735"/>
                  </a:cubicBezTo>
                  <a:cubicBezTo>
                    <a:pt x="2092" y="670"/>
                    <a:pt x="2003" y="618"/>
                    <a:pt x="1908" y="581"/>
                  </a:cubicBezTo>
                  <a:cubicBezTo>
                    <a:pt x="1873" y="567"/>
                    <a:pt x="1850" y="535"/>
                    <a:pt x="1850" y="497"/>
                  </a:cubicBezTo>
                  <a:lnTo>
                    <a:pt x="1850" y="225"/>
                  </a:lnTo>
                  <a:cubicBezTo>
                    <a:pt x="1850" y="201"/>
                    <a:pt x="1830" y="181"/>
                    <a:pt x="1806" y="181"/>
                  </a:cubicBezTo>
                  <a:lnTo>
                    <a:pt x="1257" y="181"/>
                  </a:lnTo>
                  <a:cubicBezTo>
                    <a:pt x="1233" y="181"/>
                    <a:pt x="1213" y="201"/>
                    <a:pt x="1213" y="225"/>
                  </a:cubicBezTo>
                  <a:lnTo>
                    <a:pt x="1213" y="497"/>
                  </a:lnTo>
                  <a:cubicBezTo>
                    <a:pt x="1213" y="535"/>
                    <a:pt x="1190" y="567"/>
                    <a:pt x="1156" y="581"/>
                  </a:cubicBezTo>
                  <a:cubicBezTo>
                    <a:pt x="1060" y="618"/>
                    <a:pt x="970" y="670"/>
                    <a:pt x="890" y="735"/>
                  </a:cubicBezTo>
                  <a:cubicBezTo>
                    <a:pt x="861" y="758"/>
                    <a:pt x="821" y="760"/>
                    <a:pt x="788" y="742"/>
                  </a:cubicBezTo>
                  <a:lnTo>
                    <a:pt x="553" y="607"/>
                  </a:lnTo>
                  <a:cubicBezTo>
                    <a:pt x="546" y="603"/>
                    <a:pt x="539" y="601"/>
                    <a:pt x="531" y="601"/>
                  </a:cubicBezTo>
                  <a:cubicBezTo>
                    <a:pt x="519" y="601"/>
                    <a:pt x="502" y="607"/>
                    <a:pt x="493" y="623"/>
                  </a:cubicBezTo>
                  <a:lnTo>
                    <a:pt x="218" y="1098"/>
                  </a:lnTo>
                  <a:cubicBezTo>
                    <a:pt x="210" y="1112"/>
                    <a:pt x="212" y="1125"/>
                    <a:pt x="214" y="1132"/>
                  </a:cubicBezTo>
                  <a:cubicBezTo>
                    <a:pt x="216" y="1138"/>
                    <a:pt x="220" y="1151"/>
                    <a:pt x="234" y="1158"/>
                  </a:cubicBezTo>
                  <a:lnTo>
                    <a:pt x="470" y="1294"/>
                  </a:lnTo>
                  <a:cubicBezTo>
                    <a:pt x="502" y="1313"/>
                    <a:pt x="519" y="1349"/>
                    <a:pt x="513" y="1386"/>
                  </a:cubicBezTo>
                  <a:cubicBezTo>
                    <a:pt x="506" y="1437"/>
                    <a:pt x="502" y="1488"/>
                    <a:pt x="502" y="1539"/>
                  </a:cubicBezTo>
                  <a:cubicBezTo>
                    <a:pt x="502" y="1590"/>
                    <a:pt x="506" y="1642"/>
                    <a:pt x="513" y="1693"/>
                  </a:cubicBezTo>
                  <a:cubicBezTo>
                    <a:pt x="519" y="1730"/>
                    <a:pt x="501" y="1766"/>
                    <a:pt x="470" y="1785"/>
                  </a:cubicBezTo>
                  <a:lnTo>
                    <a:pt x="234" y="1921"/>
                  </a:lnTo>
                  <a:cubicBezTo>
                    <a:pt x="213" y="1932"/>
                    <a:pt x="206" y="1960"/>
                    <a:pt x="218" y="1981"/>
                  </a:cubicBezTo>
                  <a:lnTo>
                    <a:pt x="493" y="2456"/>
                  </a:lnTo>
                  <a:cubicBezTo>
                    <a:pt x="502" y="2473"/>
                    <a:pt x="519" y="2479"/>
                    <a:pt x="531" y="2479"/>
                  </a:cubicBezTo>
                  <a:cubicBezTo>
                    <a:pt x="539" y="2479"/>
                    <a:pt x="546" y="2476"/>
                    <a:pt x="553" y="2473"/>
                  </a:cubicBezTo>
                  <a:lnTo>
                    <a:pt x="788" y="2337"/>
                  </a:lnTo>
                  <a:cubicBezTo>
                    <a:pt x="803" y="2328"/>
                    <a:pt x="818" y="2325"/>
                    <a:pt x="834" y="2325"/>
                  </a:cubicBezTo>
                  <a:close/>
                  <a:moveTo>
                    <a:pt x="1806" y="3078"/>
                  </a:moveTo>
                  <a:lnTo>
                    <a:pt x="1257" y="3078"/>
                  </a:lnTo>
                  <a:cubicBezTo>
                    <a:pt x="1133" y="3078"/>
                    <a:pt x="1032" y="2978"/>
                    <a:pt x="1032" y="2853"/>
                  </a:cubicBezTo>
                  <a:lnTo>
                    <a:pt x="1032" y="2642"/>
                  </a:lnTo>
                  <a:cubicBezTo>
                    <a:pt x="960" y="2609"/>
                    <a:pt x="891" y="2570"/>
                    <a:pt x="827" y="2523"/>
                  </a:cubicBezTo>
                  <a:lnTo>
                    <a:pt x="643" y="2629"/>
                  </a:lnTo>
                  <a:cubicBezTo>
                    <a:pt x="609" y="2649"/>
                    <a:pt x="571" y="2659"/>
                    <a:pt x="531" y="2659"/>
                  </a:cubicBezTo>
                  <a:cubicBezTo>
                    <a:pt x="451" y="2659"/>
                    <a:pt x="376" y="2616"/>
                    <a:pt x="336" y="2547"/>
                  </a:cubicBezTo>
                  <a:lnTo>
                    <a:pt x="61" y="2071"/>
                  </a:lnTo>
                  <a:cubicBezTo>
                    <a:pt x="0" y="1963"/>
                    <a:pt x="37" y="1826"/>
                    <a:pt x="144" y="1764"/>
                  </a:cubicBezTo>
                  <a:lnTo>
                    <a:pt x="327" y="1658"/>
                  </a:lnTo>
                  <a:cubicBezTo>
                    <a:pt x="323" y="1619"/>
                    <a:pt x="321" y="1579"/>
                    <a:pt x="321" y="1539"/>
                  </a:cubicBezTo>
                  <a:cubicBezTo>
                    <a:pt x="321" y="1500"/>
                    <a:pt x="323" y="1460"/>
                    <a:pt x="327" y="1421"/>
                  </a:cubicBezTo>
                  <a:lnTo>
                    <a:pt x="144" y="1315"/>
                  </a:lnTo>
                  <a:cubicBezTo>
                    <a:pt x="92" y="1285"/>
                    <a:pt x="55" y="1237"/>
                    <a:pt x="39" y="1179"/>
                  </a:cubicBezTo>
                  <a:cubicBezTo>
                    <a:pt x="24" y="1121"/>
                    <a:pt x="32" y="1060"/>
                    <a:pt x="62" y="1008"/>
                  </a:cubicBezTo>
                  <a:lnTo>
                    <a:pt x="336" y="532"/>
                  </a:lnTo>
                  <a:cubicBezTo>
                    <a:pt x="376" y="463"/>
                    <a:pt x="451" y="420"/>
                    <a:pt x="531" y="420"/>
                  </a:cubicBezTo>
                  <a:cubicBezTo>
                    <a:pt x="571" y="420"/>
                    <a:pt x="609" y="431"/>
                    <a:pt x="643" y="450"/>
                  </a:cubicBezTo>
                  <a:lnTo>
                    <a:pt x="827" y="556"/>
                  </a:lnTo>
                  <a:cubicBezTo>
                    <a:pt x="891" y="509"/>
                    <a:pt x="960" y="470"/>
                    <a:pt x="1032" y="437"/>
                  </a:cubicBezTo>
                  <a:lnTo>
                    <a:pt x="1032" y="225"/>
                  </a:lnTo>
                  <a:cubicBezTo>
                    <a:pt x="1032" y="102"/>
                    <a:pt x="1133" y="0"/>
                    <a:pt x="1257" y="0"/>
                  </a:cubicBezTo>
                  <a:lnTo>
                    <a:pt x="1806" y="0"/>
                  </a:lnTo>
                  <a:cubicBezTo>
                    <a:pt x="1930" y="0"/>
                    <a:pt x="2031" y="102"/>
                    <a:pt x="2031" y="225"/>
                  </a:cubicBezTo>
                  <a:lnTo>
                    <a:pt x="2031" y="437"/>
                  </a:lnTo>
                  <a:cubicBezTo>
                    <a:pt x="2103" y="470"/>
                    <a:pt x="2172" y="510"/>
                    <a:pt x="2236" y="556"/>
                  </a:cubicBezTo>
                  <a:lnTo>
                    <a:pt x="2420" y="450"/>
                  </a:lnTo>
                  <a:cubicBezTo>
                    <a:pt x="2454" y="431"/>
                    <a:pt x="2493" y="420"/>
                    <a:pt x="2532" y="420"/>
                  </a:cubicBezTo>
                  <a:cubicBezTo>
                    <a:pt x="2612" y="420"/>
                    <a:pt x="2687" y="463"/>
                    <a:pt x="2727" y="532"/>
                  </a:cubicBezTo>
                  <a:lnTo>
                    <a:pt x="3001" y="1008"/>
                  </a:lnTo>
                  <a:cubicBezTo>
                    <a:pt x="3031" y="1060"/>
                    <a:pt x="3040" y="1121"/>
                    <a:pt x="3024" y="1179"/>
                  </a:cubicBezTo>
                  <a:cubicBezTo>
                    <a:pt x="3009" y="1236"/>
                    <a:pt x="2971" y="1285"/>
                    <a:pt x="2919" y="1315"/>
                  </a:cubicBezTo>
                  <a:lnTo>
                    <a:pt x="2736" y="1421"/>
                  </a:lnTo>
                  <a:cubicBezTo>
                    <a:pt x="2740" y="1460"/>
                    <a:pt x="2742" y="1500"/>
                    <a:pt x="2742" y="1539"/>
                  </a:cubicBezTo>
                  <a:cubicBezTo>
                    <a:pt x="2742" y="1579"/>
                    <a:pt x="2740" y="1619"/>
                    <a:pt x="2736" y="1658"/>
                  </a:cubicBezTo>
                  <a:lnTo>
                    <a:pt x="2919" y="1764"/>
                  </a:lnTo>
                  <a:cubicBezTo>
                    <a:pt x="2971" y="1794"/>
                    <a:pt x="3009" y="1842"/>
                    <a:pt x="3024" y="1901"/>
                  </a:cubicBezTo>
                  <a:cubicBezTo>
                    <a:pt x="3040" y="1959"/>
                    <a:pt x="3031" y="2019"/>
                    <a:pt x="3001" y="2071"/>
                  </a:cubicBezTo>
                  <a:lnTo>
                    <a:pt x="2727" y="2547"/>
                  </a:lnTo>
                  <a:cubicBezTo>
                    <a:pt x="2687" y="2616"/>
                    <a:pt x="2612" y="2659"/>
                    <a:pt x="2532" y="2659"/>
                  </a:cubicBezTo>
                  <a:cubicBezTo>
                    <a:pt x="2493" y="2659"/>
                    <a:pt x="2454" y="2649"/>
                    <a:pt x="2420" y="2629"/>
                  </a:cubicBezTo>
                  <a:lnTo>
                    <a:pt x="2236" y="2523"/>
                  </a:lnTo>
                  <a:cubicBezTo>
                    <a:pt x="2172" y="2570"/>
                    <a:pt x="2103" y="2609"/>
                    <a:pt x="2031" y="2642"/>
                  </a:cubicBezTo>
                  <a:lnTo>
                    <a:pt x="2031" y="2853"/>
                  </a:lnTo>
                  <a:cubicBezTo>
                    <a:pt x="2031" y="2978"/>
                    <a:pt x="1930" y="3078"/>
                    <a:pt x="1806" y="307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sp>
          <p:nvSpPr>
            <p:cNvPr id="136" name="Freeform 30">
              <a:extLst>
                <a:ext uri="{FF2B5EF4-FFF2-40B4-BE49-F238E27FC236}">
                  <a16:creationId xmlns:a16="http://schemas.microsoft.com/office/drawing/2014/main" id="{D44FD080-A913-8E42-A0C9-63298C9D7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148540"/>
              <a:ext cx="1751224" cy="1709460"/>
            </a:xfrm>
            <a:custGeom>
              <a:avLst/>
              <a:gdLst>
                <a:gd name="T0" fmla="*/ 1748198 w 5361"/>
                <a:gd name="T1" fmla="*/ 1076676 h 5233"/>
                <a:gd name="T2" fmla="*/ 1662139 w 5361"/>
                <a:gd name="T3" fmla="*/ 1002857 h 5233"/>
                <a:gd name="T4" fmla="*/ 1669701 w 5361"/>
                <a:gd name="T5" fmla="*/ 897710 h 5233"/>
                <a:gd name="T6" fmla="*/ 1677982 w 5361"/>
                <a:gd name="T7" fmla="*/ 759435 h 5233"/>
                <a:gd name="T8" fmla="*/ 1858744 w 5361"/>
                <a:gd name="T9" fmla="*/ 636283 h 5233"/>
                <a:gd name="T10" fmla="*/ 1785647 w 5361"/>
                <a:gd name="T11" fmla="*/ 476762 h 5233"/>
                <a:gd name="T12" fmla="*/ 1797530 w 5361"/>
                <a:gd name="T13" fmla="*/ 432471 h 5233"/>
                <a:gd name="T14" fmla="*/ 1909515 w 5361"/>
                <a:gd name="T15" fmla="*/ 561384 h 5233"/>
                <a:gd name="T16" fmla="*/ 1865225 w 5361"/>
                <a:gd name="T17" fmla="*/ 726306 h 5233"/>
                <a:gd name="T18" fmla="*/ 1734875 w 5361"/>
                <a:gd name="T19" fmla="*/ 897710 h 5233"/>
                <a:gd name="T20" fmla="*/ 1780966 w 5361"/>
                <a:gd name="T21" fmla="*/ 1020141 h 5233"/>
                <a:gd name="T22" fmla="*/ 1792489 w 5361"/>
                <a:gd name="T23" fmla="*/ 1064433 h 5233"/>
                <a:gd name="T24" fmla="*/ 965020 w 5361"/>
                <a:gd name="T25" fmla="*/ 598473 h 5233"/>
                <a:gd name="T26" fmla="*/ 965020 w 5361"/>
                <a:gd name="T27" fmla="*/ 1196587 h 5233"/>
                <a:gd name="T28" fmla="*/ 1263888 w 5361"/>
                <a:gd name="T29" fmla="*/ 897710 h 5233"/>
                <a:gd name="T30" fmla="*/ 965020 w 5361"/>
                <a:gd name="T31" fmla="*/ 1261763 h 5233"/>
                <a:gd name="T32" fmla="*/ 965020 w 5361"/>
                <a:gd name="T33" fmla="*/ 533297 h 5233"/>
                <a:gd name="T34" fmla="*/ 1329063 w 5361"/>
                <a:gd name="T35" fmla="*/ 897710 h 5233"/>
                <a:gd name="T36" fmla="*/ 784259 w 5361"/>
                <a:gd name="T37" fmla="*/ 1884003 h 5233"/>
                <a:gd name="T38" fmla="*/ 662911 w 5361"/>
                <a:gd name="T39" fmla="*/ 1606012 h 5233"/>
                <a:gd name="T40" fmla="*/ 366564 w 5361"/>
                <a:gd name="T41" fmla="*/ 1591968 h 5233"/>
                <a:gd name="T42" fmla="*/ 275103 w 5361"/>
                <a:gd name="T43" fmla="*/ 1603851 h 5233"/>
                <a:gd name="T44" fmla="*/ 20165 w 5361"/>
                <a:gd name="T45" fmla="*/ 1234396 h 5233"/>
                <a:gd name="T46" fmla="*/ 64455 w 5361"/>
                <a:gd name="T47" fmla="*/ 1068754 h 5233"/>
                <a:gd name="T48" fmla="*/ 194804 w 5361"/>
                <a:gd name="T49" fmla="*/ 897710 h 5233"/>
                <a:gd name="T50" fmla="*/ 64815 w 5361"/>
                <a:gd name="T51" fmla="*/ 726306 h 5233"/>
                <a:gd name="T52" fmla="*/ 8642 w 5361"/>
                <a:gd name="T53" fmla="*/ 652847 h 5233"/>
                <a:gd name="T54" fmla="*/ 201286 w 5361"/>
                <a:gd name="T55" fmla="*/ 247744 h 5233"/>
                <a:gd name="T56" fmla="*/ 366564 w 5361"/>
                <a:gd name="T57" fmla="*/ 203452 h 5233"/>
                <a:gd name="T58" fmla="*/ 662911 w 5361"/>
                <a:gd name="T59" fmla="*/ 189409 h 5233"/>
                <a:gd name="T60" fmla="*/ 695679 w 5361"/>
                <a:gd name="T61" fmla="*/ 0 h 5233"/>
                <a:gd name="T62" fmla="*/ 728086 w 5361"/>
                <a:gd name="T63" fmla="*/ 211014 h 5233"/>
                <a:gd name="T64" fmla="*/ 707561 w 5361"/>
                <a:gd name="T65" fmla="*/ 241262 h 5233"/>
                <a:gd name="T66" fmla="*/ 488991 w 5361"/>
                <a:gd name="T67" fmla="*/ 349290 h 5233"/>
                <a:gd name="T68" fmla="*/ 291666 w 5361"/>
                <a:gd name="T69" fmla="*/ 254225 h 5233"/>
                <a:gd name="T70" fmla="*/ 76697 w 5361"/>
                <a:gd name="T71" fmla="*/ 593792 h 5233"/>
                <a:gd name="T72" fmla="*/ 71296 w 5361"/>
                <a:gd name="T73" fmla="*/ 636283 h 5233"/>
                <a:gd name="T74" fmla="*/ 252057 w 5361"/>
                <a:gd name="T75" fmla="*/ 759435 h 5233"/>
                <a:gd name="T76" fmla="*/ 259979 w 5361"/>
                <a:gd name="T77" fmla="*/ 897710 h 5233"/>
                <a:gd name="T78" fmla="*/ 267901 w 5361"/>
                <a:gd name="T79" fmla="*/ 1002857 h 5233"/>
                <a:gd name="T80" fmla="*/ 96862 w 5361"/>
                <a:gd name="T81" fmla="*/ 1125288 h 5233"/>
                <a:gd name="T82" fmla="*/ 76697 w 5361"/>
                <a:gd name="T83" fmla="*/ 1201628 h 5233"/>
                <a:gd name="T84" fmla="*/ 291666 w 5361"/>
                <a:gd name="T85" fmla="*/ 1540835 h 5233"/>
                <a:gd name="T86" fmla="*/ 488991 w 5361"/>
                <a:gd name="T87" fmla="*/ 1445771 h 5233"/>
                <a:gd name="T88" fmla="*/ 525720 w 5361"/>
                <a:gd name="T89" fmla="*/ 1448651 h 5233"/>
                <a:gd name="T90" fmla="*/ 728086 w 5361"/>
                <a:gd name="T91" fmla="*/ 1584406 h 5233"/>
                <a:gd name="T92" fmla="*/ 784259 w 5361"/>
                <a:gd name="T93" fmla="*/ 1818826 h 5233"/>
                <a:gd name="T94" fmla="*/ 1201954 w 5361"/>
                <a:gd name="T95" fmla="*/ 1763012 h 5233"/>
                <a:gd name="T96" fmla="*/ 1222479 w 5361"/>
                <a:gd name="T97" fmla="*/ 1553798 h 5233"/>
                <a:gd name="T98" fmla="*/ 1404320 w 5361"/>
                <a:gd name="T99" fmla="*/ 1448651 h 5233"/>
                <a:gd name="T100" fmla="*/ 1595884 w 5361"/>
                <a:gd name="T101" fmla="*/ 1535434 h 5233"/>
                <a:gd name="T102" fmla="*/ 1744238 w 5361"/>
                <a:gd name="T103" fmla="*/ 1391037 h 5233"/>
                <a:gd name="T104" fmla="*/ 1800410 w 5361"/>
                <a:gd name="T105" fmla="*/ 1423085 h 5233"/>
                <a:gd name="T106" fmla="*/ 1563116 w 5361"/>
                <a:gd name="T107" fmla="*/ 1591968 h 5233"/>
                <a:gd name="T108" fmla="*/ 1266769 w 5361"/>
                <a:gd name="T109" fmla="*/ 1606012 h 5233"/>
                <a:gd name="T110" fmla="*/ 1145781 w 5361"/>
                <a:gd name="T111" fmla="*/ 1884003 h 52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361" h="5233">
                  <a:moveTo>
                    <a:pt x="4901" y="3002"/>
                  </a:moveTo>
                  <a:lnTo>
                    <a:pt x="4901" y="3002"/>
                  </a:lnTo>
                  <a:cubicBezTo>
                    <a:pt x="4885" y="3002"/>
                    <a:pt x="4869" y="2998"/>
                    <a:pt x="4855" y="2990"/>
                  </a:cubicBezTo>
                  <a:lnTo>
                    <a:pt x="4660" y="2876"/>
                  </a:lnTo>
                  <a:cubicBezTo>
                    <a:pt x="4627" y="2858"/>
                    <a:pt x="4610" y="2822"/>
                    <a:pt x="4616" y="2785"/>
                  </a:cubicBezTo>
                  <a:cubicBezTo>
                    <a:pt x="4630" y="2689"/>
                    <a:pt x="4637" y="2591"/>
                    <a:pt x="4637" y="2493"/>
                  </a:cubicBezTo>
                  <a:cubicBezTo>
                    <a:pt x="4637" y="2396"/>
                    <a:pt x="4630" y="2297"/>
                    <a:pt x="4616" y="2201"/>
                  </a:cubicBezTo>
                  <a:cubicBezTo>
                    <a:pt x="4610" y="2164"/>
                    <a:pt x="4627" y="2128"/>
                    <a:pt x="4660" y="2109"/>
                  </a:cubicBezTo>
                  <a:lnTo>
                    <a:pt x="5089" y="1861"/>
                  </a:lnTo>
                  <a:cubicBezTo>
                    <a:pt x="5126" y="1841"/>
                    <a:pt x="5151" y="1807"/>
                    <a:pt x="5162" y="1767"/>
                  </a:cubicBezTo>
                  <a:cubicBezTo>
                    <a:pt x="5172" y="1727"/>
                    <a:pt x="5167" y="1684"/>
                    <a:pt x="5147" y="1649"/>
                  </a:cubicBezTo>
                  <a:lnTo>
                    <a:pt x="4959" y="1324"/>
                  </a:lnTo>
                  <a:cubicBezTo>
                    <a:pt x="4934" y="1281"/>
                    <a:pt x="4949" y="1225"/>
                    <a:pt x="4992" y="1201"/>
                  </a:cubicBezTo>
                  <a:cubicBezTo>
                    <a:pt x="5036" y="1176"/>
                    <a:pt x="5091" y="1190"/>
                    <a:pt x="5116" y="1234"/>
                  </a:cubicBezTo>
                  <a:lnTo>
                    <a:pt x="5303" y="1559"/>
                  </a:lnTo>
                  <a:cubicBezTo>
                    <a:pt x="5348" y="1636"/>
                    <a:pt x="5360" y="1727"/>
                    <a:pt x="5336" y="1813"/>
                  </a:cubicBezTo>
                  <a:cubicBezTo>
                    <a:pt x="5313" y="1900"/>
                    <a:pt x="5258" y="1973"/>
                    <a:pt x="5180" y="2017"/>
                  </a:cubicBezTo>
                  <a:lnTo>
                    <a:pt x="4802" y="2236"/>
                  </a:lnTo>
                  <a:cubicBezTo>
                    <a:pt x="4813" y="2321"/>
                    <a:pt x="4818" y="2407"/>
                    <a:pt x="4818" y="2493"/>
                  </a:cubicBezTo>
                  <a:cubicBezTo>
                    <a:pt x="4818" y="2579"/>
                    <a:pt x="4813" y="2665"/>
                    <a:pt x="4802" y="2750"/>
                  </a:cubicBezTo>
                  <a:lnTo>
                    <a:pt x="4946" y="2833"/>
                  </a:lnTo>
                  <a:cubicBezTo>
                    <a:pt x="4989" y="2858"/>
                    <a:pt x="5004" y="2914"/>
                    <a:pt x="4978" y="2956"/>
                  </a:cubicBezTo>
                  <a:cubicBezTo>
                    <a:pt x="4962" y="2986"/>
                    <a:pt x="4932" y="3002"/>
                    <a:pt x="4901" y="3002"/>
                  </a:cubicBezTo>
                  <a:close/>
                  <a:moveTo>
                    <a:pt x="2680" y="1662"/>
                  </a:moveTo>
                  <a:lnTo>
                    <a:pt x="2680" y="1662"/>
                  </a:lnTo>
                  <a:cubicBezTo>
                    <a:pt x="2222" y="1662"/>
                    <a:pt x="1849" y="2035"/>
                    <a:pt x="1849" y="2493"/>
                  </a:cubicBezTo>
                  <a:cubicBezTo>
                    <a:pt x="1849" y="2951"/>
                    <a:pt x="2222" y="3323"/>
                    <a:pt x="2680" y="3323"/>
                  </a:cubicBezTo>
                  <a:cubicBezTo>
                    <a:pt x="3138" y="3323"/>
                    <a:pt x="3510" y="2951"/>
                    <a:pt x="3510" y="2493"/>
                  </a:cubicBezTo>
                  <a:cubicBezTo>
                    <a:pt x="3510" y="2035"/>
                    <a:pt x="3138" y="1662"/>
                    <a:pt x="2680" y="1662"/>
                  </a:cubicBezTo>
                  <a:close/>
                  <a:moveTo>
                    <a:pt x="2680" y="3504"/>
                  </a:moveTo>
                  <a:lnTo>
                    <a:pt x="2680" y="3504"/>
                  </a:lnTo>
                  <a:cubicBezTo>
                    <a:pt x="2122" y="3504"/>
                    <a:pt x="1668" y="3051"/>
                    <a:pt x="1668" y="2493"/>
                  </a:cubicBezTo>
                  <a:cubicBezTo>
                    <a:pt x="1668" y="1935"/>
                    <a:pt x="2122" y="1481"/>
                    <a:pt x="2680" y="1481"/>
                  </a:cubicBezTo>
                  <a:cubicBezTo>
                    <a:pt x="3237" y="1481"/>
                    <a:pt x="3691" y="1935"/>
                    <a:pt x="3691" y="2493"/>
                  </a:cubicBezTo>
                  <a:cubicBezTo>
                    <a:pt x="3691" y="3051"/>
                    <a:pt x="3237" y="3504"/>
                    <a:pt x="2680" y="3504"/>
                  </a:cubicBezTo>
                  <a:close/>
                  <a:moveTo>
                    <a:pt x="3182" y="5232"/>
                  </a:moveTo>
                  <a:lnTo>
                    <a:pt x="2178" y="5232"/>
                  </a:lnTo>
                  <a:cubicBezTo>
                    <a:pt x="1992" y="5232"/>
                    <a:pt x="1841" y="5081"/>
                    <a:pt x="1841" y="4896"/>
                  </a:cubicBezTo>
                  <a:lnTo>
                    <a:pt x="1841" y="4460"/>
                  </a:lnTo>
                  <a:cubicBezTo>
                    <a:pt x="1683" y="4393"/>
                    <a:pt x="1533" y="4306"/>
                    <a:pt x="1395" y="4203"/>
                  </a:cubicBezTo>
                  <a:lnTo>
                    <a:pt x="1018" y="4421"/>
                  </a:lnTo>
                  <a:cubicBezTo>
                    <a:pt x="941" y="4465"/>
                    <a:pt x="850" y="4477"/>
                    <a:pt x="764" y="4454"/>
                  </a:cubicBezTo>
                  <a:cubicBezTo>
                    <a:pt x="676" y="4431"/>
                    <a:pt x="604" y="4375"/>
                    <a:pt x="559" y="4298"/>
                  </a:cubicBezTo>
                  <a:lnTo>
                    <a:pt x="56" y="3428"/>
                  </a:lnTo>
                  <a:cubicBezTo>
                    <a:pt x="12" y="3350"/>
                    <a:pt x="0" y="3259"/>
                    <a:pt x="23" y="3173"/>
                  </a:cubicBezTo>
                  <a:cubicBezTo>
                    <a:pt x="46" y="3086"/>
                    <a:pt x="102" y="3013"/>
                    <a:pt x="179" y="2968"/>
                  </a:cubicBezTo>
                  <a:lnTo>
                    <a:pt x="557" y="2750"/>
                  </a:lnTo>
                  <a:cubicBezTo>
                    <a:pt x="547" y="2664"/>
                    <a:pt x="541" y="2578"/>
                    <a:pt x="541" y="2493"/>
                  </a:cubicBezTo>
                  <a:cubicBezTo>
                    <a:pt x="541" y="2407"/>
                    <a:pt x="547" y="2321"/>
                    <a:pt x="557" y="2236"/>
                  </a:cubicBezTo>
                  <a:lnTo>
                    <a:pt x="180" y="2017"/>
                  </a:lnTo>
                  <a:cubicBezTo>
                    <a:pt x="102" y="1973"/>
                    <a:pt x="46" y="1900"/>
                    <a:pt x="24" y="1813"/>
                  </a:cubicBezTo>
                  <a:cubicBezTo>
                    <a:pt x="0" y="1727"/>
                    <a:pt x="12" y="1636"/>
                    <a:pt x="56" y="1559"/>
                  </a:cubicBezTo>
                  <a:lnTo>
                    <a:pt x="559" y="688"/>
                  </a:lnTo>
                  <a:cubicBezTo>
                    <a:pt x="604" y="611"/>
                    <a:pt x="676" y="555"/>
                    <a:pt x="763" y="532"/>
                  </a:cubicBezTo>
                  <a:cubicBezTo>
                    <a:pt x="850" y="508"/>
                    <a:pt x="940" y="521"/>
                    <a:pt x="1018" y="565"/>
                  </a:cubicBezTo>
                  <a:lnTo>
                    <a:pt x="1396" y="783"/>
                  </a:lnTo>
                  <a:cubicBezTo>
                    <a:pt x="1533" y="679"/>
                    <a:pt x="1683" y="593"/>
                    <a:pt x="1841" y="526"/>
                  </a:cubicBezTo>
                  <a:lnTo>
                    <a:pt x="1841" y="90"/>
                  </a:lnTo>
                  <a:cubicBezTo>
                    <a:pt x="1841" y="40"/>
                    <a:pt x="1882" y="0"/>
                    <a:pt x="1932" y="0"/>
                  </a:cubicBezTo>
                  <a:cubicBezTo>
                    <a:pt x="1981" y="0"/>
                    <a:pt x="2022" y="40"/>
                    <a:pt x="2022" y="90"/>
                  </a:cubicBezTo>
                  <a:lnTo>
                    <a:pt x="2022" y="586"/>
                  </a:lnTo>
                  <a:cubicBezTo>
                    <a:pt x="2022" y="624"/>
                    <a:pt x="1999" y="657"/>
                    <a:pt x="1965" y="670"/>
                  </a:cubicBezTo>
                  <a:cubicBezTo>
                    <a:pt x="1783" y="742"/>
                    <a:pt x="1613" y="840"/>
                    <a:pt x="1460" y="962"/>
                  </a:cubicBezTo>
                  <a:cubicBezTo>
                    <a:pt x="1431" y="986"/>
                    <a:pt x="1390" y="989"/>
                    <a:pt x="1358" y="970"/>
                  </a:cubicBezTo>
                  <a:lnTo>
                    <a:pt x="927" y="722"/>
                  </a:lnTo>
                  <a:cubicBezTo>
                    <a:pt x="892" y="701"/>
                    <a:pt x="850" y="696"/>
                    <a:pt x="810" y="706"/>
                  </a:cubicBezTo>
                  <a:cubicBezTo>
                    <a:pt x="769" y="717"/>
                    <a:pt x="736" y="743"/>
                    <a:pt x="715" y="779"/>
                  </a:cubicBezTo>
                  <a:lnTo>
                    <a:pt x="213" y="1649"/>
                  </a:lnTo>
                  <a:cubicBezTo>
                    <a:pt x="193" y="1685"/>
                    <a:pt x="187" y="1727"/>
                    <a:pt x="198" y="1767"/>
                  </a:cubicBezTo>
                  <a:cubicBezTo>
                    <a:pt x="208" y="1807"/>
                    <a:pt x="234" y="1841"/>
                    <a:pt x="270" y="1861"/>
                  </a:cubicBezTo>
                  <a:lnTo>
                    <a:pt x="700" y="2109"/>
                  </a:lnTo>
                  <a:cubicBezTo>
                    <a:pt x="732" y="2128"/>
                    <a:pt x="749" y="2164"/>
                    <a:pt x="744" y="2201"/>
                  </a:cubicBezTo>
                  <a:cubicBezTo>
                    <a:pt x="729" y="2298"/>
                    <a:pt x="722" y="2396"/>
                    <a:pt x="722" y="2493"/>
                  </a:cubicBezTo>
                  <a:cubicBezTo>
                    <a:pt x="722" y="2590"/>
                    <a:pt x="729" y="2688"/>
                    <a:pt x="744" y="2785"/>
                  </a:cubicBezTo>
                  <a:cubicBezTo>
                    <a:pt x="749" y="2822"/>
                    <a:pt x="732" y="2858"/>
                    <a:pt x="700" y="2876"/>
                  </a:cubicBezTo>
                  <a:lnTo>
                    <a:pt x="269" y="3125"/>
                  </a:lnTo>
                  <a:cubicBezTo>
                    <a:pt x="234" y="3146"/>
                    <a:pt x="208" y="3179"/>
                    <a:pt x="198" y="3219"/>
                  </a:cubicBezTo>
                  <a:cubicBezTo>
                    <a:pt x="187" y="3259"/>
                    <a:pt x="193" y="3301"/>
                    <a:pt x="213" y="3337"/>
                  </a:cubicBezTo>
                  <a:lnTo>
                    <a:pt x="715" y="4208"/>
                  </a:lnTo>
                  <a:cubicBezTo>
                    <a:pt x="736" y="4243"/>
                    <a:pt x="769" y="4269"/>
                    <a:pt x="810" y="4279"/>
                  </a:cubicBezTo>
                  <a:cubicBezTo>
                    <a:pt x="850" y="4290"/>
                    <a:pt x="892" y="4284"/>
                    <a:pt x="927" y="4264"/>
                  </a:cubicBezTo>
                  <a:lnTo>
                    <a:pt x="1358" y="4015"/>
                  </a:lnTo>
                  <a:cubicBezTo>
                    <a:pt x="1390" y="3997"/>
                    <a:pt x="1431" y="4000"/>
                    <a:pt x="1460" y="4023"/>
                  </a:cubicBezTo>
                  <a:cubicBezTo>
                    <a:pt x="1612" y="4145"/>
                    <a:pt x="1782" y="4244"/>
                    <a:pt x="1965" y="4315"/>
                  </a:cubicBezTo>
                  <a:cubicBezTo>
                    <a:pt x="1999" y="4329"/>
                    <a:pt x="2022" y="4362"/>
                    <a:pt x="2022" y="4400"/>
                  </a:cubicBezTo>
                  <a:lnTo>
                    <a:pt x="2022" y="4896"/>
                  </a:lnTo>
                  <a:cubicBezTo>
                    <a:pt x="2022" y="4982"/>
                    <a:pt x="2092" y="5051"/>
                    <a:pt x="2178" y="5051"/>
                  </a:cubicBezTo>
                  <a:lnTo>
                    <a:pt x="3182" y="5051"/>
                  </a:lnTo>
                  <a:cubicBezTo>
                    <a:pt x="3268" y="5051"/>
                    <a:pt x="3338" y="4982"/>
                    <a:pt x="3338" y="4896"/>
                  </a:cubicBezTo>
                  <a:lnTo>
                    <a:pt x="3338" y="4400"/>
                  </a:lnTo>
                  <a:cubicBezTo>
                    <a:pt x="3338" y="4362"/>
                    <a:pt x="3360" y="4329"/>
                    <a:pt x="3395" y="4315"/>
                  </a:cubicBezTo>
                  <a:cubicBezTo>
                    <a:pt x="3577" y="4244"/>
                    <a:pt x="3747" y="4146"/>
                    <a:pt x="3900" y="4023"/>
                  </a:cubicBezTo>
                  <a:cubicBezTo>
                    <a:pt x="3929" y="4000"/>
                    <a:pt x="3970" y="3997"/>
                    <a:pt x="4001" y="4015"/>
                  </a:cubicBezTo>
                  <a:lnTo>
                    <a:pt x="4432" y="4264"/>
                  </a:lnTo>
                  <a:cubicBezTo>
                    <a:pt x="4506" y="4307"/>
                    <a:pt x="4602" y="4282"/>
                    <a:pt x="4644" y="4207"/>
                  </a:cubicBezTo>
                  <a:lnTo>
                    <a:pt x="4844" y="3863"/>
                  </a:lnTo>
                  <a:cubicBezTo>
                    <a:pt x="4868" y="3819"/>
                    <a:pt x="4923" y="3805"/>
                    <a:pt x="4967" y="3829"/>
                  </a:cubicBezTo>
                  <a:cubicBezTo>
                    <a:pt x="5010" y="3855"/>
                    <a:pt x="5025" y="3910"/>
                    <a:pt x="5000" y="3952"/>
                  </a:cubicBezTo>
                  <a:lnTo>
                    <a:pt x="4801" y="4298"/>
                  </a:lnTo>
                  <a:cubicBezTo>
                    <a:pt x="4708" y="4458"/>
                    <a:pt x="4502" y="4514"/>
                    <a:pt x="4341" y="4421"/>
                  </a:cubicBezTo>
                  <a:lnTo>
                    <a:pt x="3964" y="4203"/>
                  </a:lnTo>
                  <a:cubicBezTo>
                    <a:pt x="3826" y="4306"/>
                    <a:pt x="3677" y="4393"/>
                    <a:pt x="3518" y="4460"/>
                  </a:cubicBezTo>
                  <a:lnTo>
                    <a:pt x="3518" y="4896"/>
                  </a:lnTo>
                  <a:cubicBezTo>
                    <a:pt x="3518" y="5081"/>
                    <a:pt x="3368" y="5232"/>
                    <a:pt x="3182" y="52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137" name="Group 6">
              <a:extLst>
                <a:ext uri="{FF2B5EF4-FFF2-40B4-BE49-F238E27FC236}">
                  <a16:creationId xmlns:a16="http://schemas.microsoft.com/office/drawing/2014/main" id="{8EFC9FEE-35DA-E64B-B4B7-E52B56C0DE58}"/>
                </a:ext>
              </a:extLst>
            </p:cNvPr>
            <p:cNvGrpSpPr>
              <a:grpSpLocks/>
            </p:cNvGrpSpPr>
            <p:nvPr/>
          </p:nvGrpSpPr>
          <p:grpSpPr bwMode="auto">
            <a:xfrm rot="19964076">
              <a:off x="-1371198" y="1551348"/>
              <a:ext cx="1666254" cy="2151586"/>
              <a:chOff x="3309938" y="4121150"/>
              <a:chExt cx="1836737" cy="2371725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70" name="Freeform 1">
                <a:extLst>
                  <a:ext uri="{FF2B5EF4-FFF2-40B4-BE49-F238E27FC236}">
                    <a16:creationId xmlns:a16="http://schemas.microsoft.com/office/drawing/2014/main" id="{B7406E07-DD5C-A44C-8B8A-56B4DCCBF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450" y="5248275"/>
                <a:ext cx="290513" cy="741363"/>
              </a:xfrm>
              <a:custGeom>
                <a:avLst/>
                <a:gdLst>
                  <a:gd name="T0" fmla="*/ 175099 w 808"/>
                  <a:gd name="T1" fmla="*/ 51798 h 2061"/>
                  <a:gd name="T2" fmla="*/ 175099 w 808"/>
                  <a:gd name="T3" fmla="*/ 51798 h 2061"/>
                  <a:gd name="T4" fmla="*/ 289075 w 808"/>
                  <a:gd name="T5" fmla="*/ 210431 h 2061"/>
                  <a:gd name="T6" fmla="*/ 289075 w 808"/>
                  <a:gd name="T7" fmla="*/ 227697 h 2061"/>
                  <a:gd name="T8" fmla="*/ 221840 w 808"/>
                  <a:gd name="T9" fmla="*/ 227697 h 2061"/>
                  <a:gd name="T10" fmla="*/ 221840 w 808"/>
                  <a:gd name="T11" fmla="*/ 205754 h 2061"/>
                  <a:gd name="T12" fmla="*/ 221840 w 808"/>
                  <a:gd name="T13" fmla="*/ 205754 h 2061"/>
                  <a:gd name="T14" fmla="*/ 147414 w 808"/>
                  <a:gd name="T15" fmla="*/ 113668 h 2061"/>
                  <a:gd name="T16" fmla="*/ 147414 w 808"/>
                  <a:gd name="T17" fmla="*/ 113668 h 2061"/>
                  <a:gd name="T18" fmla="*/ 73707 w 808"/>
                  <a:gd name="T19" fmla="*/ 205754 h 2061"/>
                  <a:gd name="T20" fmla="*/ 73707 w 808"/>
                  <a:gd name="T21" fmla="*/ 205754 h 2061"/>
                  <a:gd name="T22" fmla="*/ 290153 w 808"/>
                  <a:gd name="T23" fmla="*/ 532731 h 2061"/>
                  <a:gd name="T24" fmla="*/ 290153 w 808"/>
                  <a:gd name="T25" fmla="*/ 532731 h 2061"/>
                  <a:gd name="T26" fmla="*/ 175099 w 808"/>
                  <a:gd name="T27" fmla="*/ 692083 h 2061"/>
                  <a:gd name="T28" fmla="*/ 175099 w 808"/>
                  <a:gd name="T29" fmla="*/ 741003 h 2061"/>
                  <a:gd name="T30" fmla="*/ 116133 w 808"/>
                  <a:gd name="T31" fmla="*/ 741003 h 2061"/>
                  <a:gd name="T32" fmla="*/ 116133 w 808"/>
                  <a:gd name="T33" fmla="*/ 692083 h 2061"/>
                  <a:gd name="T34" fmla="*/ 116133 w 808"/>
                  <a:gd name="T35" fmla="*/ 692083 h 2061"/>
                  <a:gd name="T36" fmla="*/ 0 w 808"/>
                  <a:gd name="T37" fmla="*/ 532731 h 2061"/>
                  <a:gd name="T38" fmla="*/ 0 w 808"/>
                  <a:gd name="T39" fmla="*/ 493163 h 2061"/>
                  <a:gd name="T40" fmla="*/ 67235 w 808"/>
                  <a:gd name="T41" fmla="*/ 493163 h 2061"/>
                  <a:gd name="T42" fmla="*/ 67235 w 808"/>
                  <a:gd name="T43" fmla="*/ 537407 h 2061"/>
                  <a:gd name="T44" fmla="*/ 67235 w 808"/>
                  <a:gd name="T45" fmla="*/ 537407 h 2061"/>
                  <a:gd name="T46" fmla="*/ 142740 w 808"/>
                  <a:gd name="T47" fmla="*/ 628774 h 2061"/>
                  <a:gd name="T48" fmla="*/ 142740 w 808"/>
                  <a:gd name="T49" fmla="*/ 628774 h 2061"/>
                  <a:gd name="T50" fmla="*/ 218244 w 808"/>
                  <a:gd name="T51" fmla="*/ 537407 h 2061"/>
                  <a:gd name="T52" fmla="*/ 218244 w 808"/>
                  <a:gd name="T53" fmla="*/ 537407 h 2061"/>
                  <a:gd name="T54" fmla="*/ 2876 w 808"/>
                  <a:gd name="T55" fmla="*/ 210431 h 2061"/>
                  <a:gd name="T56" fmla="*/ 2876 w 808"/>
                  <a:gd name="T57" fmla="*/ 210431 h 2061"/>
                  <a:gd name="T58" fmla="*/ 116133 w 808"/>
                  <a:gd name="T59" fmla="*/ 51798 h 2061"/>
                  <a:gd name="T60" fmla="*/ 116133 w 808"/>
                  <a:gd name="T61" fmla="*/ 0 h 2061"/>
                  <a:gd name="T62" fmla="*/ 175099 w 808"/>
                  <a:gd name="T63" fmla="*/ 0 h 2061"/>
                  <a:gd name="T64" fmla="*/ 175099 w 808"/>
                  <a:gd name="T65" fmla="*/ 51798 h 20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8" h="2061">
                    <a:moveTo>
                      <a:pt x="487" y="144"/>
                    </a:moveTo>
                    <a:lnTo>
                      <a:pt x="487" y="144"/>
                    </a:lnTo>
                    <a:cubicBezTo>
                      <a:pt x="705" y="175"/>
                      <a:pt x="804" y="344"/>
                      <a:pt x="804" y="585"/>
                    </a:cubicBezTo>
                    <a:lnTo>
                      <a:pt x="804" y="633"/>
                    </a:lnTo>
                    <a:lnTo>
                      <a:pt x="617" y="633"/>
                    </a:lnTo>
                    <a:lnTo>
                      <a:pt x="617" y="572"/>
                    </a:lnTo>
                    <a:cubicBezTo>
                      <a:pt x="617" y="413"/>
                      <a:pt x="553" y="316"/>
                      <a:pt x="410" y="316"/>
                    </a:cubicBezTo>
                    <a:cubicBezTo>
                      <a:pt x="269" y="316"/>
                      <a:pt x="205" y="413"/>
                      <a:pt x="205" y="572"/>
                    </a:cubicBezTo>
                    <a:cubicBezTo>
                      <a:pt x="205" y="974"/>
                      <a:pt x="807" y="977"/>
                      <a:pt x="807" y="1481"/>
                    </a:cubicBezTo>
                    <a:cubicBezTo>
                      <a:pt x="807" y="1722"/>
                      <a:pt x="705" y="1893"/>
                      <a:pt x="487" y="1924"/>
                    </a:cubicBezTo>
                    <a:lnTo>
                      <a:pt x="487" y="2060"/>
                    </a:lnTo>
                    <a:lnTo>
                      <a:pt x="323" y="2060"/>
                    </a:lnTo>
                    <a:lnTo>
                      <a:pt x="323" y="1924"/>
                    </a:lnTo>
                    <a:cubicBezTo>
                      <a:pt x="100" y="1893"/>
                      <a:pt x="0" y="1724"/>
                      <a:pt x="0" y="1481"/>
                    </a:cubicBezTo>
                    <a:lnTo>
                      <a:pt x="0" y="1371"/>
                    </a:lnTo>
                    <a:lnTo>
                      <a:pt x="187" y="1371"/>
                    </a:lnTo>
                    <a:lnTo>
                      <a:pt x="187" y="1494"/>
                    </a:lnTo>
                    <a:cubicBezTo>
                      <a:pt x="187" y="1656"/>
                      <a:pt x="254" y="1748"/>
                      <a:pt x="397" y="1748"/>
                    </a:cubicBezTo>
                    <a:cubicBezTo>
                      <a:pt x="543" y="1748"/>
                      <a:pt x="607" y="1656"/>
                      <a:pt x="607" y="1494"/>
                    </a:cubicBezTo>
                    <a:cubicBezTo>
                      <a:pt x="607" y="1095"/>
                      <a:pt x="8" y="1089"/>
                      <a:pt x="8" y="585"/>
                    </a:cubicBezTo>
                    <a:cubicBezTo>
                      <a:pt x="8" y="339"/>
                      <a:pt x="107" y="177"/>
                      <a:pt x="323" y="144"/>
                    </a:cubicBezTo>
                    <a:lnTo>
                      <a:pt x="323" y="0"/>
                    </a:lnTo>
                    <a:lnTo>
                      <a:pt x="487" y="0"/>
                    </a:lnTo>
                    <a:lnTo>
                      <a:pt x="487" y="14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71" name="Freeform 31">
                <a:extLst>
                  <a:ext uri="{FF2B5EF4-FFF2-40B4-BE49-F238E27FC236}">
                    <a16:creationId xmlns:a16="http://schemas.microsoft.com/office/drawing/2014/main" id="{03EE2B46-2462-BE49-AB3F-75C4B7CF1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9938" y="4754563"/>
                <a:ext cx="1836737" cy="1738312"/>
              </a:xfrm>
              <a:custGeom>
                <a:avLst/>
                <a:gdLst>
                  <a:gd name="T0" fmla="*/ 918008 w 5102"/>
                  <a:gd name="T1" fmla="*/ 64782 h 4830"/>
                  <a:gd name="T2" fmla="*/ 918008 w 5102"/>
                  <a:gd name="T3" fmla="*/ 64782 h 4830"/>
                  <a:gd name="T4" fmla="*/ 317163 w 5102"/>
                  <a:gd name="T5" fmla="*/ 396609 h 4830"/>
                  <a:gd name="T6" fmla="*/ 317163 w 5102"/>
                  <a:gd name="T7" fmla="*/ 396609 h 4830"/>
                  <a:gd name="T8" fmla="*/ 64801 w 5102"/>
                  <a:gd name="T9" fmla="*/ 1044787 h 4830"/>
                  <a:gd name="T10" fmla="*/ 64801 w 5102"/>
                  <a:gd name="T11" fmla="*/ 1044787 h 4830"/>
                  <a:gd name="T12" fmla="*/ 918008 w 5102"/>
                  <a:gd name="T13" fmla="*/ 1672810 h 4830"/>
                  <a:gd name="T14" fmla="*/ 918008 w 5102"/>
                  <a:gd name="T15" fmla="*/ 1672810 h 4830"/>
                  <a:gd name="T16" fmla="*/ 1771216 w 5102"/>
                  <a:gd name="T17" fmla="*/ 1044787 h 4830"/>
                  <a:gd name="T18" fmla="*/ 1771216 w 5102"/>
                  <a:gd name="T19" fmla="*/ 1044787 h 4830"/>
                  <a:gd name="T20" fmla="*/ 1518854 w 5102"/>
                  <a:gd name="T21" fmla="*/ 396609 h 4830"/>
                  <a:gd name="T22" fmla="*/ 1518854 w 5102"/>
                  <a:gd name="T23" fmla="*/ 396609 h 4830"/>
                  <a:gd name="T24" fmla="*/ 918008 w 5102"/>
                  <a:gd name="T25" fmla="*/ 64782 h 4830"/>
                  <a:gd name="T26" fmla="*/ 918008 w 5102"/>
                  <a:gd name="T27" fmla="*/ 1737952 h 4830"/>
                  <a:gd name="T28" fmla="*/ 918008 w 5102"/>
                  <a:gd name="T29" fmla="*/ 1737952 h 4830"/>
                  <a:gd name="T30" fmla="*/ 0 w 5102"/>
                  <a:gd name="T31" fmla="*/ 1044787 h 4830"/>
                  <a:gd name="T32" fmla="*/ 0 w 5102"/>
                  <a:gd name="T33" fmla="*/ 1044787 h 4830"/>
                  <a:gd name="T34" fmla="*/ 918008 w 5102"/>
                  <a:gd name="T35" fmla="*/ 0 h 4830"/>
                  <a:gd name="T36" fmla="*/ 918008 w 5102"/>
                  <a:gd name="T37" fmla="*/ 0 h 4830"/>
                  <a:gd name="T38" fmla="*/ 1569615 w 5102"/>
                  <a:gd name="T39" fmla="*/ 355940 h 4830"/>
                  <a:gd name="T40" fmla="*/ 1569615 w 5102"/>
                  <a:gd name="T41" fmla="*/ 355940 h 4830"/>
                  <a:gd name="T42" fmla="*/ 1836377 w 5102"/>
                  <a:gd name="T43" fmla="*/ 1044787 h 4830"/>
                  <a:gd name="T44" fmla="*/ 1836377 w 5102"/>
                  <a:gd name="T45" fmla="*/ 1044787 h 4830"/>
                  <a:gd name="T46" fmla="*/ 918008 w 5102"/>
                  <a:gd name="T47" fmla="*/ 1737952 h 48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102" h="4830">
                    <a:moveTo>
                      <a:pt x="2550" y="180"/>
                    </a:moveTo>
                    <a:lnTo>
                      <a:pt x="2550" y="180"/>
                    </a:lnTo>
                    <a:cubicBezTo>
                      <a:pt x="1952" y="180"/>
                      <a:pt x="1360" y="507"/>
                      <a:pt x="881" y="1102"/>
                    </a:cubicBezTo>
                    <a:cubicBezTo>
                      <a:pt x="449" y="1638"/>
                      <a:pt x="180" y="2329"/>
                      <a:pt x="180" y="2903"/>
                    </a:cubicBezTo>
                    <a:cubicBezTo>
                      <a:pt x="180" y="3963"/>
                      <a:pt x="1111" y="4648"/>
                      <a:pt x="2550" y="4648"/>
                    </a:cubicBezTo>
                    <a:cubicBezTo>
                      <a:pt x="3989" y="4648"/>
                      <a:pt x="4920" y="3963"/>
                      <a:pt x="4920" y="2903"/>
                    </a:cubicBezTo>
                    <a:cubicBezTo>
                      <a:pt x="4920" y="2329"/>
                      <a:pt x="4651" y="1638"/>
                      <a:pt x="4219" y="1102"/>
                    </a:cubicBezTo>
                    <a:cubicBezTo>
                      <a:pt x="3741" y="507"/>
                      <a:pt x="3149" y="180"/>
                      <a:pt x="2550" y="180"/>
                    </a:cubicBezTo>
                    <a:close/>
                    <a:moveTo>
                      <a:pt x="2550" y="4829"/>
                    </a:moveTo>
                    <a:lnTo>
                      <a:pt x="2550" y="4829"/>
                    </a:lnTo>
                    <a:cubicBezTo>
                      <a:pt x="1001" y="4829"/>
                      <a:pt x="0" y="4072"/>
                      <a:pt x="0" y="2903"/>
                    </a:cubicBezTo>
                    <a:cubicBezTo>
                      <a:pt x="0" y="1596"/>
                      <a:pt x="1176" y="0"/>
                      <a:pt x="2550" y="0"/>
                    </a:cubicBezTo>
                    <a:cubicBezTo>
                      <a:pt x="3204" y="0"/>
                      <a:pt x="3846" y="351"/>
                      <a:pt x="4360" y="989"/>
                    </a:cubicBezTo>
                    <a:cubicBezTo>
                      <a:pt x="4823" y="1564"/>
                      <a:pt x="5101" y="2280"/>
                      <a:pt x="5101" y="2903"/>
                    </a:cubicBezTo>
                    <a:cubicBezTo>
                      <a:pt x="5101" y="4072"/>
                      <a:pt x="4099" y="4829"/>
                      <a:pt x="2550" y="482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72" name="Freeform 32">
                <a:extLst>
                  <a:ext uri="{FF2B5EF4-FFF2-40B4-BE49-F238E27FC236}">
                    <a16:creationId xmlns:a16="http://schemas.microsoft.com/office/drawing/2014/main" id="{471C19E1-E8D5-3D4B-BFF1-301900C7A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4121150"/>
                <a:ext cx="769937" cy="534988"/>
              </a:xfrm>
              <a:custGeom>
                <a:avLst/>
                <a:gdLst>
                  <a:gd name="T0" fmla="*/ 80705 w 2137"/>
                  <a:gd name="T1" fmla="*/ 65076 h 1488"/>
                  <a:gd name="T2" fmla="*/ 381546 w 2137"/>
                  <a:gd name="T3" fmla="*/ 466676 h 1488"/>
                  <a:gd name="T4" fmla="*/ 381546 w 2137"/>
                  <a:gd name="T5" fmla="*/ 466676 h 1488"/>
                  <a:gd name="T6" fmla="*/ 384788 w 2137"/>
                  <a:gd name="T7" fmla="*/ 469553 h 1488"/>
                  <a:gd name="T8" fmla="*/ 384788 w 2137"/>
                  <a:gd name="T9" fmla="*/ 469553 h 1488"/>
                  <a:gd name="T10" fmla="*/ 388031 w 2137"/>
                  <a:gd name="T11" fmla="*/ 466676 h 1488"/>
                  <a:gd name="T12" fmla="*/ 688872 w 2137"/>
                  <a:gd name="T13" fmla="*/ 65076 h 1488"/>
                  <a:gd name="T14" fmla="*/ 80705 w 2137"/>
                  <a:gd name="T15" fmla="*/ 65076 h 1488"/>
                  <a:gd name="T16" fmla="*/ 384788 w 2137"/>
                  <a:gd name="T17" fmla="*/ 534628 h 1488"/>
                  <a:gd name="T18" fmla="*/ 384788 w 2137"/>
                  <a:gd name="T19" fmla="*/ 534628 h 1488"/>
                  <a:gd name="T20" fmla="*/ 329664 w 2137"/>
                  <a:gd name="T21" fmla="*/ 505506 h 1488"/>
                  <a:gd name="T22" fmla="*/ 19095 w 2137"/>
                  <a:gd name="T23" fmla="*/ 90962 h 1488"/>
                  <a:gd name="T24" fmla="*/ 19095 w 2137"/>
                  <a:gd name="T25" fmla="*/ 90962 h 1488"/>
                  <a:gd name="T26" fmla="*/ 9728 w 2137"/>
                  <a:gd name="T27" fmla="*/ 29482 h 1488"/>
                  <a:gd name="T28" fmla="*/ 9728 w 2137"/>
                  <a:gd name="T29" fmla="*/ 29482 h 1488"/>
                  <a:gd name="T30" fmla="*/ 64852 w 2137"/>
                  <a:gd name="T31" fmla="*/ 0 h 1488"/>
                  <a:gd name="T32" fmla="*/ 705085 w 2137"/>
                  <a:gd name="T33" fmla="*/ 0 h 1488"/>
                  <a:gd name="T34" fmla="*/ 705085 w 2137"/>
                  <a:gd name="T35" fmla="*/ 0 h 1488"/>
                  <a:gd name="T36" fmla="*/ 760209 w 2137"/>
                  <a:gd name="T37" fmla="*/ 29482 h 1488"/>
                  <a:gd name="T38" fmla="*/ 760209 w 2137"/>
                  <a:gd name="T39" fmla="*/ 29482 h 1488"/>
                  <a:gd name="T40" fmla="*/ 750842 w 2137"/>
                  <a:gd name="T41" fmla="*/ 90962 h 1488"/>
                  <a:gd name="T42" fmla="*/ 440273 w 2137"/>
                  <a:gd name="T43" fmla="*/ 505506 h 1488"/>
                  <a:gd name="T44" fmla="*/ 440273 w 2137"/>
                  <a:gd name="T45" fmla="*/ 505506 h 1488"/>
                  <a:gd name="T46" fmla="*/ 384788 w 2137"/>
                  <a:gd name="T47" fmla="*/ 534628 h 14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37" h="1488">
                    <a:moveTo>
                      <a:pt x="224" y="181"/>
                    </a:moveTo>
                    <a:lnTo>
                      <a:pt x="1059" y="1298"/>
                    </a:lnTo>
                    <a:cubicBezTo>
                      <a:pt x="1063" y="1303"/>
                      <a:pt x="1067" y="1305"/>
                      <a:pt x="1068" y="1306"/>
                    </a:cubicBezTo>
                    <a:cubicBezTo>
                      <a:pt x="1070" y="1305"/>
                      <a:pt x="1073" y="1303"/>
                      <a:pt x="1077" y="1298"/>
                    </a:cubicBezTo>
                    <a:lnTo>
                      <a:pt x="1912" y="181"/>
                    </a:lnTo>
                    <a:lnTo>
                      <a:pt x="224" y="181"/>
                    </a:lnTo>
                    <a:close/>
                    <a:moveTo>
                      <a:pt x="1068" y="1487"/>
                    </a:moveTo>
                    <a:lnTo>
                      <a:pt x="1068" y="1487"/>
                    </a:lnTo>
                    <a:cubicBezTo>
                      <a:pt x="1009" y="1487"/>
                      <a:pt x="953" y="1457"/>
                      <a:pt x="915" y="1406"/>
                    </a:cubicBezTo>
                    <a:lnTo>
                      <a:pt x="53" y="253"/>
                    </a:lnTo>
                    <a:cubicBezTo>
                      <a:pt x="10" y="197"/>
                      <a:pt x="0" y="134"/>
                      <a:pt x="27" y="82"/>
                    </a:cubicBezTo>
                    <a:cubicBezTo>
                      <a:pt x="53" y="30"/>
                      <a:pt x="108" y="0"/>
                      <a:pt x="180" y="0"/>
                    </a:cubicBezTo>
                    <a:lnTo>
                      <a:pt x="1957" y="0"/>
                    </a:lnTo>
                    <a:cubicBezTo>
                      <a:pt x="2028" y="0"/>
                      <a:pt x="2084" y="30"/>
                      <a:pt x="2110" y="82"/>
                    </a:cubicBezTo>
                    <a:cubicBezTo>
                      <a:pt x="2136" y="134"/>
                      <a:pt x="2126" y="197"/>
                      <a:pt x="2084" y="253"/>
                    </a:cubicBezTo>
                    <a:lnTo>
                      <a:pt x="1222" y="1406"/>
                    </a:lnTo>
                    <a:cubicBezTo>
                      <a:pt x="1183" y="1457"/>
                      <a:pt x="1128" y="1487"/>
                      <a:pt x="1068" y="148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73" name="Freeform 33">
                <a:extLst>
                  <a:ext uri="{FF2B5EF4-FFF2-40B4-BE49-F238E27FC236}">
                    <a16:creationId xmlns:a16="http://schemas.microsoft.com/office/drawing/2014/main" id="{64B2E7B7-B764-F847-84F7-C5EAAC82C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4313" y="4597400"/>
                <a:ext cx="407987" cy="222250"/>
              </a:xfrm>
              <a:custGeom>
                <a:avLst/>
                <a:gdLst>
                  <a:gd name="T0" fmla="*/ 111007 w 1132"/>
                  <a:gd name="T1" fmla="*/ 64987 h 619"/>
                  <a:gd name="T2" fmla="*/ 111007 w 1132"/>
                  <a:gd name="T3" fmla="*/ 64987 h 619"/>
                  <a:gd name="T4" fmla="*/ 64874 w 1132"/>
                  <a:gd name="T5" fmla="*/ 110945 h 619"/>
                  <a:gd name="T6" fmla="*/ 64874 w 1132"/>
                  <a:gd name="T7" fmla="*/ 110945 h 619"/>
                  <a:gd name="T8" fmla="*/ 111007 w 1132"/>
                  <a:gd name="T9" fmla="*/ 157263 h 619"/>
                  <a:gd name="T10" fmla="*/ 296259 w 1132"/>
                  <a:gd name="T11" fmla="*/ 157263 h 619"/>
                  <a:gd name="T12" fmla="*/ 296259 w 1132"/>
                  <a:gd name="T13" fmla="*/ 157263 h 619"/>
                  <a:gd name="T14" fmla="*/ 342392 w 1132"/>
                  <a:gd name="T15" fmla="*/ 110945 h 619"/>
                  <a:gd name="T16" fmla="*/ 342392 w 1132"/>
                  <a:gd name="T17" fmla="*/ 110945 h 619"/>
                  <a:gd name="T18" fmla="*/ 296259 w 1132"/>
                  <a:gd name="T19" fmla="*/ 64987 h 619"/>
                  <a:gd name="T20" fmla="*/ 111007 w 1132"/>
                  <a:gd name="T21" fmla="*/ 64987 h 619"/>
                  <a:gd name="T22" fmla="*/ 296259 w 1132"/>
                  <a:gd name="T23" fmla="*/ 221891 h 619"/>
                  <a:gd name="T24" fmla="*/ 111007 w 1132"/>
                  <a:gd name="T25" fmla="*/ 221891 h 619"/>
                  <a:gd name="T26" fmla="*/ 111007 w 1132"/>
                  <a:gd name="T27" fmla="*/ 221891 h 619"/>
                  <a:gd name="T28" fmla="*/ 0 w 1132"/>
                  <a:gd name="T29" fmla="*/ 110945 h 619"/>
                  <a:gd name="T30" fmla="*/ 0 w 1132"/>
                  <a:gd name="T31" fmla="*/ 110945 h 619"/>
                  <a:gd name="T32" fmla="*/ 111007 w 1132"/>
                  <a:gd name="T33" fmla="*/ 0 h 619"/>
                  <a:gd name="T34" fmla="*/ 296259 w 1132"/>
                  <a:gd name="T35" fmla="*/ 0 h 619"/>
                  <a:gd name="T36" fmla="*/ 296259 w 1132"/>
                  <a:gd name="T37" fmla="*/ 0 h 619"/>
                  <a:gd name="T38" fmla="*/ 407627 w 1132"/>
                  <a:gd name="T39" fmla="*/ 110945 h 619"/>
                  <a:gd name="T40" fmla="*/ 407627 w 1132"/>
                  <a:gd name="T41" fmla="*/ 110945 h 619"/>
                  <a:gd name="T42" fmla="*/ 296259 w 1132"/>
                  <a:gd name="T43" fmla="*/ 221891 h 6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2" h="619">
                    <a:moveTo>
                      <a:pt x="308" y="181"/>
                    </a:moveTo>
                    <a:lnTo>
                      <a:pt x="308" y="181"/>
                    </a:lnTo>
                    <a:cubicBezTo>
                      <a:pt x="237" y="181"/>
                      <a:pt x="180" y="239"/>
                      <a:pt x="180" y="309"/>
                    </a:cubicBezTo>
                    <a:cubicBezTo>
                      <a:pt x="180" y="380"/>
                      <a:pt x="237" y="438"/>
                      <a:pt x="308" y="438"/>
                    </a:cubicBezTo>
                    <a:lnTo>
                      <a:pt x="822" y="438"/>
                    </a:lnTo>
                    <a:cubicBezTo>
                      <a:pt x="893" y="438"/>
                      <a:pt x="950" y="380"/>
                      <a:pt x="950" y="309"/>
                    </a:cubicBezTo>
                    <a:cubicBezTo>
                      <a:pt x="950" y="239"/>
                      <a:pt x="893" y="181"/>
                      <a:pt x="822" y="181"/>
                    </a:cubicBezTo>
                    <a:lnTo>
                      <a:pt x="308" y="181"/>
                    </a:lnTo>
                    <a:close/>
                    <a:moveTo>
                      <a:pt x="822" y="618"/>
                    </a:moveTo>
                    <a:lnTo>
                      <a:pt x="308" y="618"/>
                    </a:lnTo>
                    <a:cubicBezTo>
                      <a:pt x="138" y="618"/>
                      <a:pt x="0" y="480"/>
                      <a:pt x="0" y="309"/>
                    </a:cubicBezTo>
                    <a:cubicBezTo>
                      <a:pt x="0" y="139"/>
                      <a:pt x="138" y="0"/>
                      <a:pt x="308" y="0"/>
                    </a:cubicBezTo>
                    <a:lnTo>
                      <a:pt x="822" y="0"/>
                    </a:lnTo>
                    <a:cubicBezTo>
                      <a:pt x="993" y="0"/>
                      <a:pt x="1131" y="139"/>
                      <a:pt x="1131" y="309"/>
                    </a:cubicBezTo>
                    <a:cubicBezTo>
                      <a:pt x="1131" y="480"/>
                      <a:pt x="993" y="618"/>
                      <a:pt x="822" y="6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38" name="Group 9">
              <a:extLst>
                <a:ext uri="{FF2B5EF4-FFF2-40B4-BE49-F238E27FC236}">
                  <a16:creationId xmlns:a16="http://schemas.microsoft.com/office/drawing/2014/main" id="{8C6D92B0-FD5E-564D-A2BA-AFAB90CB07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7994" y="1804368"/>
              <a:ext cx="1690738" cy="966342"/>
              <a:chOff x="5507038" y="1647825"/>
              <a:chExt cx="1863725" cy="106521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68" name="Freeform 34">
                <a:extLst>
                  <a:ext uri="{FF2B5EF4-FFF2-40B4-BE49-F238E27FC236}">
                    <a16:creationId xmlns:a16="http://schemas.microsoft.com/office/drawing/2014/main" id="{AE5BFC2B-9355-B341-B782-2F985B857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2950" y="1647825"/>
                <a:ext cx="277813" cy="246063"/>
              </a:xfrm>
              <a:custGeom>
                <a:avLst/>
                <a:gdLst>
                  <a:gd name="T0" fmla="*/ 15474 w 772"/>
                  <a:gd name="T1" fmla="*/ 110764 h 682"/>
                  <a:gd name="T2" fmla="*/ 15474 w 772"/>
                  <a:gd name="T3" fmla="*/ 110764 h 682"/>
                  <a:gd name="T4" fmla="*/ 17273 w 772"/>
                  <a:gd name="T5" fmla="*/ 139989 h 682"/>
                  <a:gd name="T6" fmla="*/ 250823 w 772"/>
                  <a:gd name="T7" fmla="*/ 238486 h 682"/>
                  <a:gd name="T8" fmla="*/ 250823 w 772"/>
                  <a:gd name="T9" fmla="*/ 238486 h 682"/>
                  <a:gd name="T10" fmla="*/ 272775 w 772"/>
                  <a:gd name="T11" fmla="*/ 219725 h 682"/>
                  <a:gd name="T12" fmla="*/ 224554 w 772"/>
                  <a:gd name="T13" fmla="*/ 24173 h 682"/>
                  <a:gd name="T14" fmla="*/ 224554 w 772"/>
                  <a:gd name="T15" fmla="*/ 24173 h 682"/>
                  <a:gd name="T16" fmla="*/ 188927 w 772"/>
                  <a:gd name="T17" fmla="*/ 9020 h 682"/>
                  <a:gd name="T18" fmla="*/ 15474 w 772"/>
                  <a:gd name="T19" fmla="*/ 110764 h 6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2" h="682">
                    <a:moveTo>
                      <a:pt x="43" y="307"/>
                    </a:moveTo>
                    <a:lnTo>
                      <a:pt x="43" y="307"/>
                    </a:lnTo>
                    <a:cubicBezTo>
                      <a:pt x="0" y="332"/>
                      <a:pt x="2" y="368"/>
                      <a:pt x="48" y="388"/>
                    </a:cubicBezTo>
                    <a:lnTo>
                      <a:pt x="697" y="661"/>
                    </a:lnTo>
                    <a:cubicBezTo>
                      <a:pt x="743" y="681"/>
                      <a:pt x="771" y="657"/>
                      <a:pt x="758" y="609"/>
                    </a:cubicBezTo>
                    <a:lnTo>
                      <a:pt x="624" y="67"/>
                    </a:lnTo>
                    <a:cubicBezTo>
                      <a:pt x="612" y="19"/>
                      <a:pt x="567" y="0"/>
                      <a:pt x="525" y="25"/>
                    </a:cubicBezTo>
                    <a:lnTo>
                      <a:pt x="43" y="30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69" name="Freeform 35">
                <a:extLst>
                  <a:ext uri="{FF2B5EF4-FFF2-40B4-BE49-F238E27FC236}">
                    <a16:creationId xmlns:a16="http://schemas.microsoft.com/office/drawing/2014/main" id="{E52065C6-D91C-BF46-9893-AE63281FD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7038" y="1752600"/>
                <a:ext cx="1771650" cy="960438"/>
              </a:xfrm>
              <a:custGeom>
                <a:avLst/>
                <a:gdLst>
                  <a:gd name="T0" fmla="*/ 37067 w 4923"/>
                  <a:gd name="T1" fmla="*/ 960078 h 2666"/>
                  <a:gd name="T2" fmla="*/ 37067 w 4923"/>
                  <a:gd name="T3" fmla="*/ 960078 h 2666"/>
                  <a:gd name="T4" fmla="*/ 20873 w 4923"/>
                  <a:gd name="T5" fmla="*/ 955755 h 2666"/>
                  <a:gd name="T6" fmla="*/ 20873 w 4923"/>
                  <a:gd name="T7" fmla="*/ 955755 h 2666"/>
                  <a:gd name="T8" fmla="*/ 8637 w 4923"/>
                  <a:gd name="T9" fmla="*/ 911443 h 2666"/>
                  <a:gd name="T10" fmla="*/ 393340 w 4923"/>
                  <a:gd name="T11" fmla="*/ 235967 h 2666"/>
                  <a:gd name="T12" fmla="*/ 393340 w 4923"/>
                  <a:gd name="T13" fmla="*/ 235967 h 2666"/>
                  <a:gd name="T14" fmla="*/ 445522 w 4923"/>
                  <a:gd name="T15" fmla="*/ 201742 h 2666"/>
                  <a:gd name="T16" fmla="*/ 445522 w 4923"/>
                  <a:gd name="T17" fmla="*/ 201742 h 2666"/>
                  <a:gd name="T18" fmla="*/ 499143 w 4923"/>
                  <a:gd name="T19" fmla="*/ 233805 h 2666"/>
                  <a:gd name="T20" fmla="*/ 747814 w 4923"/>
                  <a:gd name="T21" fmla="*/ 631526 h 2666"/>
                  <a:gd name="T22" fmla="*/ 987129 w 4923"/>
                  <a:gd name="T23" fmla="*/ 284241 h 2666"/>
                  <a:gd name="T24" fmla="*/ 987129 w 4923"/>
                  <a:gd name="T25" fmla="*/ 284241 h 2666"/>
                  <a:gd name="T26" fmla="*/ 1040390 w 4923"/>
                  <a:gd name="T27" fmla="*/ 253979 h 2666"/>
                  <a:gd name="T28" fmla="*/ 1040390 w 4923"/>
                  <a:gd name="T29" fmla="*/ 253979 h 2666"/>
                  <a:gd name="T30" fmla="*/ 1041830 w 4923"/>
                  <a:gd name="T31" fmla="*/ 253979 h 2666"/>
                  <a:gd name="T32" fmla="*/ 1041830 w 4923"/>
                  <a:gd name="T33" fmla="*/ 253979 h 2666"/>
                  <a:gd name="T34" fmla="*/ 1095091 w 4923"/>
                  <a:gd name="T35" fmla="*/ 286402 h 2666"/>
                  <a:gd name="T36" fmla="*/ 1373991 w 4923"/>
                  <a:gd name="T37" fmla="*/ 730956 h 2666"/>
                  <a:gd name="T38" fmla="*/ 1704714 w 4923"/>
                  <a:gd name="T39" fmla="*/ 23056 h 2666"/>
                  <a:gd name="T40" fmla="*/ 1704714 w 4923"/>
                  <a:gd name="T41" fmla="*/ 23056 h 2666"/>
                  <a:gd name="T42" fmla="*/ 1747898 w 4923"/>
                  <a:gd name="T43" fmla="*/ 7565 h 2666"/>
                  <a:gd name="T44" fmla="*/ 1747898 w 4923"/>
                  <a:gd name="T45" fmla="*/ 7565 h 2666"/>
                  <a:gd name="T46" fmla="*/ 1763733 w 4923"/>
                  <a:gd name="T47" fmla="*/ 50796 h 2666"/>
                  <a:gd name="T48" fmla="*/ 1428332 w 4923"/>
                  <a:gd name="T49" fmla="*/ 768422 h 2666"/>
                  <a:gd name="T50" fmla="*/ 1428332 w 4923"/>
                  <a:gd name="T51" fmla="*/ 768422 h 2666"/>
                  <a:gd name="T52" fmla="*/ 1378670 w 4923"/>
                  <a:gd name="T53" fmla="*/ 806249 h 2666"/>
                  <a:gd name="T54" fmla="*/ 1378670 w 4923"/>
                  <a:gd name="T55" fmla="*/ 806249 h 2666"/>
                  <a:gd name="T56" fmla="*/ 1324329 w 4923"/>
                  <a:gd name="T57" fmla="*/ 774907 h 2666"/>
                  <a:gd name="T58" fmla="*/ 1040390 w 4923"/>
                  <a:gd name="T59" fmla="*/ 321707 h 2666"/>
                  <a:gd name="T60" fmla="*/ 801075 w 4923"/>
                  <a:gd name="T61" fmla="*/ 668992 h 2666"/>
                  <a:gd name="T62" fmla="*/ 801075 w 4923"/>
                  <a:gd name="T63" fmla="*/ 668992 h 2666"/>
                  <a:gd name="T64" fmla="*/ 746015 w 4923"/>
                  <a:gd name="T65" fmla="*/ 698893 h 2666"/>
                  <a:gd name="T66" fmla="*/ 746015 w 4923"/>
                  <a:gd name="T67" fmla="*/ 698893 h 2666"/>
                  <a:gd name="T68" fmla="*/ 692754 w 4923"/>
                  <a:gd name="T69" fmla="*/ 666470 h 2666"/>
                  <a:gd name="T70" fmla="*/ 446961 w 4923"/>
                  <a:gd name="T71" fmla="*/ 273073 h 2666"/>
                  <a:gd name="T72" fmla="*/ 65497 w 4923"/>
                  <a:gd name="T73" fmla="*/ 943506 h 2666"/>
                  <a:gd name="T74" fmla="*/ 65497 w 4923"/>
                  <a:gd name="T75" fmla="*/ 943506 h 2666"/>
                  <a:gd name="T76" fmla="*/ 37067 w 4923"/>
                  <a:gd name="T77" fmla="*/ 960078 h 26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923" h="2666">
                    <a:moveTo>
                      <a:pt x="103" y="2665"/>
                    </a:moveTo>
                    <a:lnTo>
                      <a:pt x="103" y="2665"/>
                    </a:lnTo>
                    <a:cubicBezTo>
                      <a:pt x="88" y="2665"/>
                      <a:pt x="73" y="2661"/>
                      <a:pt x="58" y="2653"/>
                    </a:cubicBezTo>
                    <a:cubicBezTo>
                      <a:pt x="15" y="2628"/>
                      <a:pt x="0" y="2573"/>
                      <a:pt x="24" y="2530"/>
                    </a:cubicBezTo>
                    <a:lnTo>
                      <a:pt x="1093" y="655"/>
                    </a:lnTo>
                    <a:cubicBezTo>
                      <a:pt x="1127" y="596"/>
                      <a:pt x="1179" y="561"/>
                      <a:pt x="1238" y="560"/>
                    </a:cubicBezTo>
                    <a:cubicBezTo>
                      <a:pt x="1297" y="560"/>
                      <a:pt x="1351" y="591"/>
                      <a:pt x="1387" y="649"/>
                    </a:cubicBezTo>
                    <a:lnTo>
                      <a:pt x="2078" y="1753"/>
                    </a:lnTo>
                    <a:lnTo>
                      <a:pt x="2743" y="789"/>
                    </a:lnTo>
                    <a:cubicBezTo>
                      <a:pt x="2780" y="735"/>
                      <a:pt x="2834" y="705"/>
                      <a:pt x="2891" y="705"/>
                    </a:cubicBezTo>
                    <a:cubicBezTo>
                      <a:pt x="2893" y="705"/>
                      <a:pt x="2894" y="705"/>
                      <a:pt x="2895" y="705"/>
                    </a:cubicBezTo>
                    <a:cubicBezTo>
                      <a:pt x="2954" y="706"/>
                      <a:pt x="3008" y="739"/>
                      <a:pt x="3043" y="795"/>
                    </a:cubicBezTo>
                    <a:lnTo>
                      <a:pt x="3818" y="2029"/>
                    </a:lnTo>
                    <a:lnTo>
                      <a:pt x="4737" y="64"/>
                    </a:lnTo>
                    <a:cubicBezTo>
                      <a:pt x="4758" y="19"/>
                      <a:pt x="4812" y="0"/>
                      <a:pt x="4857" y="21"/>
                    </a:cubicBezTo>
                    <a:cubicBezTo>
                      <a:pt x="4903" y="42"/>
                      <a:pt x="4922" y="95"/>
                      <a:pt x="4901" y="141"/>
                    </a:cubicBezTo>
                    <a:lnTo>
                      <a:pt x="3969" y="2133"/>
                    </a:lnTo>
                    <a:cubicBezTo>
                      <a:pt x="3939" y="2197"/>
                      <a:pt x="3889" y="2235"/>
                      <a:pt x="3831" y="2238"/>
                    </a:cubicBezTo>
                    <a:cubicBezTo>
                      <a:pt x="3771" y="2242"/>
                      <a:pt x="3717" y="2210"/>
                      <a:pt x="3680" y="2151"/>
                    </a:cubicBezTo>
                    <a:lnTo>
                      <a:pt x="2891" y="893"/>
                    </a:lnTo>
                    <a:lnTo>
                      <a:pt x="2226" y="1857"/>
                    </a:lnTo>
                    <a:cubicBezTo>
                      <a:pt x="2188" y="1912"/>
                      <a:pt x="2134" y="1942"/>
                      <a:pt x="2073" y="1940"/>
                    </a:cubicBezTo>
                    <a:cubicBezTo>
                      <a:pt x="2015" y="1939"/>
                      <a:pt x="1961" y="1906"/>
                      <a:pt x="1925" y="1850"/>
                    </a:cubicBezTo>
                    <a:lnTo>
                      <a:pt x="1242" y="758"/>
                    </a:lnTo>
                    <a:lnTo>
                      <a:pt x="182" y="2619"/>
                    </a:lnTo>
                    <a:cubicBezTo>
                      <a:pt x="165" y="2648"/>
                      <a:pt x="134" y="2665"/>
                      <a:pt x="103" y="26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39" name="Group 5">
              <a:extLst>
                <a:ext uri="{FF2B5EF4-FFF2-40B4-BE49-F238E27FC236}">
                  <a16:creationId xmlns:a16="http://schemas.microsoft.com/office/drawing/2014/main" id="{1965D99A-53D1-BF47-A0ED-DE667D4A13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0143" y="2873562"/>
              <a:ext cx="1474715" cy="1356622"/>
              <a:chOff x="4892675" y="3322638"/>
              <a:chExt cx="1625600" cy="1495425"/>
            </a:xfrm>
            <a:solidFill>
              <a:schemeClr val="tx2">
                <a:lumMod val="75000"/>
              </a:schemeClr>
            </a:solidFill>
          </p:grpSpPr>
          <p:sp>
            <p:nvSpPr>
              <p:cNvPr id="165" name="Freeform 2">
                <a:extLst>
                  <a:ext uri="{FF2B5EF4-FFF2-40B4-BE49-F238E27FC236}">
                    <a16:creationId xmlns:a16="http://schemas.microsoft.com/office/drawing/2014/main" id="{CB81D91A-95E4-2046-A1CE-8333D088A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5788" y="3751263"/>
                <a:ext cx="252412" cy="642937"/>
              </a:xfrm>
              <a:custGeom>
                <a:avLst/>
                <a:gdLst>
                  <a:gd name="T0" fmla="*/ 152311 w 701"/>
                  <a:gd name="T1" fmla="*/ 44229 h 1788"/>
                  <a:gd name="T2" fmla="*/ 152311 w 701"/>
                  <a:gd name="T3" fmla="*/ 44229 h 1788"/>
                  <a:gd name="T4" fmla="*/ 251332 w 701"/>
                  <a:gd name="T5" fmla="*/ 181950 h 1788"/>
                  <a:gd name="T6" fmla="*/ 251332 w 701"/>
                  <a:gd name="T7" fmla="*/ 197052 h 1788"/>
                  <a:gd name="T8" fmla="*/ 193000 w 701"/>
                  <a:gd name="T9" fmla="*/ 197052 h 1788"/>
                  <a:gd name="T10" fmla="*/ 193000 w 701"/>
                  <a:gd name="T11" fmla="*/ 177994 h 1788"/>
                  <a:gd name="T12" fmla="*/ 193000 w 701"/>
                  <a:gd name="T13" fmla="*/ 177994 h 1788"/>
                  <a:gd name="T14" fmla="*/ 128186 w 701"/>
                  <a:gd name="T15" fmla="*/ 97807 h 1788"/>
                  <a:gd name="T16" fmla="*/ 128186 w 701"/>
                  <a:gd name="T17" fmla="*/ 97807 h 1788"/>
                  <a:gd name="T18" fmla="*/ 64093 w 701"/>
                  <a:gd name="T19" fmla="*/ 177994 h 1788"/>
                  <a:gd name="T20" fmla="*/ 64093 w 701"/>
                  <a:gd name="T21" fmla="*/ 177994 h 1788"/>
                  <a:gd name="T22" fmla="*/ 252052 w 701"/>
                  <a:gd name="T23" fmla="*/ 461706 h 1788"/>
                  <a:gd name="T24" fmla="*/ 252052 w 701"/>
                  <a:gd name="T25" fmla="*/ 461706 h 1788"/>
                  <a:gd name="T26" fmla="*/ 152311 w 701"/>
                  <a:gd name="T27" fmla="*/ 600146 h 1788"/>
                  <a:gd name="T28" fmla="*/ 152311 w 701"/>
                  <a:gd name="T29" fmla="*/ 642577 h 1788"/>
                  <a:gd name="T30" fmla="*/ 100821 w 701"/>
                  <a:gd name="T31" fmla="*/ 642577 h 1788"/>
                  <a:gd name="T32" fmla="*/ 100821 w 701"/>
                  <a:gd name="T33" fmla="*/ 600146 h 1788"/>
                  <a:gd name="T34" fmla="*/ 100821 w 701"/>
                  <a:gd name="T35" fmla="*/ 600146 h 1788"/>
                  <a:gd name="T36" fmla="*/ 0 w 701"/>
                  <a:gd name="T37" fmla="*/ 461706 h 1788"/>
                  <a:gd name="T38" fmla="*/ 0 w 701"/>
                  <a:gd name="T39" fmla="*/ 427186 h 1788"/>
                  <a:gd name="T40" fmla="*/ 58332 w 701"/>
                  <a:gd name="T41" fmla="*/ 427186 h 1788"/>
                  <a:gd name="T42" fmla="*/ 58332 w 701"/>
                  <a:gd name="T43" fmla="*/ 465662 h 1788"/>
                  <a:gd name="T44" fmla="*/ 58332 w 701"/>
                  <a:gd name="T45" fmla="*/ 465662 h 1788"/>
                  <a:gd name="T46" fmla="*/ 124226 w 701"/>
                  <a:gd name="T47" fmla="*/ 545130 h 1788"/>
                  <a:gd name="T48" fmla="*/ 124226 w 701"/>
                  <a:gd name="T49" fmla="*/ 545130 h 1788"/>
                  <a:gd name="T50" fmla="*/ 189759 w 701"/>
                  <a:gd name="T51" fmla="*/ 465662 h 1788"/>
                  <a:gd name="T52" fmla="*/ 189759 w 701"/>
                  <a:gd name="T53" fmla="*/ 465662 h 1788"/>
                  <a:gd name="T54" fmla="*/ 2521 w 701"/>
                  <a:gd name="T55" fmla="*/ 181950 h 1788"/>
                  <a:gd name="T56" fmla="*/ 2521 w 701"/>
                  <a:gd name="T57" fmla="*/ 181950 h 1788"/>
                  <a:gd name="T58" fmla="*/ 100821 w 701"/>
                  <a:gd name="T59" fmla="*/ 44229 h 1788"/>
                  <a:gd name="T60" fmla="*/ 100821 w 701"/>
                  <a:gd name="T61" fmla="*/ 0 h 1788"/>
                  <a:gd name="T62" fmla="*/ 152311 w 701"/>
                  <a:gd name="T63" fmla="*/ 0 h 1788"/>
                  <a:gd name="T64" fmla="*/ 152311 w 701"/>
                  <a:gd name="T65" fmla="*/ 44229 h 1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01" h="1788">
                    <a:moveTo>
                      <a:pt x="423" y="123"/>
                    </a:moveTo>
                    <a:lnTo>
                      <a:pt x="423" y="123"/>
                    </a:lnTo>
                    <a:cubicBezTo>
                      <a:pt x="612" y="150"/>
                      <a:pt x="698" y="297"/>
                      <a:pt x="698" y="506"/>
                    </a:cubicBezTo>
                    <a:lnTo>
                      <a:pt x="698" y="548"/>
                    </a:lnTo>
                    <a:lnTo>
                      <a:pt x="536" y="548"/>
                    </a:lnTo>
                    <a:lnTo>
                      <a:pt x="536" y="495"/>
                    </a:lnTo>
                    <a:cubicBezTo>
                      <a:pt x="536" y="357"/>
                      <a:pt x="481" y="272"/>
                      <a:pt x="356" y="272"/>
                    </a:cubicBezTo>
                    <a:cubicBezTo>
                      <a:pt x="233" y="272"/>
                      <a:pt x="178" y="357"/>
                      <a:pt x="178" y="495"/>
                    </a:cubicBezTo>
                    <a:cubicBezTo>
                      <a:pt x="178" y="844"/>
                      <a:pt x="700" y="846"/>
                      <a:pt x="700" y="1284"/>
                    </a:cubicBezTo>
                    <a:cubicBezTo>
                      <a:pt x="700" y="1493"/>
                      <a:pt x="612" y="1642"/>
                      <a:pt x="423" y="1669"/>
                    </a:cubicBezTo>
                    <a:lnTo>
                      <a:pt x="423" y="1787"/>
                    </a:lnTo>
                    <a:lnTo>
                      <a:pt x="280" y="1787"/>
                    </a:lnTo>
                    <a:lnTo>
                      <a:pt x="280" y="1669"/>
                    </a:lnTo>
                    <a:cubicBezTo>
                      <a:pt x="87" y="1642"/>
                      <a:pt x="0" y="1496"/>
                      <a:pt x="0" y="1284"/>
                    </a:cubicBezTo>
                    <a:lnTo>
                      <a:pt x="0" y="1188"/>
                    </a:lnTo>
                    <a:lnTo>
                      <a:pt x="162" y="1188"/>
                    </a:lnTo>
                    <a:lnTo>
                      <a:pt x="162" y="1295"/>
                    </a:lnTo>
                    <a:cubicBezTo>
                      <a:pt x="162" y="1435"/>
                      <a:pt x="221" y="1516"/>
                      <a:pt x="345" y="1516"/>
                    </a:cubicBezTo>
                    <a:cubicBezTo>
                      <a:pt x="471" y="1516"/>
                      <a:pt x="527" y="1435"/>
                      <a:pt x="527" y="1295"/>
                    </a:cubicBezTo>
                    <a:cubicBezTo>
                      <a:pt x="527" y="948"/>
                      <a:pt x="7" y="944"/>
                      <a:pt x="7" y="506"/>
                    </a:cubicBezTo>
                    <a:cubicBezTo>
                      <a:pt x="7" y="292"/>
                      <a:pt x="94" y="152"/>
                      <a:pt x="280" y="123"/>
                    </a:cubicBezTo>
                    <a:lnTo>
                      <a:pt x="280" y="0"/>
                    </a:lnTo>
                    <a:lnTo>
                      <a:pt x="423" y="0"/>
                    </a:lnTo>
                    <a:lnTo>
                      <a:pt x="423" y="12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66" name="Freeform 36">
                <a:extLst>
                  <a:ext uri="{FF2B5EF4-FFF2-40B4-BE49-F238E27FC236}">
                    <a16:creationId xmlns:a16="http://schemas.microsoft.com/office/drawing/2014/main" id="{C3861E2F-4113-9C4C-9D12-E47A9A41D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2850" y="3322638"/>
                <a:ext cx="1495425" cy="1495425"/>
              </a:xfrm>
              <a:custGeom>
                <a:avLst/>
                <a:gdLst>
                  <a:gd name="T0" fmla="*/ 747353 w 4154"/>
                  <a:gd name="T1" fmla="*/ 65175 h 4153"/>
                  <a:gd name="T2" fmla="*/ 747353 w 4154"/>
                  <a:gd name="T3" fmla="*/ 65175 h 4153"/>
                  <a:gd name="T4" fmla="*/ 65159 w 4154"/>
                  <a:gd name="T5" fmla="*/ 747172 h 4153"/>
                  <a:gd name="T6" fmla="*/ 65159 w 4154"/>
                  <a:gd name="T7" fmla="*/ 747172 h 4153"/>
                  <a:gd name="T8" fmla="*/ 747353 w 4154"/>
                  <a:gd name="T9" fmla="*/ 1429890 h 4153"/>
                  <a:gd name="T10" fmla="*/ 747353 w 4154"/>
                  <a:gd name="T11" fmla="*/ 1429890 h 4153"/>
                  <a:gd name="T12" fmla="*/ 1429906 w 4154"/>
                  <a:gd name="T13" fmla="*/ 747172 h 4153"/>
                  <a:gd name="T14" fmla="*/ 1429906 w 4154"/>
                  <a:gd name="T15" fmla="*/ 747172 h 4153"/>
                  <a:gd name="T16" fmla="*/ 747353 w 4154"/>
                  <a:gd name="T17" fmla="*/ 65175 h 4153"/>
                  <a:gd name="T18" fmla="*/ 747353 w 4154"/>
                  <a:gd name="T19" fmla="*/ 1495065 h 4153"/>
                  <a:gd name="T20" fmla="*/ 747353 w 4154"/>
                  <a:gd name="T21" fmla="*/ 1495065 h 4153"/>
                  <a:gd name="T22" fmla="*/ 0 w 4154"/>
                  <a:gd name="T23" fmla="*/ 747172 h 4153"/>
                  <a:gd name="T24" fmla="*/ 0 w 4154"/>
                  <a:gd name="T25" fmla="*/ 747172 h 4153"/>
                  <a:gd name="T26" fmla="*/ 747353 w 4154"/>
                  <a:gd name="T27" fmla="*/ 0 h 4153"/>
                  <a:gd name="T28" fmla="*/ 747353 w 4154"/>
                  <a:gd name="T29" fmla="*/ 0 h 4153"/>
                  <a:gd name="T30" fmla="*/ 1495065 w 4154"/>
                  <a:gd name="T31" fmla="*/ 747172 h 4153"/>
                  <a:gd name="T32" fmla="*/ 1495065 w 4154"/>
                  <a:gd name="T33" fmla="*/ 747172 h 4153"/>
                  <a:gd name="T34" fmla="*/ 747353 w 4154"/>
                  <a:gd name="T35" fmla="*/ 1495065 h 41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54" h="4153">
                    <a:moveTo>
                      <a:pt x="2076" y="181"/>
                    </a:moveTo>
                    <a:lnTo>
                      <a:pt x="2076" y="181"/>
                    </a:lnTo>
                    <a:cubicBezTo>
                      <a:pt x="1031" y="181"/>
                      <a:pt x="181" y="1032"/>
                      <a:pt x="181" y="2075"/>
                    </a:cubicBezTo>
                    <a:cubicBezTo>
                      <a:pt x="181" y="3121"/>
                      <a:pt x="1031" y="3971"/>
                      <a:pt x="2076" y="3971"/>
                    </a:cubicBezTo>
                    <a:cubicBezTo>
                      <a:pt x="3121" y="3971"/>
                      <a:pt x="3972" y="3121"/>
                      <a:pt x="3972" y="2075"/>
                    </a:cubicBezTo>
                    <a:cubicBezTo>
                      <a:pt x="3972" y="1032"/>
                      <a:pt x="3121" y="181"/>
                      <a:pt x="2076" y="181"/>
                    </a:cubicBezTo>
                    <a:close/>
                    <a:moveTo>
                      <a:pt x="2076" y="4152"/>
                    </a:moveTo>
                    <a:lnTo>
                      <a:pt x="2076" y="4152"/>
                    </a:lnTo>
                    <a:cubicBezTo>
                      <a:pt x="931" y="4152"/>
                      <a:pt x="0" y="3220"/>
                      <a:pt x="0" y="2075"/>
                    </a:cubicBezTo>
                    <a:cubicBezTo>
                      <a:pt x="0" y="932"/>
                      <a:pt x="931" y="0"/>
                      <a:pt x="2076" y="0"/>
                    </a:cubicBezTo>
                    <a:cubicBezTo>
                      <a:pt x="3221" y="0"/>
                      <a:pt x="4153" y="932"/>
                      <a:pt x="4153" y="2075"/>
                    </a:cubicBezTo>
                    <a:cubicBezTo>
                      <a:pt x="4153" y="3220"/>
                      <a:pt x="3221" y="4152"/>
                      <a:pt x="2076" y="415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67" name="Freeform 37">
                <a:extLst>
                  <a:ext uri="{FF2B5EF4-FFF2-40B4-BE49-F238E27FC236}">
                    <a16:creationId xmlns:a16="http://schemas.microsoft.com/office/drawing/2014/main" id="{D0D86646-A4B0-2644-9835-B7D089E59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2675" y="3322638"/>
                <a:ext cx="909638" cy="1495425"/>
              </a:xfrm>
              <a:custGeom>
                <a:avLst/>
                <a:gdLst>
                  <a:gd name="T0" fmla="*/ 876534 w 2528"/>
                  <a:gd name="T1" fmla="*/ 1495065 h 4153"/>
                  <a:gd name="T2" fmla="*/ 746997 w 2528"/>
                  <a:gd name="T3" fmla="*/ 1495065 h 4153"/>
                  <a:gd name="T4" fmla="*/ 746997 w 2528"/>
                  <a:gd name="T5" fmla="*/ 1495065 h 4153"/>
                  <a:gd name="T6" fmla="*/ 0 w 2528"/>
                  <a:gd name="T7" fmla="*/ 747172 h 4153"/>
                  <a:gd name="T8" fmla="*/ 0 w 2528"/>
                  <a:gd name="T9" fmla="*/ 747172 h 4153"/>
                  <a:gd name="T10" fmla="*/ 746997 w 2528"/>
                  <a:gd name="T11" fmla="*/ 0 h 4153"/>
                  <a:gd name="T12" fmla="*/ 876534 w 2528"/>
                  <a:gd name="T13" fmla="*/ 0 h 4153"/>
                  <a:gd name="T14" fmla="*/ 876534 w 2528"/>
                  <a:gd name="T15" fmla="*/ 0 h 4153"/>
                  <a:gd name="T16" fmla="*/ 909278 w 2528"/>
                  <a:gd name="T17" fmla="*/ 32768 h 4153"/>
                  <a:gd name="T18" fmla="*/ 909278 w 2528"/>
                  <a:gd name="T19" fmla="*/ 32768 h 4153"/>
                  <a:gd name="T20" fmla="*/ 876534 w 2528"/>
                  <a:gd name="T21" fmla="*/ 65175 h 4153"/>
                  <a:gd name="T22" fmla="*/ 746997 w 2528"/>
                  <a:gd name="T23" fmla="*/ 65175 h 4153"/>
                  <a:gd name="T24" fmla="*/ 746997 w 2528"/>
                  <a:gd name="T25" fmla="*/ 65175 h 4153"/>
                  <a:gd name="T26" fmla="*/ 64769 w 2528"/>
                  <a:gd name="T27" fmla="*/ 747172 h 4153"/>
                  <a:gd name="T28" fmla="*/ 64769 w 2528"/>
                  <a:gd name="T29" fmla="*/ 747172 h 4153"/>
                  <a:gd name="T30" fmla="*/ 746997 w 2528"/>
                  <a:gd name="T31" fmla="*/ 1429890 h 4153"/>
                  <a:gd name="T32" fmla="*/ 876534 w 2528"/>
                  <a:gd name="T33" fmla="*/ 1429890 h 4153"/>
                  <a:gd name="T34" fmla="*/ 876534 w 2528"/>
                  <a:gd name="T35" fmla="*/ 1429890 h 4153"/>
                  <a:gd name="T36" fmla="*/ 909278 w 2528"/>
                  <a:gd name="T37" fmla="*/ 1462297 h 4153"/>
                  <a:gd name="T38" fmla="*/ 909278 w 2528"/>
                  <a:gd name="T39" fmla="*/ 1462297 h 4153"/>
                  <a:gd name="T40" fmla="*/ 876534 w 2528"/>
                  <a:gd name="T41" fmla="*/ 1495065 h 41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28" h="4153">
                    <a:moveTo>
                      <a:pt x="2436" y="4152"/>
                    </a:moveTo>
                    <a:lnTo>
                      <a:pt x="2076" y="4152"/>
                    </a:lnTo>
                    <a:cubicBezTo>
                      <a:pt x="930" y="4152"/>
                      <a:pt x="0" y="3221"/>
                      <a:pt x="0" y="2075"/>
                    </a:cubicBezTo>
                    <a:cubicBezTo>
                      <a:pt x="0" y="932"/>
                      <a:pt x="930" y="0"/>
                      <a:pt x="2076" y="0"/>
                    </a:cubicBezTo>
                    <a:lnTo>
                      <a:pt x="2436" y="0"/>
                    </a:lnTo>
                    <a:cubicBezTo>
                      <a:pt x="2486" y="0"/>
                      <a:pt x="2527" y="41"/>
                      <a:pt x="2527" y="91"/>
                    </a:cubicBezTo>
                    <a:cubicBezTo>
                      <a:pt x="2527" y="141"/>
                      <a:pt x="2486" y="181"/>
                      <a:pt x="2436" y="181"/>
                    </a:cubicBezTo>
                    <a:lnTo>
                      <a:pt x="2076" y="181"/>
                    </a:lnTo>
                    <a:cubicBezTo>
                      <a:pt x="1030" y="181"/>
                      <a:pt x="180" y="1032"/>
                      <a:pt x="180" y="2075"/>
                    </a:cubicBezTo>
                    <a:cubicBezTo>
                      <a:pt x="180" y="3121"/>
                      <a:pt x="1030" y="3971"/>
                      <a:pt x="2076" y="3971"/>
                    </a:cubicBezTo>
                    <a:lnTo>
                      <a:pt x="2436" y="3971"/>
                    </a:lnTo>
                    <a:cubicBezTo>
                      <a:pt x="2486" y="3971"/>
                      <a:pt x="2527" y="4011"/>
                      <a:pt x="2527" y="4061"/>
                    </a:cubicBezTo>
                    <a:cubicBezTo>
                      <a:pt x="2527" y="4111"/>
                      <a:pt x="2486" y="4152"/>
                      <a:pt x="2436" y="415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40" name="Group 11">
              <a:extLst>
                <a:ext uri="{FF2B5EF4-FFF2-40B4-BE49-F238E27FC236}">
                  <a16:creationId xmlns:a16="http://schemas.microsoft.com/office/drawing/2014/main" id="{EDA16F9D-DD3C-3A4B-A4F9-8E5F475B9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54917"/>
              <a:ext cx="1765625" cy="1659054"/>
              <a:chOff x="3332163" y="2060575"/>
              <a:chExt cx="1946275" cy="18288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7F89D4E9-4337-044F-9520-8D4898EF9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1663" y="2060575"/>
                <a:ext cx="273050" cy="481013"/>
              </a:xfrm>
              <a:custGeom>
                <a:avLst/>
                <a:gdLst>
                  <a:gd name="T0" fmla="*/ 65115 w 759"/>
                  <a:gd name="T1" fmla="*/ 415584 h 1338"/>
                  <a:gd name="T2" fmla="*/ 207935 w 759"/>
                  <a:gd name="T3" fmla="*/ 415584 h 1338"/>
                  <a:gd name="T4" fmla="*/ 207935 w 759"/>
                  <a:gd name="T5" fmla="*/ 68305 h 1338"/>
                  <a:gd name="T6" fmla="*/ 207935 w 759"/>
                  <a:gd name="T7" fmla="*/ 68305 h 1338"/>
                  <a:gd name="T8" fmla="*/ 65115 w 759"/>
                  <a:gd name="T9" fmla="*/ 240507 h 1338"/>
                  <a:gd name="T10" fmla="*/ 65115 w 759"/>
                  <a:gd name="T11" fmla="*/ 415584 h 1338"/>
                  <a:gd name="T12" fmla="*/ 240313 w 759"/>
                  <a:gd name="T13" fmla="*/ 480653 h 1338"/>
                  <a:gd name="T14" fmla="*/ 32377 w 759"/>
                  <a:gd name="T15" fmla="*/ 480653 h 1338"/>
                  <a:gd name="T16" fmla="*/ 32377 w 759"/>
                  <a:gd name="T17" fmla="*/ 480653 h 1338"/>
                  <a:gd name="T18" fmla="*/ 0 w 759"/>
                  <a:gd name="T19" fmla="*/ 448298 h 1338"/>
                  <a:gd name="T20" fmla="*/ 0 w 759"/>
                  <a:gd name="T21" fmla="*/ 240507 h 1338"/>
                  <a:gd name="T22" fmla="*/ 0 w 759"/>
                  <a:gd name="T23" fmla="*/ 240507 h 1338"/>
                  <a:gd name="T24" fmla="*/ 240313 w 759"/>
                  <a:gd name="T25" fmla="*/ 0 h 1338"/>
                  <a:gd name="T26" fmla="*/ 240313 w 759"/>
                  <a:gd name="T27" fmla="*/ 0 h 1338"/>
                  <a:gd name="T28" fmla="*/ 272690 w 759"/>
                  <a:gd name="T29" fmla="*/ 32715 h 1338"/>
                  <a:gd name="T30" fmla="*/ 272690 w 759"/>
                  <a:gd name="T31" fmla="*/ 448298 h 1338"/>
                  <a:gd name="T32" fmla="*/ 272690 w 759"/>
                  <a:gd name="T33" fmla="*/ 448298 h 1338"/>
                  <a:gd name="T34" fmla="*/ 240313 w 759"/>
                  <a:gd name="T35" fmla="*/ 480653 h 13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59" h="1338">
                    <a:moveTo>
                      <a:pt x="181" y="1156"/>
                    </a:moveTo>
                    <a:lnTo>
                      <a:pt x="578" y="1156"/>
                    </a:lnTo>
                    <a:lnTo>
                      <a:pt x="578" y="190"/>
                    </a:lnTo>
                    <a:cubicBezTo>
                      <a:pt x="352" y="232"/>
                      <a:pt x="181" y="431"/>
                      <a:pt x="181" y="669"/>
                    </a:cubicBezTo>
                    <a:lnTo>
                      <a:pt x="181" y="1156"/>
                    </a:lnTo>
                    <a:close/>
                    <a:moveTo>
                      <a:pt x="668" y="1337"/>
                    </a:moveTo>
                    <a:lnTo>
                      <a:pt x="90" y="1337"/>
                    </a:lnTo>
                    <a:cubicBezTo>
                      <a:pt x="40" y="1337"/>
                      <a:pt x="0" y="1297"/>
                      <a:pt x="0" y="1247"/>
                    </a:cubicBezTo>
                    <a:lnTo>
                      <a:pt x="0" y="669"/>
                    </a:lnTo>
                    <a:cubicBezTo>
                      <a:pt x="0" y="300"/>
                      <a:pt x="300" y="0"/>
                      <a:pt x="668" y="0"/>
                    </a:cubicBezTo>
                    <a:cubicBezTo>
                      <a:pt x="717" y="0"/>
                      <a:pt x="758" y="41"/>
                      <a:pt x="758" y="91"/>
                    </a:cubicBezTo>
                    <a:lnTo>
                      <a:pt x="758" y="1247"/>
                    </a:lnTo>
                    <a:cubicBezTo>
                      <a:pt x="758" y="1297"/>
                      <a:pt x="717" y="1337"/>
                      <a:pt x="668" y="13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9" name="Freeform 38">
                <a:extLst>
                  <a:ext uri="{FF2B5EF4-FFF2-40B4-BE49-F238E27FC236}">
                    <a16:creationId xmlns:a16="http://schemas.microsoft.com/office/drawing/2014/main" id="{166E989C-A1BB-6041-B0CC-531253361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100" y="2716213"/>
                <a:ext cx="287338" cy="500062"/>
              </a:xfrm>
              <a:custGeom>
                <a:avLst/>
                <a:gdLst>
                  <a:gd name="T0" fmla="*/ 254530 w 797"/>
                  <a:gd name="T1" fmla="*/ 499702 h 1390"/>
                  <a:gd name="T2" fmla="*/ 32087 w 797"/>
                  <a:gd name="T3" fmla="*/ 499702 h 1390"/>
                  <a:gd name="T4" fmla="*/ 32087 w 797"/>
                  <a:gd name="T5" fmla="*/ 499702 h 1390"/>
                  <a:gd name="T6" fmla="*/ 0 w 797"/>
                  <a:gd name="T7" fmla="*/ 466964 h 1390"/>
                  <a:gd name="T8" fmla="*/ 0 w 797"/>
                  <a:gd name="T9" fmla="*/ 466964 h 1390"/>
                  <a:gd name="T10" fmla="*/ 32087 w 797"/>
                  <a:gd name="T11" fmla="*/ 434586 h 1390"/>
                  <a:gd name="T12" fmla="*/ 221723 w 797"/>
                  <a:gd name="T13" fmla="*/ 434586 h 1390"/>
                  <a:gd name="T14" fmla="*/ 221723 w 797"/>
                  <a:gd name="T15" fmla="*/ 64756 h 1390"/>
                  <a:gd name="T16" fmla="*/ 32087 w 797"/>
                  <a:gd name="T17" fmla="*/ 64756 h 1390"/>
                  <a:gd name="T18" fmla="*/ 32087 w 797"/>
                  <a:gd name="T19" fmla="*/ 64756 h 1390"/>
                  <a:gd name="T20" fmla="*/ 0 w 797"/>
                  <a:gd name="T21" fmla="*/ 32378 h 1390"/>
                  <a:gd name="T22" fmla="*/ 0 w 797"/>
                  <a:gd name="T23" fmla="*/ 32378 h 1390"/>
                  <a:gd name="T24" fmla="*/ 32087 w 797"/>
                  <a:gd name="T25" fmla="*/ 0 h 1390"/>
                  <a:gd name="T26" fmla="*/ 254530 w 797"/>
                  <a:gd name="T27" fmla="*/ 0 h 1390"/>
                  <a:gd name="T28" fmla="*/ 254530 w 797"/>
                  <a:gd name="T29" fmla="*/ 0 h 1390"/>
                  <a:gd name="T30" fmla="*/ 286977 w 797"/>
                  <a:gd name="T31" fmla="*/ 32378 h 1390"/>
                  <a:gd name="T32" fmla="*/ 286977 w 797"/>
                  <a:gd name="T33" fmla="*/ 466964 h 1390"/>
                  <a:gd name="T34" fmla="*/ 286977 w 797"/>
                  <a:gd name="T35" fmla="*/ 466964 h 1390"/>
                  <a:gd name="T36" fmla="*/ 254530 w 797"/>
                  <a:gd name="T37" fmla="*/ 499702 h 13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97" h="1390">
                    <a:moveTo>
                      <a:pt x="706" y="1389"/>
                    </a:moveTo>
                    <a:lnTo>
                      <a:pt x="89" y="1389"/>
                    </a:lnTo>
                    <a:cubicBezTo>
                      <a:pt x="40" y="1389"/>
                      <a:pt x="0" y="1348"/>
                      <a:pt x="0" y="1298"/>
                    </a:cubicBezTo>
                    <a:cubicBezTo>
                      <a:pt x="0" y="1248"/>
                      <a:pt x="40" y="1208"/>
                      <a:pt x="89" y="1208"/>
                    </a:cubicBezTo>
                    <a:lnTo>
                      <a:pt x="615" y="1208"/>
                    </a:lnTo>
                    <a:lnTo>
                      <a:pt x="615" y="180"/>
                    </a:lnTo>
                    <a:lnTo>
                      <a:pt x="89" y="180"/>
                    </a:lnTo>
                    <a:cubicBezTo>
                      <a:pt x="40" y="180"/>
                      <a:pt x="0" y="140"/>
                      <a:pt x="0" y="90"/>
                    </a:cubicBezTo>
                    <a:cubicBezTo>
                      <a:pt x="0" y="40"/>
                      <a:pt x="40" y="0"/>
                      <a:pt x="89" y="0"/>
                    </a:cubicBezTo>
                    <a:lnTo>
                      <a:pt x="706" y="0"/>
                    </a:lnTo>
                    <a:cubicBezTo>
                      <a:pt x="756" y="0"/>
                      <a:pt x="796" y="40"/>
                      <a:pt x="796" y="90"/>
                    </a:cubicBezTo>
                    <a:lnTo>
                      <a:pt x="796" y="1298"/>
                    </a:lnTo>
                    <a:cubicBezTo>
                      <a:pt x="796" y="1348"/>
                      <a:pt x="756" y="1389"/>
                      <a:pt x="706" y="138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60" name="Freeform 39">
                <a:extLst>
                  <a:ext uri="{FF2B5EF4-FFF2-40B4-BE49-F238E27FC236}">
                    <a16:creationId xmlns:a16="http://schemas.microsoft.com/office/drawing/2014/main" id="{B2B4F5B1-4D81-FE48-9980-0D2471D99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8363" y="2614613"/>
                <a:ext cx="153987" cy="153987"/>
              </a:xfrm>
              <a:custGeom>
                <a:avLst/>
                <a:gdLst>
                  <a:gd name="T0" fmla="*/ 153628 w 429"/>
                  <a:gd name="T1" fmla="*/ 76994 h 428"/>
                  <a:gd name="T2" fmla="*/ 153628 w 429"/>
                  <a:gd name="T3" fmla="*/ 76994 h 428"/>
                  <a:gd name="T4" fmla="*/ 76814 w 429"/>
                  <a:gd name="T5" fmla="*/ 153627 h 428"/>
                  <a:gd name="T6" fmla="*/ 76814 w 429"/>
                  <a:gd name="T7" fmla="*/ 153627 h 428"/>
                  <a:gd name="T8" fmla="*/ 0 w 429"/>
                  <a:gd name="T9" fmla="*/ 76994 h 428"/>
                  <a:gd name="T10" fmla="*/ 0 w 429"/>
                  <a:gd name="T11" fmla="*/ 76994 h 428"/>
                  <a:gd name="T12" fmla="*/ 76814 w 429"/>
                  <a:gd name="T13" fmla="*/ 0 h 428"/>
                  <a:gd name="T14" fmla="*/ 76814 w 429"/>
                  <a:gd name="T15" fmla="*/ 0 h 428"/>
                  <a:gd name="T16" fmla="*/ 153628 w 429"/>
                  <a:gd name="T17" fmla="*/ 76994 h 4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9" h="428">
                    <a:moveTo>
                      <a:pt x="428" y="214"/>
                    </a:moveTo>
                    <a:lnTo>
                      <a:pt x="428" y="214"/>
                    </a:lnTo>
                    <a:cubicBezTo>
                      <a:pt x="428" y="332"/>
                      <a:pt x="332" y="427"/>
                      <a:pt x="214" y="427"/>
                    </a:cubicBezTo>
                    <a:cubicBezTo>
                      <a:pt x="96" y="427"/>
                      <a:pt x="0" y="332"/>
                      <a:pt x="0" y="214"/>
                    </a:cubicBezTo>
                    <a:cubicBezTo>
                      <a:pt x="0" y="96"/>
                      <a:pt x="96" y="0"/>
                      <a:pt x="214" y="0"/>
                    </a:cubicBezTo>
                    <a:cubicBezTo>
                      <a:pt x="332" y="0"/>
                      <a:pt x="428" y="96"/>
                      <a:pt x="428" y="21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61" name="Freeform 40">
                <a:extLst>
                  <a:ext uri="{FF2B5EF4-FFF2-40B4-BE49-F238E27FC236}">
                    <a16:creationId xmlns:a16="http://schemas.microsoft.com/office/drawing/2014/main" id="{CF6510E1-A437-CD45-B5C5-2FB6077A6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575" y="3552825"/>
                <a:ext cx="355600" cy="336550"/>
              </a:xfrm>
              <a:custGeom>
                <a:avLst/>
                <a:gdLst>
                  <a:gd name="T0" fmla="*/ 322847 w 988"/>
                  <a:gd name="T1" fmla="*/ 336190 h 936"/>
                  <a:gd name="T2" fmla="*/ 32393 w 988"/>
                  <a:gd name="T3" fmla="*/ 336190 h 936"/>
                  <a:gd name="T4" fmla="*/ 32393 w 988"/>
                  <a:gd name="T5" fmla="*/ 336190 h 936"/>
                  <a:gd name="T6" fmla="*/ 0 w 988"/>
                  <a:gd name="T7" fmla="*/ 303830 h 936"/>
                  <a:gd name="T8" fmla="*/ 0 w 988"/>
                  <a:gd name="T9" fmla="*/ 32720 h 936"/>
                  <a:gd name="T10" fmla="*/ 0 w 988"/>
                  <a:gd name="T11" fmla="*/ 32720 h 936"/>
                  <a:gd name="T12" fmla="*/ 32393 w 988"/>
                  <a:gd name="T13" fmla="*/ 0 h 936"/>
                  <a:gd name="T14" fmla="*/ 32393 w 988"/>
                  <a:gd name="T15" fmla="*/ 0 h 936"/>
                  <a:gd name="T16" fmla="*/ 65145 w 988"/>
                  <a:gd name="T17" fmla="*/ 32720 h 936"/>
                  <a:gd name="T18" fmla="*/ 65145 w 988"/>
                  <a:gd name="T19" fmla="*/ 271469 h 936"/>
                  <a:gd name="T20" fmla="*/ 290095 w 988"/>
                  <a:gd name="T21" fmla="*/ 271469 h 936"/>
                  <a:gd name="T22" fmla="*/ 290095 w 988"/>
                  <a:gd name="T23" fmla="*/ 154612 h 936"/>
                  <a:gd name="T24" fmla="*/ 290095 w 988"/>
                  <a:gd name="T25" fmla="*/ 154612 h 936"/>
                  <a:gd name="T26" fmla="*/ 322847 w 988"/>
                  <a:gd name="T27" fmla="*/ 121892 h 936"/>
                  <a:gd name="T28" fmla="*/ 322847 w 988"/>
                  <a:gd name="T29" fmla="*/ 121892 h 936"/>
                  <a:gd name="T30" fmla="*/ 355240 w 988"/>
                  <a:gd name="T31" fmla="*/ 154612 h 936"/>
                  <a:gd name="T32" fmla="*/ 355240 w 988"/>
                  <a:gd name="T33" fmla="*/ 303830 h 936"/>
                  <a:gd name="T34" fmla="*/ 355240 w 988"/>
                  <a:gd name="T35" fmla="*/ 303830 h 936"/>
                  <a:gd name="T36" fmla="*/ 322847 w 988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8" h="936">
                    <a:moveTo>
                      <a:pt x="897" y="935"/>
                    </a:moveTo>
                    <a:lnTo>
                      <a:pt x="90" y="935"/>
                    </a:lnTo>
                    <a:cubicBezTo>
                      <a:pt x="41" y="935"/>
                      <a:pt x="0" y="894"/>
                      <a:pt x="0" y="845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0" y="0"/>
                    </a:cubicBezTo>
                    <a:cubicBezTo>
                      <a:pt x="140" y="0"/>
                      <a:pt x="181" y="41"/>
                      <a:pt x="181" y="91"/>
                    </a:cubicBezTo>
                    <a:lnTo>
                      <a:pt x="181" y="755"/>
                    </a:lnTo>
                    <a:lnTo>
                      <a:pt x="806" y="755"/>
                    </a:lnTo>
                    <a:lnTo>
                      <a:pt x="806" y="430"/>
                    </a:lnTo>
                    <a:cubicBezTo>
                      <a:pt x="806" y="380"/>
                      <a:pt x="847" y="339"/>
                      <a:pt x="897" y="339"/>
                    </a:cubicBezTo>
                    <a:cubicBezTo>
                      <a:pt x="947" y="339"/>
                      <a:pt x="987" y="380"/>
                      <a:pt x="987" y="430"/>
                    </a:cubicBezTo>
                    <a:lnTo>
                      <a:pt x="987" y="845"/>
                    </a:lnTo>
                    <a:cubicBezTo>
                      <a:pt x="987" y="894"/>
                      <a:pt x="947" y="935"/>
                      <a:pt x="897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62" name="Freeform 41">
                <a:extLst>
                  <a:ext uri="{FF2B5EF4-FFF2-40B4-BE49-F238E27FC236}">
                    <a16:creationId xmlns:a16="http://schemas.microsoft.com/office/drawing/2014/main" id="{7299AC9B-5295-7E4D-8327-2D152B97D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8488" y="3552825"/>
                <a:ext cx="355600" cy="336550"/>
              </a:xfrm>
              <a:custGeom>
                <a:avLst/>
                <a:gdLst>
                  <a:gd name="T0" fmla="*/ 322814 w 987"/>
                  <a:gd name="T1" fmla="*/ 336190 h 936"/>
                  <a:gd name="T2" fmla="*/ 32426 w 987"/>
                  <a:gd name="T3" fmla="*/ 336190 h 936"/>
                  <a:gd name="T4" fmla="*/ 32426 w 987"/>
                  <a:gd name="T5" fmla="*/ 336190 h 936"/>
                  <a:gd name="T6" fmla="*/ 0 w 987"/>
                  <a:gd name="T7" fmla="*/ 303830 h 936"/>
                  <a:gd name="T8" fmla="*/ 0 w 987"/>
                  <a:gd name="T9" fmla="*/ 154612 h 936"/>
                  <a:gd name="T10" fmla="*/ 0 w 987"/>
                  <a:gd name="T11" fmla="*/ 154612 h 936"/>
                  <a:gd name="T12" fmla="*/ 32426 w 987"/>
                  <a:gd name="T13" fmla="*/ 121892 h 936"/>
                  <a:gd name="T14" fmla="*/ 32426 w 987"/>
                  <a:gd name="T15" fmla="*/ 121892 h 936"/>
                  <a:gd name="T16" fmla="*/ 65211 w 987"/>
                  <a:gd name="T17" fmla="*/ 154612 h 936"/>
                  <a:gd name="T18" fmla="*/ 65211 w 987"/>
                  <a:gd name="T19" fmla="*/ 271469 h 936"/>
                  <a:gd name="T20" fmla="*/ 290028 w 987"/>
                  <a:gd name="T21" fmla="*/ 271469 h 936"/>
                  <a:gd name="T22" fmla="*/ 290028 w 987"/>
                  <a:gd name="T23" fmla="*/ 32720 h 936"/>
                  <a:gd name="T24" fmla="*/ 290028 w 987"/>
                  <a:gd name="T25" fmla="*/ 32720 h 936"/>
                  <a:gd name="T26" fmla="*/ 322814 w 987"/>
                  <a:gd name="T27" fmla="*/ 0 h 936"/>
                  <a:gd name="T28" fmla="*/ 322814 w 987"/>
                  <a:gd name="T29" fmla="*/ 0 h 936"/>
                  <a:gd name="T30" fmla="*/ 355240 w 987"/>
                  <a:gd name="T31" fmla="*/ 32720 h 936"/>
                  <a:gd name="T32" fmla="*/ 355240 w 987"/>
                  <a:gd name="T33" fmla="*/ 303830 h 936"/>
                  <a:gd name="T34" fmla="*/ 355240 w 987"/>
                  <a:gd name="T35" fmla="*/ 303830 h 936"/>
                  <a:gd name="T36" fmla="*/ 322814 w 987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7" h="936">
                    <a:moveTo>
                      <a:pt x="896" y="935"/>
                    </a:moveTo>
                    <a:lnTo>
                      <a:pt x="90" y="935"/>
                    </a:lnTo>
                    <a:cubicBezTo>
                      <a:pt x="40" y="935"/>
                      <a:pt x="0" y="894"/>
                      <a:pt x="0" y="845"/>
                    </a:cubicBezTo>
                    <a:lnTo>
                      <a:pt x="0" y="430"/>
                    </a:lnTo>
                    <a:cubicBezTo>
                      <a:pt x="0" y="380"/>
                      <a:pt x="40" y="339"/>
                      <a:pt x="90" y="339"/>
                    </a:cubicBezTo>
                    <a:cubicBezTo>
                      <a:pt x="140" y="339"/>
                      <a:pt x="181" y="380"/>
                      <a:pt x="181" y="430"/>
                    </a:cubicBezTo>
                    <a:lnTo>
                      <a:pt x="181" y="755"/>
                    </a:lnTo>
                    <a:lnTo>
                      <a:pt x="805" y="755"/>
                    </a:lnTo>
                    <a:lnTo>
                      <a:pt x="805" y="91"/>
                    </a:lnTo>
                    <a:cubicBezTo>
                      <a:pt x="805" y="41"/>
                      <a:pt x="846" y="0"/>
                      <a:pt x="896" y="0"/>
                    </a:cubicBezTo>
                    <a:cubicBezTo>
                      <a:pt x="946" y="0"/>
                      <a:pt x="986" y="41"/>
                      <a:pt x="986" y="91"/>
                    </a:cubicBezTo>
                    <a:lnTo>
                      <a:pt x="986" y="845"/>
                    </a:lnTo>
                    <a:cubicBezTo>
                      <a:pt x="986" y="894"/>
                      <a:pt x="946" y="935"/>
                      <a:pt x="896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63" name="Freeform 42">
                <a:extLst>
                  <a:ext uri="{FF2B5EF4-FFF2-40B4-BE49-F238E27FC236}">
                    <a16:creationId xmlns:a16="http://schemas.microsoft.com/office/drawing/2014/main" id="{83F0CC26-197C-8B49-966D-EEB7C96E9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163" y="2924175"/>
                <a:ext cx="236537" cy="65088"/>
              </a:xfrm>
              <a:custGeom>
                <a:avLst/>
                <a:gdLst>
                  <a:gd name="T0" fmla="*/ 203775 w 657"/>
                  <a:gd name="T1" fmla="*/ 64730 h 182"/>
                  <a:gd name="T2" fmla="*/ 32402 w 657"/>
                  <a:gd name="T3" fmla="*/ 64730 h 182"/>
                  <a:gd name="T4" fmla="*/ 32402 w 657"/>
                  <a:gd name="T5" fmla="*/ 64730 h 182"/>
                  <a:gd name="T6" fmla="*/ 0 w 657"/>
                  <a:gd name="T7" fmla="*/ 32544 h 182"/>
                  <a:gd name="T8" fmla="*/ 0 w 657"/>
                  <a:gd name="T9" fmla="*/ 32544 h 182"/>
                  <a:gd name="T10" fmla="*/ 32402 w 657"/>
                  <a:gd name="T11" fmla="*/ 0 h 182"/>
                  <a:gd name="T12" fmla="*/ 203775 w 657"/>
                  <a:gd name="T13" fmla="*/ 0 h 182"/>
                  <a:gd name="T14" fmla="*/ 203775 w 657"/>
                  <a:gd name="T15" fmla="*/ 0 h 182"/>
                  <a:gd name="T16" fmla="*/ 236177 w 657"/>
                  <a:gd name="T17" fmla="*/ 32544 h 182"/>
                  <a:gd name="T18" fmla="*/ 236177 w 657"/>
                  <a:gd name="T19" fmla="*/ 32544 h 182"/>
                  <a:gd name="T20" fmla="*/ 203775 w 657"/>
                  <a:gd name="T21" fmla="*/ 64730 h 1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7" h="182">
                    <a:moveTo>
                      <a:pt x="566" y="181"/>
                    </a:moveTo>
                    <a:lnTo>
                      <a:pt x="90" y="181"/>
                    </a:lnTo>
                    <a:cubicBezTo>
                      <a:pt x="40" y="181"/>
                      <a:pt x="0" y="141"/>
                      <a:pt x="0" y="91"/>
                    </a:cubicBezTo>
                    <a:cubicBezTo>
                      <a:pt x="0" y="41"/>
                      <a:pt x="40" y="0"/>
                      <a:pt x="90" y="0"/>
                    </a:cubicBezTo>
                    <a:lnTo>
                      <a:pt x="566" y="0"/>
                    </a:lnTo>
                    <a:cubicBezTo>
                      <a:pt x="616" y="0"/>
                      <a:pt x="656" y="41"/>
                      <a:pt x="656" y="91"/>
                    </a:cubicBezTo>
                    <a:cubicBezTo>
                      <a:pt x="656" y="141"/>
                      <a:pt x="616" y="181"/>
                      <a:pt x="566" y="18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64" name="Freeform 44">
                <a:extLst>
                  <a:ext uri="{FF2B5EF4-FFF2-40B4-BE49-F238E27FC236}">
                    <a16:creationId xmlns:a16="http://schemas.microsoft.com/office/drawing/2014/main" id="{8357A86B-CF69-174D-8615-7E2643DA3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3613" y="2165350"/>
                <a:ext cx="1581150" cy="1581150"/>
              </a:xfrm>
              <a:custGeom>
                <a:avLst/>
                <a:gdLst>
                  <a:gd name="T0" fmla="*/ 790395 w 4393"/>
                  <a:gd name="T1" fmla="*/ 1580790 h 4394"/>
                  <a:gd name="T2" fmla="*/ 790395 w 4393"/>
                  <a:gd name="T3" fmla="*/ 1580790 h 4394"/>
                  <a:gd name="T4" fmla="*/ 0 w 4393"/>
                  <a:gd name="T5" fmla="*/ 790575 h 4394"/>
                  <a:gd name="T6" fmla="*/ 0 w 4393"/>
                  <a:gd name="T7" fmla="*/ 790575 h 4394"/>
                  <a:gd name="T8" fmla="*/ 790395 w 4393"/>
                  <a:gd name="T9" fmla="*/ 0 h 4394"/>
                  <a:gd name="T10" fmla="*/ 790395 w 4393"/>
                  <a:gd name="T11" fmla="*/ 0 h 4394"/>
                  <a:gd name="T12" fmla="*/ 965678 w 4393"/>
                  <a:gd name="T13" fmla="*/ 19432 h 4394"/>
                  <a:gd name="T14" fmla="*/ 965678 w 4393"/>
                  <a:gd name="T15" fmla="*/ 19432 h 4394"/>
                  <a:gd name="T16" fmla="*/ 990513 w 4393"/>
                  <a:gd name="T17" fmla="*/ 58295 h 4394"/>
                  <a:gd name="T18" fmla="*/ 990513 w 4393"/>
                  <a:gd name="T19" fmla="*/ 58295 h 4394"/>
                  <a:gd name="T20" fmla="*/ 951281 w 4393"/>
                  <a:gd name="T21" fmla="*/ 82764 h 4394"/>
                  <a:gd name="T22" fmla="*/ 951281 w 4393"/>
                  <a:gd name="T23" fmla="*/ 82764 h 4394"/>
                  <a:gd name="T24" fmla="*/ 790395 w 4393"/>
                  <a:gd name="T25" fmla="*/ 65132 h 4394"/>
                  <a:gd name="T26" fmla="*/ 790395 w 4393"/>
                  <a:gd name="T27" fmla="*/ 65132 h 4394"/>
                  <a:gd name="T28" fmla="*/ 65146 w 4393"/>
                  <a:gd name="T29" fmla="*/ 790575 h 4394"/>
                  <a:gd name="T30" fmla="*/ 65146 w 4393"/>
                  <a:gd name="T31" fmla="*/ 790575 h 4394"/>
                  <a:gd name="T32" fmla="*/ 790395 w 4393"/>
                  <a:gd name="T33" fmla="*/ 1515659 h 4394"/>
                  <a:gd name="T34" fmla="*/ 790395 w 4393"/>
                  <a:gd name="T35" fmla="*/ 1515659 h 4394"/>
                  <a:gd name="T36" fmla="*/ 1515644 w 4393"/>
                  <a:gd name="T37" fmla="*/ 790575 h 4394"/>
                  <a:gd name="T38" fmla="*/ 1515644 w 4393"/>
                  <a:gd name="T39" fmla="*/ 790575 h 4394"/>
                  <a:gd name="T40" fmla="*/ 1133403 w 4393"/>
                  <a:gd name="T41" fmla="*/ 150774 h 4394"/>
                  <a:gd name="T42" fmla="*/ 1133403 w 4393"/>
                  <a:gd name="T43" fmla="*/ 150774 h 4394"/>
                  <a:gd name="T44" fmla="*/ 1120086 w 4393"/>
                  <a:gd name="T45" fmla="*/ 106873 h 4394"/>
                  <a:gd name="T46" fmla="*/ 1120086 w 4393"/>
                  <a:gd name="T47" fmla="*/ 106873 h 4394"/>
                  <a:gd name="T48" fmla="*/ 1163637 w 4393"/>
                  <a:gd name="T49" fmla="*/ 93559 h 4394"/>
                  <a:gd name="T50" fmla="*/ 1163637 w 4393"/>
                  <a:gd name="T51" fmla="*/ 93559 h 4394"/>
                  <a:gd name="T52" fmla="*/ 1580790 w 4393"/>
                  <a:gd name="T53" fmla="*/ 790575 h 4394"/>
                  <a:gd name="T54" fmla="*/ 1580790 w 4393"/>
                  <a:gd name="T55" fmla="*/ 790575 h 4394"/>
                  <a:gd name="T56" fmla="*/ 790395 w 4393"/>
                  <a:gd name="T57" fmla="*/ 1580790 h 43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393" h="4394">
                    <a:moveTo>
                      <a:pt x="2196" y="4393"/>
                    </a:moveTo>
                    <a:lnTo>
                      <a:pt x="2196" y="4393"/>
                    </a:lnTo>
                    <a:cubicBezTo>
                      <a:pt x="985" y="4393"/>
                      <a:pt x="0" y="3408"/>
                      <a:pt x="0" y="2197"/>
                    </a:cubicBezTo>
                    <a:cubicBezTo>
                      <a:pt x="0" y="985"/>
                      <a:pt x="985" y="0"/>
                      <a:pt x="2196" y="0"/>
                    </a:cubicBezTo>
                    <a:cubicBezTo>
                      <a:pt x="2361" y="0"/>
                      <a:pt x="2525" y="18"/>
                      <a:pt x="2683" y="54"/>
                    </a:cubicBezTo>
                    <a:cubicBezTo>
                      <a:pt x="2732" y="65"/>
                      <a:pt x="2763" y="113"/>
                      <a:pt x="2752" y="162"/>
                    </a:cubicBezTo>
                    <a:cubicBezTo>
                      <a:pt x="2740" y="211"/>
                      <a:pt x="2692" y="241"/>
                      <a:pt x="2643" y="230"/>
                    </a:cubicBezTo>
                    <a:cubicBezTo>
                      <a:pt x="2498" y="197"/>
                      <a:pt x="2347" y="181"/>
                      <a:pt x="2196" y="181"/>
                    </a:cubicBezTo>
                    <a:cubicBezTo>
                      <a:pt x="1085" y="181"/>
                      <a:pt x="181" y="1085"/>
                      <a:pt x="181" y="2197"/>
                    </a:cubicBezTo>
                    <a:cubicBezTo>
                      <a:pt x="181" y="3308"/>
                      <a:pt x="1085" y="4212"/>
                      <a:pt x="2196" y="4212"/>
                    </a:cubicBezTo>
                    <a:cubicBezTo>
                      <a:pt x="3307" y="4212"/>
                      <a:pt x="4211" y="3308"/>
                      <a:pt x="4211" y="2197"/>
                    </a:cubicBezTo>
                    <a:cubicBezTo>
                      <a:pt x="4211" y="1452"/>
                      <a:pt x="3804" y="772"/>
                      <a:pt x="3149" y="419"/>
                    </a:cubicBezTo>
                    <a:cubicBezTo>
                      <a:pt x="3105" y="396"/>
                      <a:pt x="3088" y="341"/>
                      <a:pt x="3112" y="297"/>
                    </a:cubicBezTo>
                    <a:cubicBezTo>
                      <a:pt x="3136" y="253"/>
                      <a:pt x="3190" y="236"/>
                      <a:pt x="3233" y="260"/>
                    </a:cubicBezTo>
                    <a:cubicBezTo>
                      <a:pt x="3948" y="644"/>
                      <a:pt x="4392" y="1386"/>
                      <a:pt x="4392" y="2197"/>
                    </a:cubicBezTo>
                    <a:cubicBezTo>
                      <a:pt x="4392" y="3408"/>
                      <a:pt x="3406" y="4393"/>
                      <a:pt x="2196" y="43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41" name="Group 13">
              <a:extLst>
                <a:ext uri="{FF2B5EF4-FFF2-40B4-BE49-F238E27FC236}">
                  <a16:creationId xmlns:a16="http://schemas.microsoft.com/office/drawing/2014/main" id="{ED09FB5F-46B7-E242-A410-C77DE27D82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0830" y="774098"/>
              <a:ext cx="1607209" cy="809365"/>
              <a:chOff x="5826125" y="2760663"/>
              <a:chExt cx="1771650" cy="892175"/>
            </a:xfrm>
            <a:solidFill>
              <a:schemeClr val="accent5"/>
            </a:solidFill>
          </p:grpSpPr>
          <p:sp>
            <p:nvSpPr>
              <p:cNvPr id="152" name="Freeform 45">
                <a:extLst>
                  <a:ext uri="{FF2B5EF4-FFF2-40B4-BE49-F238E27FC236}">
                    <a16:creationId xmlns:a16="http://schemas.microsoft.com/office/drawing/2014/main" id="{ED99FC9B-DDDA-F941-A1DF-6954BB846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6125" y="2760663"/>
                <a:ext cx="1771650" cy="892175"/>
              </a:xfrm>
              <a:custGeom>
                <a:avLst/>
                <a:gdLst>
                  <a:gd name="T0" fmla="*/ 1706153 w 4923"/>
                  <a:gd name="T1" fmla="*/ 891815 h 2477"/>
                  <a:gd name="T2" fmla="*/ 647770 w 4923"/>
                  <a:gd name="T3" fmla="*/ 891815 h 2477"/>
                  <a:gd name="T4" fmla="*/ 647770 w 4923"/>
                  <a:gd name="T5" fmla="*/ 891815 h 2477"/>
                  <a:gd name="T6" fmla="*/ 615381 w 4923"/>
                  <a:gd name="T7" fmla="*/ 859398 h 2477"/>
                  <a:gd name="T8" fmla="*/ 615381 w 4923"/>
                  <a:gd name="T9" fmla="*/ 859398 h 2477"/>
                  <a:gd name="T10" fmla="*/ 647770 w 4923"/>
                  <a:gd name="T11" fmla="*/ 826622 h 2477"/>
                  <a:gd name="T12" fmla="*/ 1706153 w 4923"/>
                  <a:gd name="T13" fmla="*/ 826622 h 2477"/>
                  <a:gd name="T14" fmla="*/ 1706153 w 4923"/>
                  <a:gd name="T15" fmla="*/ 65193 h 2477"/>
                  <a:gd name="T16" fmla="*/ 65137 w 4923"/>
                  <a:gd name="T17" fmla="*/ 65193 h 2477"/>
                  <a:gd name="T18" fmla="*/ 65137 w 4923"/>
                  <a:gd name="T19" fmla="*/ 497774 h 2477"/>
                  <a:gd name="T20" fmla="*/ 65137 w 4923"/>
                  <a:gd name="T21" fmla="*/ 497774 h 2477"/>
                  <a:gd name="T22" fmla="*/ 32748 w 4923"/>
                  <a:gd name="T23" fmla="*/ 530190 h 2477"/>
                  <a:gd name="T24" fmla="*/ 32748 w 4923"/>
                  <a:gd name="T25" fmla="*/ 530190 h 2477"/>
                  <a:gd name="T26" fmla="*/ 0 w 4923"/>
                  <a:gd name="T27" fmla="*/ 497774 h 2477"/>
                  <a:gd name="T28" fmla="*/ 0 w 4923"/>
                  <a:gd name="T29" fmla="*/ 65193 h 2477"/>
                  <a:gd name="T30" fmla="*/ 0 w 4923"/>
                  <a:gd name="T31" fmla="*/ 65193 h 2477"/>
                  <a:gd name="T32" fmla="*/ 65137 w 4923"/>
                  <a:gd name="T33" fmla="*/ 0 h 2477"/>
                  <a:gd name="T34" fmla="*/ 1706153 w 4923"/>
                  <a:gd name="T35" fmla="*/ 0 h 2477"/>
                  <a:gd name="T36" fmla="*/ 1706153 w 4923"/>
                  <a:gd name="T37" fmla="*/ 0 h 2477"/>
                  <a:gd name="T38" fmla="*/ 1771290 w 4923"/>
                  <a:gd name="T39" fmla="*/ 65193 h 2477"/>
                  <a:gd name="T40" fmla="*/ 1771290 w 4923"/>
                  <a:gd name="T41" fmla="*/ 826622 h 2477"/>
                  <a:gd name="T42" fmla="*/ 1771290 w 4923"/>
                  <a:gd name="T43" fmla="*/ 826622 h 2477"/>
                  <a:gd name="T44" fmla="*/ 1706153 w 4923"/>
                  <a:gd name="T45" fmla="*/ 891815 h 24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923" h="2477">
                    <a:moveTo>
                      <a:pt x="4741" y="2476"/>
                    </a:moveTo>
                    <a:lnTo>
                      <a:pt x="1800" y="2476"/>
                    </a:lnTo>
                    <a:cubicBezTo>
                      <a:pt x="1751" y="2476"/>
                      <a:pt x="1710" y="2436"/>
                      <a:pt x="1710" y="2386"/>
                    </a:cubicBezTo>
                    <a:cubicBezTo>
                      <a:pt x="1710" y="2336"/>
                      <a:pt x="1751" y="2295"/>
                      <a:pt x="1800" y="2295"/>
                    </a:cubicBezTo>
                    <a:lnTo>
                      <a:pt x="4741" y="2295"/>
                    </a:lnTo>
                    <a:lnTo>
                      <a:pt x="4741" y="181"/>
                    </a:lnTo>
                    <a:lnTo>
                      <a:pt x="181" y="181"/>
                    </a:lnTo>
                    <a:lnTo>
                      <a:pt x="181" y="1382"/>
                    </a:lnTo>
                    <a:cubicBezTo>
                      <a:pt x="181" y="1432"/>
                      <a:pt x="141" y="1472"/>
                      <a:pt x="91" y="1472"/>
                    </a:cubicBezTo>
                    <a:cubicBezTo>
                      <a:pt x="41" y="1472"/>
                      <a:pt x="0" y="1432"/>
                      <a:pt x="0" y="1382"/>
                    </a:cubicBezTo>
                    <a:lnTo>
                      <a:pt x="0" y="181"/>
                    </a:lnTo>
                    <a:cubicBezTo>
                      <a:pt x="0" y="82"/>
                      <a:pt x="81" y="0"/>
                      <a:pt x="181" y="0"/>
                    </a:cubicBezTo>
                    <a:lnTo>
                      <a:pt x="4741" y="0"/>
                    </a:lnTo>
                    <a:cubicBezTo>
                      <a:pt x="4841" y="0"/>
                      <a:pt x="4922" y="82"/>
                      <a:pt x="4922" y="181"/>
                    </a:cubicBezTo>
                    <a:lnTo>
                      <a:pt x="4922" y="2295"/>
                    </a:lnTo>
                    <a:cubicBezTo>
                      <a:pt x="4922" y="2395"/>
                      <a:pt x="4841" y="2476"/>
                      <a:pt x="4741" y="247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3" name="Freeform 46">
                <a:extLst>
                  <a:ext uri="{FF2B5EF4-FFF2-40B4-BE49-F238E27FC236}">
                    <a16:creationId xmlns:a16="http://schemas.microsoft.com/office/drawing/2014/main" id="{DA51E484-16CA-0D45-B436-1F2EFAA44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7588" y="2955925"/>
                <a:ext cx="923925" cy="85725"/>
              </a:xfrm>
              <a:custGeom>
                <a:avLst/>
                <a:gdLst>
                  <a:gd name="T0" fmla="*/ 923565 w 2565"/>
                  <a:gd name="T1" fmla="*/ 69156 h 238"/>
                  <a:gd name="T2" fmla="*/ 923565 w 2565"/>
                  <a:gd name="T3" fmla="*/ 69156 h 238"/>
                  <a:gd name="T4" fmla="*/ 907356 w 2565"/>
                  <a:gd name="T5" fmla="*/ 85365 h 238"/>
                  <a:gd name="T6" fmla="*/ 16209 w 2565"/>
                  <a:gd name="T7" fmla="*/ 85365 h 238"/>
                  <a:gd name="T8" fmla="*/ 16209 w 2565"/>
                  <a:gd name="T9" fmla="*/ 85365 h 238"/>
                  <a:gd name="T10" fmla="*/ 0 w 2565"/>
                  <a:gd name="T11" fmla="*/ 69156 h 238"/>
                  <a:gd name="T12" fmla="*/ 0 w 2565"/>
                  <a:gd name="T13" fmla="*/ 16209 h 238"/>
                  <a:gd name="T14" fmla="*/ 0 w 2565"/>
                  <a:gd name="T15" fmla="*/ 16209 h 238"/>
                  <a:gd name="T16" fmla="*/ 16209 w 2565"/>
                  <a:gd name="T17" fmla="*/ 0 h 238"/>
                  <a:gd name="T18" fmla="*/ 907356 w 2565"/>
                  <a:gd name="T19" fmla="*/ 0 h 238"/>
                  <a:gd name="T20" fmla="*/ 907356 w 2565"/>
                  <a:gd name="T21" fmla="*/ 0 h 238"/>
                  <a:gd name="T22" fmla="*/ 923565 w 2565"/>
                  <a:gd name="T23" fmla="*/ 16209 h 238"/>
                  <a:gd name="T24" fmla="*/ 923565 w 2565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65" h="238">
                    <a:moveTo>
                      <a:pt x="2564" y="192"/>
                    </a:moveTo>
                    <a:lnTo>
                      <a:pt x="2564" y="192"/>
                    </a:lnTo>
                    <a:cubicBezTo>
                      <a:pt x="2564" y="216"/>
                      <a:pt x="2543" y="237"/>
                      <a:pt x="2519" y="237"/>
                    </a:cubicBezTo>
                    <a:lnTo>
                      <a:pt x="45" y="237"/>
                    </a:lnTo>
                    <a:cubicBezTo>
                      <a:pt x="21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1" y="0"/>
                      <a:pt x="45" y="0"/>
                    </a:cubicBezTo>
                    <a:lnTo>
                      <a:pt x="2519" y="0"/>
                    </a:lnTo>
                    <a:cubicBezTo>
                      <a:pt x="2543" y="0"/>
                      <a:pt x="2564" y="21"/>
                      <a:pt x="2564" y="45"/>
                    </a:cubicBezTo>
                    <a:lnTo>
                      <a:pt x="2564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4" name="Freeform 47">
                <a:extLst>
                  <a:ext uri="{FF2B5EF4-FFF2-40B4-BE49-F238E27FC236}">
                    <a16:creationId xmlns:a16="http://schemas.microsoft.com/office/drawing/2014/main" id="{1F5C4DDA-E8AA-324A-A5D2-6296FEAD2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0725" y="2955925"/>
                <a:ext cx="257175" cy="85725"/>
              </a:xfrm>
              <a:custGeom>
                <a:avLst/>
                <a:gdLst>
                  <a:gd name="T0" fmla="*/ 256815 w 714"/>
                  <a:gd name="T1" fmla="*/ 69156 h 238"/>
                  <a:gd name="T2" fmla="*/ 256815 w 714"/>
                  <a:gd name="T3" fmla="*/ 69156 h 238"/>
                  <a:gd name="T4" fmla="*/ 240606 w 714"/>
                  <a:gd name="T5" fmla="*/ 85365 h 238"/>
                  <a:gd name="T6" fmla="*/ 16209 w 714"/>
                  <a:gd name="T7" fmla="*/ 85365 h 238"/>
                  <a:gd name="T8" fmla="*/ 16209 w 714"/>
                  <a:gd name="T9" fmla="*/ 85365 h 238"/>
                  <a:gd name="T10" fmla="*/ 0 w 714"/>
                  <a:gd name="T11" fmla="*/ 69156 h 238"/>
                  <a:gd name="T12" fmla="*/ 0 w 714"/>
                  <a:gd name="T13" fmla="*/ 16209 h 238"/>
                  <a:gd name="T14" fmla="*/ 0 w 714"/>
                  <a:gd name="T15" fmla="*/ 16209 h 238"/>
                  <a:gd name="T16" fmla="*/ 16209 w 714"/>
                  <a:gd name="T17" fmla="*/ 0 h 238"/>
                  <a:gd name="T18" fmla="*/ 240606 w 714"/>
                  <a:gd name="T19" fmla="*/ 0 h 238"/>
                  <a:gd name="T20" fmla="*/ 240606 w 714"/>
                  <a:gd name="T21" fmla="*/ 0 h 238"/>
                  <a:gd name="T22" fmla="*/ 256815 w 714"/>
                  <a:gd name="T23" fmla="*/ 16209 h 238"/>
                  <a:gd name="T24" fmla="*/ 256815 w 714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14" h="238">
                    <a:moveTo>
                      <a:pt x="713" y="192"/>
                    </a:moveTo>
                    <a:lnTo>
                      <a:pt x="713" y="192"/>
                    </a:lnTo>
                    <a:cubicBezTo>
                      <a:pt x="713" y="216"/>
                      <a:pt x="693" y="237"/>
                      <a:pt x="668" y="237"/>
                    </a:cubicBezTo>
                    <a:lnTo>
                      <a:pt x="45" y="237"/>
                    </a:lnTo>
                    <a:cubicBezTo>
                      <a:pt x="20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0" y="0"/>
                      <a:pt x="45" y="0"/>
                    </a:cubicBezTo>
                    <a:lnTo>
                      <a:pt x="668" y="0"/>
                    </a:lnTo>
                    <a:cubicBezTo>
                      <a:pt x="693" y="0"/>
                      <a:pt x="713" y="21"/>
                      <a:pt x="713" y="45"/>
                    </a:cubicBezTo>
                    <a:lnTo>
                      <a:pt x="713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5" name="Freeform 48">
                <a:extLst>
                  <a:ext uri="{FF2B5EF4-FFF2-40B4-BE49-F238E27FC236}">
                    <a16:creationId xmlns:a16="http://schemas.microsoft.com/office/drawing/2014/main" id="{BFF06BA5-428E-DD45-9F47-2CFD9BE23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217863"/>
                <a:ext cx="1219200" cy="34925"/>
              </a:xfrm>
              <a:custGeom>
                <a:avLst/>
                <a:gdLst>
                  <a:gd name="T0" fmla="*/ 1218840 w 3388"/>
                  <a:gd name="T1" fmla="*/ 18190 h 96"/>
                  <a:gd name="T2" fmla="*/ 1218840 w 3388"/>
                  <a:gd name="T3" fmla="*/ 18190 h 96"/>
                  <a:gd name="T4" fmla="*/ 1202647 w 3388"/>
                  <a:gd name="T5" fmla="*/ 34561 h 96"/>
                  <a:gd name="T6" fmla="*/ 16194 w 3388"/>
                  <a:gd name="T7" fmla="*/ 34561 h 96"/>
                  <a:gd name="T8" fmla="*/ 16194 w 3388"/>
                  <a:gd name="T9" fmla="*/ 34561 h 96"/>
                  <a:gd name="T10" fmla="*/ 0 w 3388"/>
                  <a:gd name="T11" fmla="*/ 18190 h 96"/>
                  <a:gd name="T12" fmla="*/ 0 w 3388"/>
                  <a:gd name="T13" fmla="*/ 16371 h 96"/>
                  <a:gd name="T14" fmla="*/ 0 w 3388"/>
                  <a:gd name="T15" fmla="*/ 16371 h 96"/>
                  <a:gd name="T16" fmla="*/ 16194 w 3388"/>
                  <a:gd name="T17" fmla="*/ 0 h 96"/>
                  <a:gd name="T18" fmla="*/ 1202647 w 3388"/>
                  <a:gd name="T19" fmla="*/ 0 h 96"/>
                  <a:gd name="T20" fmla="*/ 1202647 w 3388"/>
                  <a:gd name="T21" fmla="*/ 0 h 96"/>
                  <a:gd name="T22" fmla="*/ 1218840 w 3388"/>
                  <a:gd name="T23" fmla="*/ 16371 h 96"/>
                  <a:gd name="T24" fmla="*/ 1218840 w 3388"/>
                  <a:gd name="T25" fmla="*/ 18190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6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5"/>
                      <a:pt x="3367" y="95"/>
                      <a:pt x="3342" y="95"/>
                    </a:cubicBezTo>
                    <a:lnTo>
                      <a:pt x="45" y="95"/>
                    </a:lnTo>
                    <a:cubicBezTo>
                      <a:pt x="20" y="95"/>
                      <a:pt x="0" y="75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6" name="Freeform 49">
                <a:extLst>
                  <a:ext uri="{FF2B5EF4-FFF2-40B4-BE49-F238E27FC236}">
                    <a16:creationId xmlns:a16="http://schemas.microsoft.com/office/drawing/2014/main" id="{0D772AE2-5A65-0740-A5FF-0B974E9F1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144838"/>
                <a:ext cx="1219200" cy="34925"/>
              </a:xfrm>
              <a:custGeom>
                <a:avLst/>
                <a:gdLst>
                  <a:gd name="T0" fmla="*/ 1218840 w 3388"/>
                  <a:gd name="T1" fmla="*/ 18003 h 97"/>
                  <a:gd name="T2" fmla="*/ 1218840 w 3388"/>
                  <a:gd name="T3" fmla="*/ 18003 h 97"/>
                  <a:gd name="T4" fmla="*/ 1202647 w 3388"/>
                  <a:gd name="T5" fmla="*/ 34565 h 97"/>
                  <a:gd name="T6" fmla="*/ 16194 w 3388"/>
                  <a:gd name="T7" fmla="*/ 34565 h 97"/>
                  <a:gd name="T8" fmla="*/ 16194 w 3388"/>
                  <a:gd name="T9" fmla="*/ 34565 h 97"/>
                  <a:gd name="T10" fmla="*/ 0 w 3388"/>
                  <a:gd name="T11" fmla="*/ 18003 h 97"/>
                  <a:gd name="T12" fmla="*/ 0 w 3388"/>
                  <a:gd name="T13" fmla="*/ 16202 h 97"/>
                  <a:gd name="T14" fmla="*/ 0 w 3388"/>
                  <a:gd name="T15" fmla="*/ 16202 h 97"/>
                  <a:gd name="T16" fmla="*/ 16194 w 3388"/>
                  <a:gd name="T17" fmla="*/ 0 h 97"/>
                  <a:gd name="T18" fmla="*/ 1202647 w 3388"/>
                  <a:gd name="T19" fmla="*/ 0 h 97"/>
                  <a:gd name="T20" fmla="*/ 1202647 w 3388"/>
                  <a:gd name="T21" fmla="*/ 0 h 97"/>
                  <a:gd name="T22" fmla="*/ 1218840 w 3388"/>
                  <a:gd name="T23" fmla="*/ 16202 h 97"/>
                  <a:gd name="T24" fmla="*/ 1218840 w 3388"/>
                  <a:gd name="T25" fmla="*/ 18003 h 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7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6"/>
                      <a:pt x="3367" y="96"/>
                      <a:pt x="3342" y="96"/>
                    </a:cubicBezTo>
                    <a:lnTo>
                      <a:pt x="45" y="96"/>
                    </a:lnTo>
                    <a:cubicBezTo>
                      <a:pt x="20" y="96"/>
                      <a:pt x="0" y="76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7" name="Freeform 50">
                <a:extLst>
                  <a:ext uri="{FF2B5EF4-FFF2-40B4-BE49-F238E27FC236}">
                    <a16:creationId xmlns:a16="http://schemas.microsoft.com/office/drawing/2014/main" id="{8C3AFB52-9124-464F-84AF-36F19773F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5150" y="3471863"/>
                <a:ext cx="504825" cy="33337"/>
              </a:xfrm>
              <a:custGeom>
                <a:avLst/>
                <a:gdLst>
                  <a:gd name="T0" fmla="*/ 488273 w 1403"/>
                  <a:gd name="T1" fmla="*/ 32975 h 92"/>
                  <a:gd name="T2" fmla="*/ 15832 w 1403"/>
                  <a:gd name="T3" fmla="*/ 32975 h 92"/>
                  <a:gd name="T4" fmla="*/ 15832 w 1403"/>
                  <a:gd name="T5" fmla="*/ 32975 h 92"/>
                  <a:gd name="T6" fmla="*/ 0 w 1403"/>
                  <a:gd name="T7" fmla="*/ 16669 h 92"/>
                  <a:gd name="T8" fmla="*/ 0 w 1403"/>
                  <a:gd name="T9" fmla="*/ 16669 h 92"/>
                  <a:gd name="T10" fmla="*/ 15832 w 1403"/>
                  <a:gd name="T11" fmla="*/ 0 h 92"/>
                  <a:gd name="T12" fmla="*/ 488273 w 1403"/>
                  <a:gd name="T13" fmla="*/ 0 h 92"/>
                  <a:gd name="T14" fmla="*/ 488273 w 1403"/>
                  <a:gd name="T15" fmla="*/ 0 h 92"/>
                  <a:gd name="T16" fmla="*/ 504465 w 1403"/>
                  <a:gd name="T17" fmla="*/ 16669 h 92"/>
                  <a:gd name="T18" fmla="*/ 504465 w 1403"/>
                  <a:gd name="T19" fmla="*/ 16669 h 92"/>
                  <a:gd name="T20" fmla="*/ 488273 w 1403"/>
                  <a:gd name="T21" fmla="*/ 32975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3" h="92">
                    <a:moveTo>
                      <a:pt x="1357" y="91"/>
                    </a:moveTo>
                    <a:lnTo>
                      <a:pt x="44" y="91"/>
                    </a:lnTo>
                    <a:cubicBezTo>
                      <a:pt x="20" y="91"/>
                      <a:pt x="0" y="70"/>
                      <a:pt x="0" y="46"/>
                    </a:cubicBezTo>
                    <a:cubicBezTo>
                      <a:pt x="0" y="20"/>
                      <a:pt x="20" y="0"/>
                      <a:pt x="44" y="0"/>
                    </a:cubicBezTo>
                    <a:lnTo>
                      <a:pt x="1357" y="0"/>
                    </a:lnTo>
                    <a:cubicBezTo>
                      <a:pt x="1382" y="0"/>
                      <a:pt x="1402" y="20"/>
                      <a:pt x="1402" y="46"/>
                    </a:cubicBezTo>
                    <a:cubicBezTo>
                      <a:pt x="1402" y="70"/>
                      <a:pt x="1382" y="91"/>
                      <a:pt x="1357" y="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142" name="Freeform 52">
              <a:extLst>
                <a:ext uri="{FF2B5EF4-FFF2-40B4-BE49-F238E27FC236}">
                  <a16:creationId xmlns:a16="http://schemas.microsoft.com/office/drawing/2014/main" id="{DC184EE9-785B-B24B-BABC-217A18E20F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31819">
              <a:off x="-207506" y="3563729"/>
              <a:ext cx="1337901" cy="1176604"/>
            </a:xfrm>
            <a:custGeom>
              <a:avLst/>
              <a:gdLst>
                <a:gd name="T0" fmla="*/ 519327 w 4095"/>
                <a:gd name="T1" fmla="*/ 752916 h 3602"/>
                <a:gd name="T2" fmla="*/ 737214 w 4095"/>
                <a:gd name="T3" fmla="*/ 971121 h 3602"/>
                <a:gd name="T4" fmla="*/ 737214 w 4095"/>
                <a:gd name="T5" fmla="*/ 535071 h 3602"/>
                <a:gd name="T6" fmla="*/ 454141 w 4095"/>
                <a:gd name="T7" fmla="*/ 752916 h 3602"/>
                <a:gd name="T8" fmla="*/ 737214 w 4095"/>
                <a:gd name="T9" fmla="*/ 469897 h 3602"/>
                <a:gd name="T10" fmla="*/ 737214 w 4095"/>
                <a:gd name="T11" fmla="*/ 1035934 h 3602"/>
                <a:gd name="T12" fmla="*/ 1212603 w 4095"/>
                <a:gd name="T13" fmla="*/ 1268902 h 3602"/>
                <a:gd name="T14" fmla="*/ 1240335 w 4095"/>
                <a:gd name="T15" fmla="*/ 1232175 h 3602"/>
                <a:gd name="T16" fmla="*/ 1401319 w 4095"/>
                <a:gd name="T17" fmla="*/ 978322 h 3602"/>
                <a:gd name="T18" fmla="*/ 1388714 w 4095"/>
                <a:gd name="T19" fmla="*/ 931512 h 3602"/>
                <a:gd name="T20" fmla="*/ 1255821 w 4095"/>
                <a:gd name="T21" fmla="*/ 831052 h 3602"/>
                <a:gd name="T22" fmla="*/ 1261943 w 4095"/>
                <a:gd name="T23" fmla="*/ 752916 h 3602"/>
                <a:gd name="T24" fmla="*/ 1272027 w 4095"/>
                <a:gd name="T25" fmla="*/ 641653 h 3602"/>
                <a:gd name="T26" fmla="*/ 1404560 w 4095"/>
                <a:gd name="T27" fmla="*/ 553434 h 3602"/>
                <a:gd name="T28" fmla="*/ 1264824 w 4095"/>
                <a:gd name="T29" fmla="*/ 290580 h 3602"/>
                <a:gd name="T30" fmla="*/ 1100599 w 4095"/>
                <a:gd name="T31" fmla="*/ 345671 h 3602"/>
                <a:gd name="T32" fmla="*/ 1064224 w 4095"/>
                <a:gd name="T33" fmla="*/ 342791 h 3602"/>
                <a:gd name="T34" fmla="*/ 908282 w 4095"/>
                <a:gd name="T35" fmla="*/ 234408 h 3602"/>
                <a:gd name="T36" fmla="*/ 873708 w 4095"/>
                <a:gd name="T37" fmla="*/ 65173 h 3602"/>
                <a:gd name="T38" fmla="*/ 566146 w 4095"/>
                <a:gd name="T39" fmla="*/ 99381 h 3602"/>
                <a:gd name="T40" fmla="*/ 545618 w 4095"/>
                <a:gd name="T41" fmla="*/ 264655 h 3602"/>
                <a:gd name="T42" fmla="*/ 410204 w 4095"/>
                <a:gd name="T43" fmla="*/ 342791 h 3602"/>
                <a:gd name="T44" fmla="*/ 256422 w 4095"/>
                <a:gd name="T45" fmla="*/ 277977 h 3602"/>
                <a:gd name="T46" fmla="*/ 73109 w 4095"/>
                <a:gd name="T47" fmla="*/ 527509 h 3602"/>
                <a:gd name="T48" fmla="*/ 85714 w 4095"/>
                <a:gd name="T49" fmla="*/ 573959 h 3602"/>
                <a:gd name="T50" fmla="*/ 218607 w 4095"/>
                <a:gd name="T51" fmla="*/ 674419 h 3602"/>
                <a:gd name="T52" fmla="*/ 212485 w 4095"/>
                <a:gd name="T53" fmla="*/ 752916 h 3602"/>
                <a:gd name="T54" fmla="*/ 202761 w 4095"/>
                <a:gd name="T55" fmla="*/ 864179 h 3602"/>
                <a:gd name="T56" fmla="*/ 69868 w 4095"/>
                <a:gd name="T57" fmla="*/ 952397 h 3602"/>
                <a:gd name="T58" fmla="*/ 145858 w 4095"/>
                <a:gd name="T59" fmla="*/ 1104708 h 3602"/>
                <a:gd name="T60" fmla="*/ 133973 w 4095"/>
                <a:gd name="T61" fmla="*/ 1148997 h 3602"/>
                <a:gd name="T62" fmla="*/ 16567 w 4095"/>
                <a:gd name="T63" fmla="*/ 1011089 h 3602"/>
                <a:gd name="T64" fmla="*/ 52941 w 4095"/>
                <a:gd name="T65" fmla="*/ 875341 h 3602"/>
                <a:gd name="T66" fmla="*/ 147659 w 4095"/>
                <a:gd name="T67" fmla="*/ 752916 h 3602"/>
                <a:gd name="T68" fmla="*/ 52941 w 4095"/>
                <a:gd name="T69" fmla="*/ 630490 h 3602"/>
                <a:gd name="T70" fmla="*/ 6843 w 4095"/>
                <a:gd name="T71" fmla="*/ 569998 h 3602"/>
                <a:gd name="T72" fmla="*/ 153421 w 4095"/>
                <a:gd name="T73" fmla="*/ 258173 h 3602"/>
                <a:gd name="T74" fmla="*/ 387154 w 4095"/>
                <a:gd name="T75" fmla="*/ 278338 h 3602"/>
                <a:gd name="T76" fmla="*/ 500960 w 4095"/>
                <a:gd name="T77" fmla="*/ 99381 h 3602"/>
                <a:gd name="T78" fmla="*/ 873708 w 4095"/>
                <a:gd name="T79" fmla="*/ 0 h 3602"/>
                <a:gd name="T80" fmla="*/ 973468 w 4095"/>
                <a:gd name="T81" fmla="*/ 212444 h 3602"/>
                <a:gd name="T82" fmla="*/ 1185233 w 4095"/>
                <a:gd name="T83" fmla="*/ 221806 h 3602"/>
                <a:gd name="T84" fmla="*/ 1457861 w 4095"/>
                <a:gd name="T85" fmla="*/ 494742 h 3602"/>
                <a:gd name="T86" fmla="*/ 1421487 w 4095"/>
                <a:gd name="T87" fmla="*/ 630490 h 3602"/>
                <a:gd name="T88" fmla="*/ 1326769 w 4095"/>
                <a:gd name="T89" fmla="*/ 752916 h 3602"/>
                <a:gd name="T90" fmla="*/ 1421487 w 4095"/>
                <a:gd name="T91" fmla="*/ 875341 h 3602"/>
                <a:gd name="T92" fmla="*/ 1467585 w 4095"/>
                <a:gd name="T93" fmla="*/ 935833 h 3602"/>
                <a:gd name="T94" fmla="*/ 1321007 w 4095"/>
                <a:gd name="T95" fmla="*/ 1248018 h 3602"/>
                <a:gd name="T96" fmla="*/ 1244656 w 4095"/>
                <a:gd name="T97" fmla="*/ 1296628 h 36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95" h="3602">
                  <a:moveTo>
                    <a:pt x="2047" y="1486"/>
                  </a:moveTo>
                  <a:lnTo>
                    <a:pt x="2047" y="1486"/>
                  </a:lnTo>
                  <a:cubicBezTo>
                    <a:pt x="1713" y="1486"/>
                    <a:pt x="1442" y="1757"/>
                    <a:pt x="1442" y="2091"/>
                  </a:cubicBezTo>
                  <a:cubicBezTo>
                    <a:pt x="1442" y="2425"/>
                    <a:pt x="1713" y="2697"/>
                    <a:pt x="2047" y="2697"/>
                  </a:cubicBezTo>
                  <a:cubicBezTo>
                    <a:pt x="2381" y="2697"/>
                    <a:pt x="2653" y="2425"/>
                    <a:pt x="2653" y="2091"/>
                  </a:cubicBezTo>
                  <a:cubicBezTo>
                    <a:pt x="2653" y="1757"/>
                    <a:pt x="2381" y="1486"/>
                    <a:pt x="2047" y="1486"/>
                  </a:cubicBezTo>
                  <a:close/>
                  <a:moveTo>
                    <a:pt x="2047" y="2877"/>
                  </a:moveTo>
                  <a:lnTo>
                    <a:pt x="2047" y="2877"/>
                  </a:lnTo>
                  <a:cubicBezTo>
                    <a:pt x="1613" y="2877"/>
                    <a:pt x="1261" y="2525"/>
                    <a:pt x="1261" y="2091"/>
                  </a:cubicBezTo>
                  <a:cubicBezTo>
                    <a:pt x="1261" y="1657"/>
                    <a:pt x="1613" y="1305"/>
                    <a:pt x="2047" y="1305"/>
                  </a:cubicBezTo>
                  <a:cubicBezTo>
                    <a:pt x="2481" y="1305"/>
                    <a:pt x="2833" y="1657"/>
                    <a:pt x="2833" y="2091"/>
                  </a:cubicBezTo>
                  <a:cubicBezTo>
                    <a:pt x="2833" y="2525"/>
                    <a:pt x="2481" y="2877"/>
                    <a:pt x="2047" y="2877"/>
                  </a:cubicBezTo>
                  <a:close/>
                  <a:moveTo>
                    <a:pt x="3456" y="3601"/>
                  </a:moveTo>
                  <a:lnTo>
                    <a:pt x="3456" y="3601"/>
                  </a:lnTo>
                  <a:cubicBezTo>
                    <a:pt x="3412" y="3601"/>
                    <a:pt x="3374" y="3569"/>
                    <a:pt x="3367" y="3524"/>
                  </a:cubicBezTo>
                  <a:cubicBezTo>
                    <a:pt x="3360" y="3475"/>
                    <a:pt x="3394" y="3429"/>
                    <a:pt x="3444" y="3422"/>
                  </a:cubicBezTo>
                  <a:cubicBezTo>
                    <a:pt x="3472" y="3417"/>
                    <a:pt x="3497" y="3400"/>
                    <a:pt x="3512" y="3375"/>
                  </a:cubicBezTo>
                  <a:lnTo>
                    <a:pt x="3891" y="2717"/>
                  </a:lnTo>
                  <a:cubicBezTo>
                    <a:pt x="3904" y="2696"/>
                    <a:pt x="3908" y="2670"/>
                    <a:pt x="3900" y="2645"/>
                  </a:cubicBezTo>
                  <a:cubicBezTo>
                    <a:pt x="3894" y="2620"/>
                    <a:pt x="3879" y="2600"/>
                    <a:pt x="3856" y="2587"/>
                  </a:cubicBezTo>
                  <a:lnTo>
                    <a:pt x="3532" y="2400"/>
                  </a:lnTo>
                  <a:cubicBezTo>
                    <a:pt x="3499" y="2381"/>
                    <a:pt x="3482" y="2345"/>
                    <a:pt x="3487" y="2308"/>
                  </a:cubicBezTo>
                  <a:cubicBezTo>
                    <a:pt x="3498" y="2237"/>
                    <a:pt x="3504" y="2163"/>
                    <a:pt x="3504" y="2091"/>
                  </a:cubicBezTo>
                  <a:cubicBezTo>
                    <a:pt x="3504" y="2018"/>
                    <a:pt x="3498" y="1945"/>
                    <a:pt x="3487" y="1874"/>
                  </a:cubicBezTo>
                  <a:cubicBezTo>
                    <a:pt x="3482" y="1837"/>
                    <a:pt x="3499" y="1801"/>
                    <a:pt x="3532" y="1782"/>
                  </a:cubicBezTo>
                  <a:lnTo>
                    <a:pt x="3856" y="1594"/>
                  </a:lnTo>
                  <a:cubicBezTo>
                    <a:pt x="3879" y="1582"/>
                    <a:pt x="3894" y="1561"/>
                    <a:pt x="3900" y="1537"/>
                  </a:cubicBezTo>
                  <a:cubicBezTo>
                    <a:pt x="3908" y="1512"/>
                    <a:pt x="3904" y="1486"/>
                    <a:pt x="3892" y="1465"/>
                  </a:cubicBezTo>
                  <a:lnTo>
                    <a:pt x="3512" y="807"/>
                  </a:lnTo>
                  <a:cubicBezTo>
                    <a:pt x="3486" y="761"/>
                    <a:pt x="3427" y="746"/>
                    <a:pt x="3382" y="772"/>
                  </a:cubicBezTo>
                  <a:lnTo>
                    <a:pt x="3056" y="960"/>
                  </a:lnTo>
                  <a:cubicBezTo>
                    <a:pt x="3024" y="979"/>
                    <a:pt x="2984" y="975"/>
                    <a:pt x="2955" y="952"/>
                  </a:cubicBezTo>
                  <a:cubicBezTo>
                    <a:pt x="2841" y="861"/>
                    <a:pt x="2715" y="788"/>
                    <a:pt x="2579" y="735"/>
                  </a:cubicBezTo>
                  <a:cubicBezTo>
                    <a:pt x="2544" y="721"/>
                    <a:pt x="2522" y="688"/>
                    <a:pt x="2522" y="651"/>
                  </a:cubicBezTo>
                  <a:lnTo>
                    <a:pt x="2522" y="276"/>
                  </a:lnTo>
                  <a:cubicBezTo>
                    <a:pt x="2522" y="223"/>
                    <a:pt x="2479" y="181"/>
                    <a:pt x="2426" y="181"/>
                  </a:cubicBezTo>
                  <a:lnTo>
                    <a:pt x="1667" y="181"/>
                  </a:lnTo>
                  <a:cubicBezTo>
                    <a:pt x="1615" y="181"/>
                    <a:pt x="1572" y="223"/>
                    <a:pt x="1572" y="276"/>
                  </a:cubicBezTo>
                  <a:lnTo>
                    <a:pt x="1572" y="651"/>
                  </a:lnTo>
                  <a:cubicBezTo>
                    <a:pt x="1572" y="688"/>
                    <a:pt x="1549" y="721"/>
                    <a:pt x="1515" y="735"/>
                  </a:cubicBezTo>
                  <a:cubicBezTo>
                    <a:pt x="1380" y="788"/>
                    <a:pt x="1253" y="861"/>
                    <a:pt x="1139" y="952"/>
                  </a:cubicBezTo>
                  <a:cubicBezTo>
                    <a:pt x="1110" y="975"/>
                    <a:pt x="1069" y="979"/>
                    <a:pt x="1038" y="960"/>
                  </a:cubicBezTo>
                  <a:lnTo>
                    <a:pt x="712" y="772"/>
                  </a:lnTo>
                  <a:cubicBezTo>
                    <a:pt x="667" y="746"/>
                    <a:pt x="609" y="761"/>
                    <a:pt x="582" y="807"/>
                  </a:cubicBezTo>
                  <a:lnTo>
                    <a:pt x="203" y="1465"/>
                  </a:lnTo>
                  <a:cubicBezTo>
                    <a:pt x="190" y="1486"/>
                    <a:pt x="187" y="1511"/>
                    <a:pt x="194" y="1537"/>
                  </a:cubicBezTo>
                  <a:cubicBezTo>
                    <a:pt x="200" y="1561"/>
                    <a:pt x="216" y="1582"/>
                    <a:pt x="238" y="1594"/>
                  </a:cubicBezTo>
                  <a:lnTo>
                    <a:pt x="563" y="1782"/>
                  </a:lnTo>
                  <a:cubicBezTo>
                    <a:pt x="594" y="1801"/>
                    <a:pt x="612" y="1837"/>
                    <a:pt x="607" y="1873"/>
                  </a:cubicBezTo>
                  <a:cubicBezTo>
                    <a:pt x="596" y="1946"/>
                    <a:pt x="590" y="2018"/>
                    <a:pt x="590" y="2091"/>
                  </a:cubicBezTo>
                  <a:cubicBezTo>
                    <a:pt x="590" y="2163"/>
                    <a:pt x="596" y="2236"/>
                    <a:pt x="607" y="2309"/>
                  </a:cubicBezTo>
                  <a:cubicBezTo>
                    <a:pt x="612" y="2345"/>
                    <a:pt x="594" y="2381"/>
                    <a:pt x="563" y="2400"/>
                  </a:cubicBezTo>
                  <a:lnTo>
                    <a:pt x="238" y="2587"/>
                  </a:lnTo>
                  <a:cubicBezTo>
                    <a:pt x="216" y="2600"/>
                    <a:pt x="200" y="2620"/>
                    <a:pt x="194" y="2645"/>
                  </a:cubicBezTo>
                  <a:cubicBezTo>
                    <a:pt x="187" y="2670"/>
                    <a:pt x="190" y="2696"/>
                    <a:pt x="203" y="2717"/>
                  </a:cubicBezTo>
                  <a:lnTo>
                    <a:pt x="405" y="3068"/>
                  </a:lnTo>
                  <a:cubicBezTo>
                    <a:pt x="430" y="3111"/>
                    <a:pt x="415" y="3167"/>
                    <a:pt x="372" y="3191"/>
                  </a:cubicBezTo>
                  <a:cubicBezTo>
                    <a:pt x="329" y="3217"/>
                    <a:pt x="274" y="3202"/>
                    <a:pt x="248" y="3159"/>
                  </a:cubicBezTo>
                  <a:lnTo>
                    <a:pt x="46" y="2808"/>
                  </a:lnTo>
                  <a:cubicBezTo>
                    <a:pt x="9" y="2744"/>
                    <a:pt x="0" y="2670"/>
                    <a:pt x="19" y="2599"/>
                  </a:cubicBezTo>
                  <a:cubicBezTo>
                    <a:pt x="38" y="2527"/>
                    <a:pt x="83" y="2468"/>
                    <a:pt x="147" y="2431"/>
                  </a:cubicBezTo>
                  <a:lnTo>
                    <a:pt x="420" y="2273"/>
                  </a:lnTo>
                  <a:cubicBezTo>
                    <a:pt x="413" y="2213"/>
                    <a:pt x="410" y="2152"/>
                    <a:pt x="410" y="2091"/>
                  </a:cubicBezTo>
                  <a:cubicBezTo>
                    <a:pt x="410" y="2030"/>
                    <a:pt x="413" y="1969"/>
                    <a:pt x="420" y="1908"/>
                  </a:cubicBezTo>
                  <a:lnTo>
                    <a:pt x="147" y="1751"/>
                  </a:lnTo>
                  <a:cubicBezTo>
                    <a:pt x="84" y="1714"/>
                    <a:pt x="38" y="1655"/>
                    <a:pt x="19" y="1583"/>
                  </a:cubicBezTo>
                  <a:cubicBezTo>
                    <a:pt x="0" y="1512"/>
                    <a:pt x="9" y="1438"/>
                    <a:pt x="46" y="1374"/>
                  </a:cubicBezTo>
                  <a:lnTo>
                    <a:pt x="426" y="717"/>
                  </a:lnTo>
                  <a:cubicBezTo>
                    <a:pt x="502" y="585"/>
                    <a:pt x="671" y="539"/>
                    <a:pt x="803" y="616"/>
                  </a:cubicBezTo>
                  <a:lnTo>
                    <a:pt x="1075" y="773"/>
                  </a:lnTo>
                  <a:cubicBezTo>
                    <a:pt x="1174" y="700"/>
                    <a:pt x="1280" y="639"/>
                    <a:pt x="1391" y="590"/>
                  </a:cubicBezTo>
                  <a:lnTo>
                    <a:pt x="1391" y="276"/>
                  </a:lnTo>
                  <a:cubicBezTo>
                    <a:pt x="1391" y="124"/>
                    <a:pt x="1515" y="0"/>
                    <a:pt x="1667" y="0"/>
                  </a:cubicBezTo>
                  <a:lnTo>
                    <a:pt x="2426" y="0"/>
                  </a:lnTo>
                  <a:cubicBezTo>
                    <a:pt x="2579" y="0"/>
                    <a:pt x="2703" y="124"/>
                    <a:pt x="2703" y="276"/>
                  </a:cubicBezTo>
                  <a:lnTo>
                    <a:pt x="2703" y="590"/>
                  </a:lnTo>
                  <a:cubicBezTo>
                    <a:pt x="2815" y="639"/>
                    <a:pt x="2920" y="700"/>
                    <a:pt x="3018" y="773"/>
                  </a:cubicBezTo>
                  <a:lnTo>
                    <a:pt x="3291" y="616"/>
                  </a:lnTo>
                  <a:cubicBezTo>
                    <a:pt x="3423" y="539"/>
                    <a:pt x="3592" y="585"/>
                    <a:pt x="3668" y="717"/>
                  </a:cubicBezTo>
                  <a:lnTo>
                    <a:pt x="4048" y="1374"/>
                  </a:lnTo>
                  <a:cubicBezTo>
                    <a:pt x="4085" y="1438"/>
                    <a:pt x="4094" y="1512"/>
                    <a:pt x="4075" y="1583"/>
                  </a:cubicBezTo>
                  <a:cubicBezTo>
                    <a:pt x="4056" y="1655"/>
                    <a:pt x="4011" y="1714"/>
                    <a:pt x="3947" y="1751"/>
                  </a:cubicBezTo>
                  <a:lnTo>
                    <a:pt x="3674" y="1908"/>
                  </a:lnTo>
                  <a:cubicBezTo>
                    <a:pt x="3681" y="1969"/>
                    <a:pt x="3684" y="2030"/>
                    <a:pt x="3684" y="2091"/>
                  </a:cubicBezTo>
                  <a:cubicBezTo>
                    <a:pt x="3684" y="2152"/>
                    <a:pt x="3681" y="2213"/>
                    <a:pt x="3674" y="2273"/>
                  </a:cubicBezTo>
                  <a:lnTo>
                    <a:pt x="3947" y="2431"/>
                  </a:lnTo>
                  <a:cubicBezTo>
                    <a:pt x="4010" y="2468"/>
                    <a:pt x="4056" y="2527"/>
                    <a:pt x="4075" y="2599"/>
                  </a:cubicBezTo>
                  <a:cubicBezTo>
                    <a:pt x="4094" y="2670"/>
                    <a:pt x="4085" y="2744"/>
                    <a:pt x="4048" y="2808"/>
                  </a:cubicBezTo>
                  <a:lnTo>
                    <a:pt x="3668" y="3466"/>
                  </a:lnTo>
                  <a:cubicBezTo>
                    <a:pt x="3626" y="3538"/>
                    <a:pt x="3554" y="3587"/>
                    <a:pt x="3470" y="3600"/>
                  </a:cubicBezTo>
                  <a:cubicBezTo>
                    <a:pt x="3466" y="3601"/>
                    <a:pt x="3461" y="3601"/>
                    <a:pt x="3456" y="360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143" name="Group 12">
              <a:extLst>
                <a:ext uri="{FF2B5EF4-FFF2-40B4-BE49-F238E27FC236}">
                  <a16:creationId xmlns:a16="http://schemas.microsoft.com/office/drawing/2014/main" id="{531CB5C2-5125-A148-B9BF-710D1B3A31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68319" y="-51988"/>
              <a:ext cx="1552483" cy="1202526"/>
              <a:chOff x="3065463" y="1036638"/>
              <a:chExt cx="1711325" cy="1325562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44" name="Freeform 3">
                <a:extLst>
                  <a:ext uri="{FF2B5EF4-FFF2-40B4-BE49-F238E27FC236}">
                    <a16:creationId xmlns:a16="http://schemas.microsoft.com/office/drawing/2014/main" id="{DCB8D932-949A-2249-8CAA-473AB4B4D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1706563"/>
                <a:ext cx="166687" cy="422275"/>
              </a:xfrm>
              <a:custGeom>
                <a:avLst/>
                <a:gdLst>
                  <a:gd name="T0" fmla="*/ 100518 w 461"/>
                  <a:gd name="T1" fmla="*/ 29469 h 1175"/>
                  <a:gd name="T2" fmla="*/ 100518 w 461"/>
                  <a:gd name="T3" fmla="*/ 29469 h 1175"/>
                  <a:gd name="T4" fmla="*/ 165964 w 461"/>
                  <a:gd name="T5" fmla="*/ 119675 h 1175"/>
                  <a:gd name="T6" fmla="*/ 165964 w 461"/>
                  <a:gd name="T7" fmla="*/ 129737 h 1175"/>
                  <a:gd name="T8" fmla="*/ 127275 w 461"/>
                  <a:gd name="T9" fmla="*/ 129737 h 1175"/>
                  <a:gd name="T10" fmla="*/ 127275 w 461"/>
                  <a:gd name="T11" fmla="*/ 117159 h 1175"/>
                  <a:gd name="T12" fmla="*/ 127275 w 461"/>
                  <a:gd name="T13" fmla="*/ 117159 h 1175"/>
                  <a:gd name="T14" fmla="*/ 84609 w 461"/>
                  <a:gd name="T15" fmla="*/ 64689 h 1175"/>
                  <a:gd name="T16" fmla="*/ 84609 w 461"/>
                  <a:gd name="T17" fmla="*/ 64689 h 1175"/>
                  <a:gd name="T18" fmla="*/ 42305 w 461"/>
                  <a:gd name="T19" fmla="*/ 117159 h 1175"/>
                  <a:gd name="T20" fmla="*/ 42305 w 461"/>
                  <a:gd name="T21" fmla="*/ 117159 h 1175"/>
                  <a:gd name="T22" fmla="*/ 166325 w 461"/>
                  <a:gd name="T23" fmla="*/ 303319 h 1175"/>
                  <a:gd name="T24" fmla="*/ 166325 w 461"/>
                  <a:gd name="T25" fmla="*/ 303319 h 1175"/>
                  <a:gd name="T26" fmla="*/ 100518 w 461"/>
                  <a:gd name="T27" fmla="*/ 394243 h 1175"/>
                  <a:gd name="T28" fmla="*/ 100518 w 461"/>
                  <a:gd name="T29" fmla="*/ 421916 h 1175"/>
                  <a:gd name="T30" fmla="*/ 66530 w 461"/>
                  <a:gd name="T31" fmla="*/ 421916 h 1175"/>
                  <a:gd name="T32" fmla="*/ 66530 w 461"/>
                  <a:gd name="T33" fmla="*/ 394243 h 1175"/>
                  <a:gd name="T34" fmla="*/ 66530 w 461"/>
                  <a:gd name="T35" fmla="*/ 394243 h 1175"/>
                  <a:gd name="T36" fmla="*/ 0 w 461"/>
                  <a:gd name="T37" fmla="*/ 303319 h 1175"/>
                  <a:gd name="T38" fmla="*/ 0 w 461"/>
                  <a:gd name="T39" fmla="*/ 280678 h 1175"/>
                  <a:gd name="T40" fmla="*/ 38689 w 461"/>
                  <a:gd name="T41" fmla="*/ 280678 h 1175"/>
                  <a:gd name="T42" fmla="*/ 38689 w 461"/>
                  <a:gd name="T43" fmla="*/ 306194 h 1175"/>
                  <a:gd name="T44" fmla="*/ 38689 w 461"/>
                  <a:gd name="T45" fmla="*/ 306194 h 1175"/>
                  <a:gd name="T46" fmla="*/ 82078 w 461"/>
                  <a:gd name="T47" fmla="*/ 357945 h 1175"/>
                  <a:gd name="T48" fmla="*/ 82078 w 461"/>
                  <a:gd name="T49" fmla="*/ 357945 h 1175"/>
                  <a:gd name="T50" fmla="*/ 125106 w 461"/>
                  <a:gd name="T51" fmla="*/ 306194 h 1175"/>
                  <a:gd name="T52" fmla="*/ 125106 w 461"/>
                  <a:gd name="T53" fmla="*/ 306194 h 1175"/>
                  <a:gd name="T54" fmla="*/ 1808 w 461"/>
                  <a:gd name="T55" fmla="*/ 119675 h 1175"/>
                  <a:gd name="T56" fmla="*/ 1808 w 461"/>
                  <a:gd name="T57" fmla="*/ 119675 h 1175"/>
                  <a:gd name="T58" fmla="*/ 66530 w 461"/>
                  <a:gd name="T59" fmla="*/ 29469 h 1175"/>
                  <a:gd name="T60" fmla="*/ 66530 w 461"/>
                  <a:gd name="T61" fmla="*/ 0 h 1175"/>
                  <a:gd name="T62" fmla="*/ 100518 w 461"/>
                  <a:gd name="T63" fmla="*/ 0 h 1175"/>
                  <a:gd name="T64" fmla="*/ 100518 w 461"/>
                  <a:gd name="T65" fmla="*/ 29469 h 11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1" h="1175">
                    <a:moveTo>
                      <a:pt x="278" y="82"/>
                    </a:moveTo>
                    <a:lnTo>
                      <a:pt x="278" y="82"/>
                    </a:lnTo>
                    <a:cubicBezTo>
                      <a:pt x="402" y="100"/>
                      <a:pt x="459" y="196"/>
                      <a:pt x="459" y="333"/>
                    </a:cubicBezTo>
                    <a:lnTo>
                      <a:pt x="459" y="361"/>
                    </a:lnTo>
                    <a:lnTo>
                      <a:pt x="352" y="361"/>
                    </a:lnTo>
                    <a:lnTo>
                      <a:pt x="352" y="326"/>
                    </a:lnTo>
                    <a:cubicBezTo>
                      <a:pt x="352" y="235"/>
                      <a:pt x="316" y="180"/>
                      <a:pt x="234" y="180"/>
                    </a:cubicBezTo>
                    <a:cubicBezTo>
                      <a:pt x="154" y="180"/>
                      <a:pt x="117" y="235"/>
                      <a:pt x="117" y="326"/>
                    </a:cubicBezTo>
                    <a:cubicBezTo>
                      <a:pt x="117" y="555"/>
                      <a:pt x="460" y="557"/>
                      <a:pt x="460" y="844"/>
                    </a:cubicBezTo>
                    <a:cubicBezTo>
                      <a:pt x="460" y="982"/>
                      <a:pt x="402" y="1080"/>
                      <a:pt x="278" y="1097"/>
                    </a:cubicBezTo>
                    <a:lnTo>
                      <a:pt x="278" y="1174"/>
                    </a:lnTo>
                    <a:lnTo>
                      <a:pt x="184" y="1174"/>
                    </a:lnTo>
                    <a:lnTo>
                      <a:pt x="184" y="1097"/>
                    </a:lnTo>
                    <a:cubicBezTo>
                      <a:pt x="58" y="1080"/>
                      <a:pt x="0" y="983"/>
                      <a:pt x="0" y="844"/>
                    </a:cubicBezTo>
                    <a:lnTo>
                      <a:pt x="0" y="781"/>
                    </a:lnTo>
                    <a:lnTo>
                      <a:pt x="107" y="781"/>
                    </a:lnTo>
                    <a:lnTo>
                      <a:pt x="107" y="852"/>
                    </a:lnTo>
                    <a:cubicBezTo>
                      <a:pt x="107" y="944"/>
                      <a:pt x="145" y="996"/>
                      <a:pt x="227" y="996"/>
                    </a:cubicBezTo>
                    <a:cubicBezTo>
                      <a:pt x="310" y="996"/>
                      <a:pt x="346" y="944"/>
                      <a:pt x="346" y="852"/>
                    </a:cubicBezTo>
                    <a:cubicBezTo>
                      <a:pt x="346" y="624"/>
                      <a:pt x="5" y="621"/>
                      <a:pt x="5" y="333"/>
                    </a:cubicBezTo>
                    <a:cubicBezTo>
                      <a:pt x="5" y="193"/>
                      <a:pt x="62" y="101"/>
                      <a:pt x="184" y="82"/>
                    </a:cubicBezTo>
                    <a:lnTo>
                      <a:pt x="184" y="0"/>
                    </a:lnTo>
                    <a:lnTo>
                      <a:pt x="278" y="0"/>
                    </a:lnTo>
                    <a:lnTo>
                      <a:pt x="278" y="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45" name="Freeform 51">
                <a:extLst>
                  <a:ext uri="{FF2B5EF4-FFF2-40B4-BE49-F238E27FC236}">
                    <a16:creationId xmlns:a16="http://schemas.microsoft.com/office/drawing/2014/main" id="{9EC8A386-F916-1544-AC34-592B69102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950" y="1414463"/>
                <a:ext cx="1004888" cy="947737"/>
              </a:xfrm>
              <a:custGeom>
                <a:avLst/>
                <a:gdLst>
                  <a:gd name="T0" fmla="*/ 278315 w 2791"/>
                  <a:gd name="T1" fmla="*/ 947377 h 2634"/>
                  <a:gd name="T2" fmla="*/ 278315 w 2791"/>
                  <a:gd name="T3" fmla="*/ 947377 h 2634"/>
                  <a:gd name="T4" fmla="*/ 262833 w 2791"/>
                  <a:gd name="T5" fmla="*/ 943419 h 2634"/>
                  <a:gd name="T6" fmla="*/ 262833 w 2791"/>
                  <a:gd name="T7" fmla="*/ 943419 h 2634"/>
                  <a:gd name="T8" fmla="*/ 85691 w 2791"/>
                  <a:gd name="T9" fmla="*/ 782585 h 2634"/>
                  <a:gd name="T10" fmla="*/ 85691 w 2791"/>
                  <a:gd name="T11" fmla="*/ 782585 h 2634"/>
                  <a:gd name="T12" fmla="*/ 0 w 2791"/>
                  <a:gd name="T13" fmla="*/ 501934 h 2634"/>
                  <a:gd name="T14" fmla="*/ 0 w 2791"/>
                  <a:gd name="T15" fmla="*/ 501934 h 2634"/>
                  <a:gd name="T16" fmla="*/ 502264 w 2791"/>
                  <a:gd name="T17" fmla="*/ 0 h 2634"/>
                  <a:gd name="T18" fmla="*/ 502264 w 2791"/>
                  <a:gd name="T19" fmla="*/ 0 h 2634"/>
                  <a:gd name="T20" fmla="*/ 1004528 w 2791"/>
                  <a:gd name="T21" fmla="*/ 501934 h 2634"/>
                  <a:gd name="T22" fmla="*/ 1004528 w 2791"/>
                  <a:gd name="T23" fmla="*/ 501934 h 2634"/>
                  <a:gd name="T24" fmla="*/ 964923 w 2791"/>
                  <a:gd name="T25" fmla="*/ 697310 h 2634"/>
                  <a:gd name="T26" fmla="*/ 964923 w 2791"/>
                  <a:gd name="T27" fmla="*/ 697310 h 2634"/>
                  <a:gd name="T28" fmla="*/ 922437 w 2791"/>
                  <a:gd name="T29" fmla="*/ 714581 h 2634"/>
                  <a:gd name="T30" fmla="*/ 922437 w 2791"/>
                  <a:gd name="T31" fmla="*/ 714581 h 2634"/>
                  <a:gd name="T32" fmla="*/ 905155 w 2791"/>
                  <a:gd name="T33" fmla="*/ 672123 h 2634"/>
                  <a:gd name="T34" fmla="*/ 905155 w 2791"/>
                  <a:gd name="T35" fmla="*/ 672123 h 2634"/>
                  <a:gd name="T36" fmla="*/ 939360 w 2791"/>
                  <a:gd name="T37" fmla="*/ 501934 h 2634"/>
                  <a:gd name="T38" fmla="*/ 939360 w 2791"/>
                  <a:gd name="T39" fmla="*/ 501934 h 2634"/>
                  <a:gd name="T40" fmla="*/ 502264 w 2791"/>
                  <a:gd name="T41" fmla="*/ 65125 h 2634"/>
                  <a:gd name="T42" fmla="*/ 502264 w 2791"/>
                  <a:gd name="T43" fmla="*/ 65125 h 2634"/>
                  <a:gd name="T44" fmla="*/ 65168 w 2791"/>
                  <a:gd name="T45" fmla="*/ 501934 h 2634"/>
                  <a:gd name="T46" fmla="*/ 65168 w 2791"/>
                  <a:gd name="T47" fmla="*/ 501934 h 2634"/>
                  <a:gd name="T48" fmla="*/ 139698 w 2791"/>
                  <a:gd name="T49" fmla="*/ 746244 h 2634"/>
                  <a:gd name="T50" fmla="*/ 139698 w 2791"/>
                  <a:gd name="T51" fmla="*/ 746244 h 2634"/>
                  <a:gd name="T52" fmla="*/ 293797 w 2791"/>
                  <a:gd name="T53" fmla="*/ 886210 h 2634"/>
                  <a:gd name="T54" fmla="*/ 293797 w 2791"/>
                  <a:gd name="T55" fmla="*/ 886210 h 2634"/>
                  <a:gd name="T56" fmla="*/ 307119 w 2791"/>
                  <a:gd name="T57" fmla="*/ 930466 h 2634"/>
                  <a:gd name="T58" fmla="*/ 307119 w 2791"/>
                  <a:gd name="T59" fmla="*/ 930466 h 2634"/>
                  <a:gd name="T60" fmla="*/ 278315 w 2791"/>
                  <a:gd name="T61" fmla="*/ 947377 h 26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791" h="2634">
                    <a:moveTo>
                      <a:pt x="773" y="2633"/>
                    </a:moveTo>
                    <a:lnTo>
                      <a:pt x="773" y="2633"/>
                    </a:lnTo>
                    <a:cubicBezTo>
                      <a:pt x="759" y="2633"/>
                      <a:pt x="743" y="2629"/>
                      <a:pt x="730" y="2622"/>
                    </a:cubicBezTo>
                    <a:cubicBezTo>
                      <a:pt x="534" y="2515"/>
                      <a:pt x="363" y="2361"/>
                      <a:pt x="238" y="2175"/>
                    </a:cubicBezTo>
                    <a:cubicBezTo>
                      <a:pt x="82" y="1945"/>
                      <a:pt x="0" y="1675"/>
                      <a:pt x="0" y="1395"/>
                    </a:cubicBezTo>
                    <a:cubicBezTo>
                      <a:pt x="0" y="626"/>
                      <a:pt x="626" y="0"/>
                      <a:pt x="1395" y="0"/>
                    </a:cubicBezTo>
                    <a:cubicBezTo>
                      <a:pt x="2164" y="0"/>
                      <a:pt x="2790" y="626"/>
                      <a:pt x="2790" y="1395"/>
                    </a:cubicBezTo>
                    <a:cubicBezTo>
                      <a:pt x="2790" y="1584"/>
                      <a:pt x="2753" y="1766"/>
                      <a:pt x="2680" y="1938"/>
                    </a:cubicBezTo>
                    <a:cubicBezTo>
                      <a:pt x="2660" y="1984"/>
                      <a:pt x="2608" y="2006"/>
                      <a:pt x="2562" y="1986"/>
                    </a:cubicBezTo>
                    <a:cubicBezTo>
                      <a:pt x="2515" y="1967"/>
                      <a:pt x="2494" y="1914"/>
                      <a:pt x="2514" y="1868"/>
                    </a:cubicBezTo>
                    <a:cubicBezTo>
                      <a:pt x="2577" y="1718"/>
                      <a:pt x="2609" y="1559"/>
                      <a:pt x="2609" y="1395"/>
                    </a:cubicBezTo>
                    <a:cubicBezTo>
                      <a:pt x="2609" y="726"/>
                      <a:pt x="2064" y="181"/>
                      <a:pt x="1395" y="181"/>
                    </a:cubicBezTo>
                    <a:cubicBezTo>
                      <a:pt x="725" y="181"/>
                      <a:pt x="181" y="726"/>
                      <a:pt x="181" y="1395"/>
                    </a:cubicBezTo>
                    <a:cubicBezTo>
                      <a:pt x="181" y="1638"/>
                      <a:pt x="252" y="1873"/>
                      <a:pt x="388" y="2074"/>
                    </a:cubicBezTo>
                    <a:cubicBezTo>
                      <a:pt x="497" y="2236"/>
                      <a:pt x="645" y="2370"/>
                      <a:pt x="816" y="2463"/>
                    </a:cubicBezTo>
                    <a:cubicBezTo>
                      <a:pt x="860" y="2487"/>
                      <a:pt x="876" y="2542"/>
                      <a:pt x="853" y="2586"/>
                    </a:cubicBezTo>
                    <a:cubicBezTo>
                      <a:pt x="836" y="2616"/>
                      <a:pt x="805" y="2633"/>
                      <a:pt x="773" y="263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46" name="Freeform 53">
                <a:extLst>
                  <a:ext uri="{FF2B5EF4-FFF2-40B4-BE49-F238E27FC236}">
                    <a16:creationId xmlns:a16="http://schemas.microsoft.com/office/drawing/2014/main" id="{E8373B56-DF26-B443-BB45-CE146F27D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263" y="1036638"/>
                <a:ext cx="65087" cy="288925"/>
              </a:xfrm>
              <a:custGeom>
                <a:avLst/>
                <a:gdLst>
                  <a:gd name="T0" fmla="*/ 32544 w 182"/>
                  <a:gd name="T1" fmla="*/ 288566 h 804"/>
                  <a:gd name="T2" fmla="*/ 32544 w 182"/>
                  <a:gd name="T3" fmla="*/ 288566 h 804"/>
                  <a:gd name="T4" fmla="*/ 0 w 182"/>
                  <a:gd name="T5" fmla="*/ 256223 h 804"/>
                  <a:gd name="T6" fmla="*/ 0 w 182"/>
                  <a:gd name="T7" fmla="*/ 32342 h 804"/>
                  <a:gd name="T8" fmla="*/ 0 w 182"/>
                  <a:gd name="T9" fmla="*/ 32342 h 804"/>
                  <a:gd name="T10" fmla="*/ 32544 w 182"/>
                  <a:gd name="T11" fmla="*/ 0 h 804"/>
                  <a:gd name="T12" fmla="*/ 32544 w 182"/>
                  <a:gd name="T13" fmla="*/ 0 h 804"/>
                  <a:gd name="T14" fmla="*/ 64729 w 182"/>
                  <a:gd name="T15" fmla="*/ 32342 h 804"/>
                  <a:gd name="T16" fmla="*/ 64729 w 182"/>
                  <a:gd name="T17" fmla="*/ 256223 h 804"/>
                  <a:gd name="T18" fmla="*/ 64729 w 182"/>
                  <a:gd name="T19" fmla="*/ 256223 h 804"/>
                  <a:gd name="T20" fmla="*/ 32544 w 182"/>
                  <a:gd name="T21" fmla="*/ 288566 h 8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2" h="804">
                    <a:moveTo>
                      <a:pt x="91" y="803"/>
                    </a:moveTo>
                    <a:lnTo>
                      <a:pt x="91" y="803"/>
                    </a:lnTo>
                    <a:cubicBezTo>
                      <a:pt x="41" y="803"/>
                      <a:pt x="0" y="763"/>
                      <a:pt x="0" y="713"/>
                    </a:cubicBezTo>
                    <a:lnTo>
                      <a:pt x="0" y="90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0"/>
                    </a:cubicBezTo>
                    <a:lnTo>
                      <a:pt x="181" y="713"/>
                    </a:lnTo>
                    <a:cubicBezTo>
                      <a:pt x="181" y="763"/>
                      <a:pt x="141" y="803"/>
                      <a:pt x="91" y="8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47" name="Freeform 54">
                <a:extLst>
                  <a:ext uri="{FF2B5EF4-FFF2-40B4-BE49-F238E27FC236}">
                    <a16:creationId xmlns:a16="http://schemas.microsoft.com/office/drawing/2014/main" id="{89116E2F-0248-9842-AED0-8470ADF91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0263" y="1204913"/>
                <a:ext cx="206375" cy="250825"/>
              </a:xfrm>
              <a:custGeom>
                <a:avLst/>
                <a:gdLst>
                  <a:gd name="T0" fmla="*/ 168852 w 572"/>
                  <a:gd name="T1" fmla="*/ 250465 h 697"/>
                  <a:gd name="T2" fmla="*/ 168852 w 572"/>
                  <a:gd name="T3" fmla="*/ 250465 h 697"/>
                  <a:gd name="T4" fmla="*/ 142514 w 572"/>
                  <a:gd name="T5" fmla="*/ 237150 h 697"/>
                  <a:gd name="T6" fmla="*/ 10824 w 572"/>
                  <a:gd name="T7" fmla="*/ 56139 h 697"/>
                  <a:gd name="T8" fmla="*/ 10824 w 572"/>
                  <a:gd name="T9" fmla="*/ 56139 h 697"/>
                  <a:gd name="T10" fmla="*/ 17679 w 572"/>
                  <a:gd name="T11" fmla="*/ 10796 h 697"/>
                  <a:gd name="T12" fmla="*/ 17679 w 572"/>
                  <a:gd name="T13" fmla="*/ 10796 h 697"/>
                  <a:gd name="T14" fmla="*/ 63500 w 572"/>
                  <a:gd name="T15" fmla="*/ 17993 h 697"/>
                  <a:gd name="T16" fmla="*/ 195551 w 572"/>
                  <a:gd name="T17" fmla="*/ 198645 h 697"/>
                  <a:gd name="T18" fmla="*/ 195551 w 572"/>
                  <a:gd name="T19" fmla="*/ 198645 h 697"/>
                  <a:gd name="T20" fmla="*/ 188335 w 572"/>
                  <a:gd name="T21" fmla="*/ 244347 h 697"/>
                  <a:gd name="T22" fmla="*/ 188335 w 572"/>
                  <a:gd name="T23" fmla="*/ 244347 h 697"/>
                  <a:gd name="T24" fmla="*/ 168852 w 572"/>
                  <a:gd name="T25" fmla="*/ 250465 h 6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7">
                    <a:moveTo>
                      <a:pt x="468" y="696"/>
                    </a:moveTo>
                    <a:lnTo>
                      <a:pt x="468" y="696"/>
                    </a:lnTo>
                    <a:cubicBezTo>
                      <a:pt x="441" y="696"/>
                      <a:pt x="413" y="683"/>
                      <a:pt x="395" y="659"/>
                    </a:cubicBezTo>
                    <a:lnTo>
                      <a:pt x="30" y="156"/>
                    </a:lnTo>
                    <a:cubicBezTo>
                      <a:pt x="0" y="115"/>
                      <a:pt x="10" y="59"/>
                      <a:pt x="49" y="30"/>
                    </a:cubicBezTo>
                    <a:cubicBezTo>
                      <a:pt x="90" y="0"/>
                      <a:pt x="147" y="9"/>
                      <a:pt x="176" y="50"/>
                    </a:cubicBezTo>
                    <a:lnTo>
                      <a:pt x="542" y="552"/>
                    </a:lnTo>
                    <a:cubicBezTo>
                      <a:pt x="571" y="593"/>
                      <a:pt x="562" y="649"/>
                      <a:pt x="522" y="679"/>
                    </a:cubicBezTo>
                    <a:cubicBezTo>
                      <a:pt x="505" y="690"/>
                      <a:pt x="487" y="696"/>
                      <a:pt x="468" y="69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48" name="Freeform 55">
                <a:extLst>
                  <a:ext uri="{FF2B5EF4-FFF2-40B4-BE49-F238E27FC236}">
                    <a16:creationId xmlns:a16="http://schemas.microsoft.com/office/drawing/2014/main" id="{72B76E62-4C3C-2341-A575-31D870FC0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5463" y="1641475"/>
                <a:ext cx="285750" cy="138113"/>
              </a:xfrm>
              <a:custGeom>
                <a:avLst/>
                <a:gdLst>
                  <a:gd name="T0" fmla="*/ 248728 w 795"/>
                  <a:gd name="T1" fmla="*/ 137754 h 385"/>
                  <a:gd name="T2" fmla="*/ 248728 w 795"/>
                  <a:gd name="T3" fmla="*/ 137754 h 385"/>
                  <a:gd name="T4" fmla="*/ 239024 w 795"/>
                  <a:gd name="T5" fmla="*/ 136319 h 385"/>
                  <a:gd name="T6" fmla="*/ 26239 w 795"/>
                  <a:gd name="T7" fmla="*/ 67442 h 385"/>
                  <a:gd name="T8" fmla="*/ 26239 w 795"/>
                  <a:gd name="T9" fmla="*/ 67442 h 385"/>
                  <a:gd name="T10" fmla="*/ 5392 w 795"/>
                  <a:gd name="T11" fmla="*/ 26546 h 385"/>
                  <a:gd name="T12" fmla="*/ 5392 w 795"/>
                  <a:gd name="T13" fmla="*/ 26546 h 385"/>
                  <a:gd name="T14" fmla="*/ 46367 w 795"/>
                  <a:gd name="T15" fmla="*/ 5740 h 385"/>
                  <a:gd name="T16" fmla="*/ 258792 w 795"/>
                  <a:gd name="T17" fmla="*/ 74617 h 385"/>
                  <a:gd name="T18" fmla="*/ 258792 w 795"/>
                  <a:gd name="T19" fmla="*/ 74617 h 385"/>
                  <a:gd name="T20" fmla="*/ 279999 w 795"/>
                  <a:gd name="T21" fmla="*/ 115513 h 385"/>
                  <a:gd name="T22" fmla="*/ 279999 w 795"/>
                  <a:gd name="T23" fmla="*/ 115513 h 385"/>
                  <a:gd name="T24" fmla="*/ 248728 w 795"/>
                  <a:gd name="T25" fmla="*/ 137754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692" y="384"/>
                    </a:moveTo>
                    <a:lnTo>
                      <a:pt x="692" y="384"/>
                    </a:lnTo>
                    <a:cubicBezTo>
                      <a:pt x="683" y="384"/>
                      <a:pt x="673" y="383"/>
                      <a:pt x="665" y="380"/>
                    </a:cubicBezTo>
                    <a:lnTo>
                      <a:pt x="73" y="188"/>
                    </a:lnTo>
                    <a:cubicBezTo>
                      <a:pt x="25" y="172"/>
                      <a:pt x="0" y="121"/>
                      <a:pt x="15" y="74"/>
                    </a:cubicBezTo>
                    <a:cubicBezTo>
                      <a:pt x="31" y="26"/>
                      <a:pt x="81" y="0"/>
                      <a:pt x="129" y="16"/>
                    </a:cubicBezTo>
                    <a:lnTo>
                      <a:pt x="720" y="208"/>
                    </a:lnTo>
                    <a:cubicBezTo>
                      <a:pt x="768" y="223"/>
                      <a:pt x="794" y="274"/>
                      <a:pt x="779" y="322"/>
                    </a:cubicBezTo>
                    <a:cubicBezTo>
                      <a:pt x="766" y="360"/>
                      <a:pt x="730" y="384"/>
                      <a:pt x="692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49" name="Freeform 56">
                <a:extLst>
                  <a:ext uri="{FF2B5EF4-FFF2-40B4-BE49-F238E27FC236}">
                    <a16:creationId xmlns:a16="http://schemas.microsoft.com/office/drawing/2014/main" id="{8F547342-C9C3-F949-AE1F-73AD053D9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988" y="2103438"/>
                <a:ext cx="285750" cy="138112"/>
              </a:xfrm>
              <a:custGeom>
                <a:avLst/>
                <a:gdLst>
                  <a:gd name="T0" fmla="*/ 36303 w 795"/>
                  <a:gd name="T1" fmla="*/ 137753 h 385"/>
                  <a:gd name="T2" fmla="*/ 36303 w 795"/>
                  <a:gd name="T3" fmla="*/ 137753 h 385"/>
                  <a:gd name="T4" fmla="*/ 5751 w 795"/>
                  <a:gd name="T5" fmla="*/ 115153 h 385"/>
                  <a:gd name="T6" fmla="*/ 5751 w 795"/>
                  <a:gd name="T7" fmla="*/ 115153 h 385"/>
                  <a:gd name="T8" fmla="*/ 26598 w 795"/>
                  <a:gd name="T9" fmla="*/ 74258 h 385"/>
                  <a:gd name="T10" fmla="*/ 239024 w 795"/>
                  <a:gd name="T11" fmla="*/ 5381 h 385"/>
                  <a:gd name="T12" fmla="*/ 239024 w 795"/>
                  <a:gd name="T13" fmla="*/ 5381 h 385"/>
                  <a:gd name="T14" fmla="*/ 279640 w 795"/>
                  <a:gd name="T15" fmla="*/ 26187 h 385"/>
                  <a:gd name="T16" fmla="*/ 279640 w 795"/>
                  <a:gd name="T17" fmla="*/ 26187 h 385"/>
                  <a:gd name="T18" fmla="*/ 258792 w 795"/>
                  <a:gd name="T19" fmla="*/ 67083 h 385"/>
                  <a:gd name="T20" fmla="*/ 46726 w 795"/>
                  <a:gd name="T21" fmla="*/ 135960 h 385"/>
                  <a:gd name="T22" fmla="*/ 46726 w 795"/>
                  <a:gd name="T23" fmla="*/ 135960 h 385"/>
                  <a:gd name="T24" fmla="*/ 36303 w 795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6" y="321"/>
                    </a:cubicBezTo>
                    <a:cubicBezTo>
                      <a:pt x="0" y="274"/>
                      <a:pt x="26" y="223"/>
                      <a:pt x="74" y="207"/>
                    </a:cubicBezTo>
                    <a:lnTo>
                      <a:pt x="665" y="15"/>
                    </a:lnTo>
                    <a:cubicBezTo>
                      <a:pt x="712" y="0"/>
                      <a:pt x="763" y="26"/>
                      <a:pt x="778" y="73"/>
                    </a:cubicBezTo>
                    <a:cubicBezTo>
                      <a:pt x="794" y="121"/>
                      <a:pt x="768" y="172"/>
                      <a:pt x="720" y="187"/>
                    </a:cubicBezTo>
                    <a:lnTo>
                      <a:pt x="130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0" name="Freeform 57">
                <a:extLst>
                  <a:ext uri="{FF2B5EF4-FFF2-40B4-BE49-F238E27FC236}">
                    <a16:creationId xmlns:a16="http://schemas.microsoft.com/office/drawing/2014/main" id="{89ED4B4A-704B-9843-8199-56A2D4F19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038" y="1614488"/>
                <a:ext cx="285750" cy="138112"/>
              </a:xfrm>
              <a:custGeom>
                <a:avLst/>
                <a:gdLst>
                  <a:gd name="T0" fmla="*/ 36394 w 793"/>
                  <a:gd name="T1" fmla="*/ 137753 h 385"/>
                  <a:gd name="T2" fmla="*/ 36394 w 793"/>
                  <a:gd name="T3" fmla="*/ 137753 h 385"/>
                  <a:gd name="T4" fmla="*/ 5405 w 793"/>
                  <a:gd name="T5" fmla="*/ 115153 h 385"/>
                  <a:gd name="T6" fmla="*/ 5405 w 793"/>
                  <a:gd name="T7" fmla="*/ 115153 h 385"/>
                  <a:gd name="T8" fmla="*/ 26305 w 793"/>
                  <a:gd name="T9" fmla="*/ 74258 h 385"/>
                  <a:gd name="T10" fmla="*/ 238906 w 793"/>
                  <a:gd name="T11" fmla="*/ 5381 h 385"/>
                  <a:gd name="T12" fmla="*/ 238906 w 793"/>
                  <a:gd name="T13" fmla="*/ 5381 h 385"/>
                  <a:gd name="T14" fmla="*/ 279985 w 793"/>
                  <a:gd name="T15" fmla="*/ 26546 h 385"/>
                  <a:gd name="T16" fmla="*/ 279985 w 793"/>
                  <a:gd name="T17" fmla="*/ 26546 h 385"/>
                  <a:gd name="T18" fmla="*/ 259085 w 793"/>
                  <a:gd name="T19" fmla="*/ 67083 h 385"/>
                  <a:gd name="T20" fmla="*/ 46484 w 793"/>
                  <a:gd name="T21" fmla="*/ 135960 h 385"/>
                  <a:gd name="T22" fmla="*/ 46484 w 793"/>
                  <a:gd name="T23" fmla="*/ 135960 h 385"/>
                  <a:gd name="T24" fmla="*/ 36394 w 793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3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5" y="321"/>
                    </a:cubicBezTo>
                    <a:cubicBezTo>
                      <a:pt x="0" y="274"/>
                      <a:pt x="26" y="223"/>
                      <a:pt x="73" y="207"/>
                    </a:cubicBezTo>
                    <a:lnTo>
                      <a:pt x="663" y="15"/>
                    </a:lnTo>
                    <a:cubicBezTo>
                      <a:pt x="711" y="0"/>
                      <a:pt x="762" y="26"/>
                      <a:pt x="777" y="74"/>
                    </a:cubicBezTo>
                    <a:cubicBezTo>
                      <a:pt x="792" y="121"/>
                      <a:pt x="767" y="172"/>
                      <a:pt x="719" y="187"/>
                    </a:cubicBezTo>
                    <a:lnTo>
                      <a:pt x="129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1" name="Freeform 58">
                <a:extLst>
                  <a:ext uri="{FF2B5EF4-FFF2-40B4-BE49-F238E27FC236}">
                    <a16:creationId xmlns:a16="http://schemas.microsoft.com/office/drawing/2014/main" id="{E188E6E7-AF7E-DC42-8A38-94C41FA6D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325" y="1189038"/>
                <a:ext cx="206375" cy="250825"/>
              </a:xfrm>
              <a:custGeom>
                <a:avLst/>
                <a:gdLst>
                  <a:gd name="T0" fmla="*/ 36801 w 572"/>
                  <a:gd name="T1" fmla="*/ 250465 h 696"/>
                  <a:gd name="T2" fmla="*/ 36801 w 572"/>
                  <a:gd name="T3" fmla="*/ 250465 h 696"/>
                  <a:gd name="T4" fmla="*/ 18040 w 572"/>
                  <a:gd name="T5" fmla="*/ 244338 h 696"/>
                  <a:gd name="T6" fmla="*/ 18040 w 572"/>
                  <a:gd name="T7" fmla="*/ 244338 h 696"/>
                  <a:gd name="T8" fmla="*/ 10824 w 572"/>
                  <a:gd name="T9" fmla="*/ 198930 h 696"/>
                  <a:gd name="T10" fmla="*/ 142153 w 572"/>
                  <a:gd name="T11" fmla="*/ 17659 h 696"/>
                  <a:gd name="T12" fmla="*/ 142153 w 572"/>
                  <a:gd name="T13" fmla="*/ 17659 h 696"/>
                  <a:gd name="T14" fmla="*/ 187974 w 572"/>
                  <a:gd name="T15" fmla="*/ 10451 h 696"/>
                  <a:gd name="T16" fmla="*/ 187974 w 572"/>
                  <a:gd name="T17" fmla="*/ 10451 h 696"/>
                  <a:gd name="T18" fmla="*/ 195190 w 572"/>
                  <a:gd name="T19" fmla="*/ 55859 h 696"/>
                  <a:gd name="T20" fmla="*/ 63500 w 572"/>
                  <a:gd name="T21" fmla="*/ 237131 h 696"/>
                  <a:gd name="T22" fmla="*/ 63500 w 572"/>
                  <a:gd name="T23" fmla="*/ 237131 h 696"/>
                  <a:gd name="T24" fmla="*/ 36801 w 572"/>
                  <a:gd name="T25" fmla="*/ 250465 h 6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6">
                    <a:moveTo>
                      <a:pt x="102" y="695"/>
                    </a:moveTo>
                    <a:lnTo>
                      <a:pt x="102" y="695"/>
                    </a:lnTo>
                    <a:cubicBezTo>
                      <a:pt x="84" y="695"/>
                      <a:pt x="66" y="690"/>
                      <a:pt x="50" y="678"/>
                    </a:cubicBezTo>
                    <a:cubicBezTo>
                      <a:pt x="9" y="649"/>
                      <a:pt x="0" y="592"/>
                      <a:pt x="30" y="552"/>
                    </a:cubicBezTo>
                    <a:lnTo>
                      <a:pt x="394" y="49"/>
                    </a:lnTo>
                    <a:cubicBezTo>
                      <a:pt x="424" y="9"/>
                      <a:pt x="481" y="0"/>
                      <a:pt x="521" y="29"/>
                    </a:cubicBezTo>
                    <a:cubicBezTo>
                      <a:pt x="561" y="59"/>
                      <a:pt x="571" y="115"/>
                      <a:pt x="541" y="155"/>
                    </a:cubicBezTo>
                    <a:lnTo>
                      <a:pt x="176" y="658"/>
                    </a:lnTo>
                    <a:cubicBezTo>
                      <a:pt x="158" y="682"/>
                      <a:pt x="131" y="695"/>
                      <a:pt x="102" y="6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2578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BAABA6-BF9A-1B4B-B530-AF17FCF8C6EB}"/>
              </a:ext>
            </a:extLst>
          </p:cNvPr>
          <p:cNvSpPr txBox="1"/>
          <p:nvPr/>
        </p:nvSpPr>
        <p:spPr>
          <a:xfrm>
            <a:off x="6090263" y="1577152"/>
            <a:ext cx="4445196" cy="195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US" sz="2800" dirty="0">
                <a:latin typeface="Quicksand" panose="02070303000000060000"/>
              </a:rPr>
              <a:t>It is the sum total of factor incomes earned (generated) by normal residents of a country during an accounting year.</a:t>
            </a:r>
            <a:endParaRPr lang="en-US" sz="3200" dirty="0">
              <a:latin typeface="Quicksand" panose="0207030300000006000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51D219-F231-0840-A649-C51C207FAF1B}"/>
              </a:ext>
            </a:extLst>
          </p:cNvPr>
          <p:cNvSpPr txBox="1"/>
          <p:nvPr/>
        </p:nvSpPr>
        <p:spPr>
          <a:xfrm>
            <a:off x="6107818" y="886081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2400" b="1" u="sng" dirty="0">
                <a:solidFill>
                  <a:srgbClr val="0070C0"/>
                </a:solidFill>
                <a:latin typeface="Quicksand" panose="02070303000000060000"/>
              </a:rPr>
              <a:t>National Income: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2DB263-5130-7149-84E4-6ACC76E4A8AF}"/>
              </a:ext>
            </a:extLst>
          </p:cNvPr>
          <p:cNvSpPr txBox="1"/>
          <p:nvPr/>
        </p:nvSpPr>
        <p:spPr>
          <a:xfrm>
            <a:off x="1104253" y="1509917"/>
            <a:ext cx="4445196" cy="2327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US" sz="2800" dirty="0">
                <a:latin typeface="Quicksand" panose="02070303000000060000"/>
              </a:rPr>
              <a:t>It is the sum total of factor incomes generated by all the production units located within domestic territory of a country during an accounting year.</a:t>
            </a:r>
            <a:endParaRPr lang="en-US" sz="3200" dirty="0">
              <a:latin typeface="Quicksand" panose="0207030300000006000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533A35-5398-2040-A707-D97117D75873}"/>
              </a:ext>
            </a:extLst>
          </p:cNvPr>
          <p:cNvSpPr txBox="1"/>
          <p:nvPr/>
        </p:nvSpPr>
        <p:spPr>
          <a:xfrm>
            <a:off x="1104252" y="857845"/>
            <a:ext cx="254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2400" b="1" u="sng" dirty="0">
                <a:solidFill>
                  <a:srgbClr val="0070C0"/>
                </a:solidFill>
                <a:latin typeface="Quicksand" panose="02070303000000060000"/>
              </a:rPr>
              <a:t>Domestic Income: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DEF3FB-EC02-6F47-8FE0-0B1399BC917C}"/>
              </a:ext>
            </a:extLst>
          </p:cNvPr>
          <p:cNvGrpSpPr>
            <a:grpSpLocks noChangeAspect="1"/>
          </p:cNvGrpSpPr>
          <p:nvPr/>
        </p:nvGrpSpPr>
        <p:grpSpPr>
          <a:xfrm>
            <a:off x="-530526" y="5072603"/>
            <a:ext cx="8651637" cy="2374327"/>
            <a:chOff x="4356092" y="-331649"/>
            <a:chExt cx="7788729" cy="2137504"/>
          </a:xfrm>
        </p:grpSpPr>
        <p:grpSp>
          <p:nvGrpSpPr>
            <p:cNvPr id="41" name="Group 7">
              <a:extLst>
                <a:ext uri="{FF2B5EF4-FFF2-40B4-BE49-F238E27FC236}">
                  <a16:creationId xmlns:a16="http://schemas.microsoft.com/office/drawing/2014/main" id="{B02DD0F9-8132-0447-AB75-C392027892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71767" y="-242756"/>
              <a:ext cx="1092528" cy="994943"/>
              <a:chOff x="2135188" y="3590925"/>
              <a:chExt cx="1635125" cy="1489075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95" name="Freeform 4">
                <a:extLst>
                  <a:ext uri="{FF2B5EF4-FFF2-40B4-BE49-F238E27FC236}">
                    <a16:creationId xmlns:a16="http://schemas.microsoft.com/office/drawing/2014/main" id="{B133536F-B098-7946-90A2-94F36D0F2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5188" y="3590925"/>
                <a:ext cx="1635125" cy="1489075"/>
              </a:xfrm>
              <a:custGeom>
                <a:avLst/>
                <a:gdLst>
                  <a:gd name="T0" fmla="*/ 817383 w 4543"/>
                  <a:gd name="T1" fmla="*/ 172010 h 4138"/>
                  <a:gd name="T2" fmla="*/ 817383 w 4543"/>
                  <a:gd name="T3" fmla="*/ 172010 h 4138"/>
                  <a:gd name="T4" fmla="*/ 412470 w 4543"/>
                  <a:gd name="T5" fmla="*/ 338982 h 4138"/>
                  <a:gd name="T6" fmla="*/ 412470 w 4543"/>
                  <a:gd name="T7" fmla="*/ 338982 h 4138"/>
                  <a:gd name="T8" fmla="*/ 412470 w 4543"/>
                  <a:gd name="T9" fmla="*/ 1149013 h 4138"/>
                  <a:gd name="T10" fmla="*/ 412470 w 4543"/>
                  <a:gd name="T11" fmla="*/ 1149013 h 4138"/>
                  <a:gd name="T12" fmla="*/ 817383 w 4543"/>
                  <a:gd name="T13" fmla="*/ 1316345 h 4138"/>
                  <a:gd name="T14" fmla="*/ 817383 w 4543"/>
                  <a:gd name="T15" fmla="*/ 1316345 h 4138"/>
                  <a:gd name="T16" fmla="*/ 817383 w 4543"/>
                  <a:gd name="T17" fmla="*/ 1316345 h 4138"/>
                  <a:gd name="T18" fmla="*/ 1222295 w 4543"/>
                  <a:gd name="T19" fmla="*/ 1149013 h 4138"/>
                  <a:gd name="T20" fmla="*/ 1222295 w 4543"/>
                  <a:gd name="T21" fmla="*/ 1149013 h 4138"/>
                  <a:gd name="T22" fmla="*/ 1222655 w 4543"/>
                  <a:gd name="T23" fmla="*/ 338982 h 4138"/>
                  <a:gd name="T24" fmla="*/ 1222655 w 4543"/>
                  <a:gd name="T25" fmla="*/ 338982 h 4138"/>
                  <a:gd name="T26" fmla="*/ 817383 w 4543"/>
                  <a:gd name="T27" fmla="*/ 172010 h 4138"/>
                  <a:gd name="T28" fmla="*/ 817383 w 4543"/>
                  <a:gd name="T29" fmla="*/ 1381479 h 4138"/>
                  <a:gd name="T30" fmla="*/ 817383 w 4543"/>
                  <a:gd name="T31" fmla="*/ 1381479 h 4138"/>
                  <a:gd name="T32" fmla="*/ 817383 w 4543"/>
                  <a:gd name="T33" fmla="*/ 1381479 h 4138"/>
                  <a:gd name="T34" fmla="*/ 366400 w 4543"/>
                  <a:gd name="T35" fmla="*/ 1195074 h 4138"/>
                  <a:gd name="T36" fmla="*/ 366400 w 4543"/>
                  <a:gd name="T37" fmla="*/ 1195074 h 4138"/>
                  <a:gd name="T38" fmla="*/ 366400 w 4543"/>
                  <a:gd name="T39" fmla="*/ 293281 h 4138"/>
                  <a:gd name="T40" fmla="*/ 366400 w 4543"/>
                  <a:gd name="T41" fmla="*/ 293281 h 4138"/>
                  <a:gd name="T42" fmla="*/ 817383 w 4543"/>
                  <a:gd name="T43" fmla="*/ 106877 h 4138"/>
                  <a:gd name="T44" fmla="*/ 817383 w 4543"/>
                  <a:gd name="T45" fmla="*/ 106877 h 4138"/>
                  <a:gd name="T46" fmla="*/ 1268365 w 4543"/>
                  <a:gd name="T47" fmla="*/ 293281 h 4138"/>
                  <a:gd name="T48" fmla="*/ 1268365 w 4543"/>
                  <a:gd name="T49" fmla="*/ 293281 h 4138"/>
                  <a:gd name="T50" fmla="*/ 1268365 w 4543"/>
                  <a:gd name="T51" fmla="*/ 1195074 h 4138"/>
                  <a:gd name="T52" fmla="*/ 1268365 w 4543"/>
                  <a:gd name="T53" fmla="*/ 1195074 h 4138"/>
                  <a:gd name="T54" fmla="*/ 817383 w 4543"/>
                  <a:gd name="T55" fmla="*/ 1381479 h 4138"/>
                  <a:gd name="T56" fmla="*/ 817383 w 4543"/>
                  <a:gd name="T57" fmla="*/ 65134 h 4138"/>
                  <a:gd name="T58" fmla="*/ 817383 w 4543"/>
                  <a:gd name="T59" fmla="*/ 65134 h 4138"/>
                  <a:gd name="T60" fmla="*/ 336527 w 4543"/>
                  <a:gd name="T61" fmla="*/ 263413 h 4138"/>
                  <a:gd name="T62" fmla="*/ 336527 w 4543"/>
                  <a:gd name="T63" fmla="*/ 263413 h 4138"/>
                  <a:gd name="T64" fmla="*/ 336527 w 4543"/>
                  <a:gd name="T65" fmla="*/ 1224942 h 4138"/>
                  <a:gd name="T66" fmla="*/ 336527 w 4543"/>
                  <a:gd name="T67" fmla="*/ 1224942 h 4138"/>
                  <a:gd name="T68" fmla="*/ 817383 w 4543"/>
                  <a:gd name="T69" fmla="*/ 1423582 h 4138"/>
                  <a:gd name="T70" fmla="*/ 817383 w 4543"/>
                  <a:gd name="T71" fmla="*/ 1423582 h 4138"/>
                  <a:gd name="T72" fmla="*/ 1298238 w 4543"/>
                  <a:gd name="T73" fmla="*/ 1224942 h 4138"/>
                  <a:gd name="T74" fmla="*/ 1298238 w 4543"/>
                  <a:gd name="T75" fmla="*/ 1224942 h 4138"/>
                  <a:gd name="T76" fmla="*/ 1298238 w 4543"/>
                  <a:gd name="T77" fmla="*/ 263413 h 4138"/>
                  <a:gd name="T78" fmla="*/ 1298238 w 4543"/>
                  <a:gd name="T79" fmla="*/ 263413 h 4138"/>
                  <a:gd name="T80" fmla="*/ 817383 w 4543"/>
                  <a:gd name="T81" fmla="*/ 65134 h 4138"/>
                  <a:gd name="T82" fmla="*/ 817383 w 4543"/>
                  <a:gd name="T83" fmla="*/ 1488715 h 4138"/>
                  <a:gd name="T84" fmla="*/ 817383 w 4543"/>
                  <a:gd name="T85" fmla="*/ 1488715 h 4138"/>
                  <a:gd name="T86" fmla="*/ 290457 w 4543"/>
                  <a:gd name="T87" fmla="*/ 1270644 h 4138"/>
                  <a:gd name="T88" fmla="*/ 290457 w 4543"/>
                  <a:gd name="T89" fmla="*/ 1270644 h 4138"/>
                  <a:gd name="T90" fmla="*/ 290457 w 4543"/>
                  <a:gd name="T91" fmla="*/ 217352 h 4138"/>
                  <a:gd name="T92" fmla="*/ 290457 w 4543"/>
                  <a:gd name="T93" fmla="*/ 217352 h 4138"/>
                  <a:gd name="T94" fmla="*/ 817383 w 4543"/>
                  <a:gd name="T95" fmla="*/ 0 h 4138"/>
                  <a:gd name="T96" fmla="*/ 817383 w 4543"/>
                  <a:gd name="T97" fmla="*/ 0 h 4138"/>
                  <a:gd name="T98" fmla="*/ 1344308 w 4543"/>
                  <a:gd name="T99" fmla="*/ 217352 h 4138"/>
                  <a:gd name="T100" fmla="*/ 1344308 w 4543"/>
                  <a:gd name="T101" fmla="*/ 217352 h 4138"/>
                  <a:gd name="T102" fmla="*/ 1344308 w 4543"/>
                  <a:gd name="T103" fmla="*/ 1270644 h 4138"/>
                  <a:gd name="T104" fmla="*/ 1344308 w 4543"/>
                  <a:gd name="T105" fmla="*/ 1270644 h 4138"/>
                  <a:gd name="T106" fmla="*/ 817383 w 4543"/>
                  <a:gd name="T107" fmla="*/ 1488715 h 41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543" h="4138">
                    <a:moveTo>
                      <a:pt x="2271" y="478"/>
                    </a:moveTo>
                    <a:lnTo>
                      <a:pt x="2271" y="478"/>
                    </a:lnTo>
                    <a:cubicBezTo>
                      <a:pt x="1845" y="478"/>
                      <a:pt x="1446" y="642"/>
                      <a:pt x="1146" y="942"/>
                    </a:cubicBezTo>
                    <a:cubicBezTo>
                      <a:pt x="525" y="1563"/>
                      <a:pt x="525" y="2573"/>
                      <a:pt x="1146" y="3193"/>
                    </a:cubicBezTo>
                    <a:cubicBezTo>
                      <a:pt x="1445" y="3493"/>
                      <a:pt x="1845" y="3658"/>
                      <a:pt x="2271" y="3658"/>
                    </a:cubicBezTo>
                    <a:cubicBezTo>
                      <a:pt x="2696" y="3658"/>
                      <a:pt x="3096" y="3493"/>
                      <a:pt x="3396" y="3193"/>
                    </a:cubicBezTo>
                    <a:cubicBezTo>
                      <a:pt x="4017" y="2573"/>
                      <a:pt x="4017" y="1563"/>
                      <a:pt x="3397" y="942"/>
                    </a:cubicBezTo>
                    <a:cubicBezTo>
                      <a:pt x="3096" y="642"/>
                      <a:pt x="2696" y="478"/>
                      <a:pt x="2271" y="478"/>
                    </a:cubicBezTo>
                    <a:close/>
                    <a:moveTo>
                      <a:pt x="2271" y="3839"/>
                    </a:moveTo>
                    <a:lnTo>
                      <a:pt x="2271" y="3839"/>
                    </a:lnTo>
                    <a:cubicBezTo>
                      <a:pt x="1797" y="3839"/>
                      <a:pt x="1352" y="3655"/>
                      <a:pt x="1018" y="3321"/>
                    </a:cubicBezTo>
                    <a:cubicBezTo>
                      <a:pt x="327" y="2630"/>
                      <a:pt x="327" y="1506"/>
                      <a:pt x="1018" y="815"/>
                    </a:cubicBezTo>
                    <a:cubicBezTo>
                      <a:pt x="1352" y="481"/>
                      <a:pt x="1797" y="297"/>
                      <a:pt x="2271" y="297"/>
                    </a:cubicBezTo>
                    <a:cubicBezTo>
                      <a:pt x="2744" y="297"/>
                      <a:pt x="3190" y="481"/>
                      <a:pt x="3524" y="815"/>
                    </a:cubicBezTo>
                    <a:cubicBezTo>
                      <a:pt x="4215" y="1506"/>
                      <a:pt x="4215" y="2630"/>
                      <a:pt x="3524" y="3321"/>
                    </a:cubicBezTo>
                    <a:cubicBezTo>
                      <a:pt x="3190" y="3655"/>
                      <a:pt x="2744" y="3839"/>
                      <a:pt x="2271" y="3839"/>
                    </a:cubicBezTo>
                    <a:close/>
                    <a:moveTo>
                      <a:pt x="2271" y="181"/>
                    </a:moveTo>
                    <a:lnTo>
                      <a:pt x="2271" y="181"/>
                    </a:lnTo>
                    <a:cubicBezTo>
                      <a:pt x="1766" y="181"/>
                      <a:pt x="1292" y="377"/>
                      <a:pt x="935" y="732"/>
                    </a:cubicBezTo>
                    <a:cubicBezTo>
                      <a:pt x="199" y="1469"/>
                      <a:pt x="199" y="2667"/>
                      <a:pt x="935" y="3404"/>
                    </a:cubicBezTo>
                    <a:cubicBezTo>
                      <a:pt x="1292" y="3760"/>
                      <a:pt x="1766" y="3956"/>
                      <a:pt x="2271" y="3956"/>
                    </a:cubicBezTo>
                    <a:cubicBezTo>
                      <a:pt x="2776" y="3956"/>
                      <a:pt x="3251" y="3760"/>
                      <a:pt x="3607" y="3404"/>
                    </a:cubicBezTo>
                    <a:cubicBezTo>
                      <a:pt x="4343" y="2667"/>
                      <a:pt x="4343" y="1469"/>
                      <a:pt x="3607" y="732"/>
                    </a:cubicBezTo>
                    <a:cubicBezTo>
                      <a:pt x="3251" y="377"/>
                      <a:pt x="2776" y="181"/>
                      <a:pt x="2271" y="181"/>
                    </a:cubicBezTo>
                    <a:close/>
                    <a:moveTo>
                      <a:pt x="2271" y="4137"/>
                    </a:moveTo>
                    <a:lnTo>
                      <a:pt x="2271" y="4137"/>
                    </a:lnTo>
                    <a:cubicBezTo>
                      <a:pt x="1717" y="4137"/>
                      <a:pt x="1198" y="3922"/>
                      <a:pt x="807" y="3531"/>
                    </a:cubicBezTo>
                    <a:cubicBezTo>
                      <a:pt x="0" y="2724"/>
                      <a:pt x="0" y="1411"/>
                      <a:pt x="807" y="604"/>
                    </a:cubicBezTo>
                    <a:cubicBezTo>
                      <a:pt x="1198" y="214"/>
                      <a:pt x="1717" y="0"/>
                      <a:pt x="2271" y="0"/>
                    </a:cubicBezTo>
                    <a:cubicBezTo>
                      <a:pt x="2824" y="0"/>
                      <a:pt x="3344" y="214"/>
                      <a:pt x="3735" y="604"/>
                    </a:cubicBezTo>
                    <a:cubicBezTo>
                      <a:pt x="4542" y="1411"/>
                      <a:pt x="4542" y="2724"/>
                      <a:pt x="3735" y="3531"/>
                    </a:cubicBezTo>
                    <a:cubicBezTo>
                      <a:pt x="3344" y="3922"/>
                      <a:pt x="2824" y="4137"/>
                      <a:pt x="2271" y="41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6" name="Freeform 5">
                <a:extLst>
                  <a:ext uri="{FF2B5EF4-FFF2-40B4-BE49-F238E27FC236}">
                    <a16:creationId xmlns:a16="http://schemas.microsoft.com/office/drawing/2014/main" id="{7B218578-E469-7548-AD3B-1D40679BE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3898900"/>
                <a:ext cx="92075" cy="92075"/>
              </a:xfrm>
              <a:custGeom>
                <a:avLst/>
                <a:gdLst>
                  <a:gd name="T0" fmla="*/ 85241 w 256"/>
                  <a:gd name="T1" fmla="*/ 82004 h 256"/>
                  <a:gd name="T2" fmla="*/ 85241 w 256"/>
                  <a:gd name="T3" fmla="*/ 82004 h 256"/>
                  <a:gd name="T4" fmla="*/ 85241 w 256"/>
                  <a:gd name="T5" fmla="*/ 58986 h 256"/>
                  <a:gd name="T6" fmla="*/ 33809 w 256"/>
                  <a:gd name="T7" fmla="*/ 7553 h 256"/>
                  <a:gd name="T8" fmla="*/ 33809 w 256"/>
                  <a:gd name="T9" fmla="*/ 7553 h 256"/>
                  <a:gd name="T10" fmla="*/ 13308 w 256"/>
                  <a:gd name="T11" fmla="*/ 4676 h 256"/>
                  <a:gd name="T12" fmla="*/ 8992 w 256"/>
                  <a:gd name="T13" fmla="*/ 8632 h 256"/>
                  <a:gd name="T14" fmla="*/ 4676 w 256"/>
                  <a:gd name="T15" fmla="*/ 13308 h 256"/>
                  <a:gd name="T16" fmla="*/ 4676 w 256"/>
                  <a:gd name="T17" fmla="*/ 13308 h 256"/>
                  <a:gd name="T18" fmla="*/ 7553 w 256"/>
                  <a:gd name="T19" fmla="*/ 33809 h 256"/>
                  <a:gd name="T20" fmla="*/ 58986 w 256"/>
                  <a:gd name="T21" fmla="*/ 85241 h 256"/>
                  <a:gd name="T22" fmla="*/ 58986 w 256"/>
                  <a:gd name="T23" fmla="*/ 85241 h 256"/>
                  <a:gd name="T24" fmla="*/ 82004 w 256"/>
                  <a:gd name="T25" fmla="*/ 85241 h 256"/>
                  <a:gd name="T26" fmla="*/ 85241 w 256"/>
                  <a:gd name="T27" fmla="*/ 8200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37" y="228"/>
                    </a:moveTo>
                    <a:lnTo>
                      <a:pt x="237" y="228"/>
                    </a:lnTo>
                    <a:cubicBezTo>
                      <a:pt x="255" y="211"/>
                      <a:pt x="255" y="182"/>
                      <a:pt x="237" y="164"/>
                    </a:cubicBezTo>
                    <a:lnTo>
                      <a:pt x="94" y="21"/>
                    </a:lnTo>
                    <a:cubicBezTo>
                      <a:pt x="76" y="3"/>
                      <a:pt x="51" y="0"/>
                      <a:pt x="37" y="13"/>
                    </a:cubicBezTo>
                    <a:lnTo>
                      <a:pt x="25" y="24"/>
                    </a:lnTo>
                    <a:lnTo>
                      <a:pt x="13" y="37"/>
                    </a:lnTo>
                    <a:cubicBezTo>
                      <a:pt x="0" y="51"/>
                      <a:pt x="4" y="77"/>
                      <a:pt x="21" y="94"/>
                    </a:cubicBezTo>
                    <a:lnTo>
                      <a:pt x="164" y="237"/>
                    </a:lnTo>
                    <a:cubicBezTo>
                      <a:pt x="182" y="255"/>
                      <a:pt x="210" y="255"/>
                      <a:pt x="228" y="237"/>
                    </a:cubicBezTo>
                    <a:lnTo>
                      <a:pt x="237" y="2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7" name="Freeform 6">
                <a:extLst>
                  <a:ext uri="{FF2B5EF4-FFF2-40B4-BE49-F238E27FC236}">
                    <a16:creationId xmlns:a16="http://schemas.microsoft.com/office/drawing/2014/main" id="{026717FA-B64E-404A-A316-FBE4E1B42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325" y="4316413"/>
                <a:ext cx="106363" cy="38100"/>
              </a:xfrm>
              <a:custGeom>
                <a:avLst/>
                <a:gdLst>
                  <a:gd name="T0" fmla="*/ 106001 w 294"/>
                  <a:gd name="T1" fmla="*/ 16486 h 104"/>
                  <a:gd name="T2" fmla="*/ 106001 w 294"/>
                  <a:gd name="T3" fmla="*/ 16486 h 104"/>
                  <a:gd name="T4" fmla="*/ 89721 w 294"/>
                  <a:gd name="T5" fmla="*/ 0 h 104"/>
                  <a:gd name="T6" fmla="*/ 17004 w 294"/>
                  <a:gd name="T7" fmla="*/ 0 h 104"/>
                  <a:gd name="T8" fmla="*/ 17004 w 294"/>
                  <a:gd name="T9" fmla="*/ 0 h 104"/>
                  <a:gd name="T10" fmla="*/ 362 w 294"/>
                  <a:gd name="T11" fmla="*/ 12822 h 104"/>
                  <a:gd name="T12" fmla="*/ 362 w 294"/>
                  <a:gd name="T13" fmla="*/ 12822 h 104"/>
                  <a:gd name="T14" fmla="*/ 17004 w 294"/>
                  <a:gd name="T15" fmla="*/ 37734 h 104"/>
                  <a:gd name="T16" fmla="*/ 89721 w 294"/>
                  <a:gd name="T17" fmla="*/ 37734 h 104"/>
                  <a:gd name="T18" fmla="*/ 89721 w 294"/>
                  <a:gd name="T19" fmla="*/ 37734 h 104"/>
                  <a:gd name="T20" fmla="*/ 106001 w 294"/>
                  <a:gd name="T21" fmla="*/ 21248 h 104"/>
                  <a:gd name="T22" fmla="*/ 106001 w 294"/>
                  <a:gd name="T23" fmla="*/ 16486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4">
                    <a:moveTo>
                      <a:pt x="293" y="45"/>
                    </a:moveTo>
                    <a:lnTo>
                      <a:pt x="293" y="45"/>
                    </a:lnTo>
                    <a:cubicBezTo>
                      <a:pt x="293" y="21"/>
                      <a:pt x="273" y="0"/>
                      <a:pt x="248" y="0"/>
                    </a:cubicBezTo>
                    <a:lnTo>
                      <a:pt x="47" y="0"/>
                    </a:lnTo>
                    <a:cubicBezTo>
                      <a:pt x="21" y="0"/>
                      <a:pt x="1" y="15"/>
                      <a:pt x="1" y="35"/>
                    </a:cubicBezTo>
                    <a:cubicBezTo>
                      <a:pt x="0" y="53"/>
                      <a:pt x="21" y="103"/>
                      <a:pt x="47" y="103"/>
                    </a:cubicBezTo>
                    <a:lnTo>
                      <a:pt x="248" y="103"/>
                    </a:lnTo>
                    <a:cubicBezTo>
                      <a:pt x="273" y="103"/>
                      <a:pt x="293" y="83"/>
                      <a:pt x="293" y="58"/>
                    </a:cubicBezTo>
                    <a:lnTo>
                      <a:pt x="293" y="4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8" name="Freeform 7">
                <a:extLst>
                  <a:ext uri="{FF2B5EF4-FFF2-40B4-BE49-F238E27FC236}">
                    <a16:creationId xmlns:a16="http://schemas.microsoft.com/office/drawing/2014/main" id="{750E44D2-025F-054A-B30B-D773F90A3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679950"/>
                <a:ext cx="92075" cy="92075"/>
              </a:xfrm>
              <a:custGeom>
                <a:avLst/>
                <a:gdLst>
                  <a:gd name="T0" fmla="*/ 82004 w 256"/>
                  <a:gd name="T1" fmla="*/ 6114 h 256"/>
                  <a:gd name="T2" fmla="*/ 82004 w 256"/>
                  <a:gd name="T3" fmla="*/ 6114 h 256"/>
                  <a:gd name="T4" fmla="*/ 58986 w 256"/>
                  <a:gd name="T5" fmla="*/ 6114 h 256"/>
                  <a:gd name="T6" fmla="*/ 7553 w 256"/>
                  <a:gd name="T7" fmla="*/ 57907 h 256"/>
                  <a:gd name="T8" fmla="*/ 7553 w 256"/>
                  <a:gd name="T9" fmla="*/ 57907 h 256"/>
                  <a:gd name="T10" fmla="*/ 4676 w 256"/>
                  <a:gd name="T11" fmla="*/ 78408 h 256"/>
                  <a:gd name="T12" fmla="*/ 8992 w 256"/>
                  <a:gd name="T13" fmla="*/ 82724 h 256"/>
                  <a:gd name="T14" fmla="*/ 13308 w 256"/>
                  <a:gd name="T15" fmla="*/ 87399 h 256"/>
                  <a:gd name="T16" fmla="*/ 13308 w 256"/>
                  <a:gd name="T17" fmla="*/ 87399 h 256"/>
                  <a:gd name="T18" fmla="*/ 33809 w 256"/>
                  <a:gd name="T19" fmla="*/ 84162 h 256"/>
                  <a:gd name="T20" fmla="*/ 85241 w 256"/>
                  <a:gd name="T21" fmla="*/ 32370 h 256"/>
                  <a:gd name="T22" fmla="*/ 85241 w 256"/>
                  <a:gd name="T23" fmla="*/ 32370 h 256"/>
                  <a:gd name="T24" fmla="*/ 85241 w 256"/>
                  <a:gd name="T25" fmla="*/ 9711 h 256"/>
                  <a:gd name="T26" fmla="*/ 82004 w 256"/>
                  <a:gd name="T27" fmla="*/ 611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28" y="17"/>
                    </a:moveTo>
                    <a:lnTo>
                      <a:pt x="228" y="17"/>
                    </a:lnTo>
                    <a:cubicBezTo>
                      <a:pt x="210" y="0"/>
                      <a:pt x="182" y="0"/>
                      <a:pt x="164" y="17"/>
                    </a:cubicBezTo>
                    <a:lnTo>
                      <a:pt x="21" y="161"/>
                    </a:lnTo>
                    <a:cubicBezTo>
                      <a:pt x="4" y="178"/>
                      <a:pt x="0" y="204"/>
                      <a:pt x="13" y="218"/>
                    </a:cubicBezTo>
                    <a:lnTo>
                      <a:pt x="25" y="230"/>
                    </a:lnTo>
                    <a:lnTo>
                      <a:pt x="37" y="243"/>
                    </a:lnTo>
                    <a:cubicBezTo>
                      <a:pt x="51" y="255"/>
                      <a:pt x="76" y="251"/>
                      <a:pt x="94" y="234"/>
                    </a:cubicBezTo>
                    <a:lnTo>
                      <a:pt x="237" y="90"/>
                    </a:lnTo>
                    <a:cubicBezTo>
                      <a:pt x="255" y="73"/>
                      <a:pt x="255" y="44"/>
                      <a:pt x="237" y="27"/>
                    </a:cubicBezTo>
                    <a:lnTo>
                      <a:pt x="228" y="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9" name="Freeform 8">
                <a:extLst>
                  <a:ext uri="{FF2B5EF4-FFF2-40B4-BE49-F238E27FC236}">
                    <a16:creationId xmlns:a16="http://schemas.microsoft.com/office/drawing/2014/main" id="{85A80998-2B3E-A14B-A9E1-B9307DC43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4835525"/>
                <a:ext cx="38100" cy="104775"/>
              </a:xfrm>
              <a:custGeom>
                <a:avLst/>
                <a:gdLst>
                  <a:gd name="T0" fmla="*/ 16329 w 105"/>
                  <a:gd name="T1" fmla="*/ 0 h 293"/>
                  <a:gd name="T2" fmla="*/ 16329 w 105"/>
                  <a:gd name="T3" fmla="*/ 0 h 293"/>
                  <a:gd name="T4" fmla="*/ 0 w 105"/>
                  <a:gd name="T5" fmla="*/ 16092 h 293"/>
                  <a:gd name="T6" fmla="*/ 0 w 105"/>
                  <a:gd name="T7" fmla="*/ 87968 h 293"/>
                  <a:gd name="T8" fmla="*/ 0 w 105"/>
                  <a:gd name="T9" fmla="*/ 87968 h 293"/>
                  <a:gd name="T10" fmla="*/ 12700 w 105"/>
                  <a:gd name="T11" fmla="*/ 104417 h 293"/>
                  <a:gd name="T12" fmla="*/ 12700 w 105"/>
                  <a:gd name="T13" fmla="*/ 104417 h 293"/>
                  <a:gd name="T14" fmla="*/ 37737 w 105"/>
                  <a:gd name="T15" fmla="*/ 87968 h 293"/>
                  <a:gd name="T16" fmla="*/ 37737 w 105"/>
                  <a:gd name="T17" fmla="*/ 16092 h 293"/>
                  <a:gd name="T18" fmla="*/ 37737 w 105"/>
                  <a:gd name="T19" fmla="*/ 16092 h 293"/>
                  <a:gd name="T20" fmla="*/ 21046 w 105"/>
                  <a:gd name="T21" fmla="*/ 0 h 293"/>
                  <a:gd name="T22" fmla="*/ 16329 w 105"/>
                  <a:gd name="T23" fmla="*/ 0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45" y="0"/>
                    </a:moveTo>
                    <a:lnTo>
                      <a:pt x="45" y="0"/>
                    </a:lnTo>
                    <a:cubicBezTo>
                      <a:pt x="20" y="0"/>
                      <a:pt x="0" y="20"/>
                      <a:pt x="0" y="45"/>
                    </a:cubicBezTo>
                    <a:lnTo>
                      <a:pt x="0" y="246"/>
                    </a:lnTo>
                    <a:cubicBezTo>
                      <a:pt x="0" y="271"/>
                      <a:pt x="16" y="292"/>
                      <a:pt x="35" y="292"/>
                    </a:cubicBezTo>
                    <a:cubicBezTo>
                      <a:pt x="54" y="292"/>
                      <a:pt x="104" y="271"/>
                      <a:pt x="104" y="246"/>
                    </a:cubicBezTo>
                    <a:lnTo>
                      <a:pt x="104" y="45"/>
                    </a:lnTo>
                    <a:cubicBezTo>
                      <a:pt x="104" y="20"/>
                      <a:pt x="83" y="0"/>
                      <a:pt x="58" y="0"/>
                    </a:cubicBezTo>
                    <a:lnTo>
                      <a:pt x="4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0" name="Freeform 9">
                <a:extLst>
                  <a:ext uri="{FF2B5EF4-FFF2-40B4-BE49-F238E27FC236}">
                    <a16:creationId xmlns:a16="http://schemas.microsoft.com/office/drawing/2014/main" id="{C2B1B241-A856-AE47-8731-CB2A65FA9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4679950"/>
                <a:ext cx="92075" cy="92075"/>
              </a:xfrm>
              <a:custGeom>
                <a:avLst/>
                <a:gdLst>
                  <a:gd name="T0" fmla="*/ 6449 w 257"/>
                  <a:gd name="T1" fmla="*/ 9711 h 256"/>
                  <a:gd name="T2" fmla="*/ 6449 w 257"/>
                  <a:gd name="T3" fmla="*/ 9711 h 256"/>
                  <a:gd name="T4" fmla="*/ 6449 w 257"/>
                  <a:gd name="T5" fmla="*/ 32370 h 256"/>
                  <a:gd name="T6" fmla="*/ 57681 w 257"/>
                  <a:gd name="T7" fmla="*/ 84162 h 256"/>
                  <a:gd name="T8" fmla="*/ 57681 w 257"/>
                  <a:gd name="T9" fmla="*/ 84162 h 256"/>
                  <a:gd name="T10" fmla="*/ 78461 w 257"/>
                  <a:gd name="T11" fmla="*/ 87399 h 256"/>
                  <a:gd name="T12" fmla="*/ 82760 w 257"/>
                  <a:gd name="T13" fmla="*/ 82724 h 256"/>
                  <a:gd name="T14" fmla="*/ 87059 w 257"/>
                  <a:gd name="T15" fmla="*/ 78408 h 256"/>
                  <a:gd name="T16" fmla="*/ 87059 w 257"/>
                  <a:gd name="T17" fmla="*/ 78408 h 256"/>
                  <a:gd name="T18" fmla="*/ 83835 w 257"/>
                  <a:gd name="T19" fmla="*/ 57907 h 256"/>
                  <a:gd name="T20" fmla="*/ 32961 w 257"/>
                  <a:gd name="T21" fmla="*/ 6114 h 256"/>
                  <a:gd name="T22" fmla="*/ 32961 w 257"/>
                  <a:gd name="T23" fmla="*/ 6114 h 256"/>
                  <a:gd name="T24" fmla="*/ 10032 w 257"/>
                  <a:gd name="T25" fmla="*/ 6114 h 256"/>
                  <a:gd name="T26" fmla="*/ 6449 w 257"/>
                  <a:gd name="T27" fmla="*/ 971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18" y="27"/>
                    </a:moveTo>
                    <a:lnTo>
                      <a:pt x="18" y="27"/>
                    </a:lnTo>
                    <a:cubicBezTo>
                      <a:pt x="0" y="44"/>
                      <a:pt x="0" y="73"/>
                      <a:pt x="18" y="90"/>
                    </a:cubicBezTo>
                    <a:lnTo>
                      <a:pt x="161" y="234"/>
                    </a:lnTo>
                    <a:cubicBezTo>
                      <a:pt x="179" y="251"/>
                      <a:pt x="205" y="255"/>
                      <a:pt x="219" y="243"/>
                    </a:cubicBezTo>
                    <a:lnTo>
                      <a:pt x="231" y="230"/>
                    </a:lnTo>
                    <a:lnTo>
                      <a:pt x="243" y="218"/>
                    </a:lnTo>
                    <a:cubicBezTo>
                      <a:pt x="256" y="204"/>
                      <a:pt x="252" y="178"/>
                      <a:pt x="234" y="161"/>
                    </a:cubicBezTo>
                    <a:lnTo>
                      <a:pt x="92" y="17"/>
                    </a:lnTo>
                    <a:cubicBezTo>
                      <a:pt x="74" y="0"/>
                      <a:pt x="45" y="0"/>
                      <a:pt x="28" y="17"/>
                    </a:cubicBezTo>
                    <a:lnTo>
                      <a:pt x="18" y="2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1" name="Freeform 10">
                <a:extLst>
                  <a:ext uri="{FF2B5EF4-FFF2-40B4-BE49-F238E27FC236}">
                    <a16:creationId xmlns:a16="http://schemas.microsoft.com/office/drawing/2014/main" id="{FA73B61A-0E70-4640-ACBF-9739783A0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4316413"/>
                <a:ext cx="106363" cy="38100"/>
              </a:xfrm>
              <a:custGeom>
                <a:avLst/>
                <a:gdLst>
                  <a:gd name="T0" fmla="*/ 0 w 294"/>
                  <a:gd name="T1" fmla="*/ 21046 h 105"/>
                  <a:gd name="T2" fmla="*/ 0 w 294"/>
                  <a:gd name="T3" fmla="*/ 21046 h 105"/>
                  <a:gd name="T4" fmla="*/ 16642 w 294"/>
                  <a:gd name="T5" fmla="*/ 37374 h 105"/>
                  <a:gd name="T6" fmla="*/ 89721 w 294"/>
                  <a:gd name="T7" fmla="*/ 37737 h 105"/>
                  <a:gd name="T8" fmla="*/ 89721 w 294"/>
                  <a:gd name="T9" fmla="*/ 37737 h 105"/>
                  <a:gd name="T10" fmla="*/ 106001 w 294"/>
                  <a:gd name="T11" fmla="*/ 25037 h 105"/>
                  <a:gd name="T12" fmla="*/ 106001 w 294"/>
                  <a:gd name="T13" fmla="*/ 25037 h 105"/>
                  <a:gd name="T14" fmla="*/ 89721 w 294"/>
                  <a:gd name="T15" fmla="*/ 0 h 105"/>
                  <a:gd name="T16" fmla="*/ 16642 w 294"/>
                  <a:gd name="T17" fmla="*/ 0 h 105"/>
                  <a:gd name="T18" fmla="*/ 16642 w 294"/>
                  <a:gd name="T19" fmla="*/ 0 h 105"/>
                  <a:gd name="T20" fmla="*/ 0 w 294"/>
                  <a:gd name="T21" fmla="*/ 16329 h 105"/>
                  <a:gd name="T22" fmla="*/ 0 w 294"/>
                  <a:gd name="T23" fmla="*/ 21046 h 1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5">
                    <a:moveTo>
                      <a:pt x="0" y="58"/>
                    </a:moveTo>
                    <a:lnTo>
                      <a:pt x="0" y="58"/>
                    </a:lnTo>
                    <a:cubicBezTo>
                      <a:pt x="0" y="83"/>
                      <a:pt x="21" y="103"/>
                      <a:pt x="46" y="103"/>
                    </a:cubicBezTo>
                    <a:lnTo>
                      <a:pt x="248" y="104"/>
                    </a:lnTo>
                    <a:cubicBezTo>
                      <a:pt x="272" y="104"/>
                      <a:pt x="293" y="88"/>
                      <a:pt x="293" y="69"/>
                    </a:cubicBezTo>
                    <a:cubicBezTo>
                      <a:pt x="293" y="50"/>
                      <a:pt x="272" y="0"/>
                      <a:pt x="248" y="0"/>
                    </a:cubicBezTo>
                    <a:lnTo>
                      <a:pt x="46" y="0"/>
                    </a:lnTo>
                    <a:cubicBezTo>
                      <a:pt x="21" y="0"/>
                      <a:pt x="0" y="21"/>
                      <a:pt x="0" y="45"/>
                    </a:cubicBezTo>
                    <a:lnTo>
                      <a:pt x="0" y="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2" name="Freeform 11">
                <a:extLst>
                  <a:ext uri="{FF2B5EF4-FFF2-40B4-BE49-F238E27FC236}">
                    <a16:creationId xmlns:a16="http://schemas.microsoft.com/office/drawing/2014/main" id="{BE9F0194-66CC-D546-919E-EAA533802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3898900"/>
                <a:ext cx="92075" cy="92075"/>
              </a:xfrm>
              <a:custGeom>
                <a:avLst/>
                <a:gdLst>
                  <a:gd name="T0" fmla="*/ 10032 w 257"/>
                  <a:gd name="T1" fmla="*/ 85601 h 256"/>
                  <a:gd name="T2" fmla="*/ 10032 w 257"/>
                  <a:gd name="T3" fmla="*/ 85601 h 256"/>
                  <a:gd name="T4" fmla="*/ 32961 w 257"/>
                  <a:gd name="T5" fmla="*/ 85601 h 256"/>
                  <a:gd name="T6" fmla="*/ 84193 w 257"/>
                  <a:gd name="T7" fmla="*/ 33809 h 256"/>
                  <a:gd name="T8" fmla="*/ 84193 w 257"/>
                  <a:gd name="T9" fmla="*/ 33809 h 256"/>
                  <a:gd name="T10" fmla="*/ 87059 w 257"/>
                  <a:gd name="T11" fmla="*/ 13308 h 256"/>
                  <a:gd name="T12" fmla="*/ 82760 w 257"/>
                  <a:gd name="T13" fmla="*/ 8632 h 256"/>
                  <a:gd name="T14" fmla="*/ 78461 w 257"/>
                  <a:gd name="T15" fmla="*/ 4676 h 256"/>
                  <a:gd name="T16" fmla="*/ 78461 w 257"/>
                  <a:gd name="T17" fmla="*/ 4676 h 256"/>
                  <a:gd name="T18" fmla="*/ 57681 w 257"/>
                  <a:gd name="T19" fmla="*/ 7553 h 256"/>
                  <a:gd name="T20" fmla="*/ 6449 w 257"/>
                  <a:gd name="T21" fmla="*/ 58986 h 256"/>
                  <a:gd name="T22" fmla="*/ 6449 w 257"/>
                  <a:gd name="T23" fmla="*/ 58986 h 256"/>
                  <a:gd name="T24" fmla="*/ 6449 w 257"/>
                  <a:gd name="T25" fmla="*/ 82004 h 256"/>
                  <a:gd name="T26" fmla="*/ 10032 w 257"/>
                  <a:gd name="T27" fmla="*/ 8560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28" y="238"/>
                    </a:moveTo>
                    <a:lnTo>
                      <a:pt x="28" y="238"/>
                    </a:lnTo>
                    <a:cubicBezTo>
                      <a:pt x="45" y="255"/>
                      <a:pt x="74" y="255"/>
                      <a:pt x="92" y="238"/>
                    </a:cubicBezTo>
                    <a:lnTo>
                      <a:pt x="235" y="94"/>
                    </a:lnTo>
                    <a:cubicBezTo>
                      <a:pt x="252" y="77"/>
                      <a:pt x="256" y="51"/>
                      <a:pt x="243" y="37"/>
                    </a:cubicBezTo>
                    <a:lnTo>
                      <a:pt x="231" y="24"/>
                    </a:lnTo>
                    <a:lnTo>
                      <a:pt x="219" y="13"/>
                    </a:lnTo>
                    <a:cubicBezTo>
                      <a:pt x="205" y="0"/>
                      <a:pt x="179" y="3"/>
                      <a:pt x="161" y="21"/>
                    </a:cubicBezTo>
                    <a:lnTo>
                      <a:pt x="18" y="164"/>
                    </a:lnTo>
                    <a:cubicBezTo>
                      <a:pt x="0" y="182"/>
                      <a:pt x="0" y="211"/>
                      <a:pt x="18" y="228"/>
                    </a:cubicBezTo>
                    <a:lnTo>
                      <a:pt x="28" y="23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3" name="Freeform 12">
                <a:extLst>
                  <a:ext uri="{FF2B5EF4-FFF2-40B4-BE49-F238E27FC236}">
                    <a16:creationId xmlns:a16="http://schemas.microsoft.com/office/drawing/2014/main" id="{0CC6582E-E2B6-C04E-B64E-333B83833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730625"/>
                <a:ext cx="38100" cy="104775"/>
              </a:xfrm>
              <a:custGeom>
                <a:avLst/>
                <a:gdLst>
                  <a:gd name="T0" fmla="*/ 21046 w 105"/>
                  <a:gd name="T1" fmla="*/ 104417 h 293"/>
                  <a:gd name="T2" fmla="*/ 21046 w 105"/>
                  <a:gd name="T3" fmla="*/ 104417 h 293"/>
                  <a:gd name="T4" fmla="*/ 37737 w 105"/>
                  <a:gd name="T5" fmla="*/ 88326 h 293"/>
                  <a:gd name="T6" fmla="*/ 37737 w 105"/>
                  <a:gd name="T7" fmla="*/ 16449 h 293"/>
                  <a:gd name="T8" fmla="*/ 37737 w 105"/>
                  <a:gd name="T9" fmla="*/ 16449 h 293"/>
                  <a:gd name="T10" fmla="*/ 25037 w 105"/>
                  <a:gd name="T11" fmla="*/ 0 h 293"/>
                  <a:gd name="T12" fmla="*/ 25037 w 105"/>
                  <a:gd name="T13" fmla="*/ 0 h 293"/>
                  <a:gd name="T14" fmla="*/ 0 w 105"/>
                  <a:gd name="T15" fmla="*/ 16449 h 293"/>
                  <a:gd name="T16" fmla="*/ 0 w 105"/>
                  <a:gd name="T17" fmla="*/ 88326 h 293"/>
                  <a:gd name="T18" fmla="*/ 0 w 105"/>
                  <a:gd name="T19" fmla="*/ 88326 h 293"/>
                  <a:gd name="T20" fmla="*/ 16329 w 105"/>
                  <a:gd name="T21" fmla="*/ 104417 h 293"/>
                  <a:gd name="T22" fmla="*/ 21046 w 105"/>
                  <a:gd name="T23" fmla="*/ 104417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58" y="292"/>
                    </a:moveTo>
                    <a:lnTo>
                      <a:pt x="58" y="292"/>
                    </a:lnTo>
                    <a:cubicBezTo>
                      <a:pt x="83" y="292"/>
                      <a:pt x="104" y="272"/>
                      <a:pt x="104" y="247"/>
                    </a:cubicBezTo>
                    <a:lnTo>
                      <a:pt x="104" y="46"/>
                    </a:lnTo>
                    <a:cubicBezTo>
                      <a:pt x="104" y="21"/>
                      <a:pt x="88" y="1"/>
                      <a:pt x="69" y="0"/>
                    </a:cubicBezTo>
                    <a:cubicBezTo>
                      <a:pt x="50" y="0"/>
                      <a:pt x="0" y="21"/>
                      <a:pt x="0" y="46"/>
                    </a:cubicBezTo>
                    <a:lnTo>
                      <a:pt x="0" y="247"/>
                    </a:lnTo>
                    <a:cubicBezTo>
                      <a:pt x="0" y="272"/>
                      <a:pt x="20" y="292"/>
                      <a:pt x="45" y="292"/>
                    </a:cubicBezTo>
                    <a:lnTo>
                      <a:pt x="58" y="2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4" name="Freeform 13">
                <a:extLst>
                  <a:ext uri="{FF2B5EF4-FFF2-40B4-BE49-F238E27FC236}">
                    <a16:creationId xmlns:a16="http://schemas.microsoft.com/office/drawing/2014/main" id="{FD93DCAE-0434-A241-A9DC-ABB357760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663" y="4143375"/>
                <a:ext cx="250825" cy="250825"/>
              </a:xfrm>
              <a:custGeom>
                <a:avLst/>
                <a:gdLst>
                  <a:gd name="T0" fmla="*/ 237529 w 698"/>
                  <a:gd name="T1" fmla="*/ 185064 h 698"/>
                  <a:gd name="T2" fmla="*/ 237529 w 698"/>
                  <a:gd name="T3" fmla="*/ 185064 h 698"/>
                  <a:gd name="T4" fmla="*/ 237529 w 698"/>
                  <a:gd name="T5" fmla="*/ 231420 h 698"/>
                  <a:gd name="T6" fmla="*/ 230702 w 698"/>
                  <a:gd name="T7" fmla="*/ 237888 h 698"/>
                  <a:gd name="T8" fmla="*/ 230702 w 698"/>
                  <a:gd name="T9" fmla="*/ 237888 h 698"/>
                  <a:gd name="T10" fmla="*/ 185064 w 698"/>
                  <a:gd name="T11" fmla="*/ 237888 h 698"/>
                  <a:gd name="T12" fmla="*/ 23717 w 698"/>
                  <a:gd name="T13" fmla="*/ 76901 h 698"/>
                  <a:gd name="T14" fmla="*/ 23717 w 698"/>
                  <a:gd name="T15" fmla="*/ 76901 h 698"/>
                  <a:gd name="T16" fmla="*/ 0 w 698"/>
                  <a:gd name="T17" fmla="*/ 26951 h 698"/>
                  <a:gd name="T18" fmla="*/ 0 w 698"/>
                  <a:gd name="T19" fmla="*/ 26951 h 698"/>
                  <a:gd name="T20" fmla="*/ 26592 w 698"/>
                  <a:gd name="T21" fmla="*/ 719 h 698"/>
                  <a:gd name="T22" fmla="*/ 26592 w 698"/>
                  <a:gd name="T23" fmla="*/ 719 h 698"/>
                  <a:gd name="T24" fmla="*/ 76182 w 698"/>
                  <a:gd name="T25" fmla="*/ 24076 h 698"/>
                  <a:gd name="T26" fmla="*/ 237529 w 698"/>
                  <a:gd name="T27" fmla="*/ 185064 h 6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98" h="698">
                    <a:moveTo>
                      <a:pt x="661" y="515"/>
                    </a:moveTo>
                    <a:lnTo>
                      <a:pt x="661" y="515"/>
                    </a:lnTo>
                    <a:cubicBezTo>
                      <a:pt x="697" y="551"/>
                      <a:pt x="697" y="608"/>
                      <a:pt x="661" y="644"/>
                    </a:cubicBezTo>
                    <a:lnTo>
                      <a:pt x="642" y="662"/>
                    </a:lnTo>
                    <a:cubicBezTo>
                      <a:pt x="608" y="697"/>
                      <a:pt x="550" y="697"/>
                      <a:pt x="515" y="662"/>
                    </a:cubicBezTo>
                    <a:lnTo>
                      <a:pt x="66" y="214"/>
                    </a:lnTo>
                    <a:cubicBezTo>
                      <a:pt x="31" y="178"/>
                      <a:pt x="2" y="116"/>
                      <a:pt x="0" y="75"/>
                    </a:cubicBezTo>
                    <a:cubicBezTo>
                      <a:pt x="0" y="34"/>
                      <a:pt x="33" y="0"/>
                      <a:pt x="74" y="2"/>
                    </a:cubicBezTo>
                    <a:cubicBezTo>
                      <a:pt x="115" y="2"/>
                      <a:pt x="177" y="32"/>
                      <a:pt x="212" y="67"/>
                    </a:cubicBezTo>
                    <a:lnTo>
                      <a:pt x="661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05" name="Freeform 14">
                <a:extLst>
                  <a:ext uri="{FF2B5EF4-FFF2-40B4-BE49-F238E27FC236}">
                    <a16:creationId xmlns:a16="http://schemas.microsoft.com/office/drawing/2014/main" id="{8DC52A58-B175-794B-B84F-62263335B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4049713"/>
                <a:ext cx="349250" cy="349250"/>
              </a:xfrm>
              <a:custGeom>
                <a:avLst/>
                <a:gdLst>
                  <a:gd name="T0" fmla="*/ 52154 w 971"/>
                  <a:gd name="T1" fmla="*/ 334518 h 972"/>
                  <a:gd name="T2" fmla="*/ 52154 w 971"/>
                  <a:gd name="T3" fmla="*/ 334518 h 972"/>
                  <a:gd name="T4" fmla="*/ 10071 w 971"/>
                  <a:gd name="T5" fmla="*/ 338471 h 972"/>
                  <a:gd name="T6" fmla="*/ 10071 w 971"/>
                  <a:gd name="T7" fmla="*/ 338471 h 972"/>
                  <a:gd name="T8" fmla="*/ 14387 w 971"/>
                  <a:gd name="T9" fmla="*/ 296431 h 972"/>
                  <a:gd name="T10" fmla="*/ 287745 w 971"/>
                  <a:gd name="T11" fmla="*/ 23715 h 972"/>
                  <a:gd name="T12" fmla="*/ 287745 w 971"/>
                  <a:gd name="T13" fmla="*/ 23715 h 972"/>
                  <a:gd name="T14" fmla="*/ 329827 w 971"/>
                  <a:gd name="T15" fmla="*/ 359 h 972"/>
                  <a:gd name="T16" fmla="*/ 329827 w 971"/>
                  <a:gd name="T17" fmla="*/ 359 h 972"/>
                  <a:gd name="T18" fmla="*/ 348890 w 971"/>
                  <a:gd name="T19" fmla="*/ 19403 h 972"/>
                  <a:gd name="T20" fmla="*/ 348890 w 971"/>
                  <a:gd name="T21" fmla="*/ 19403 h 972"/>
                  <a:gd name="T22" fmla="*/ 325511 w 971"/>
                  <a:gd name="T23" fmla="*/ 61801 h 972"/>
                  <a:gd name="T24" fmla="*/ 52154 w 971"/>
                  <a:gd name="T25" fmla="*/ 334518 h 9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71" h="972">
                    <a:moveTo>
                      <a:pt x="145" y="931"/>
                    </a:moveTo>
                    <a:lnTo>
                      <a:pt x="145" y="931"/>
                    </a:lnTo>
                    <a:cubicBezTo>
                      <a:pt x="110" y="966"/>
                      <a:pt x="58" y="971"/>
                      <a:pt x="28" y="942"/>
                    </a:cubicBezTo>
                    <a:cubicBezTo>
                      <a:pt x="0" y="913"/>
                      <a:pt x="4" y="861"/>
                      <a:pt x="40" y="825"/>
                    </a:cubicBezTo>
                    <a:lnTo>
                      <a:pt x="800" y="66"/>
                    </a:lnTo>
                    <a:cubicBezTo>
                      <a:pt x="834" y="31"/>
                      <a:pt x="888" y="1"/>
                      <a:pt x="917" y="1"/>
                    </a:cubicBezTo>
                    <a:cubicBezTo>
                      <a:pt x="947" y="0"/>
                      <a:pt x="970" y="24"/>
                      <a:pt x="970" y="54"/>
                    </a:cubicBezTo>
                    <a:cubicBezTo>
                      <a:pt x="969" y="84"/>
                      <a:pt x="940" y="136"/>
                      <a:pt x="905" y="172"/>
                    </a:cubicBezTo>
                    <a:lnTo>
                      <a:pt x="145" y="9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42" name="Group 4">
              <a:extLst>
                <a:ext uri="{FF2B5EF4-FFF2-40B4-BE49-F238E27FC236}">
                  <a16:creationId xmlns:a16="http://schemas.microsoft.com/office/drawing/2014/main" id="{ED1020E9-B564-7D4B-9AC0-E9DADF053E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0106" y="797571"/>
              <a:ext cx="1657884" cy="914329"/>
              <a:chOff x="5265738" y="5084763"/>
              <a:chExt cx="2481262" cy="136842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82" name="Freeform 20">
                <a:extLst>
                  <a:ext uri="{FF2B5EF4-FFF2-40B4-BE49-F238E27FC236}">
                    <a16:creationId xmlns:a16="http://schemas.microsoft.com/office/drawing/2014/main" id="{F64A08D9-73F9-164E-9F53-A6F628725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3913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3" name="Freeform 25">
                <a:extLst>
                  <a:ext uri="{FF2B5EF4-FFF2-40B4-BE49-F238E27FC236}">
                    <a16:creationId xmlns:a16="http://schemas.microsoft.com/office/drawing/2014/main" id="{2C1940B3-3D8C-E74F-ABFE-A25B8A36B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230813"/>
                <a:ext cx="180975" cy="180975"/>
              </a:xfrm>
              <a:custGeom>
                <a:avLst/>
                <a:gdLst>
                  <a:gd name="T0" fmla="*/ 0 w 501"/>
                  <a:gd name="T1" fmla="*/ 180614 h 501"/>
                  <a:gd name="T2" fmla="*/ 180614 w 501"/>
                  <a:gd name="T3" fmla="*/ 0 h 501"/>
                  <a:gd name="T4" fmla="*/ 0 w 501"/>
                  <a:gd name="T5" fmla="*/ 0 h 501"/>
                  <a:gd name="T6" fmla="*/ 0 w 501"/>
                  <a:gd name="T7" fmla="*/ 180614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1">
                    <a:moveTo>
                      <a:pt x="0" y="500"/>
                    </a:moveTo>
                    <a:lnTo>
                      <a:pt x="500" y="0"/>
                    </a:lnTo>
                    <a:lnTo>
                      <a:pt x="0" y="0"/>
                    </a:lnTo>
                    <a:lnTo>
                      <a:pt x="0" y="5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4" name="Freeform 26">
                <a:extLst>
                  <a:ext uri="{FF2B5EF4-FFF2-40B4-BE49-F238E27FC236}">
                    <a16:creationId xmlns:a16="http://schemas.microsoft.com/office/drawing/2014/main" id="{603947E6-9B90-5947-8076-A24CA8603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884863"/>
                <a:ext cx="180975" cy="180975"/>
              </a:xfrm>
              <a:custGeom>
                <a:avLst/>
                <a:gdLst>
                  <a:gd name="T0" fmla="*/ 180614 w 501"/>
                  <a:gd name="T1" fmla="*/ 180614 h 502"/>
                  <a:gd name="T2" fmla="*/ 0 w 501"/>
                  <a:gd name="T3" fmla="*/ 0 h 502"/>
                  <a:gd name="T4" fmla="*/ 0 w 501"/>
                  <a:gd name="T5" fmla="*/ 180614 h 502"/>
                  <a:gd name="T6" fmla="*/ 180614 w 501"/>
                  <a:gd name="T7" fmla="*/ 180614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2">
                    <a:moveTo>
                      <a:pt x="500" y="501"/>
                    </a:moveTo>
                    <a:lnTo>
                      <a:pt x="0" y="0"/>
                    </a:lnTo>
                    <a:lnTo>
                      <a:pt x="0" y="501"/>
                    </a:lnTo>
                    <a:lnTo>
                      <a:pt x="500" y="50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5" name="Freeform 27">
                <a:extLst>
                  <a:ext uri="{FF2B5EF4-FFF2-40B4-BE49-F238E27FC236}">
                    <a16:creationId xmlns:a16="http://schemas.microsoft.com/office/drawing/2014/main" id="{F34C8DFA-C1CC-934B-8EB5-ADCF4E2F7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884863"/>
                <a:ext cx="180975" cy="180975"/>
              </a:xfrm>
              <a:custGeom>
                <a:avLst/>
                <a:gdLst>
                  <a:gd name="T0" fmla="*/ 180614 w 502"/>
                  <a:gd name="T1" fmla="*/ 0 h 502"/>
                  <a:gd name="T2" fmla="*/ 0 w 502"/>
                  <a:gd name="T3" fmla="*/ 180614 h 502"/>
                  <a:gd name="T4" fmla="*/ 180614 w 502"/>
                  <a:gd name="T5" fmla="*/ 180614 h 502"/>
                  <a:gd name="T6" fmla="*/ 180614 w 502"/>
                  <a:gd name="T7" fmla="*/ 0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2">
                    <a:moveTo>
                      <a:pt x="501" y="0"/>
                    </a:moveTo>
                    <a:lnTo>
                      <a:pt x="0" y="501"/>
                    </a:lnTo>
                    <a:lnTo>
                      <a:pt x="501" y="501"/>
                    </a:lnTo>
                    <a:lnTo>
                      <a:pt x="50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6" name="Freeform 15">
                <a:extLst>
                  <a:ext uri="{FF2B5EF4-FFF2-40B4-BE49-F238E27FC236}">
                    <a16:creationId xmlns:a16="http://schemas.microsoft.com/office/drawing/2014/main" id="{4FC90007-A7BA-B044-9786-16F48D822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5738" y="5329238"/>
                <a:ext cx="2252662" cy="1123950"/>
              </a:xfrm>
              <a:custGeom>
                <a:avLst/>
                <a:gdLst>
                  <a:gd name="T0" fmla="*/ 2219905 w 6258"/>
                  <a:gd name="T1" fmla="*/ 1123590 h 3124"/>
                  <a:gd name="T2" fmla="*/ 64794 w 6258"/>
                  <a:gd name="T3" fmla="*/ 1123590 h 3124"/>
                  <a:gd name="T4" fmla="*/ 64794 w 6258"/>
                  <a:gd name="T5" fmla="*/ 1123590 h 3124"/>
                  <a:gd name="T6" fmla="*/ 0 w 6258"/>
                  <a:gd name="T7" fmla="*/ 1058470 h 3124"/>
                  <a:gd name="T8" fmla="*/ 0 w 6258"/>
                  <a:gd name="T9" fmla="*/ 32380 h 3124"/>
                  <a:gd name="T10" fmla="*/ 0 w 6258"/>
                  <a:gd name="T11" fmla="*/ 32380 h 3124"/>
                  <a:gd name="T12" fmla="*/ 32397 w 6258"/>
                  <a:gd name="T13" fmla="*/ 0 h 3124"/>
                  <a:gd name="T14" fmla="*/ 32397 w 6258"/>
                  <a:gd name="T15" fmla="*/ 0 h 3124"/>
                  <a:gd name="T16" fmla="*/ 64794 w 6258"/>
                  <a:gd name="T17" fmla="*/ 32380 h 3124"/>
                  <a:gd name="T18" fmla="*/ 64794 w 6258"/>
                  <a:gd name="T19" fmla="*/ 1058470 h 3124"/>
                  <a:gd name="T20" fmla="*/ 2219905 w 6258"/>
                  <a:gd name="T21" fmla="*/ 1058470 h 3124"/>
                  <a:gd name="T22" fmla="*/ 2219905 w 6258"/>
                  <a:gd name="T23" fmla="*/ 1058470 h 3124"/>
                  <a:gd name="T24" fmla="*/ 2252302 w 6258"/>
                  <a:gd name="T25" fmla="*/ 1090850 h 3124"/>
                  <a:gd name="T26" fmla="*/ 2252302 w 6258"/>
                  <a:gd name="T27" fmla="*/ 1090850 h 3124"/>
                  <a:gd name="T28" fmla="*/ 2219905 w 6258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58" h="3124">
                    <a:moveTo>
                      <a:pt x="6167" y="3123"/>
                    </a:moveTo>
                    <a:lnTo>
                      <a:pt x="180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0"/>
                    </a:lnTo>
                    <a:cubicBezTo>
                      <a:pt x="0" y="40"/>
                      <a:pt x="40" y="0"/>
                      <a:pt x="90" y="0"/>
                    </a:cubicBezTo>
                    <a:cubicBezTo>
                      <a:pt x="140" y="0"/>
                      <a:pt x="180" y="40"/>
                      <a:pt x="180" y="90"/>
                    </a:cubicBezTo>
                    <a:lnTo>
                      <a:pt x="180" y="2942"/>
                    </a:lnTo>
                    <a:lnTo>
                      <a:pt x="6167" y="2942"/>
                    </a:lnTo>
                    <a:cubicBezTo>
                      <a:pt x="6217" y="2942"/>
                      <a:pt x="6257" y="2982"/>
                      <a:pt x="6257" y="3032"/>
                    </a:cubicBezTo>
                    <a:cubicBezTo>
                      <a:pt x="6257" y="3082"/>
                      <a:pt x="6217" y="3123"/>
                      <a:pt x="6167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7" name="Freeform 16">
                <a:extLst>
                  <a:ext uri="{FF2B5EF4-FFF2-40B4-BE49-F238E27FC236}">
                    <a16:creationId xmlns:a16="http://schemas.microsoft.com/office/drawing/2014/main" id="{3A839B11-8592-7848-BAEF-7D49060D4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0038" y="5214938"/>
                <a:ext cx="2254250" cy="1123950"/>
              </a:xfrm>
              <a:custGeom>
                <a:avLst/>
                <a:gdLst>
                  <a:gd name="T0" fmla="*/ 2221120 w 6260"/>
                  <a:gd name="T1" fmla="*/ 1123590 h 3124"/>
                  <a:gd name="T2" fmla="*/ 65179 w 6260"/>
                  <a:gd name="T3" fmla="*/ 1123590 h 3124"/>
                  <a:gd name="T4" fmla="*/ 65179 w 6260"/>
                  <a:gd name="T5" fmla="*/ 1123590 h 3124"/>
                  <a:gd name="T6" fmla="*/ 0 w 6260"/>
                  <a:gd name="T7" fmla="*/ 1058470 h 3124"/>
                  <a:gd name="T8" fmla="*/ 0 w 6260"/>
                  <a:gd name="T9" fmla="*/ 32740 h 3124"/>
                  <a:gd name="T10" fmla="*/ 0 w 6260"/>
                  <a:gd name="T11" fmla="*/ 32740 h 3124"/>
                  <a:gd name="T12" fmla="*/ 32769 w 6260"/>
                  <a:gd name="T13" fmla="*/ 0 h 3124"/>
                  <a:gd name="T14" fmla="*/ 32769 w 6260"/>
                  <a:gd name="T15" fmla="*/ 0 h 3124"/>
                  <a:gd name="T16" fmla="*/ 65179 w 6260"/>
                  <a:gd name="T17" fmla="*/ 32740 h 3124"/>
                  <a:gd name="T18" fmla="*/ 65179 w 6260"/>
                  <a:gd name="T19" fmla="*/ 1058470 h 3124"/>
                  <a:gd name="T20" fmla="*/ 2221120 w 6260"/>
                  <a:gd name="T21" fmla="*/ 1058470 h 3124"/>
                  <a:gd name="T22" fmla="*/ 2221120 w 6260"/>
                  <a:gd name="T23" fmla="*/ 1058470 h 3124"/>
                  <a:gd name="T24" fmla="*/ 2253890 w 6260"/>
                  <a:gd name="T25" fmla="*/ 1091210 h 3124"/>
                  <a:gd name="T26" fmla="*/ 2253890 w 6260"/>
                  <a:gd name="T27" fmla="*/ 1091210 h 3124"/>
                  <a:gd name="T28" fmla="*/ 2221120 w 6260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60" h="3124">
                    <a:moveTo>
                      <a:pt x="6168" y="3123"/>
                    </a:moveTo>
                    <a:lnTo>
                      <a:pt x="181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1"/>
                    </a:cubicBezTo>
                    <a:lnTo>
                      <a:pt x="181" y="2942"/>
                    </a:lnTo>
                    <a:lnTo>
                      <a:pt x="6168" y="2942"/>
                    </a:lnTo>
                    <a:cubicBezTo>
                      <a:pt x="6218" y="2942"/>
                      <a:pt x="6259" y="2983"/>
                      <a:pt x="6259" y="3033"/>
                    </a:cubicBezTo>
                    <a:cubicBezTo>
                      <a:pt x="6259" y="3083"/>
                      <a:pt x="6218" y="3123"/>
                      <a:pt x="6168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8" name="Freeform 17">
                <a:extLst>
                  <a:ext uri="{FF2B5EF4-FFF2-40B4-BE49-F238E27FC236}">
                    <a16:creationId xmlns:a16="http://schemas.microsoft.com/office/drawing/2014/main" id="{A69C59D5-B29F-5145-B594-28D2D33C0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4350" y="5195888"/>
                <a:ext cx="2051050" cy="903287"/>
              </a:xfrm>
              <a:custGeom>
                <a:avLst/>
                <a:gdLst>
                  <a:gd name="T0" fmla="*/ 65141 w 5699"/>
                  <a:gd name="T1" fmla="*/ 65215 h 2507"/>
                  <a:gd name="T2" fmla="*/ 65141 w 5699"/>
                  <a:gd name="T3" fmla="*/ 837711 h 2507"/>
                  <a:gd name="T4" fmla="*/ 1985549 w 5699"/>
                  <a:gd name="T5" fmla="*/ 837711 h 2507"/>
                  <a:gd name="T6" fmla="*/ 1985549 w 5699"/>
                  <a:gd name="T7" fmla="*/ 65215 h 2507"/>
                  <a:gd name="T8" fmla="*/ 65141 w 5699"/>
                  <a:gd name="T9" fmla="*/ 65215 h 2507"/>
                  <a:gd name="T10" fmla="*/ 1985549 w 5699"/>
                  <a:gd name="T11" fmla="*/ 837711 h 2507"/>
                  <a:gd name="T12" fmla="*/ 1985549 w 5699"/>
                  <a:gd name="T13" fmla="*/ 870499 h 2507"/>
                  <a:gd name="T14" fmla="*/ 1985549 w 5699"/>
                  <a:gd name="T15" fmla="*/ 837711 h 2507"/>
                  <a:gd name="T16" fmla="*/ 1985549 w 5699"/>
                  <a:gd name="T17" fmla="*/ 902927 h 2507"/>
                  <a:gd name="T18" fmla="*/ 65141 w 5699"/>
                  <a:gd name="T19" fmla="*/ 902927 h 2507"/>
                  <a:gd name="T20" fmla="*/ 65141 w 5699"/>
                  <a:gd name="T21" fmla="*/ 902927 h 2507"/>
                  <a:gd name="T22" fmla="*/ 0 w 5699"/>
                  <a:gd name="T23" fmla="*/ 837711 h 2507"/>
                  <a:gd name="T24" fmla="*/ 0 w 5699"/>
                  <a:gd name="T25" fmla="*/ 65215 h 2507"/>
                  <a:gd name="T26" fmla="*/ 0 w 5699"/>
                  <a:gd name="T27" fmla="*/ 65215 h 2507"/>
                  <a:gd name="T28" fmla="*/ 65141 w 5699"/>
                  <a:gd name="T29" fmla="*/ 0 h 2507"/>
                  <a:gd name="T30" fmla="*/ 1985549 w 5699"/>
                  <a:gd name="T31" fmla="*/ 0 h 2507"/>
                  <a:gd name="T32" fmla="*/ 1985549 w 5699"/>
                  <a:gd name="T33" fmla="*/ 0 h 2507"/>
                  <a:gd name="T34" fmla="*/ 2050690 w 5699"/>
                  <a:gd name="T35" fmla="*/ 65215 h 2507"/>
                  <a:gd name="T36" fmla="*/ 2050690 w 5699"/>
                  <a:gd name="T37" fmla="*/ 837711 h 2507"/>
                  <a:gd name="T38" fmla="*/ 2050690 w 5699"/>
                  <a:gd name="T39" fmla="*/ 837711 h 2507"/>
                  <a:gd name="T40" fmla="*/ 1985549 w 5699"/>
                  <a:gd name="T41" fmla="*/ 902927 h 25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699" h="2507">
                    <a:moveTo>
                      <a:pt x="181" y="181"/>
                    </a:moveTo>
                    <a:lnTo>
                      <a:pt x="181" y="2325"/>
                    </a:lnTo>
                    <a:lnTo>
                      <a:pt x="5517" y="2325"/>
                    </a:lnTo>
                    <a:lnTo>
                      <a:pt x="5517" y="181"/>
                    </a:lnTo>
                    <a:lnTo>
                      <a:pt x="181" y="181"/>
                    </a:lnTo>
                    <a:close/>
                    <a:moveTo>
                      <a:pt x="5517" y="2325"/>
                    </a:moveTo>
                    <a:lnTo>
                      <a:pt x="5517" y="2416"/>
                    </a:lnTo>
                    <a:lnTo>
                      <a:pt x="5517" y="2325"/>
                    </a:lnTo>
                    <a:close/>
                    <a:moveTo>
                      <a:pt x="5517" y="2506"/>
                    </a:moveTo>
                    <a:lnTo>
                      <a:pt x="181" y="2506"/>
                    </a:lnTo>
                    <a:cubicBezTo>
                      <a:pt x="81" y="2506"/>
                      <a:pt x="0" y="2425"/>
                      <a:pt x="0" y="2325"/>
                    </a:cubicBezTo>
                    <a:lnTo>
                      <a:pt x="0" y="181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5517" y="0"/>
                    </a:lnTo>
                    <a:cubicBezTo>
                      <a:pt x="5617" y="0"/>
                      <a:pt x="5698" y="81"/>
                      <a:pt x="5698" y="181"/>
                    </a:cubicBezTo>
                    <a:lnTo>
                      <a:pt x="5698" y="2325"/>
                    </a:lnTo>
                    <a:cubicBezTo>
                      <a:pt x="5698" y="2425"/>
                      <a:pt x="5617" y="2506"/>
                      <a:pt x="5517" y="25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9" name="Freeform 18">
                <a:extLst>
                  <a:ext uri="{FF2B5EF4-FFF2-40B4-BE49-F238E27FC236}">
                    <a16:creationId xmlns:a16="http://schemas.microsoft.com/office/drawing/2014/main" id="{9941185C-6ADC-C94E-8344-C586EB6A6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4338" y="5084763"/>
                <a:ext cx="2252662" cy="1123950"/>
              </a:xfrm>
              <a:custGeom>
                <a:avLst/>
                <a:gdLst>
                  <a:gd name="T0" fmla="*/ 65143 w 6259"/>
                  <a:gd name="T1" fmla="*/ 64781 h 3123"/>
                  <a:gd name="T2" fmla="*/ 65143 w 6259"/>
                  <a:gd name="T3" fmla="*/ 1058809 h 3123"/>
                  <a:gd name="T4" fmla="*/ 2187519 w 6259"/>
                  <a:gd name="T5" fmla="*/ 1058809 h 3123"/>
                  <a:gd name="T6" fmla="*/ 2187519 w 6259"/>
                  <a:gd name="T7" fmla="*/ 64781 h 3123"/>
                  <a:gd name="T8" fmla="*/ 65143 w 6259"/>
                  <a:gd name="T9" fmla="*/ 64781 h 3123"/>
                  <a:gd name="T10" fmla="*/ 2187519 w 6259"/>
                  <a:gd name="T11" fmla="*/ 1058809 h 3123"/>
                  <a:gd name="T12" fmla="*/ 2187519 w 6259"/>
                  <a:gd name="T13" fmla="*/ 1091200 h 3123"/>
                  <a:gd name="T14" fmla="*/ 2187519 w 6259"/>
                  <a:gd name="T15" fmla="*/ 1058809 h 3123"/>
                  <a:gd name="T16" fmla="*/ 2187519 w 6259"/>
                  <a:gd name="T17" fmla="*/ 1123590 h 3123"/>
                  <a:gd name="T18" fmla="*/ 65143 w 6259"/>
                  <a:gd name="T19" fmla="*/ 1123590 h 3123"/>
                  <a:gd name="T20" fmla="*/ 65143 w 6259"/>
                  <a:gd name="T21" fmla="*/ 1123590 h 3123"/>
                  <a:gd name="T22" fmla="*/ 0 w 6259"/>
                  <a:gd name="T23" fmla="*/ 1058809 h 3123"/>
                  <a:gd name="T24" fmla="*/ 0 w 6259"/>
                  <a:gd name="T25" fmla="*/ 64781 h 3123"/>
                  <a:gd name="T26" fmla="*/ 0 w 6259"/>
                  <a:gd name="T27" fmla="*/ 64781 h 3123"/>
                  <a:gd name="T28" fmla="*/ 65143 w 6259"/>
                  <a:gd name="T29" fmla="*/ 0 h 3123"/>
                  <a:gd name="T30" fmla="*/ 2187519 w 6259"/>
                  <a:gd name="T31" fmla="*/ 0 h 3123"/>
                  <a:gd name="T32" fmla="*/ 2187519 w 6259"/>
                  <a:gd name="T33" fmla="*/ 0 h 3123"/>
                  <a:gd name="T34" fmla="*/ 2252302 w 6259"/>
                  <a:gd name="T35" fmla="*/ 64781 h 3123"/>
                  <a:gd name="T36" fmla="*/ 2252302 w 6259"/>
                  <a:gd name="T37" fmla="*/ 1058809 h 3123"/>
                  <a:gd name="T38" fmla="*/ 2252302 w 6259"/>
                  <a:gd name="T39" fmla="*/ 1058809 h 3123"/>
                  <a:gd name="T40" fmla="*/ 2187519 w 6259"/>
                  <a:gd name="T41" fmla="*/ 1123590 h 3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259" h="3123">
                    <a:moveTo>
                      <a:pt x="181" y="180"/>
                    </a:moveTo>
                    <a:lnTo>
                      <a:pt x="181" y="2942"/>
                    </a:lnTo>
                    <a:lnTo>
                      <a:pt x="6078" y="2942"/>
                    </a:lnTo>
                    <a:lnTo>
                      <a:pt x="6078" y="180"/>
                    </a:lnTo>
                    <a:lnTo>
                      <a:pt x="181" y="180"/>
                    </a:lnTo>
                    <a:close/>
                    <a:moveTo>
                      <a:pt x="6078" y="2942"/>
                    </a:moveTo>
                    <a:lnTo>
                      <a:pt x="6078" y="3032"/>
                    </a:lnTo>
                    <a:lnTo>
                      <a:pt x="6078" y="2942"/>
                    </a:lnTo>
                    <a:close/>
                    <a:moveTo>
                      <a:pt x="6078" y="3122"/>
                    </a:moveTo>
                    <a:lnTo>
                      <a:pt x="181" y="3122"/>
                    </a:lnTo>
                    <a:cubicBezTo>
                      <a:pt x="81" y="3122"/>
                      <a:pt x="0" y="3041"/>
                      <a:pt x="0" y="2942"/>
                    </a:cubicBezTo>
                    <a:lnTo>
                      <a:pt x="0" y="180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6078" y="0"/>
                    </a:lnTo>
                    <a:cubicBezTo>
                      <a:pt x="6177" y="0"/>
                      <a:pt x="6258" y="81"/>
                      <a:pt x="6258" y="180"/>
                    </a:cubicBezTo>
                    <a:lnTo>
                      <a:pt x="6258" y="2942"/>
                    </a:lnTo>
                    <a:cubicBezTo>
                      <a:pt x="6258" y="3041"/>
                      <a:pt x="6177" y="3122"/>
                      <a:pt x="6078" y="312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0" name="Freeform 19">
                <a:extLst>
                  <a:ext uri="{FF2B5EF4-FFF2-40B4-BE49-F238E27FC236}">
                    <a16:creationId xmlns:a16="http://schemas.microsoft.com/office/drawing/2014/main" id="{ABC8BA23-450D-0A41-9208-DA30B6E7E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788" y="5273675"/>
                <a:ext cx="639762" cy="747713"/>
              </a:xfrm>
              <a:custGeom>
                <a:avLst/>
                <a:gdLst>
                  <a:gd name="T0" fmla="*/ 319521 w 1778"/>
                  <a:gd name="T1" fmla="*/ 65159 h 2077"/>
                  <a:gd name="T2" fmla="*/ 319521 w 1778"/>
                  <a:gd name="T3" fmla="*/ 65159 h 2077"/>
                  <a:gd name="T4" fmla="*/ 64768 w 1778"/>
                  <a:gd name="T5" fmla="*/ 373677 h 2077"/>
                  <a:gd name="T6" fmla="*/ 64768 w 1778"/>
                  <a:gd name="T7" fmla="*/ 373677 h 2077"/>
                  <a:gd name="T8" fmla="*/ 319521 w 1778"/>
                  <a:gd name="T9" fmla="*/ 682194 h 2077"/>
                  <a:gd name="T10" fmla="*/ 319521 w 1778"/>
                  <a:gd name="T11" fmla="*/ 682194 h 2077"/>
                  <a:gd name="T12" fmla="*/ 574275 w 1778"/>
                  <a:gd name="T13" fmla="*/ 373677 h 2077"/>
                  <a:gd name="T14" fmla="*/ 574275 w 1778"/>
                  <a:gd name="T15" fmla="*/ 373677 h 2077"/>
                  <a:gd name="T16" fmla="*/ 319521 w 1778"/>
                  <a:gd name="T17" fmla="*/ 65159 h 2077"/>
                  <a:gd name="T18" fmla="*/ 319521 w 1778"/>
                  <a:gd name="T19" fmla="*/ 747353 h 2077"/>
                  <a:gd name="T20" fmla="*/ 319521 w 1778"/>
                  <a:gd name="T21" fmla="*/ 747353 h 2077"/>
                  <a:gd name="T22" fmla="*/ 0 w 1778"/>
                  <a:gd name="T23" fmla="*/ 373677 h 2077"/>
                  <a:gd name="T24" fmla="*/ 0 w 1778"/>
                  <a:gd name="T25" fmla="*/ 373677 h 2077"/>
                  <a:gd name="T26" fmla="*/ 319521 w 1778"/>
                  <a:gd name="T27" fmla="*/ 0 h 2077"/>
                  <a:gd name="T28" fmla="*/ 319521 w 1778"/>
                  <a:gd name="T29" fmla="*/ 0 h 2077"/>
                  <a:gd name="T30" fmla="*/ 639402 w 1778"/>
                  <a:gd name="T31" fmla="*/ 373677 h 2077"/>
                  <a:gd name="T32" fmla="*/ 639402 w 1778"/>
                  <a:gd name="T33" fmla="*/ 373677 h 2077"/>
                  <a:gd name="T34" fmla="*/ 319521 w 1778"/>
                  <a:gd name="T35" fmla="*/ 747353 h 20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78" h="2077">
                    <a:moveTo>
                      <a:pt x="888" y="181"/>
                    </a:moveTo>
                    <a:lnTo>
                      <a:pt x="888" y="181"/>
                    </a:lnTo>
                    <a:cubicBezTo>
                      <a:pt x="498" y="181"/>
                      <a:pt x="180" y="565"/>
                      <a:pt x="180" y="1038"/>
                    </a:cubicBezTo>
                    <a:cubicBezTo>
                      <a:pt x="180" y="1510"/>
                      <a:pt x="498" y="1895"/>
                      <a:pt x="888" y="1895"/>
                    </a:cubicBezTo>
                    <a:cubicBezTo>
                      <a:pt x="1279" y="1895"/>
                      <a:pt x="1596" y="1510"/>
                      <a:pt x="1596" y="1038"/>
                    </a:cubicBezTo>
                    <a:cubicBezTo>
                      <a:pt x="1596" y="565"/>
                      <a:pt x="1279" y="181"/>
                      <a:pt x="888" y="181"/>
                    </a:cubicBezTo>
                    <a:close/>
                    <a:moveTo>
                      <a:pt x="888" y="2076"/>
                    </a:moveTo>
                    <a:lnTo>
                      <a:pt x="888" y="2076"/>
                    </a:lnTo>
                    <a:cubicBezTo>
                      <a:pt x="398" y="2076"/>
                      <a:pt x="0" y="1610"/>
                      <a:pt x="0" y="1038"/>
                    </a:cubicBezTo>
                    <a:cubicBezTo>
                      <a:pt x="0" y="466"/>
                      <a:pt x="398" y="0"/>
                      <a:pt x="888" y="0"/>
                    </a:cubicBezTo>
                    <a:cubicBezTo>
                      <a:pt x="1379" y="0"/>
                      <a:pt x="1777" y="466"/>
                      <a:pt x="1777" y="1038"/>
                    </a:cubicBezTo>
                    <a:cubicBezTo>
                      <a:pt x="1777" y="1610"/>
                      <a:pt x="1379" y="2076"/>
                      <a:pt x="888" y="207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1" name="Freeform 21">
                <a:extLst>
                  <a:ext uri="{FF2B5EF4-FFF2-40B4-BE49-F238E27FC236}">
                    <a16:creationId xmlns:a16="http://schemas.microsoft.com/office/drawing/2014/main" id="{9B0FBCA9-EBB6-B24C-BB7E-055B84C33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50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2" name="Freeform 22">
                <a:extLst>
                  <a:ext uri="{FF2B5EF4-FFF2-40B4-BE49-F238E27FC236}">
                    <a16:creationId xmlns:a16="http://schemas.microsoft.com/office/drawing/2014/main" id="{F7135490-355B-CF4C-99B2-25A9DF114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0000" y="5665788"/>
                <a:ext cx="541338" cy="322262"/>
              </a:xfrm>
              <a:custGeom>
                <a:avLst/>
                <a:gdLst>
                  <a:gd name="T0" fmla="*/ 270489 w 1503"/>
                  <a:gd name="T1" fmla="*/ 0 h 895"/>
                  <a:gd name="T2" fmla="*/ 270489 w 1503"/>
                  <a:gd name="T3" fmla="*/ 0 h 895"/>
                  <a:gd name="T4" fmla="*/ 0 w 1503"/>
                  <a:gd name="T5" fmla="*/ 97219 h 895"/>
                  <a:gd name="T6" fmla="*/ 0 w 1503"/>
                  <a:gd name="T7" fmla="*/ 97219 h 895"/>
                  <a:gd name="T8" fmla="*/ 270489 w 1503"/>
                  <a:gd name="T9" fmla="*/ 321902 h 895"/>
                  <a:gd name="T10" fmla="*/ 270489 w 1503"/>
                  <a:gd name="T11" fmla="*/ 321902 h 895"/>
                  <a:gd name="T12" fmla="*/ 540978 w 1503"/>
                  <a:gd name="T13" fmla="*/ 97219 h 895"/>
                  <a:gd name="T14" fmla="*/ 540978 w 1503"/>
                  <a:gd name="T15" fmla="*/ 97219 h 895"/>
                  <a:gd name="T16" fmla="*/ 270489 w 1503"/>
                  <a:gd name="T17" fmla="*/ 0 h 8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03" h="895">
                    <a:moveTo>
                      <a:pt x="751" y="0"/>
                    </a:moveTo>
                    <a:lnTo>
                      <a:pt x="751" y="0"/>
                    </a:lnTo>
                    <a:cubicBezTo>
                      <a:pt x="466" y="0"/>
                      <a:pt x="204" y="102"/>
                      <a:pt x="0" y="270"/>
                    </a:cubicBezTo>
                    <a:cubicBezTo>
                      <a:pt x="112" y="634"/>
                      <a:pt x="406" y="894"/>
                      <a:pt x="751" y="894"/>
                    </a:cubicBezTo>
                    <a:cubicBezTo>
                      <a:pt x="1097" y="894"/>
                      <a:pt x="1391" y="634"/>
                      <a:pt x="1502" y="270"/>
                    </a:cubicBezTo>
                    <a:cubicBezTo>
                      <a:pt x="1298" y="102"/>
                      <a:pt x="1037" y="0"/>
                      <a:pt x="75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3" name="Freeform 24">
                <a:extLst>
                  <a:ext uri="{FF2B5EF4-FFF2-40B4-BE49-F238E27FC236}">
                    <a16:creationId xmlns:a16="http://schemas.microsoft.com/office/drawing/2014/main" id="{70023394-940E-5F4F-B3B6-2C9B8F84D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875" y="5381625"/>
                <a:ext cx="255588" cy="255588"/>
              </a:xfrm>
              <a:custGeom>
                <a:avLst/>
                <a:gdLst>
                  <a:gd name="T0" fmla="*/ 255229 w 711"/>
                  <a:gd name="T1" fmla="*/ 127614 h 711"/>
                  <a:gd name="T2" fmla="*/ 255229 w 711"/>
                  <a:gd name="T3" fmla="*/ 127614 h 711"/>
                  <a:gd name="T4" fmla="*/ 127614 w 711"/>
                  <a:gd name="T5" fmla="*/ 255229 h 711"/>
                  <a:gd name="T6" fmla="*/ 127614 w 711"/>
                  <a:gd name="T7" fmla="*/ 255229 h 711"/>
                  <a:gd name="T8" fmla="*/ 0 w 711"/>
                  <a:gd name="T9" fmla="*/ 127614 h 711"/>
                  <a:gd name="T10" fmla="*/ 0 w 711"/>
                  <a:gd name="T11" fmla="*/ 127614 h 711"/>
                  <a:gd name="T12" fmla="*/ 127614 w 711"/>
                  <a:gd name="T13" fmla="*/ 0 h 711"/>
                  <a:gd name="T14" fmla="*/ 127614 w 711"/>
                  <a:gd name="T15" fmla="*/ 0 h 711"/>
                  <a:gd name="T16" fmla="*/ 255229 w 711"/>
                  <a:gd name="T17" fmla="*/ 127614 h 7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1" h="711">
                    <a:moveTo>
                      <a:pt x="710" y="355"/>
                    </a:moveTo>
                    <a:lnTo>
                      <a:pt x="710" y="355"/>
                    </a:lnTo>
                    <a:cubicBezTo>
                      <a:pt x="710" y="552"/>
                      <a:pt x="551" y="710"/>
                      <a:pt x="355" y="710"/>
                    </a:cubicBezTo>
                    <a:cubicBezTo>
                      <a:pt x="159" y="710"/>
                      <a:pt x="0" y="552"/>
                      <a:pt x="0" y="355"/>
                    </a:cubicBezTo>
                    <a:cubicBezTo>
                      <a:pt x="0" y="159"/>
                      <a:pt x="159" y="0"/>
                      <a:pt x="355" y="0"/>
                    </a:cubicBezTo>
                    <a:cubicBezTo>
                      <a:pt x="551" y="0"/>
                      <a:pt x="710" y="159"/>
                      <a:pt x="710" y="3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94" name="Freeform 28">
                <a:extLst>
                  <a:ext uri="{FF2B5EF4-FFF2-40B4-BE49-F238E27FC236}">
                    <a16:creationId xmlns:a16="http://schemas.microsoft.com/office/drawing/2014/main" id="{5565D324-444B-C440-B8AB-FAC5A31F1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230813"/>
                <a:ext cx="180975" cy="180975"/>
              </a:xfrm>
              <a:custGeom>
                <a:avLst/>
                <a:gdLst>
                  <a:gd name="T0" fmla="*/ 0 w 502"/>
                  <a:gd name="T1" fmla="*/ 0 h 501"/>
                  <a:gd name="T2" fmla="*/ 180614 w 502"/>
                  <a:gd name="T3" fmla="*/ 180614 h 501"/>
                  <a:gd name="T4" fmla="*/ 180614 w 502"/>
                  <a:gd name="T5" fmla="*/ 0 h 501"/>
                  <a:gd name="T6" fmla="*/ 0 w 502"/>
                  <a:gd name="T7" fmla="*/ 0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1">
                    <a:moveTo>
                      <a:pt x="0" y="0"/>
                    </a:moveTo>
                    <a:lnTo>
                      <a:pt x="501" y="500"/>
                    </a:lnTo>
                    <a:lnTo>
                      <a:pt x="50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7A177E16-6FD7-6B40-BC3C-FEFA8240F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2331" y="-56272"/>
              <a:ext cx="731887" cy="740373"/>
            </a:xfrm>
            <a:custGeom>
              <a:avLst/>
              <a:gdLst>
                <a:gd name="T0" fmla="*/ 403066 w 3041"/>
                <a:gd name="T1" fmla="*/ 553858 h 3079"/>
                <a:gd name="T2" fmla="*/ 551470 w 3041"/>
                <a:gd name="T3" fmla="*/ 702848 h 3079"/>
                <a:gd name="T4" fmla="*/ 551470 w 3041"/>
                <a:gd name="T5" fmla="*/ 405227 h 3079"/>
                <a:gd name="T6" fmla="*/ 337870 w 3041"/>
                <a:gd name="T7" fmla="*/ 553858 h 3079"/>
                <a:gd name="T8" fmla="*/ 551470 w 3041"/>
                <a:gd name="T9" fmla="*/ 340088 h 3079"/>
                <a:gd name="T10" fmla="*/ 551470 w 3041"/>
                <a:gd name="T11" fmla="*/ 767987 h 3079"/>
                <a:gd name="T12" fmla="*/ 320580 w 3041"/>
                <a:gd name="T13" fmla="*/ 843562 h 3079"/>
                <a:gd name="T14" fmla="*/ 416394 w 3041"/>
                <a:gd name="T15" fmla="*/ 898984 h 3079"/>
                <a:gd name="T16" fmla="*/ 436925 w 3041"/>
                <a:gd name="T17" fmla="*/ 1026742 h 3079"/>
                <a:gd name="T18" fmla="*/ 650525 w 3041"/>
                <a:gd name="T19" fmla="*/ 1042577 h 3079"/>
                <a:gd name="T20" fmla="*/ 666374 w 3041"/>
                <a:gd name="T21" fmla="*/ 929214 h 3079"/>
                <a:gd name="T22" fmla="*/ 782719 w 3041"/>
                <a:gd name="T23" fmla="*/ 843562 h 3079"/>
                <a:gd name="T24" fmla="*/ 904108 w 3041"/>
                <a:gd name="T25" fmla="*/ 889987 h 3079"/>
                <a:gd name="T26" fmla="*/ 912032 w 3041"/>
                <a:gd name="T27" fmla="*/ 892146 h 3079"/>
                <a:gd name="T28" fmla="*/ 1024775 w 3041"/>
                <a:gd name="T29" fmla="*/ 712925 h 3079"/>
                <a:gd name="T30" fmla="*/ 1019012 w 3041"/>
                <a:gd name="T31" fmla="*/ 691332 h 3079"/>
                <a:gd name="T32" fmla="*/ 918516 w 3041"/>
                <a:gd name="T33" fmla="*/ 609279 h 3079"/>
                <a:gd name="T34" fmla="*/ 922478 w 3041"/>
                <a:gd name="T35" fmla="*/ 553858 h 3079"/>
                <a:gd name="T36" fmla="*/ 934365 w 3041"/>
                <a:gd name="T37" fmla="*/ 466046 h 3079"/>
                <a:gd name="T38" fmla="*/ 1026216 w 3041"/>
                <a:gd name="T39" fmla="*/ 407386 h 3079"/>
                <a:gd name="T40" fmla="*/ 925720 w 3041"/>
                <a:gd name="T41" fmla="*/ 224206 h 3079"/>
                <a:gd name="T42" fmla="*/ 912032 w 3041"/>
                <a:gd name="T43" fmla="*/ 216289 h 3079"/>
                <a:gd name="T44" fmla="*/ 819460 w 3041"/>
                <a:gd name="T45" fmla="*/ 267032 h 3079"/>
                <a:gd name="T46" fmla="*/ 687266 w 3041"/>
                <a:gd name="T47" fmla="*/ 209091 h 3079"/>
                <a:gd name="T48" fmla="*/ 666374 w 3041"/>
                <a:gd name="T49" fmla="*/ 80973 h 3079"/>
                <a:gd name="T50" fmla="*/ 452774 w 3041"/>
                <a:gd name="T51" fmla="*/ 65139 h 3079"/>
                <a:gd name="T52" fmla="*/ 436925 w 3041"/>
                <a:gd name="T53" fmla="*/ 178861 h 3079"/>
                <a:gd name="T54" fmla="*/ 416394 w 3041"/>
                <a:gd name="T55" fmla="*/ 209091 h 3079"/>
                <a:gd name="T56" fmla="*/ 283839 w 3041"/>
                <a:gd name="T57" fmla="*/ 267032 h 3079"/>
                <a:gd name="T58" fmla="*/ 191267 w 3041"/>
                <a:gd name="T59" fmla="*/ 216289 h 3079"/>
                <a:gd name="T60" fmla="*/ 78524 w 3041"/>
                <a:gd name="T61" fmla="*/ 395150 h 3079"/>
                <a:gd name="T62" fmla="*/ 77083 w 3041"/>
                <a:gd name="T63" fmla="*/ 407386 h 3079"/>
                <a:gd name="T64" fmla="*/ 169295 w 3041"/>
                <a:gd name="T65" fmla="*/ 465687 h 3079"/>
                <a:gd name="T66" fmla="*/ 180822 w 3041"/>
                <a:gd name="T67" fmla="*/ 553858 h 3079"/>
                <a:gd name="T68" fmla="*/ 184784 w 3041"/>
                <a:gd name="T69" fmla="*/ 609279 h 3079"/>
                <a:gd name="T70" fmla="*/ 84287 w 3041"/>
                <a:gd name="T71" fmla="*/ 691332 h 3079"/>
                <a:gd name="T72" fmla="*/ 177580 w 3041"/>
                <a:gd name="T73" fmla="*/ 883869 h 3079"/>
                <a:gd name="T74" fmla="*/ 199192 w 3041"/>
                <a:gd name="T75" fmla="*/ 889987 h 3079"/>
                <a:gd name="T76" fmla="*/ 300409 w 3041"/>
                <a:gd name="T77" fmla="*/ 836724 h 3079"/>
                <a:gd name="T78" fmla="*/ 452774 w 3041"/>
                <a:gd name="T79" fmla="*/ 1107715 h 3079"/>
                <a:gd name="T80" fmla="*/ 371729 w 3041"/>
                <a:gd name="T81" fmla="*/ 950807 h 3079"/>
                <a:gd name="T82" fmla="*/ 231610 w 3041"/>
                <a:gd name="T83" fmla="*/ 946128 h 3079"/>
                <a:gd name="T84" fmla="*/ 121028 w 3041"/>
                <a:gd name="T85" fmla="*/ 916618 h 3079"/>
                <a:gd name="T86" fmla="*/ 51869 w 3041"/>
                <a:gd name="T87" fmla="*/ 634831 h 3079"/>
                <a:gd name="T88" fmla="*/ 115625 w 3041"/>
                <a:gd name="T89" fmla="*/ 553858 h 3079"/>
                <a:gd name="T90" fmla="*/ 51869 w 3041"/>
                <a:gd name="T91" fmla="*/ 473244 h 3079"/>
                <a:gd name="T92" fmla="*/ 14048 w 3041"/>
                <a:gd name="T93" fmla="*/ 424300 h 3079"/>
                <a:gd name="T94" fmla="*/ 121028 w 3041"/>
                <a:gd name="T95" fmla="*/ 191457 h 3079"/>
                <a:gd name="T96" fmla="*/ 231610 w 3041"/>
                <a:gd name="T97" fmla="*/ 161947 h 3079"/>
                <a:gd name="T98" fmla="*/ 371729 w 3041"/>
                <a:gd name="T99" fmla="*/ 157268 h 3079"/>
                <a:gd name="T100" fmla="*/ 452774 w 3041"/>
                <a:gd name="T101" fmla="*/ 0 h 3079"/>
                <a:gd name="T102" fmla="*/ 731571 w 3041"/>
                <a:gd name="T103" fmla="*/ 80973 h 3079"/>
                <a:gd name="T104" fmla="*/ 805412 w 3041"/>
                <a:gd name="T105" fmla="*/ 200094 h 3079"/>
                <a:gd name="T106" fmla="*/ 912032 w 3041"/>
                <a:gd name="T107" fmla="*/ 151150 h 3079"/>
                <a:gd name="T108" fmla="*/ 1080967 w 3041"/>
                <a:gd name="T109" fmla="*/ 362761 h 3079"/>
                <a:gd name="T110" fmla="*/ 1089252 w 3041"/>
                <a:gd name="T111" fmla="*/ 424300 h 3079"/>
                <a:gd name="T112" fmla="*/ 985513 w 3041"/>
                <a:gd name="T113" fmla="*/ 511392 h 3079"/>
                <a:gd name="T114" fmla="*/ 985513 w 3041"/>
                <a:gd name="T115" fmla="*/ 596683 h 3079"/>
                <a:gd name="T116" fmla="*/ 1089252 w 3041"/>
                <a:gd name="T117" fmla="*/ 684135 h 3079"/>
                <a:gd name="T118" fmla="*/ 982271 w 3041"/>
                <a:gd name="T119" fmla="*/ 916618 h 3079"/>
                <a:gd name="T120" fmla="*/ 912032 w 3041"/>
                <a:gd name="T121" fmla="*/ 956925 h 3079"/>
                <a:gd name="T122" fmla="*/ 805412 w 3041"/>
                <a:gd name="T123" fmla="*/ 907981 h 3079"/>
                <a:gd name="T124" fmla="*/ 731571 w 3041"/>
                <a:gd name="T125" fmla="*/ 1026742 h 30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41" h="3079">
                  <a:moveTo>
                    <a:pt x="1531" y="1126"/>
                  </a:moveTo>
                  <a:lnTo>
                    <a:pt x="1531" y="1126"/>
                  </a:lnTo>
                  <a:cubicBezTo>
                    <a:pt x="1303" y="1126"/>
                    <a:pt x="1119" y="1312"/>
                    <a:pt x="1119" y="1539"/>
                  </a:cubicBezTo>
                  <a:cubicBezTo>
                    <a:pt x="1119" y="1767"/>
                    <a:pt x="1303" y="1953"/>
                    <a:pt x="1531" y="1953"/>
                  </a:cubicBezTo>
                  <a:cubicBezTo>
                    <a:pt x="1759" y="1953"/>
                    <a:pt x="1945" y="1767"/>
                    <a:pt x="1945" y="1539"/>
                  </a:cubicBezTo>
                  <a:cubicBezTo>
                    <a:pt x="1945" y="1312"/>
                    <a:pt x="1759" y="1126"/>
                    <a:pt x="1531" y="1126"/>
                  </a:cubicBezTo>
                  <a:close/>
                  <a:moveTo>
                    <a:pt x="1531" y="2134"/>
                  </a:moveTo>
                  <a:lnTo>
                    <a:pt x="1531" y="2134"/>
                  </a:lnTo>
                  <a:cubicBezTo>
                    <a:pt x="1204" y="2134"/>
                    <a:pt x="938" y="1867"/>
                    <a:pt x="938" y="1539"/>
                  </a:cubicBezTo>
                  <a:cubicBezTo>
                    <a:pt x="938" y="1212"/>
                    <a:pt x="1204" y="945"/>
                    <a:pt x="1531" y="945"/>
                  </a:cubicBezTo>
                  <a:cubicBezTo>
                    <a:pt x="1859" y="945"/>
                    <a:pt x="2126" y="1212"/>
                    <a:pt x="2126" y="1539"/>
                  </a:cubicBezTo>
                  <a:cubicBezTo>
                    <a:pt x="2126" y="1867"/>
                    <a:pt x="1859" y="2134"/>
                    <a:pt x="1531" y="2134"/>
                  </a:cubicBezTo>
                  <a:close/>
                  <a:moveTo>
                    <a:pt x="834" y="2325"/>
                  </a:moveTo>
                  <a:lnTo>
                    <a:pt x="834" y="2325"/>
                  </a:lnTo>
                  <a:cubicBezTo>
                    <a:pt x="854" y="2325"/>
                    <a:pt x="874" y="2331"/>
                    <a:pt x="890" y="2344"/>
                  </a:cubicBezTo>
                  <a:cubicBezTo>
                    <a:pt x="970" y="2409"/>
                    <a:pt x="1060" y="2460"/>
                    <a:pt x="1156" y="2498"/>
                  </a:cubicBezTo>
                  <a:cubicBezTo>
                    <a:pt x="1190" y="2511"/>
                    <a:pt x="1213" y="2545"/>
                    <a:pt x="1213" y="2582"/>
                  </a:cubicBezTo>
                  <a:lnTo>
                    <a:pt x="1213" y="2853"/>
                  </a:lnTo>
                  <a:cubicBezTo>
                    <a:pt x="1213" y="2877"/>
                    <a:pt x="1233" y="2897"/>
                    <a:pt x="1257" y="2897"/>
                  </a:cubicBezTo>
                  <a:lnTo>
                    <a:pt x="1806" y="2897"/>
                  </a:lnTo>
                  <a:cubicBezTo>
                    <a:pt x="1830" y="2897"/>
                    <a:pt x="1850" y="2877"/>
                    <a:pt x="1850" y="2853"/>
                  </a:cubicBezTo>
                  <a:lnTo>
                    <a:pt x="1850" y="2582"/>
                  </a:lnTo>
                  <a:cubicBezTo>
                    <a:pt x="1850" y="2545"/>
                    <a:pt x="1873" y="2511"/>
                    <a:pt x="1908" y="2498"/>
                  </a:cubicBezTo>
                  <a:cubicBezTo>
                    <a:pt x="2003" y="2460"/>
                    <a:pt x="2093" y="2409"/>
                    <a:pt x="2173" y="2344"/>
                  </a:cubicBezTo>
                  <a:cubicBezTo>
                    <a:pt x="2202" y="2321"/>
                    <a:pt x="2243" y="2318"/>
                    <a:pt x="2275" y="2337"/>
                  </a:cubicBezTo>
                  <a:lnTo>
                    <a:pt x="2510" y="2473"/>
                  </a:lnTo>
                  <a:cubicBezTo>
                    <a:pt x="2517" y="2476"/>
                    <a:pt x="2524" y="2479"/>
                    <a:pt x="2532" y="2479"/>
                  </a:cubicBezTo>
                  <a:cubicBezTo>
                    <a:pt x="2545" y="2479"/>
                    <a:pt x="2561" y="2473"/>
                    <a:pt x="2570" y="2456"/>
                  </a:cubicBezTo>
                  <a:lnTo>
                    <a:pt x="2845" y="1981"/>
                  </a:lnTo>
                  <a:cubicBezTo>
                    <a:pt x="2853" y="1967"/>
                    <a:pt x="2851" y="1954"/>
                    <a:pt x="2849" y="1947"/>
                  </a:cubicBezTo>
                  <a:cubicBezTo>
                    <a:pt x="2848" y="1941"/>
                    <a:pt x="2842" y="1928"/>
                    <a:pt x="2829" y="1921"/>
                  </a:cubicBezTo>
                  <a:lnTo>
                    <a:pt x="2594" y="1785"/>
                  </a:lnTo>
                  <a:cubicBezTo>
                    <a:pt x="2561" y="1766"/>
                    <a:pt x="2544" y="1730"/>
                    <a:pt x="2550" y="1693"/>
                  </a:cubicBezTo>
                  <a:cubicBezTo>
                    <a:pt x="2557" y="1642"/>
                    <a:pt x="2561" y="1590"/>
                    <a:pt x="2561" y="1539"/>
                  </a:cubicBezTo>
                  <a:cubicBezTo>
                    <a:pt x="2561" y="1488"/>
                    <a:pt x="2557" y="1437"/>
                    <a:pt x="2550" y="1386"/>
                  </a:cubicBezTo>
                  <a:cubicBezTo>
                    <a:pt x="2544" y="1349"/>
                    <a:pt x="2561" y="1313"/>
                    <a:pt x="2594" y="1295"/>
                  </a:cubicBezTo>
                  <a:lnTo>
                    <a:pt x="2829" y="1158"/>
                  </a:lnTo>
                  <a:cubicBezTo>
                    <a:pt x="2842" y="1151"/>
                    <a:pt x="2848" y="1138"/>
                    <a:pt x="2849" y="1132"/>
                  </a:cubicBezTo>
                  <a:cubicBezTo>
                    <a:pt x="2851" y="1125"/>
                    <a:pt x="2853" y="1112"/>
                    <a:pt x="2845" y="1098"/>
                  </a:cubicBezTo>
                  <a:lnTo>
                    <a:pt x="2570" y="623"/>
                  </a:lnTo>
                  <a:cubicBezTo>
                    <a:pt x="2561" y="607"/>
                    <a:pt x="2545" y="601"/>
                    <a:pt x="2532" y="601"/>
                  </a:cubicBezTo>
                  <a:cubicBezTo>
                    <a:pt x="2524" y="601"/>
                    <a:pt x="2517" y="603"/>
                    <a:pt x="2510" y="607"/>
                  </a:cubicBezTo>
                  <a:lnTo>
                    <a:pt x="2275" y="742"/>
                  </a:lnTo>
                  <a:cubicBezTo>
                    <a:pt x="2243" y="760"/>
                    <a:pt x="2202" y="758"/>
                    <a:pt x="2173" y="735"/>
                  </a:cubicBezTo>
                  <a:cubicBezTo>
                    <a:pt x="2092" y="670"/>
                    <a:pt x="2003" y="618"/>
                    <a:pt x="1908" y="581"/>
                  </a:cubicBezTo>
                  <a:cubicBezTo>
                    <a:pt x="1873" y="567"/>
                    <a:pt x="1850" y="535"/>
                    <a:pt x="1850" y="497"/>
                  </a:cubicBezTo>
                  <a:lnTo>
                    <a:pt x="1850" y="225"/>
                  </a:lnTo>
                  <a:cubicBezTo>
                    <a:pt x="1850" y="201"/>
                    <a:pt x="1830" y="181"/>
                    <a:pt x="1806" y="181"/>
                  </a:cubicBezTo>
                  <a:lnTo>
                    <a:pt x="1257" y="181"/>
                  </a:lnTo>
                  <a:cubicBezTo>
                    <a:pt x="1233" y="181"/>
                    <a:pt x="1213" y="201"/>
                    <a:pt x="1213" y="225"/>
                  </a:cubicBezTo>
                  <a:lnTo>
                    <a:pt x="1213" y="497"/>
                  </a:lnTo>
                  <a:cubicBezTo>
                    <a:pt x="1213" y="535"/>
                    <a:pt x="1190" y="567"/>
                    <a:pt x="1156" y="581"/>
                  </a:cubicBezTo>
                  <a:cubicBezTo>
                    <a:pt x="1060" y="618"/>
                    <a:pt x="970" y="670"/>
                    <a:pt x="890" y="735"/>
                  </a:cubicBezTo>
                  <a:cubicBezTo>
                    <a:pt x="861" y="758"/>
                    <a:pt x="821" y="760"/>
                    <a:pt x="788" y="742"/>
                  </a:cubicBezTo>
                  <a:lnTo>
                    <a:pt x="553" y="607"/>
                  </a:lnTo>
                  <a:cubicBezTo>
                    <a:pt x="546" y="603"/>
                    <a:pt x="539" y="601"/>
                    <a:pt x="531" y="601"/>
                  </a:cubicBezTo>
                  <a:cubicBezTo>
                    <a:pt x="519" y="601"/>
                    <a:pt x="502" y="607"/>
                    <a:pt x="493" y="623"/>
                  </a:cubicBezTo>
                  <a:lnTo>
                    <a:pt x="218" y="1098"/>
                  </a:lnTo>
                  <a:cubicBezTo>
                    <a:pt x="210" y="1112"/>
                    <a:pt x="212" y="1125"/>
                    <a:pt x="214" y="1132"/>
                  </a:cubicBezTo>
                  <a:cubicBezTo>
                    <a:pt x="216" y="1138"/>
                    <a:pt x="220" y="1151"/>
                    <a:pt x="234" y="1158"/>
                  </a:cubicBezTo>
                  <a:lnTo>
                    <a:pt x="470" y="1294"/>
                  </a:lnTo>
                  <a:cubicBezTo>
                    <a:pt x="502" y="1313"/>
                    <a:pt x="519" y="1349"/>
                    <a:pt x="513" y="1386"/>
                  </a:cubicBezTo>
                  <a:cubicBezTo>
                    <a:pt x="506" y="1437"/>
                    <a:pt x="502" y="1488"/>
                    <a:pt x="502" y="1539"/>
                  </a:cubicBezTo>
                  <a:cubicBezTo>
                    <a:pt x="502" y="1590"/>
                    <a:pt x="506" y="1642"/>
                    <a:pt x="513" y="1693"/>
                  </a:cubicBezTo>
                  <a:cubicBezTo>
                    <a:pt x="519" y="1730"/>
                    <a:pt x="501" y="1766"/>
                    <a:pt x="470" y="1785"/>
                  </a:cubicBezTo>
                  <a:lnTo>
                    <a:pt x="234" y="1921"/>
                  </a:lnTo>
                  <a:cubicBezTo>
                    <a:pt x="213" y="1932"/>
                    <a:pt x="206" y="1960"/>
                    <a:pt x="218" y="1981"/>
                  </a:cubicBezTo>
                  <a:lnTo>
                    <a:pt x="493" y="2456"/>
                  </a:lnTo>
                  <a:cubicBezTo>
                    <a:pt x="502" y="2473"/>
                    <a:pt x="519" y="2479"/>
                    <a:pt x="531" y="2479"/>
                  </a:cubicBezTo>
                  <a:cubicBezTo>
                    <a:pt x="539" y="2479"/>
                    <a:pt x="546" y="2476"/>
                    <a:pt x="553" y="2473"/>
                  </a:cubicBezTo>
                  <a:lnTo>
                    <a:pt x="788" y="2337"/>
                  </a:lnTo>
                  <a:cubicBezTo>
                    <a:pt x="803" y="2328"/>
                    <a:pt x="818" y="2325"/>
                    <a:pt x="834" y="2325"/>
                  </a:cubicBezTo>
                  <a:close/>
                  <a:moveTo>
                    <a:pt x="1806" y="3078"/>
                  </a:moveTo>
                  <a:lnTo>
                    <a:pt x="1257" y="3078"/>
                  </a:lnTo>
                  <a:cubicBezTo>
                    <a:pt x="1133" y="3078"/>
                    <a:pt x="1032" y="2978"/>
                    <a:pt x="1032" y="2853"/>
                  </a:cubicBezTo>
                  <a:lnTo>
                    <a:pt x="1032" y="2642"/>
                  </a:lnTo>
                  <a:cubicBezTo>
                    <a:pt x="960" y="2609"/>
                    <a:pt x="891" y="2570"/>
                    <a:pt x="827" y="2523"/>
                  </a:cubicBezTo>
                  <a:lnTo>
                    <a:pt x="643" y="2629"/>
                  </a:lnTo>
                  <a:cubicBezTo>
                    <a:pt x="609" y="2649"/>
                    <a:pt x="571" y="2659"/>
                    <a:pt x="531" y="2659"/>
                  </a:cubicBezTo>
                  <a:cubicBezTo>
                    <a:pt x="451" y="2659"/>
                    <a:pt x="376" y="2616"/>
                    <a:pt x="336" y="2547"/>
                  </a:cubicBezTo>
                  <a:lnTo>
                    <a:pt x="61" y="2071"/>
                  </a:lnTo>
                  <a:cubicBezTo>
                    <a:pt x="0" y="1963"/>
                    <a:pt x="37" y="1826"/>
                    <a:pt x="144" y="1764"/>
                  </a:cubicBezTo>
                  <a:lnTo>
                    <a:pt x="327" y="1658"/>
                  </a:lnTo>
                  <a:cubicBezTo>
                    <a:pt x="323" y="1619"/>
                    <a:pt x="321" y="1579"/>
                    <a:pt x="321" y="1539"/>
                  </a:cubicBezTo>
                  <a:cubicBezTo>
                    <a:pt x="321" y="1500"/>
                    <a:pt x="323" y="1460"/>
                    <a:pt x="327" y="1421"/>
                  </a:cubicBezTo>
                  <a:lnTo>
                    <a:pt x="144" y="1315"/>
                  </a:lnTo>
                  <a:cubicBezTo>
                    <a:pt x="92" y="1285"/>
                    <a:pt x="55" y="1237"/>
                    <a:pt x="39" y="1179"/>
                  </a:cubicBezTo>
                  <a:cubicBezTo>
                    <a:pt x="24" y="1121"/>
                    <a:pt x="32" y="1060"/>
                    <a:pt x="62" y="1008"/>
                  </a:cubicBezTo>
                  <a:lnTo>
                    <a:pt x="336" y="532"/>
                  </a:lnTo>
                  <a:cubicBezTo>
                    <a:pt x="376" y="463"/>
                    <a:pt x="451" y="420"/>
                    <a:pt x="531" y="420"/>
                  </a:cubicBezTo>
                  <a:cubicBezTo>
                    <a:pt x="571" y="420"/>
                    <a:pt x="609" y="431"/>
                    <a:pt x="643" y="450"/>
                  </a:cubicBezTo>
                  <a:lnTo>
                    <a:pt x="827" y="556"/>
                  </a:lnTo>
                  <a:cubicBezTo>
                    <a:pt x="891" y="509"/>
                    <a:pt x="960" y="470"/>
                    <a:pt x="1032" y="437"/>
                  </a:cubicBezTo>
                  <a:lnTo>
                    <a:pt x="1032" y="225"/>
                  </a:lnTo>
                  <a:cubicBezTo>
                    <a:pt x="1032" y="102"/>
                    <a:pt x="1133" y="0"/>
                    <a:pt x="1257" y="0"/>
                  </a:cubicBezTo>
                  <a:lnTo>
                    <a:pt x="1806" y="0"/>
                  </a:lnTo>
                  <a:cubicBezTo>
                    <a:pt x="1930" y="0"/>
                    <a:pt x="2031" y="102"/>
                    <a:pt x="2031" y="225"/>
                  </a:cubicBezTo>
                  <a:lnTo>
                    <a:pt x="2031" y="437"/>
                  </a:lnTo>
                  <a:cubicBezTo>
                    <a:pt x="2103" y="470"/>
                    <a:pt x="2172" y="510"/>
                    <a:pt x="2236" y="556"/>
                  </a:cubicBezTo>
                  <a:lnTo>
                    <a:pt x="2420" y="450"/>
                  </a:lnTo>
                  <a:cubicBezTo>
                    <a:pt x="2454" y="431"/>
                    <a:pt x="2493" y="420"/>
                    <a:pt x="2532" y="420"/>
                  </a:cubicBezTo>
                  <a:cubicBezTo>
                    <a:pt x="2612" y="420"/>
                    <a:pt x="2687" y="463"/>
                    <a:pt x="2727" y="532"/>
                  </a:cubicBezTo>
                  <a:lnTo>
                    <a:pt x="3001" y="1008"/>
                  </a:lnTo>
                  <a:cubicBezTo>
                    <a:pt x="3031" y="1060"/>
                    <a:pt x="3040" y="1121"/>
                    <a:pt x="3024" y="1179"/>
                  </a:cubicBezTo>
                  <a:cubicBezTo>
                    <a:pt x="3009" y="1236"/>
                    <a:pt x="2971" y="1285"/>
                    <a:pt x="2919" y="1315"/>
                  </a:cubicBezTo>
                  <a:lnTo>
                    <a:pt x="2736" y="1421"/>
                  </a:lnTo>
                  <a:cubicBezTo>
                    <a:pt x="2740" y="1460"/>
                    <a:pt x="2742" y="1500"/>
                    <a:pt x="2742" y="1539"/>
                  </a:cubicBezTo>
                  <a:cubicBezTo>
                    <a:pt x="2742" y="1579"/>
                    <a:pt x="2740" y="1619"/>
                    <a:pt x="2736" y="1658"/>
                  </a:cubicBezTo>
                  <a:lnTo>
                    <a:pt x="2919" y="1764"/>
                  </a:lnTo>
                  <a:cubicBezTo>
                    <a:pt x="2971" y="1794"/>
                    <a:pt x="3009" y="1842"/>
                    <a:pt x="3024" y="1901"/>
                  </a:cubicBezTo>
                  <a:cubicBezTo>
                    <a:pt x="3040" y="1959"/>
                    <a:pt x="3031" y="2019"/>
                    <a:pt x="3001" y="2071"/>
                  </a:cubicBezTo>
                  <a:lnTo>
                    <a:pt x="2727" y="2547"/>
                  </a:lnTo>
                  <a:cubicBezTo>
                    <a:pt x="2687" y="2616"/>
                    <a:pt x="2612" y="2659"/>
                    <a:pt x="2532" y="2659"/>
                  </a:cubicBezTo>
                  <a:cubicBezTo>
                    <a:pt x="2493" y="2659"/>
                    <a:pt x="2454" y="2649"/>
                    <a:pt x="2420" y="2629"/>
                  </a:cubicBezTo>
                  <a:lnTo>
                    <a:pt x="2236" y="2523"/>
                  </a:lnTo>
                  <a:cubicBezTo>
                    <a:pt x="2172" y="2570"/>
                    <a:pt x="2103" y="2609"/>
                    <a:pt x="2031" y="2642"/>
                  </a:cubicBezTo>
                  <a:lnTo>
                    <a:pt x="2031" y="2853"/>
                  </a:lnTo>
                  <a:cubicBezTo>
                    <a:pt x="2031" y="2978"/>
                    <a:pt x="1930" y="3078"/>
                    <a:pt x="1806" y="307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8BF5F390-4ADF-8247-80E9-4C81B07295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42237">
              <a:off x="4615955" y="-288783"/>
              <a:ext cx="1289819" cy="1259059"/>
            </a:xfrm>
            <a:custGeom>
              <a:avLst/>
              <a:gdLst>
                <a:gd name="T0" fmla="*/ 1748198 w 5361"/>
                <a:gd name="T1" fmla="*/ 1076676 h 5233"/>
                <a:gd name="T2" fmla="*/ 1662139 w 5361"/>
                <a:gd name="T3" fmla="*/ 1002857 h 5233"/>
                <a:gd name="T4" fmla="*/ 1669701 w 5361"/>
                <a:gd name="T5" fmla="*/ 897710 h 5233"/>
                <a:gd name="T6" fmla="*/ 1677982 w 5361"/>
                <a:gd name="T7" fmla="*/ 759435 h 5233"/>
                <a:gd name="T8" fmla="*/ 1858744 w 5361"/>
                <a:gd name="T9" fmla="*/ 636283 h 5233"/>
                <a:gd name="T10" fmla="*/ 1785647 w 5361"/>
                <a:gd name="T11" fmla="*/ 476762 h 5233"/>
                <a:gd name="T12" fmla="*/ 1797530 w 5361"/>
                <a:gd name="T13" fmla="*/ 432471 h 5233"/>
                <a:gd name="T14" fmla="*/ 1909515 w 5361"/>
                <a:gd name="T15" fmla="*/ 561384 h 5233"/>
                <a:gd name="T16" fmla="*/ 1865225 w 5361"/>
                <a:gd name="T17" fmla="*/ 726306 h 5233"/>
                <a:gd name="T18" fmla="*/ 1734875 w 5361"/>
                <a:gd name="T19" fmla="*/ 897710 h 5233"/>
                <a:gd name="T20" fmla="*/ 1780966 w 5361"/>
                <a:gd name="T21" fmla="*/ 1020141 h 5233"/>
                <a:gd name="T22" fmla="*/ 1792489 w 5361"/>
                <a:gd name="T23" fmla="*/ 1064433 h 5233"/>
                <a:gd name="T24" fmla="*/ 965020 w 5361"/>
                <a:gd name="T25" fmla="*/ 598473 h 5233"/>
                <a:gd name="T26" fmla="*/ 965020 w 5361"/>
                <a:gd name="T27" fmla="*/ 1196587 h 5233"/>
                <a:gd name="T28" fmla="*/ 1263888 w 5361"/>
                <a:gd name="T29" fmla="*/ 897710 h 5233"/>
                <a:gd name="T30" fmla="*/ 965020 w 5361"/>
                <a:gd name="T31" fmla="*/ 1261763 h 5233"/>
                <a:gd name="T32" fmla="*/ 965020 w 5361"/>
                <a:gd name="T33" fmla="*/ 533297 h 5233"/>
                <a:gd name="T34" fmla="*/ 1329063 w 5361"/>
                <a:gd name="T35" fmla="*/ 897710 h 5233"/>
                <a:gd name="T36" fmla="*/ 784259 w 5361"/>
                <a:gd name="T37" fmla="*/ 1884003 h 5233"/>
                <a:gd name="T38" fmla="*/ 662911 w 5361"/>
                <a:gd name="T39" fmla="*/ 1606012 h 5233"/>
                <a:gd name="T40" fmla="*/ 366564 w 5361"/>
                <a:gd name="T41" fmla="*/ 1591968 h 5233"/>
                <a:gd name="T42" fmla="*/ 275103 w 5361"/>
                <a:gd name="T43" fmla="*/ 1603851 h 5233"/>
                <a:gd name="T44" fmla="*/ 20165 w 5361"/>
                <a:gd name="T45" fmla="*/ 1234396 h 5233"/>
                <a:gd name="T46" fmla="*/ 64455 w 5361"/>
                <a:gd name="T47" fmla="*/ 1068754 h 5233"/>
                <a:gd name="T48" fmla="*/ 194804 w 5361"/>
                <a:gd name="T49" fmla="*/ 897710 h 5233"/>
                <a:gd name="T50" fmla="*/ 64815 w 5361"/>
                <a:gd name="T51" fmla="*/ 726306 h 5233"/>
                <a:gd name="T52" fmla="*/ 8642 w 5361"/>
                <a:gd name="T53" fmla="*/ 652847 h 5233"/>
                <a:gd name="T54" fmla="*/ 201286 w 5361"/>
                <a:gd name="T55" fmla="*/ 247744 h 5233"/>
                <a:gd name="T56" fmla="*/ 366564 w 5361"/>
                <a:gd name="T57" fmla="*/ 203452 h 5233"/>
                <a:gd name="T58" fmla="*/ 662911 w 5361"/>
                <a:gd name="T59" fmla="*/ 189409 h 5233"/>
                <a:gd name="T60" fmla="*/ 695679 w 5361"/>
                <a:gd name="T61" fmla="*/ 0 h 5233"/>
                <a:gd name="T62" fmla="*/ 728086 w 5361"/>
                <a:gd name="T63" fmla="*/ 211014 h 5233"/>
                <a:gd name="T64" fmla="*/ 707561 w 5361"/>
                <a:gd name="T65" fmla="*/ 241262 h 5233"/>
                <a:gd name="T66" fmla="*/ 488991 w 5361"/>
                <a:gd name="T67" fmla="*/ 349290 h 5233"/>
                <a:gd name="T68" fmla="*/ 291666 w 5361"/>
                <a:gd name="T69" fmla="*/ 254225 h 5233"/>
                <a:gd name="T70" fmla="*/ 76697 w 5361"/>
                <a:gd name="T71" fmla="*/ 593792 h 5233"/>
                <a:gd name="T72" fmla="*/ 71296 w 5361"/>
                <a:gd name="T73" fmla="*/ 636283 h 5233"/>
                <a:gd name="T74" fmla="*/ 252057 w 5361"/>
                <a:gd name="T75" fmla="*/ 759435 h 5233"/>
                <a:gd name="T76" fmla="*/ 259979 w 5361"/>
                <a:gd name="T77" fmla="*/ 897710 h 5233"/>
                <a:gd name="T78" fmla="*/ 267901 w 5361"/>
                <a:gd name="T79" fmla="*/ 1002857 h 5233"/>
                <a:gd name="T80" fmla="*/ 96862 w 5361"/>
                <a:gd name="T81" fmla="*/ 1125288 h 5233"/>
                <a:gd name="T82" fmla="*/ 76697 w 5361"/>
                <a:gd name="T83" fmla="*/ 1201628 h 5233"/>
                <a:gd name="T84" fmla="*/ 291666 w 5361"/>
                <a:gd name="T85" fmla="*/ 1540835 h 5233"/>
                <a:gd name="T86" fmla="*/ 488991 w 5361"/>
                <a:gd name="T87" fmla="*/ 1445771 h 5233"/>
                <a:gd name="T88" fmla="*/ 525720 w 5361"/>
                <a:gd name="T89" fmla="*/ 1448651 h 5233"/>
                <a:gd name="T90" fmla="*/ 728086 w 5361"/>
                <a:gd name="T91" fmla="*/ 1584406 h 5233"/>
                <a:gd name="T92" fmla="*/ 784259 w 5361"/>
                <a:gd name="T93" fmla="*/ 1818826 h 5233"/>
                <a:gd name="T94" fmla="*/ 1201954 w 5361"/>
                <a:gd name="T95" fmla="*/ 1763012 h 5233"/>
                <a:gd name="T96" fmla="*/ 1222479 w 5361"/>
                <a:gd name="T97" fmla="*/ 1553798 h 5233"/>
                <a:gd name="T98" fmla="*/ 1404320 w 5361"/>
                <a:gd name="T99" fmla="*/ 1448651 h 5233"/>
                <a:gd name="T100" fmla="*/ 1595884 w 5361"/>
                <a:gd name="T101" fmla="*/ 1535434 h 5233"/>
                <a:gd name="T102" fmla="*/ 1744238 w 5361"/>
                <a:gd name="T103" fmla="*/ 1391037 h 5233"/>
                <a:gd name="T104" fmla="*/ 1800410 w 5361"/>
                <a:gd name="T105" fmla="*/ 1423085 h 5233"/>
                <a:gd name="T106" fmla="*/ 1563116 w 5361"/>
                <a:gd name="T107" fmla="*/ 1591968 h 5233"/>
                <a:gd name="T108" fmla="*/ 1266769 w 5361"/>
                <a:gd name="T109" fmla="*/ 1606012 h 5233"/>
                <a:gd name="T110" fmla="*/ 1145781 w 5361"/>
                <a:gd name="T111" fmla="*/ 1884003 h 52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361" h="5233">
                  <a:moveTo>
                    <a:pt x="4901" y="3002"/>
                  </a:moveTo>
                  <a:lnTo>
                    <a:pt x="4901" y="3002"/>
                  </a:lnTo>
                  <a:cubicBezTo>
                    <a:pt x="4885" y="3002"/>
                    <a:pt x="4869" y="2998"/>
                    <a:pt x="4855" y="2990"/>
                  </a:cubicBezTo>
                  <a:lnTo>
                    <a:pt x="4660" y="2876"/>
                  </a:lnTo>
                  <a:cubicBezTo>
                    <a:pt x="4627" y="2858"/>
                    <a:pt x="4610" y="2822"/>
                    <a:pt x="4616" y="2785"/>
                  </a:cubicBezTo>
                  <a:cubicBezTo>
                    <a:pt x="4630" y="2689"/>
                    <a:pt x="4637" y="2591"/>
                    <a:pt x="4637" y="2493"/>
                  </a:cubicBezTo>
                  <a:cubicBezTo>
                    <a:pt x="4637" y="2396"/>
                    <a:pt x="4630" y="2297"/>
                    <a:pt x="4616" y="2201"/>
                  </a:cubicBezTo>
                  <a:cubicBezTo>
                    <a:pt x="4610" y="2164"/>
                    <a:pt x="4627" y="2128"/>
                    <a:pt x="4660" y="2109"/>
                  </a:cubicBezTo>
                  <a:lnTo>
                    <a:pt x="5089" y="1861"/>
                  </a:lnTo>
                  <a:cubicBezTo>
                    <a:pt x="5126" y="1841"/>
                    <a:pt x="5151" y="1807"/>
                    <a:pt x="5162" y="1767"/>
                  </a:cubicBezTo>
                  <a:cubicBezTo>
                    <a:pt x="5172" y="1727"/>
                    <a:pt x="5167" y="1684"/>
                    <a:pt x="5147" y="1649"/>
                  </a:cubicBezTo>
                  <a:lnTo>
                    <a:pt x="4959" y="1324"/>
                  </a:lnTo>
                  <a:cubicBezTo>
                    <a:pt x="4934" y="1281"/>
                    <a:pt x="4949" y="1225"/>
                    <a:pt x="4992" y="1201"/>
                  </a:cubicBezTo>
                  <a:cubicBezTo>
                    <a:pt x="5036" y="1176"/>
                    <a:pt x="5091" y="1190"/>
                    <a:pt x="5116" y="1234"/>
                  </a:cubicBezTo>
                  <a:lnTo>
                    <a:pt x="5303" y="1559"/>
                  </a:lnTo>
                  <a:cubicBezTo>
                    <a:pt x="5348" y="1636"/>
                    <a:pt x="5360" y="1727"/>
                    <a:pt x="5336" y="1813"/>
                  </a:cubicBezTo>
                  <a:cubicBezTo>
                    <a:pt x="5313" y="1900"/>
                    <a:pt x="5258" y="1973"/>
                    <a:pt x="5180" y="2017"/>
                  </a:cubicBezTo>
                  <a:lnTo>
                    <a:pt x="4802" y="2236"/>
                  </a:lnTo>
                  <a:cubicBezTo>
                    <a:pt x="4813" y="2321"/>
                    <a:pt x="4818" y="2407"/>
                    <a:pt x="4818" y="2493"/>
                  </a:cubicBezTo>
                  <a:cubicBezTo>
                    <a:pt x="4818" y="2579"/>
                    <a:pt x="4813" y="2665"/>
                    <a:pt x="4802" y="2750"/>
                  </a:cubicBezTo>
                  <a:lnTo>
                    <a:pt x="4946" y="2833"/>
                  </a:lnTo>
                  <a:cubicBezTo>
                    <a:pt x="4989" y="2858"/>
                    <a:pt x="5004" y="2914"/>
                    <a:pt x="4978" y="2956"/>
                  </a:cubicBezTo>
                  <a:cubicBezTo>
                    <a:pt x="4962" y="2986"/>
                    <a:pt x="4932" y="3002"/>
                    <a:pt x="4901" y="3002"/>
                  </a:cubicBezTo>
                  <a:close/>
                  <a:moveTo>
                    <a:pt x="2680" y="1662"/>
                  </a:moveTo>
                  <a:lnTo>
                    <a:pt x="2680" y="1662"/>
                  </a:lnTo>
                  <a:cubicBezTo>
                    <a:pt x="2222" y="1662"/>
                    <a:pt x="1849" y="2035"/>
                    <a:pt x="1849" y="2493"/>
                  </a:cubicBezTo>
                  <a:cubicBezTo>
                    <a:pt x="1849" y="2951"/>
                    <a:pt x="2222" y="3323"/>
                    <a:pt x="2680" y="3323"/>
                  </a:cubicBezTo>
                  <a:cubicBezTo>
                    <a:pt x="3138" y="3323"/>
                    <a:pt x="3510" y="2951"/>
                    <a:pt x="3510" y="2493"/>
                  </a:cubicBezTo>
                  <a:cubicBezTo>
                    <a:pt x="3510" y="2035"/>
                    <a:pt x="3138" y="1662"/>
                    <a:pt x="2680" y="1662"/>
                  </a:cubicBezTo>
                  <a:close/>
                  <a:moveTo>
                    <a:pt x="2680" y="3504"/>
                  </a:moveTo>
                  <a:lnTo>
                    <a:pt x="2680" y="3504"/>
                  </a:lnTo>
                  <a:cubicBezTo>
                    <a:pt x="2122" y="3504"/>
                    <a:pt x="1668" y="3051"/>
                    <a:pt x="1668" y="2493"/>
                  </a:cubicBezTo>
                  <a:cubicBezTo>
                    <a:pt x="1668" y="1935"/>
                    <a:pt x="2122" y="1481"/>
                    <a:pt x="2680" y="1481"/>
                  </a:cubicBezTo>
                  <a:cubicBezTo>
                    <a:pt x="3237" y="1481"/>
                    <a:pt x="3691" y="1935"/>
                    <a:pt x="3691" y="2493"/>
                  </a:cubicBezTo>
                  <a:cubicBezTo>
                    <a:pt x="3691" y="3051"/>
                    <a:pt x="3237" y="3504"/>
                    <a:pt x="2680" y="3504"/>
                  </a:cubicBezTo>
                  <a:close/>
                  <a:moveTo>
                    <a:pt x="3182" y="5232"/>
                  </a:moveTo>
                  <a:lnTo>
                    <a:pt x="2178" y="5232"/>
                  </a:lnTo>
                  <a:cubicBezTo>
                    <a:pt x="1992" y="5232"/>
                    <a:pt x="1841" y="5081"/>
                    <a:pt x="1841" y="4896"/>
                  </a:cubicBezTo>
                  <a:lnTo>
                    <a:pt x="1841" y="4460"/>
                  </a:lnTo>
                  <a:cubicBezTo>
                    <a:pt x="1683" y="4393"/>
                    <a:pt x="1533" y="4306"/>
                    <a:pt x="1395" y="4203"/>
                  </a:cubicBezTo>
                  <a:lnTo>
                    <a:pt x="1018" y="4421"/>
                  </a:lnTo>
                  <a:cubicBezTo>
                    <a:pt x="941" y="4465"/>
                    <a:pt x="850" y="4477"/>
                    <a:pt x="764" y="4454"/>
                  </a:cubicBezTo>
                  <a:cubicBezTo>
                    <a:pt x="676" y="4431"/>
                    <a:pt x="604" y="4375"/>
                    <a:pt x="559" y="4298"/>
                  </a:cubicBezTo>
                  <a:lnTo>
                    <a:pt x="56" y="3428"/>
                  </a:lnTo>
                  <a:cubicBezTo>
                    <a:pt x="12" y="3350"/>
                    <a:pt x="0" y="3259"/>
                    <a:pt x="23" y="3173"/>
                  </a:cubicBezTo>
                  <a:cubicBezTo>
                    <a:pt x="46" y="3086"/>
                    <a:pt x="102" y="3013"/>
                    <a:pt x="179" y="2968"/>
                  </a:cubicBezTo>
                  <a:lnTo>
                    <a:pt x="557" y="2750"/>
                  </a:lnTo>
                  <a:cubicBezTo>
                    <a:pt x="547" y="2664"/>
                    <a:pt x="541" y="2578"/>
                    <a:pt x="541" y="2493"/>
                  </a:cubicBezTo>
                  <a:cubicBezTo>
                    <a:pt x="541" y="2407"/>
                    <a:pt x="547" y="2321"/>
                    <a:pt x="557" y="2236"/>
                  </a:cubicBezTo>
                  <a:lnTo>
                    <a:pt x="180" y="2017"/>
                  </a:lnTo>
                  <a:cubicBezTo>
                    <a:pt x="102" y="1973"/>
                    <a:pt x="46" y="1900"/>
                    <a:pt x="24" y="1813"/>
                  </a:cubicBezTo>
                  <a:cubicBezTo>
                    <a:pt x="0" y="1727"/>
                    <a:pt x="12" y="1636"/>
                    <a:pt x="56" y="1559"/>
                  </a:cubicBezTo>
                  <a:lnTo>
                    <a:pt x="559" y="688"/>
                  </a:lnTo>
                  <a:cubicBezTo>
                    <a:pt x="604" y="611"/>
                    <a:pt x="676" y="555"/>
                    <a:pt x="763" y="532"/>
                  </a:cubicBezTo>
                  <a:cubicBezTo>
                    <a:pt x="850" y="508"/>
                    <a:pt x="940" y="521"/>
                    <a:pt x="1018" y="565"/>
                  </a:cubicBezTo>
                  <a:lnTo>
                    <a:pt x="1396" y="783"/>
                  </a:lnTo>
                  <a:cubicBezTo>
                    <a:pt x="1533" y="679"/>
                    <a:pt x="1683" y="593"/>
                    <a:pt x="1841" y="526"/>
                  </a:cubicBezTo>
                  <a:lnTo>
                    <a:pt x="1841" y="90"/>
                  </a:lnTo>
                  <a:cubicBezTo>
                    <a:pt x="1841" y="40"/>
                    <a:pt x="1882" y="0"/>
                    <a:pt x="1932" y="0"/>
                  </a:cubicBezTo>
                  <a:cubicBezTo>
                    <a:pt x="1981" y="0"/>
                    <a:pt x="2022" y="40"/>
                    <a:pt x="2022" y="90"/>
                  </a:cubicBezTo>
                  <a:lnTo>
                    <a:pt x="2022" y="586"/>
                  </a:lnTo>
                  <a:cubicBezTo>
                    <a:pt x="2022" y="624"/>
                    <a:pt x="1999" y="657"/>
                    <a:pt x="1965" y="670"/>
                  </a:cubicBezTo>
                  <a:cubicBezTo>
                    <a:pt x="1783" y="742"/>
                    <a:pt x="1613" y="840"/>
                    <a:pt x="1460" y="962"/>
                  </a:cubicBezTo>
                  <a:cubicBezTo>
                    <a:pt x="1431" y="986"/>
                    <a:pt x="1390" y="989"/>
                    <a:pt x="1358" y="970"/>
                  </a:cubicBezTo>
                  <a:lnTo>
                    <a:pt x="927" y="722"/>
                  </a:lnTo>
                  <a:cubicBezTo>
                    <a:pt x="892" y="701"/>
                    <a:pt x="850" y="696"/>
                    <a:pt x="810" y="706"/>
                  </a:cubicBezTo>
                  <a:cubicBezTo>
                    <a:pt x="769" y="717"/>
                    <a:pt x="736" y="743"/>
                    <a:pt x="715" y="779"/>
                  </a:cubicBezTo>
                  <a:lnTo>
                    <a:pt x="213" y="1649"/>
                  </a:lnTo>
                  <a:cubicBezTo>
                    <a:pt x="193" y="1685"/>
                    <a:pt x="187" y="1727"/>
                    <a:pt x="198" y="1767"/>
                  </a:cubicBezTo>
                  <a:cubicBezTo>
                    <a:pt x="208" y="1807"/>
                    <a:pt x="234" y="1841"/>
                    <a:pt x="270" y="1861"/>
                  </a:cubicBezTo>
                  <a:lnTo>
                    <a:pt x="700" y="2109"/>
                  </a:lnTo>
                  <a:cubicBezTo>
                    <a:pt x="732" y="2128"/>
                    <a:pt x="749" y="2164"/>
                    <a:pt x="744" y="2201"/>
                  </a:cubicBezTo>
                  <a:cubicBezTo>
                    <a:pt x="729" y="2298"/>
                    <a:pt x="722" y="2396"/>
                    <a:pt x="722" y="2493"/>
                  </a:cubicBezTo>
                  <a:cubicBezTo>
                    <a:pt x="722" y="2590"/>
                    <a:pt x="729" y="2688"/>
                    <a:pt x="744" y="2785"/>
                  </a:cubicBezTo>
                  <a:cubicBezTo>
                    <a:pt x="749" y="2822"/>
                    <a:pt x="732" y="2858"/>
                    <a:pt x="700" y="2876"/>
                  </a:cubicBezTo>
                  <a:lnTo>
                    <a:pt x="269" y="3125"/>
                  </a:lnTo>
                  <a:cubicBezTo>
                    <a:pt x="234" y="3146"/>
                    <a:pt x="208" y="3179"/>
                    <a:pt x="198" y="3219"/>
                  </a:cubicBezTo>
                  <a:cubicBezTo>
                    <a:pt x="187" y="3259"/>
                    <a:pt x="193" y="3301"/>
                    <a:pt x="213" y="3337"/>
                  </a:cubicBezTo>
                  <a:lnTo>
                    <a:pt x="715" y="4208"/>
                  </a:lnTo>
                  <a:cubicBezTo>
                    <a:pt x="736" y="4243"/>
                    <a:pt x="769" y="4269"/>
                    <a:pt x="810" y="4279"/>
                  </a:cubicBezTo>
                  <a:cubicBezTo>
                    <a:pt x="850" y="4290"/>
                    <a:pt x="892" y="4284"/>
                    <a:pt x="927" y="4264"/>
                  </a:cubicBezTo>
                  <a:lnTo>
                    <a:pt x="1358" y="4015"/>
                  </a:lnTo>
                  <a:cubicBezTo>
                    <a:pt x="1390" y="3997"/>
                    <a:pt x="1431" y="4000"/>
                    <a:pt x="1460" y="4023"/>
                  </a:cubicBezTo>
                  <a:cubicBezTo>
                    <a:pt x="1612" y="4145"/>
                    <a:pt x="1782" y="4244"/>
                    <a:pt x="1965" y="4315"/>
                  </a:cubicBezTo>
                  <a:cubicBezTo>
                    <a:pt x="1999" y="4329"/>
                    <a:pt x="2022" y="4362"/>
                    <a:pt x="2022" y="4400"/>
                  </a:cubicBezTo>
                  <a:lnTo>
                    <a:pt x="2022" y="4896"/>
                  </a:lnTo>
                  <a:cubicBezTo>
                    <a:pt x="2022" y="4982"/>
                    <a:pt x="2092" y="5051"/>
                    <a:pt x="2178" y="5051"/>
                  </a:cubicBezTo>
                  <a:lnTo>
                    <a:pt x="3182" y="5051"/>
                  </a:lnTo>
                  <a:cubicBezTo>
                    <a:pt x="3268" y="5051"/>
                    <a:pt x="3338" y="4982"/>
                    <a:pt x="3338" y="4896"/>
                  </a:cubicBezTo>
                  <a:lnTo>
                    <a:pt x="3338" y="4400"/>
                  </a:lnTo>
                  <a:cubicBezTo>
                    <a:pt x="3338" y="4362"/>
                    <a:pt x="3360" y="4329"/>
                    <a:pt x="3395" y="4315"/>
                  </a:cubicBezTo>
                  <a:cubicBezTo>
                    <a:pt x="3577" y="4244"/>
                    <a:pt x="3747" y="4146"/>
                    <a:pt x="3900" y="4023"/>
                  </a:cubicBezTo>
                  <a:cubicBezTo>
                    <a:pt x="3929" y="4000"/>
                    <a:pt x="3970" y="3997"/>
                    <a:pt x="4001" y="4015"/>
                  </a:cubicBezTo>
                  <a:lnTo>
                    <a:pt x="4432" y="4264"/>
                  </a:lnTo>
                  <a:cubicBezTo>
                    <a:pt x="4506" y="4307"/>
                    <a:pt x="4602" y="4282"/>
                    <a:pt x="4644" y="4207"/>
                  </a:cubicBezTo>
                  <a:lnTo>
                    <a:pt x="4844" y="3863"/>
                  </a:lnTo>
                  <a:cubicBezTo>
                    <a:pt x="4868" y="3819"/>
                    <a:pt x="4923" y="3805"/>
                    <a:pt x="4967" y="3829"/>
                  </a:cubicBezTo>
                  <a:cubicBezTo>
                    <a:pt x="5010" y="3855"/>
                    <a:pt x="5025" y="3910"/>
                    <a:pt x="5000" y="3952"/>
                  </a:cubicBezTo>
                  <a:lnTo>
                    <a:pt x="4801" y="4298"/>
                  </a:lnTo>
                  <a:cubicBezTo>
                    <a:pt x="4708" y="4458"/>
                    <a:pt x="4502" y="4514"/>
                    <a:pt x="4341" y="4421"/>
                  </a:cubicBezTo>
                  <a:lnTo>
                    <a:pt x="3964" y="4203"/>
                  </a:lnTo>
                  <a:cubicBezTo>
                    <a:pt x="3826" y="4306"/>
                    <a:pt x="3677" y="4393"/>
                    <a:pt x="3518" y="4460"/>
                  </a:cubicBezTo>
                  <a:lnTo>
                    <a:pt x="3518" y="4896"/>
                  </a:lnTo>
                  <a:cubicBezTo>
                    <a:pt x="3518" y="5081"/>
                    <a:pt x="3368" y="5232"/>
                    <a:pt x="3182" y="523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45" name="Group 6">
              <a:extLst>
                <a:ext uri="{FF2B5EF4-FFF2-40B4-BE49-F238E27FC236}">
                  <a16:creationId xmlns:a16="http://schemas.microsoft.com/office/drawing/2014/main" id="{AC289FFB-840F-C54A-A0CB-2D400D5A07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12830" y="221160"/>
              <a:ext cx="1227236" cy="1584695"/>
              <a:chOff x="3309938" y="4121150"/>
              <a:chExt cx="1836737" cy="2371725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78" name="Freeform 1">
                <a:extLst>
                  <a:ext uri="{FF2B5EF4-FFF2-40B4-BE49-F238E27FC236}">
                    <a16:creationId xmlns:a16="http://schemas.microsoft.com/office/drawing/2014/main" id="{2FCDD7EF-5A05-3540-B8D5-F30AA9362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450" y="5248275"/>
                <a:ext cx="290513" cy="741363"/>
              </a:xfrm>
              <a:custGeom>
                <a:avLst/>
                <a:gdLst>
                  <a:gd name="T0" fmla="*/ 175099 w 808"/>
                  <a:gd name="T1" fmla="*/ 51798 h 2061"/>
                  <a:gd name="T2" fmla="*/ 175099 w 808"/>
                  <a:gd name="T3" fmla="*/ 51798 h 2061"/>
                  <a:gd name="T4" fmla="*/ 289075 w 808"/>
                  <a:gd name="T5" fmla="*/ 210431 h 2061"/>
                  <a:gd name="T6" fmla="*/ 289075 w 808"/>
                  <a:gd name="T7" fmla="*/ 227697 h 2061"/>
                  <a:gd name="T8" fmla="*/ 221840 w 808"/>
                  <a:gd name="T9" fmla="*/ 227697 h 2061"/>
                  <a:gd name="T10" fmla="*/ 221840 w 808"/>
                  <a:gd name="T11" fmla="*/ 205754 h 2061"/>
                  <a:gd name="T12" fmla="*/ 221840 w 808"/>
                  <a:gd name="T13" fmla="*/ 205754 h 2061"/>
                  <a:gd name="T14" fmla="*/ 147414 w 808"/>
                  <a:gd name="T15" fmla="*/ 113668 h 2061"/>
                  <a:gd name="T16" fmla="*/ 147414 w 808"/>
                  <a:gd name="T17" fmla="*/ 113668 h 2061"/>
                  <a:gd name="T18" fmla="*/ 73707 w 808"/>
                  <a:gd name="T19" fmla="*/ 205754 h 2061"/>
                  <a:gd name="T20" fmla="*/ 73707 w 808"/>
                  <a:gd name="T21" fmla="*/ 205754 h 2061"/>
                  <a:gd name="T22" fmla="*/ 290153 w 808"/>
                  <a:gd name="T23" fmla="*/ 532731 h 2061"/>
                  <a:gd name="T24" fmla="*/ 290153 w 808"/>
                  <a:gd name="T25" fmla="*/ 532731 h 2061"/>
                  <a:gd name="T26" fmla="*/ 175099 w 808"/>
                  <a:gd name="T27" fmla="*/ 692083 h 2061"/>
                  <a:gd name="T28" fmla="*/ 175099 w 808"/>
                  <a:gd name="T29" fmla="*/ 741003 h 2061"/>
                  <a:gd name="T30" fmla="*/ 116133 w 808"/>
                  <a:gd name="T31" fmla="*/ 741003 h 2061"/>
                  <a:gd name="T32" fmla="*/ 116133 w 808"/>
                  <a:gd name="T33" fmla="*/ 692083 h 2061"/>
                  <a:gd name="T34" fmla="*/ 116133 w 808"/>
                  <a:gd name="T35" fmla="*/ 692083 h 2061"/>
                  <a:gd name="T36" fmla="*/ 0 w 808"/>
                  <a:gd name="T37" fmla="*/ 532731 h 2061"/>
                  <a:gd name="T38" fmla="*/ 0 w 808"/>
                  <a:gd name="T39" fmla="*/ 493163 h 2061"/>
                  <a:gd name="T40" fmla="*/ 67235 w 808"/>
                  <a:gd name="T41" fmla="*/ 493163 h 2061"/>
                  <a:gd name="T42" fmla="*/ 67235 w 808"/>
                  <a:gd name="T43" fmla="*/ 537407 h 2061"/>
                  <a:gd name="T44" fmla="*/ 67235 w 808"/>
                  <a:gd name="T45" fmla="*/ 537407 h 2061"/>
                  <a:gd name="T46" fmla="*/ 142740 w 808"/>
                  <a:gd name="T47" fmla="*/ 628774 h 2061"/>
                  <a:gd name="T48" fmla="*/ 142740 w 808"/>
                  <a:gd name="T49" fmla="*/ 628774 h 2061"/>
                  <a:gd name="T50" fmla="*/ 218244 w 808"/>
                  <a:gd name="T51" fmla="*/ 537407 h 2061"/>
                  <a:gd name="T52" fmla="*/ 218244 w 808"/>
                  <a:gd name="T53" fmla="*/ 537407 h 2061"/>
                  <a:gd name="T54" fmla="*/ 2876 w 808"/>
                  <a:gd name="T55" fmla="*/ 210431 h 2061"/>
                  <a:gd name="T56" fmla="*/ 2876 w 808"/>
                  <a:gd name="T57" fmla="*/ 210431 h 2061"/>
                  <a:gd name="T58" fmla="*/ 116133 w 808"/>
                  <a:gd name="T59" fmla="*/ 51798 h 2061"/>
                  <a:gd name="T60" fmla="*/ 116133 w 808"/>
                  <a:gd name="T61" fmla="*/ 0 h 2061"/>
                  <a:gd name="T62" fmla="*/ 175099 w 808"/>
                  <a:gd name="T63" fmla="*/ 0 h 2061"/>
                  <a:gd name="T64" fmla="*/ 175099 w 808"/>
                  <a:gd name="T65" fmla="*/ 51798 h 20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8" h="2061">
                    <a:moveTo>
                      <a:pt x="487" y="144"/>
                    </a:moveTo>
                    <a:lnTo>
                      <a:pt x="487" y="144"/>
                    </a:lnTo>
                    <a:cubicBezTo>
                      <a:pt x="705" y="175"/>
                      <a:pt x="804" y="344"/>
                      <a:pt x="804" y="585"/>
                    </a:cubicBezTo>
                    <a:lnTo>
                      <a:pt x="804" y="633"/>
                    </a:lnTo>
                    <a:lnTo>
                      <a:pt x="617" y="633"/>
                    </a:lnTo>
                    <a:lnTo>
                      <a:pt x="617" y="572"/>
                    </a:lnTo>
                    <a:cubicBezTo>
                      <a:pt x="617" y="413"/>
                      <a:pt x="553" y="316"/>
                      <a:pt x="410" y="316"/>
                    </a:cubicBezTo>
                    <a:cubicBezTo>
                      <a:pt x="269" y="316"/>
                      <a:pt x="205" y="413"/>
                      <a:pt x="205" y="572"/>
                    </a:cubicBezTo>
                    <a:cubicBezTo>
                      <a:pt x="205" y="974"/>
                      <a:pt x="807" y="977"/>
                      <a:pt x="807" y="1481"/>
                    </a:cubicBezTo>
                    <a:cubicBezTo>
                      <a:pt x="807" y="1722"/>
                      <a:pt x="705" y="1893"/>
                      <a:pt x="487" y="1924"/>
                    </a:cubicBezTo>
                    <a:lnTo>
                      <a:pt x="487" y="2060"/>
                    </a:lnTo>
                    <a:lnTo>
                      <a:pt x="323" y="2060"/>
                    </a:lnTo>
                    <a:lnTo>
                      <a:pt x="323" y="1924"/>
                    </a:lnTo>
                    <a:cubicBezTo>
                      <a:pt x="100" y="1893"/>
                      <a:pt x="0" y="1724"/>
                      <a:pt x="0" y="1481"/>
                    </a:cubicBezTo>
                    <a:lnTo>
                      <a:pt x="0" y="1371"/>
                    </a:lnTo>
                    <a:lnTo>
                      <a:pt x="187" y="1371"/>
                    </a:lnTo>
                    <a:lnTo>
                      <a:pt x="187" y="1494"/>
                    </a:lnTo>
                    <a:cubicBezTo>
                      <a:pt x="187" y="1656"/>
                      <a:pt x="254" y="1748"/>
                      <a:pt x="397" y="1748"/>
                    </a:cubicBezTo>
                    <a:cubicBezTo>
                      <a:pt x="543" y="1748"/>
                      <a:pt x="607" y="1656"/>
                      <a:pt x="607" y="1494"/>
                    </a:cubicBezTo>
                    <a:cubicBezTo>
                      <a:pt x="607" y="1095"/>
                      <a:pt x="8" y="1089"/>
                      <a:pt x="8" y="585"/>
                    </a:cubicBezTo>
                    <a:cubicBezTo>
                      <a:pt x="8" y="339"/>
                      <a:pt x="107" y="177"/>
                      <a:pt x="323" y="144"/>
                    </a:cubicBezTo>
                    <a:lnTo>
                      <a:pt x="323" y="0"/>
                    </a:lnTo>
                    <a:lnTo>
                      <a:pt x="487" y="0"/>
                    </a:lnTo>
                    <a:lnTo>
                      <a:pt x="487" y="14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9" name="Freeform 31">
                <a:extLst>
                  <a:ext uri="{FF2B5EF4-FFF2-40B4-BE49-F238E27FC236}">
                    <a16:creationId xmlns:a16="http://schemas.microsoft.com/office/drawing/2014/main" id="{5A9A55B0-2EEC-DE4B-B97F-DDC2AA72EE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9938" y="4754563"/>
                <a:ext cx="1836737" cy="1738312"/>
              </a:xfrm>
              <a:custGeom>
                <a:avLst/>
                <a:gdLst>
                  <a:gd name="T0" fmla="*/ 918008 w 5102"/>
                  <a:gd name="T1" fmla="*/ 64782 h 4830"/>
                  <a:gd name="T2" fmla="*/ 918008 w 5102"/>
                  <a:gd name="T3" fmla="*/ 64782 h 4830"/>
                  <a:gd name="T4" fmla="*/ 317163 w 5102"/>
                  <a:gd name="T5" fmla="*/ 396609 h 4830"/>
                  <a:gd name="T6" fmla="*/ 317163 w 5102"/>
                  <a:gd name="T7" fmla="*/ 396609 h 4830"/>
                  <a:gd name="T8" fmla="*/ 64801 w 5102"/>
                  <a:gd name="T9" fmla="*/ 1044787 h 4830"/>
                  <a:gd name="T10" fmla="*/ 64801 w 5102"/>
                  <a:gd name="T11" fmla="*/ 1044787 h 4830"/>
                  <a:gd name="T12" fmla="*/ 918008 w 5102"/>
                  <a:gd name="T13" fmla="*/ 1672810 h 4830"/>
                  <a:gd name="T14" fmla="*/ 918008 w 5102"/>
                  <a:gd name="T15" fmla="*/ 1672810 h 4830"/>
                  <a:gd name="T16" fmla="*/ 1771216 w 5102"/>
                  <a:gd name="T17" fmla="*/ 1044787 h 4830"/>
                  <a:gd name="T18" fmla="*/ 1771216 w 5102"/>
                  <a:gd name="T19" fmla="*/ 1044787 h 4830"/>
                  <a:gd name="T20" fmla="*/ 1518854 w 5102"/>
                  <a:gd name="T21" fmla="*/ 396609 h 4830"/>
                  <a:gd name="T22" fmla="*/ 1518854 w 5102"/>
                  <a:gd name="T23" fmla="*/ 396609 h 4830"/>
                  <a:gd name="T24" fmla="*/ 918008 w 5102"/>
                  <a:gd name="T25" fmla="*/ 64782 h 4830"/>
                  <a:gd name="T26" fmla="*/ 918008 w 5102"/>
                  <a:gd name="T27" fmla="*/ 1737952 h 4830"/>
                  <a:gd name="T28" fmla="*/ 918008 w 5102"/>
                  <a:gd name="T29" fmla="*/ 1737952 h 4830"/>
                  <a:gd name="T30" fmla="*/ 0 w 5102"/>
                  <a:gd name="T31" fmla="*/ 1044787 h 4830"/>
                  <a:gd name="T32" fmla="*/ 0 w 5102"/>
                  <a:gd name="T33" fmla="*/ 1044787 h 4830"/>
                  <a:gd name="T34" fmla="*/ 918008 w 5102"/>
                  <a:gd name="T35" fmla="*/ 0 h 4830"/>
                  <a:gd name="T36" fmla="*/ 918008 w 5102"/>
                  <a:gd name="T37" fmla="*/ 0 h 4830"/>
                  <a:gd name="T38" fmla="*/ 1569615 w 5102"/>
                  <a:gd name="T39" fmla="*/ 355940 h 4830"/>
                  <a:gd name="T40" fmla="*/ 1569615 w 5102"/>
                  <a:gd name="T41" fmla="*/ 355940 h 4830"/>
                  <a:gd name="T42" fmla="*/ 1836377 w 5102"/>
                  <a:gd name="T43" fmla="*/ 1044787 h 4830"/>
                  <a:gd name="T44" fmla="*/ 1836377 w 5102"/>
                  <a:gd name="T45" fmla="*/ 1044787 h 4830"/>
                  <a:gd name="T46" fmla="*/ 918008 w 5102"/>
                  <a:gd name="T47" fmla="*/ 1737952 h 48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102" h="4830">
                    <a:moveTo>
                      <a:pt x="2550" y="180"/>
                    </a:moveTo>
                    <a:lnTo>
                      <a:pt x="2550" y="180"/>
                    </a:lnTo>
                    <a:cubicBezTo>
                      <a:pt x="1952" y="180"/>
                      <a:pt x="1360" y="507"/>
                      <a:pt x="881" y="1102"/>
                    </a:cubicBezTo>
                    <a:cubicBezTo>
                      <a:pt x="449" y="1638"/>
                      <a:pt x="180" y="2329"/>
                      <a:pt x="180" y="2903"/>
                    </a:cubicBezTo>
                    <a:cubicBezTo>
                      <a:pt x="180" y="3963"/>
                      <a:pt x="1111" y="4648"/>
                      <a:pt x="2550" y="4648"/>
                    </a:cubicBezTo>
                    <a:cubicBezTo>
                      <a:pt x="3989" y="4648"/>
                      <a:pt x="4920" y="3963"/>
                      <a:pt x="4920" y="2903"/>
                    </a:cubicBezTo>
                    <a:cubicBezTo>
                      <a:pt x="4920" y="2329"/>
                      <a:pt x="4651" y="1638"/>
                      <a:pt x="4219" y="1102"/>
                    </a:cubicBezTo>
                    <a:cubicBezTo>
                      <a:pt x="3741" y="507"/>
                      <a:pt x="3149" y="180"/>
                      <a:pt x="2550" y="180"/>
                    </a:cubicBezTo>
                    <a:close/>
                    <a:moveTo>
                      <a:pt x="2550" y="4829"/>
                    </a:moveTo>
                    <a:lnTo>
                      <a:pt x="2550" y="4829"/>
                    </a:lnTo>
                    <a:cubicBezTo>
                      <a:pt x="1001" y="4829"/>
                      <a:pt x="0" y="4072"/>
                      <a:pt x="0" y="2903"/>
                    </a:cubicBezTo>
                    <a:cubicBezTo>
                      <a:pt x="0" y="1596"/>
                      <a:pt x="1176" y="0"/>
                      <a:pt x="2550" y="0"/>
                    </a:cubicBezTo>
                    <a:cubicBezTo>
                      <a:pt x="3204" y="0"/>
                      <a:pt x="3846" y="351"/>
                      <a:pt x="4360" y="989"/>
                    </a:cubicBezTo>
                    <a:cubicBezTo>
                      <a:pt x="4823" y="1564"/>
                      <a:pt x="5101" y="2280"/>
                      <a:pt x="5101" y="2903"/>
                    </a:cubicBezTo>
                    <a:cubicBezTo>
                      <a:pt x="5101" y="4072"/>
                      <a:pt x="4099" y="4829"/>
                      <a:pt x="2550" y="482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0" name="Freeform 32">
                <a:extLst>
                  <a:ext uri="{FF2B5EF4-FFF2-40B4-BE49-F238E27FC236}">
                    <a16:creationId xmlns:a16="http://schemas.microsoft.com/office/drawing/2014/main" id="{993D96ED-C596-9E41-9398-BF8F60C4F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4121150"/>
                <a:ext cx="769937" cy="534988"/>
              </a:xfrm>
              <a:custGeom>
                <a:avLst/>
                <a:gdLst>
                  <a:gd name="T0" fmla="*/ 80705 w 2137"/>
                  <a:gd name="T1" fmla="*/ 65076 h 1488"/>
                  <a:gd name="T2" fmla="*/ 381546 w 2137"/>
                  <a:gd name="T3" fmla="*/ 466676 h 1488"/>
                  <a:gd name="T4" fmla="*/ 381546 w 2137"/>
                  <a:gd name="T5" fmla="*/ 466676 h 1488"/>
                  <a:gd name="T6" fmla="*/ 384788 w 2137"/>
                  <a:gd name="T7" fmla="*/ 469553 h 1488"/>
                  <a:gd name="T8" fmla="*/ 384788 w 2137"/>
                  <a:gd name="T9" fmla="*/ 469553 h 1488"/>
                  <a:gd name="T10" fmla="*/ 388031 w 2137"/>
                  <a:gd name="T11" fmla="*/ 466676 h 1488"/>
                  <a:gd name="T12" fmla="*/ 688872 w 2137"/>
                  <a:gd name="T13" fmla="*/ 65076 h 1488"/>
                  <a:gd name="T14" fmla="*/ 80705 w 2137"/>
                  <a:gd name="T15" fmla="*/ 65076 h 1488"/>
                  <a:gd name="T16" fmla="*/ 384788 w 2137"/>
                  <a:gd name="T17" fmla="*/ 534628 h 1488"/>
                  <a:gd name="T18" fmla="*/ 384788 w 2137"/>
                  <a:gd name="T19" fmla="*/ 534628 h 1488"/>
                  <a:gd name="T20" fmla="*/ 329664 w 2137"/>
                  <a:gd name="T21" fmla="*/ 505506 h 1488"/>
                  <a:gd name="T22" fmla="*/ 19095 w 2137"/>
                  <a:gd name="T23" fmla="*/ 90962 h 1488"/>
                  <a:gd name="T24" fmla="*/ 19095 w 2137"/>
                  <a:gd name="T25" fmla="*/ 90962 h 1488"/>
                  <a:gd name="T26" fmla="*/ 9728 w 2137"/>
                  <a:gd name="T27" fmla="*/ 29482 h 1488"/>
                  <a:gd name="T28" fmla="*/ 9728 w 2137"/>
                  <a:gd name="T29" fmla="*/ 29482 h 1488"/>
                  <a:gd name="T30" fmla="*/ 64852 w 2137"/>
                  <a:gd name="T31" fmla="*/ 0 h 1488"/>
                  <a:gd name="T32" fmla="*/ 705085 w 2137"/>
                  <a:gd name="T33" fmla="*/ 0 h 1488"/>
                  <a:gd name="T34" fmla="*/ 705085 w 2137"/>
                  <a:gd name="T35" fmla="*/ 0 h 1488"/>
                  <a:gd name="T36" fmla="*/ 760209 w 2137"/>
                  <a:gd name="T37" fmla="*/ 29482 h 1488"/>
                  <a:gd name="T38" fmla="*/ 760209 w 2137"/>
                  <a:gd name="T39" fmla="*/ 29482 h 1488"/>
                  <a:gd name="T40" fmla="*/ 750842 w 2137"/>
                  <a:gd name="T41" fmla="*/ 90962 h 1488"/>
                  <a:gd name="T42" fmla="*/ 440273 w 2137"/>
                  <a:gd name="T43" fmla="*/ 505506 h 1488"/>
                  <a:gd name="T44" fmla="*/ 440273 w 2137"/>
                  <a:gd name="T45" fmla="*/ 505506 h 1488"/>
                  <a:gd name="T46" fmla="*/ 384788 w 2137"/>
                  <a:gd name="T47" fmla="*/ 534628 h 14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37" h="1488">
                    <a:moveTo>
                      <a:pt x="224" y="181"/>
                    </a:moveTo>
                    <a:lnTo>
                      <a:pt x="1059" y="1298"/>
                    </a:lnTo>
                    <a:cubicBezTo>
                      <a:pt x="1063" y="1303"/>
                      <a:pt x="1067" y="1305"/>
                      <a:pt x="1068" y="1306"/>
                    </a:cubicBezTo>
                    <a:cubicBezTo>
                      <a:pt x="1070" y="1305"/>
                      <a:pt x="1073" y="1303"/>
                      <a:pt x="1077" y="1298"/>
                    </a:cubicBezTo>
                    <a:lnTo>
                      <a:pt x="1912" y="181"/>
                    </a:lnTo>
                    <a:lnTo>
                      <a:pt x="224" y="181"/>
                    </a:lnTo>
                    <a:close/>
                    <a:moveTo>
                      <a:pt x="1068" y="1487"/>
                    </a:moveTo>
                    <a:lnTo>
                      <a:pt x="1068" y="1487"/>
                    </a:lnTo>
                    <a:cubicBezTo>
                      <a:pt x="1009" y="1487"/>
                      <a:pt x="953" y="1457"/>
                      <a:pt x="915" y="1406"/>
                    </a:cubicBezTo>
                    <a:lnTo>
                      <a:pt x="53" y="253"/>
                    </a:lnTo>
                    <a:cubicBezTo>
                      <a:pt x="10" y="197"/>
                      <a:pt x="0" y="134"/>
                      <a:pt x="27" y="82"/>
                    </a:cubicBezTo>
                    <a:cubicBezTo>
                      <a:pt x="53" y="30"/>
                      <a:pt x="108" y="0"/>
                      <a:pt x="180" y="0"/>
                    </a:cubicBezTo>
                    <a:lnTo>
                      <a:pt x="1957" y="0"/>
                    </a:lnTo>
                    <a:cubicBezTo>
                      <a:pt x="2028" y="0"/>
                      <a:pt x="2084" y="30"/>
                      <a:pt x="2110" y="82"/>
                    </a:cubicBezTo>
                    <a:cubicBezTo>
                      <a:pt x="2136" y="134"/>
                      <a:pt x="2126" y="197"/>
                      <a:pt x="2084" y="253"/>
                    </a:cubicBezTo>
                    <a:lnTo>
                      <a:pt x="1222" y="1406"/>
                    </a:lnTo>
                    <a:cubicBezTo>
                      <a:pt x="1183" y="1457"/>
                      <a:pt x="1128" y="1487"/>
                      <a:pt x="1068" y="148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81" name="Freeform 33">
                <a:extLst>
                  <a:ext uri="{FF2B5EF4-FFF2-40B4-BE49-F238E27FC236}">
                    <a16:creationId xmlns:a16="http://schemas.microsoft.com/office/drawing/2014/main" id="{32FEC3B3-7DE0-7D47-9032-1702C2445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4313" y="4597400"/>
                <a:ext cx="407987" cy="222250"/>
              </a:xfrm>
              <a:custGeom>
                <a:avLst/>
                <a:gdLst>
                  <a:gd name="T0" fmla="*/ 111007 w 1132"/>
                  <a:gd name="T1" fmla="*/ 64987 h 619"/>
                  <a:gd name="T2" fmla="*/ 111007 w 1132"/>
                  <a:gd name="T3" fmla="*/ 64987 h 619"/>
                  <a:gd name="T4" fmla="*/ 64874 w 1132"/>
                  <a:gd name="T5" fmla="*/ 110945 h 619"/>
                  <a:gd name="T6" fmla="*/ 64874 w 1132"/>
                  <a:gd name="T7" fmla="*/ 110945 h 619"/>
                  <a:gd name="T8" fmla="*/ 111007 w 1132"/>
                  <a:gd name="T9" fmla="*/ 157263 h 619"/>
                  <a:gd name="T10" fmla="*/ 296259 w 1132"/>
                  <a:gd name="T11" fmla="*/ 157263 h 619"/>
                  <a:gd name="T12" fmla="*/ 296259 w 1132"/>
                  <a:gd name="T13" fmla="*/ 157263 h 619"/>
                  <a:gd name="T14" fmla="*/ 342392 w 1132"/>
                  <a:gd name="T15" fmla="*/ 110945 h 619"/>
                  <a:gd name="T16" fmla="*/ 342392 w 1132"/>
                  <a:gd name="T17" fmla="*/ 110945 h 619"/>
                  <a:gd name="T18" fmla="*/ 296259 w 1132"/>
                  <a:gd name="T19" fmla="*/ 64987 h 619"/>
                  <a:gd name="T20" fmla="*/ 111007 w 1132"/>
                  <a:gd name="T21" fmla="*/ 64987 h 619"/>
                  <a:gd name="T22" fmla="*/ 296259 w 1132"/>
                  <a:gd name="T23" fmla="*/ 221891 h 619"/>
                  <a:gd name="T24" fmla="*/ 111007 w 1132"/>
                  <a:gd name="T25" fmla="*/ 221891 h 619"/>
                  <a:gd name="T26" fmla="*/ 111007 w 1132"/>
                  <a:gd name="T27" fmla="*/ 221891 h 619"/>
                  <a:gd name="T28" fmla="*/ 0 w 1132"/>
                  <a:gd name="T29" fmla="*/ 110945 h 619"/>
                  <a:gd name="T30" fmla="*/ 0 w 1132"/>
                  <a:gd name="T31" fmla="*/ 110945 h 619"/>
                  <a:gd name="T32" fmla="*/ 111007 w 1132"/>
                  <a:gd name="T33" fmla="*/ 0 h 619"/>
                  <a:gd name="T34" fmla="*/ 296259 w 1132"/>
                  <a:gd name="T35" fmla="*/ 0 h 619"/>
                  <a:gd name="T36" fmla="*/ 296259 w 1132"/>
                  <a:gd name="T37" fmla="*/ 0 h 619"/>
                  <a:gd name="T38" fmla="*/ 407627 w 1132"/>
                  <a:gd name="T39" fmla="*/ 110945 h 619"/>
                  <a:gd name="T40" fmla="*/ 407627 w 1132"/>
                  <a:gd name="T41" fmla="*/ 110945 h 619"/>
                  <a:gd name="T42" fmla="*/ 296259 w 1132"/>
                  <a:gd name="T43" fmla="*/ 221891 h 6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2" h="619">
                    <a:moveTo>
                      <a:pt x="308" y="181"/>
                    </a:moveTo>
                    <a:lnTo>
                      <a:pt x="308" y="181"/>
                    </a:lnTo>
                    <a:cubicBezTo>
                      <a:pt x="237" y="181"/>
                      <a:pt x="180" y="239"/>
                      <a:pt x="180" y="309"/>
                    </a:cubicBezTo>
                    <a:cubicBezTo>
                      <a:pt x="180" y="380"/>
                      <a:pt x="237" y="438"/>
                      <a:pt x="308" y="438"/>
                    </a:cubicBezTo>
                    <a:lnTo>
                      <a:pt x="822" y="438"/>
                    </a:lnTo>
                    <a:cubicBezTo>
                      <a:pt x="893" y="438"/>
                      <a:pt x="950" y="380"/>
                      <a:pt x="950" y="309"/>
                    </a:cubicBezTo>
                    <a:cubicBezTo>
                      <a:pt x="950" y="239"/>
                      <a:pt x="893" y="181"/>
                      <a:pt x="822" y="181"/>
                    </a:cubicBezTo>
                    <a:lnTo>
                      <a:pt x="308" y="181"/>
                    </a:lnTo>
                    <a:close/>
                    <a:moveTo>
                      <a:pt x="822" y="618"/>
                    </a:moveTo>
                    <a:lnTo>
                      <a:pt x="308" y="618"/>
                    </a:lnTo>
                    <a:cubicBezTo>
                      <a:pt x="138" y="618"/>
                      <a:pt x="0" y="480"/>
                      <a:pt x="0" y="309"/>
                    </a:cubicBezTo>
                    <a:cubicBezTo>
                      <a:pt x="0" y="139"/>
                      <a:pt x="138" y="0"/>
                      <a:pt x="308" y="0"/>
                    </a:cubicBezTo>
                    <a:lnTo>
                      <a:pt x="822" y="0"/>
                    </a:lnTo>
                    <a:cubicBezTo>
                      <a:pt x="993" y="0"/>
                      <a:pt x="1131" y="139"/>
                      <a:pt x="1131" y="309"/>
                    </a:cubicBezTo>
                    <a:cubicBezTo>
                      <a:pt x="1131" y="480"/>
                      <a:pt x="993" y="618"/>
                      <a:pt x="822" y="6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46" name="Group 9">
              <a:extLst>
                <a:ext uri="{FF2B5EF4-FFF2-40B4-BE49-F238E27FC236}">
                  <a16:creationId xmlns:a16="http://schemas.microsoft.com/office/drawing/2014/main" id="{15F24AE7-3C47-9548-AA38-3DE77B7C0E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6092" y="808244"/>
              <a:ext cx="1245270" cy="711734"/>
              <a:chOff x="5507038" y="1647825"/>
              <a:chExt cx="1863725" cy="1065213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3AE0BBB4-0499-EE4E-A25F-60D9690C3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2950" y="1647825"/>
                <a:ext cx="277813" cy="246063"/>
              </a:xfrm>
              <a:custGeom>
                <a:avLst/>
                <a:gdLst>
                  <a:gd name="T0" fmla="*/ 15474 w 772"/>
                  <a:gd name="T1" fmla="*/ 110764 h 682"/>
                  <a:gd name="T2" fmla="*/ 15474 w 772"/>
                  <a:gd name="T3" fmla="*/ 110764 h 682"/>
                  <a:gd name="T4" fmla="*/ 17273 w 772"/>
                  <a:gd name="T5" fmla="*/ 139989 h 682"/>
                  <a:gd name="T6" fmla="*/ 250823 w 772"/>
                  <a:gd name="T7" fmla="*/ 238486 h 682"/>
                  <a:gd name="T8" fmla="*/ 250823 w 772"/>
                  <a:gd name="T9" fmla="*/ 238486 h 682"/>
                  <a:gd name="T10" fmla="*/ 272775 w 772"/>
                  <a:gd name="T11" fmla="*/ 219725 h 682"/>
                  <a:gd name="T12" fmla="*/ 224554 w 772"/>
                  <a:gd name="T13" fmla="*/ 24173 h 682"/>
                  <a:gd name="T14" fmla="*/ 224554 w 772"/>
                  <a:gd name="T15" fmla="*/ 24173 h 682"/>
                  <a:gd name="T16" fmla="*/ 188927 w 772"/>
                  <a:gd name="T17" fmla="*/ 9020 h 682"/>
                  <a:gd name="T18" fmla="*/ 15474 w 772"/>
                  <a:gd name="T19" fmla="*/ 110764 h 6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2" h="682">
                    <a:moveTo>
                      <a:pt x="43" y="307"/>
                    </a:moveTo>
                    <a:lnTo>
                      <a:pt x="43" y="307"/>
                    </a:lnTo>
                    <a:cubicBezTo>
                      <a:pt x="0" y="332"/>
                      <a:pt x="2" y="368"/>
                      <a:pt x="48" y="388"/>
                    </a:cubicBezTo>
                    <a:lnTo>
                      <a:pt x="697" y="661"/>
                    </a:lnTo>
                    <a:cubicBezTo>
                      <a:pt x="743" y="681"/>
                      <a:pt x="771" y="657"/>
                      <a:pt x="758" y="609"/>
                    </a:cubicBezTo>
                    <a:lnTo>
                      <a:pt x="624" y="67"/>
                    </a:lnTo>
                    <a:cubicBezTo>
                      <a:pt x="612" y="19"/>
                      <a:pt x="567" y="0"/>
                      <a:pt x="525" y="25"/>
                    </a:cubicBezTo>
                    <a:lnTo>
                      <a:pt x="43" y="30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FD04FBEA-E2CB-A84C-867F-002387F1D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7038" y="1752600"/>
                <a:ext cx="1771650" cy="960438"/>
              </a:xfrm>
              <a:custGeom>
                <a:avLst/>
                <a:gdLst>
                  <a:gd name="T0" fmla="*/ 37067 w 4923"/>
                  <a:gd name="T1" fmla="*/ 960078 h 2666"/>
                  <a:gd name="T2" fmla="*/ 37067 w 4923"/>
                  <a:gd name="T3" fmla="*/ 960078 h 2666"/>
                  <a:gd name="T4" fmla="*/ 20873 w 4923"/>
                  <a:gd name="T5" fmla="*/ 955755 h 2666"/>
                  <a:gd name="T6" fmla="*/ 20873 w 4923"/>
                  <a:gd name="T7" fmla="*/ 955755 h 2666"/>
                  <a:gd name="T8" fmla="*/ 8637 w 4923"/>
                  <a:gd name="T9" fmla="*/ 911443 h 2666"/>
                  <a:gd name="T10" fmla="*/ 393340 w 4923"/>
                  <a:gd name="T11" fmla="*/ 235967 h 2666"/>
                  <a:gd name="T12" fmla="*/ 393340 w 4923"/>
                  <a:gd name="T13" fmla="*/ 235967 h 2666"/>
                  <a:gd name="T14" fmla="*/ 445522 w 4923"/>
                  <a:gd name="T15" fmla="*/ 201742 h 2666"/>
                  <a:gd name="T16" fmla="*/ 445522 w 4923"/>
                  <a:gd name="T17" fmla="*/ 201742 h 2666"/>
                  <a:gd name="T18" fmla="*/ 499143 w 4923"/>
                  <a:gd name="T19" fmla="*/ 233805 h 2666"/>
                  <a:gd name="T20" fmla="*/ 747814 w 4923"/>
                  <a:gd name="T21" fmla="*/ 631526 h 2666"/>
                  <a:gd name="T22" fmla="*/ 987129 w 4923"/>
                  <a:gd name="T23" fmla="*/ 284241 h 2666"/>
                  <a:gd name="T24" fmla="*/ 987129 w 4923"/>
                  <a:gd name="T25" fmla="*/ 284241 h 2666"/>
                  <a:gd name="T26" fmla="*/ 1040390 w 4923"/>
                  <a:gd name="T27" fmla="*/ 253979 h 2666"/>
                  <a:gd name="T28" fmla="*/ 1040390 w 4923"/>
                  <a:gd name="T29" fmla="*/ 253979 h 2666"/>
                  <a:gd name="T30" fmla="*/ 1041830 w 4923"/>
                  <a:gd name="T31" fmla="*/ 253979 h 2666"/>
                  <a:gd name="T32" fmla="*/ 1041830 w 4923"/>
                  <a:gd name="T33" fmla="*/ 253979 h 2666"/>
                  <a:gd name="T34" fmla="*/ 1095091 w 4923"/>
                  <a:gd name="T35" fmla="*/ 286402 h 2666"/>
                  <a:gd name="T36" fmla="*/ 1373991 w 4923"/>
                  <a:gd name="T37" fmla="*/ 730956 h 2666"/>
                  <a:gd name="T38" fmla="*/ 1704714 w 4923"/>
                  <a:gd name="T39" fmla="*/ 23056 h 2666"/>
                  <a:gd name="T40" fmla="*/ 1704714 w 4923"/>
                  <a:gd name="T41" fmla="*/ 23056 h 2666"/>
                  <a:gd name="T42" fmla="*/ 1747898 w 4923"/>
                  <a:gd name="T43" fmla="*/ 7565 h 2666"/>
                  <a:gd name="T44" fmla="*/ 1747898 w 4923"/>
                  <a:gd name="T45" fmla="*/ 7565 h 2666"/>
                  <a:gd name="T46" fmla="*/ 1763733 w 4923"/>
                  <a:gd name="T47" fmla="*/ 50796 h 2666"/>
                  <a:gd name="T48" fmla="*/ 1428332 w 4923"/>
                  <a:gd name="T49" fmla="*/ 768422 h 2666"/>
                  <a:gd name="T50" fmla="*/ 1428332 w 4923"/>
                  <a:gd name="T51" fmla="*/ 768422 h 2666"/>
                  <a:gd name="T52" fmla="*/ 1378670 w 4923"/>
                  <a:gd name="T53" fmla="*/ 806249 h 2666"/>
                  <a:gd name="T54" fmla="*/ 1378670 w 4923"/>
                  <a:gd name="T55" fmla="*/ 806249 h 2666"/>
                  <a:gd name="T56" fmla="*/ 1324329 w 4923"/>
                  <a:gd name="T57" fmla="*/ 774907 h 2666"/>
                  <a:gd name="T58" fmla="*/ 1040390 w 4923"/>
                  <a:gd name="T59" fmla="*/ 321707 h 2666"/>
                  <a:gd name="T60" fmla="*/ 801075 w 4923"/>
                  <a:gd name="T61" fmla="*/ 668992 h 2666"/>
                  <a:gd name="T62" fmla="*/ 801075 w 4923"/>
                  <a:gd name="T63" fmla="*/ 668992 h 2666"/>
                  <a:gd name="T64" fmla="*/ 746015 w 4923"/>
                  <a:gd name="T65" fmla="*/ 698893 h 2666"/>
                  <a:gd name="T66" fmla="*/ 746015 w 4923"/>
                  <a:gd name="T67" fmla="*/ 698893 h 2666"/>
                  <a:gd name="T68" fmla="*/ 692754 w 4923"/>
                  <a:gd name="T69" fmla="*/ 666470 h 2666"/>
                  <a:gd name="T70" fmla="*/ 446961 w 4923"/>
                  <a:gd name="T71" fmla="*/ 273073 h 2666"/>
                  <a:gd name="T72" fmla="*/ 65497 w 4923"/>
                  <a:gd name="T73" fmla="*/ 943506 h 2666"/>
                  <a:gd name="T74" fmla="*/ 65497 w 4923"/>
                  <a:gd name="T75" fmla="*/ 943506 h 2666"/>
                  <a:gd name="T76" fmla="*/ 37067 w 4923"/>
                  <a:gd name="T77" fmla="*/ 960078 h 26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923" h="2666">
                    <a:moveTo>
                      <a:pt x="103" y="2665"/>
                    </a:moveTo>
                    <a:lnTo>
                      <a:pt x="103" y="2665"/>
                    </a:lnTo>
                    <a:cubicBezTo>
                      <a:pt x="88" y="2665"/>
                      <a:pt x="73" y="2661"/>
                      <a:pt x="58" y="2653"/>
                    </a:cubicBezTo>
                    <a:cubicBezTo>
                      <a:pt x="15" y="2628"/>
                      <a:pt x="0" y="2573"/>
                      <a:pt x="24" y="2530"/>
                    </a:cubicBezTo>
                    <a:lnTo>
                      <a:pt x="1093" y="655"/>
                    </a:lnTo>
                    <a:cubicBezTo>
                      <a:pt x="1127" y="596"/>
                      <a:pt x="1179" y="561"/>
                      <a:pt x="1238" y="560"/>
                    </a:cubicBezTo>
                    <a:cubicBezTo>
                      <a:pt x="1297" y="560"/>
                      <a:pt x="1351" y="591"/>
                      <a:pt x="1387" y="649"/>
                    </a:cubicBezTo>
                    <a:lnTo>
                      <a:pt x="2078" y="1753"/>
                    </a:lnTo>
                    <a:lnTo>
                      <a:pt x="2743" y="789"/>
                    </a:lnTo>
                    <a:cubicBezTo>
                      <a:pt x="2780" y="735"/>
                      <a:pt x="2834" y="705"/>
                      <a:pt x="2891" y="705"/>
                    </a:cubicBezTo>
                    <a:cubicBezTo>
                      <a:pt x="2893" y="705"/>
                      <a:pt x="2894" y="705"/>
                      <a:pt x="2895" y="705"/>
                    </a:cubicBezTo>
                    <a:cubicBezTo>
                      <a:pt x="2954" y="706"/>
                      <a:pt x="3008" y="739"/>
                      <a:pt x="3043" y="795"/>
                    </a:cubicBezTo>
                    <a:lnTo>
                      <a:pt x="3818" y="2029"/>
                    </a:lnTo>
                    <a:lnTo>
                      <a:pt x="4737" y="64"/>
                    </a:lnTo>
                    <a:cubicBezTo>
                      <a:pt x="4758" y="19"/>
                      <a:pt x="4812" y="0"/>
                      <a:pt x="4857" y="21"/>
                    </a:cubicBezTo>
                    <a:cubicBezTo>
                      <a:pt x="4903" y="42"/>
                      <a:pt x="4922" y="95"/>
                      <a:pt x="4901" y="141"/>
                    </a:cubicBezTo>
                    <a:lnTo>
                      <a:pt x="3969" y="2133"/>
                    </a:lnTo>
                    <a:cubicBezTo>
                      <a:pt x="3939" y="2197"/>
                      <a:pt x="3889" y="2235"/>
                      <a:pt x="3831" y="2238"/>
                    </a:cubicBezTo>
                    <a:cubicBezTo>
                      <a:pt x="3771" y="2242"/>
                      <a:pt x="3717" y="2210"/>
                      <a:pt x="3680" y="2151"/>
                    </a:cubicBezTo>
                    <a:lnTo>
                      <a:pt x="2891" y="893"/>
                    </a:lnTo>
                    <a:lnTo>
                      <a:pt x="2226" y="1857"/>
                    </a:lnTo>
                    <a:cubicBezTo>
                      <a:pt x="2188" y="1912"/>
                      <a:pt x="2134" y="1942"/>
                      <a:pt x="2073" y="1940"/>
                    </a:cubicBezTo>
                    <a:cubicBezTo>
                      <a:pt x="2015" y="1939"/>
                      <a:pt x="1961" y="1906"/>
                      <a:pt x="1925" y="1850"/>
                    </a:cubicBezTo>
                    <a:lnTo>
                      <a:pt x="1242" y="758"/>
                    </a:lnTo>
                    <a:lnTo>
                      <a:pt x="182" y="2619"/>
                    </a:lnTo>
                    <a:cubicBezTo>
                      <a:pt x="165" y="2648"/>
                      <a:pt x="134" y="2665"/>
                      <a:pt x="103" y="26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47" name="Group 5">
              <a:extLst>
                <a:ext uri="{FF2B5EF4-FFF2-40B4-BE49-F238E27FC236}">
                  <a16:creationId xmlns:a16="http://schemas.microsoft.com/office/drawing/2014/main" id="{70868E55-3ABF-8B47-8042-F7FDA19F09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32332" y="563343"/>
              <a:ext cx="1086163" cy="999185"/>
              <a:chOff x="4892675" y="3322638"/>
              <a:chExt cx="1625600" cy="149542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73" name="Freeform 2">
                <a:extLst>
                  <a:ext uri="{FF2B5EF4-FFF2-40B4-BE49-F238E27FC236}">
                    <a16:creationId xmlns:a16="http://schemas.microsoft.com/office/drawing/2014/main" id="{026F96C2-E43E-DB4F-BC91-B6020BE7E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5788" y="3751263"/>
                <a:ext cx="252412" cy="642937"/>
              </a:xfrm>
              <a:custGeom>
                <a:avLst/>
                <a:gdLst>
                  <a:gd name="T0" fmla="*/ 152311 w 701"/>
                  <a:gd name="T1" fmla="*/ 44229 h 1788"/>
                  <a:gd name="T2" fmla="*/ 152311 w 701"/>
                  <a:gd name="T3" fmla="*/ 44229 h 1788"/>
                  <a:gd name="T4" fmla="*/ 251332 w 701"/>
                  <a:gd name="T5" fmla="*/ 181950 h 1788"/>
                  <a:gd name="T6" fmla="*/ 251332 w 701"/>
                  <a:gd name="T7" fmla="*/ 197052 h 1788"/>
                  <a:gd name="T8" fmla="*/ 193000 w 701"/>
                  <a:gd name="T9" fmla="*/ 197052 h 1788"/>
                  <a:gd name="T10" fmla="*/ 193000 w 701"/>
                  <a:gd name="T11" fmla="*/ 177994 h 1788"/>
                  <a:gd name="T12" fmla="*/ 193000 w 701"/>
                  <a:gd name="T13" fmla="*/ 177994 h 1788"/>
                  <a:gd name="T14" fmla="*/ 128186 w 701"/>
                  <a:gd name="T15" fmla="*/ 97807 h 1788"/>
                  <a:gd name="T16" fmla="*/ 128186 w 701"/>
                  <a:gd name="T17" fmla="*/ 97807 h 1788"/>
                  <a:gd name="T18" fmla="*/ 64093 w 701"/>
                  <a:gd name="T19" fmla="*/ 177994 h 1788"/>
                  <a:gd name="T20" fmla="*/ 64093 w 701"/>
                  <a:gd name="T21" fmla="*/ 177994 h 1788"/>
                  <a:gd name="T22" fmla="*/ 252052 w 701"/>
                  <a:gd name="T23" fmla="*/ 461706 h 1788"/>
                  <a:gd name="T24" fmla="*/ 252052 w 701"/>
                  <a:gd name="T25" fmla="*/ 461706 h 1788"/>
                  <a:gd name="T26" fmla="*/ 152311 w 701"/>
                  <a:gd name="T27" fmla="*/ 600146 h 1788"/>
                  <a:gd name="T28" fmla="*/ 152311 w 701"/>
                  <a:gd name="T29" fmla="*/ 642577 h 1788"/>
                  <a:gd name="T30" fmla="*/ 100821 w 701"/>
                  <a:gd name="T31" fmla="*/ 642577 h 1788"/>
                  <a:gd name="T32" fmla="*/ 100821 w 701"/>
                  <a:gd name="T33" fmla="*/ 600146 h 1788"/>
                  <a:gd name="T34" fmla="*/ 100821 w 701"/>
                  <a:gd name="T35" fmla="*/ 600146 h 1788"/>
                  <a:gd name="T36" fmla="*/ 0 w 701"/>
                  <a:gd name="T37" fmla="*/ 461706 h 1788"/>
                  <a:gd name="T38" fmla="*/ 0 w 701"/>
                  <a:gd name="T39" fmla="*/ 427186 h 1788"/>
                  <a:gd name="T40" fmla="*/ 58332 w 701"/>
                  <a:gd name="T41" fmla="*/ 427186 h 1788"/>
                  <a:gd name="T42" fmla="*/ 58332 w 701"/>
                  <a:gd name="T43" fmla="*/ 465662 h 1788"/>
                  <a:gd name="T44" fmla="*/ 58332 w 701"/>
                  <a:gd name="T45" fmla="*/ 465662 h 1788"/>
                  <a:gd name="T46" fmla="*/ 124226 w 701"/>
                  <a:gd name="T47" fmla="*/ 545130 h 1788"/>
                  <a:gd name="T48" fmla="*/ 124226 w 701"/>
                  <a:gd name="T49" fmla="*/ 545130 h 1788"/>
                  <a:gd name="T50" fmla="*/ 189759 w 701"/>
                  <a:gd name="T51" fmla="*/ 465662 h 1788"/>
                  <a:gd name="T52" fmla="*/ 189759 w 701"/>
                  <a:gd name="T53" fmla="*/ 465662 h 1788"/>
                  <a:gd name="T54" fmla="*/ 2521 w 701"/>
                  <a:gd name="T55" fmla="*/ 181950 h 1788"/>
                  <a:gd name="T56" fmla="*/ 2521 w 701"/>
                  <a:gd name="T57" fmla="*/ 181950 h 1788"/>
                  <a:gd name="T58" fmla="*/ 100821 w 701"/>
                  <a:gd name="T59" fmla="*/ 44229 h 1788"/>
                  <a:gd name="T60" fmla="*/ 100821 w 701"/>
                  <a:gd name="T61" fmla="*/ 0 h 1788"/>
                  <a:gd name="T62" fmla="*/ 152311 w 701"/>
                  <a:gd name="T63" fmla="*/ 0 h 1788"/>
                  <a:gd name="T64" fmla="*/ 152311 w 701"/>
                  <a:gd name="T65" fmla="*/ 44229 h 1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01" h="1788">
                    <a:moveTo>
                      <a:pt x="423" y="123"/>
                    </a:moveTo>
                    <a:lnTo>
                      <a:pt x="423" y="123"/>
                    </a:lnTo>
                    <a:cubicBezTo>
                      <a:pt x="612" y="150"/>
                      <a:pt x="698" y="297"/>
                      <a:pt x="698" y="506"/>
                    </a:cubicBezTo>
                    <a:lnTo>
                      <a:pt x="698" y="548"/>
                    </a:lnTo>
                    <a:lnTo>
                      <a:pt x="536" y="548"/>
                    </a:lnTo>
                    <a:lnTo>
                      <a:pt x="536" y="495"/>
                    </a:lnTo>
                    <a:cubicBezTo>
                      <a:pt x="536" y="357"/>
                      <a:pt x="481" y="272"/>
                      <a:pt x="356" y="272"/>
                    </a:cubicBezTo>
                    <a:cubicBezTo>
                      <a:pt x="233" y="272"/>
                      <a:pt x="178" y="357"/>
                      <a:pt x="178" y="495"/>
                    </a:cubicBezTo>
                    <a:cubicBezTo>
                      <a:pt x="178" y="844"/>
                      <a:pt x="700" y="846"/>
                      <a:pt x="700" y="1284"/>
                    </a:cubicBezTo>
                    <a:cubicBezTo>
                      <a:pt x="700" y="1493"/>
                      <a:pt x="612" y="1642"/>
                      <a:pt x="423" y="1669"/>
                    </a:cubicBezTo>
                    <a:lnTo>
                      <a:pt x="423" y="1787"/>
                    </a:lnTo>
                    <a:lnTo>
                      <a:pt x="280" y="1787"/>
                    </a:lnTo>
                    <a:lnTo>
                      <a:pt x="280" y="1669"/>
                    </a:lnTo>
                    <a:cubicBezTo>
                      <a:pt x="87" y="1642"/>
                      <a:pt x="0" y="1496"/>
                      <a:pt x="0" y="1284"/>
                    </a:cubicBezTo>
                    <a:lnTo>
                      <a:pt x="0" y="1188"/>
                    </a:lnTo>
                    <a:lnTo>
                      <a:pt x="162" y="1188"/>
                    </a:lnTo>
                    <a:lnTo>
                      <a:pt x="162" y="1295"/>
                    </a:lnTo>
                    <a:cubicBezTo>
                      <a:pt x="162" y="1435"/>
                      <a:pt x="221" y="1516"/>
                      <a:pt x="345" y="1516"/>
                    </a:cubicBezTo>
                    <a:cubicBezTo>
                      <a:pt x="471" y="1516"/>
                      <a:pt x="527" y="1435"/>
                      <a:pt x="527" y="1295"/>
                    </a:cubicBezTo>
                    <a:cubicBezTo>
                      <a:pt x="527" y="948"/>
                      <a:pt x="7" y="944"/>
                      <a:pt x="7" y="506"/>
                    </a:cubicBezTo>
                    <a:cubicBezTo>
                      <a:pt x="7" y="292"/>
                      <a:pt x="94" y="152"/>
                      <a:pt x="280" y="123"/>
                    </a:cubicBezTo>
                    <a:lnTo>
                      <a:pt x="280" y="0"/>
                    </a:lnTo>
                    <a:lnTo>
                      <a:pt x="423" y="0"/>
                    </a:lnTo>
                    <a:lnTo>
                      <a:pt x="423" y="12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4" name="Freeform 36">
                <a:extLst>
                  <a:ext uri="{FF2B5EF4-FFF2-40B4-BE49-F238E27FC236}">
                    <a16:creationId xmlns:a16="http://schemas.microsoft.com/office/drawing/2014/main" id="{E78AC493-42D8-F044-BC4A-983036280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2850" y="3322638"/>
                <a:ext cx="1495425" cy="1495425"/>
              </a:xfrm>
              <a:custGeom>
                <a:avLst/>
                <a:gdLst>
                  <a:gd name="T0" fmla="*/ 747353 w 4154"/>
                  <a:gd name="T1" fmla="*/ 65175 h 4153"/>
                  <a:gd name="T2" fmla="*/ 747353 w 4154"/>
                  <a:gd name="T3" fmla="*/ 65175 h 4153"/>
                  <a:gd name="T4" fmla="*/ 65159 w 4154"/>
                  <a:gd name="T5" fmla="*/ 747172 h 4153"/>
                  <a:gd name="T6" fmla="*/ 65159 w 4154"/>
                  <a:gd name="T7" fmla="*/ 747172 h 4153"/>
                  <a:gd name="T8" fmla="*/ 747353 w 4154"/>
                  <a:gd name="T9" fmla="*/ 1429890 h 4153"/>
                  <a:gd name="T10" fmla="*/ 747353 w 4154"/>
                  <a:gd name="T11" fmla="*/ 1429890 h 4153"/>
                  <a:gd name="T12" fmla="*/ 1429906 w 4154"/>
                  <a:gd name="T13" fmla="*/ 747172 h 4153"/>
                  <a:gd name="T14" fmla="*/ 1429906 w 4154"/>
                  <a:gd name="T15" fmla="*/ 747172 h 4153"/>
                  <a:gd name="T16" fmla="*/ 747353 w 4154"/>
                  <a:gd name="T17" fmla="*/ 65175 h 4153"/>
                  <a:gd name="T18" fmla="*/ 747353 w 4154"/>
                  <a:gd name="T19" fmla="*/ 1495065 h 4153"/>
                  <a:gd name="T20" fmla="*/ 747353 w 4154"/>
                  <a:gd name="T21" fmla="*/ 1495065 h 4153"/>
                  <a:gd name="T22" fmla="*/ 0 w 4154"/>
                  <a:gd name="T23" fmla="*/ 747172 h 4153"/>
                  <a:gd name="T24" fmla="*/ 0 w 4154"/>
                  <a:gd name="T25" fmla="*/ 747172 h 4153"/>
                  <a:gd name="T26" fmla="*/ 747353 w 4154"/>
                  <a:gd name="T27" fmla="*/ 0 h 4153"/>
                  <a:gd name="T28" fmla="*/ 747353 w 4154"/>
                  <a:gd name="T29" fmla="*/ 0 h 4153"/>
                  <a:gd name="T30" fmla="*/ 1495065 w 4154"/>
                  <a:gd name="T31" fmla="*/ 747172 h 4153"/>
                  <a:gd name="T32" fmla="*/ 1495065 w 4154"/>
                  <a:gd name="T33" fmla="*/ 747172 h 4153"/>
                  <a:gd name="T34" fmla="*/ 747353 w 4154"/>
                  <a:gd name="T35" fmla="*/ 1495065 h 41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54" h="4153">
                    <a:moveTo>
                      <a:pt x="2076" y="181"/>
                    </a:moveTo>
                    <a:lnTo>
                      <a:pt x="2076" y="181"/>
                    </a:lnTo>
                    <a:cubicBezTo>
                      <a:pt x="1031" y="181"/>
                      <a:pt x="181" y="1032"/>
                      <a:pt x="181" y="2075"/>
                    </a:cubicBezTo>
                    <a:cubicBezTo>
                      <a:pt x="181" y="3121"/>
                      <a:pt x="1031" y="3971"/>
                      <a:pt x="2076" y="3971"/>
                    </a:cubicBezTo>
                    <a:cubicBezTo>
                      <a:pt x="3121" y="3971"/>
                      <a:pt x="3972" y="3121"/>
                      <a:pt x="3972" y="2075"/>
                    </a:cubicBezTo>
                    <a:cubicBezTo>
                      <a:pt x="3972" y="1032"/>
                      <a:pt x="3121" y="181"/>
                      <a:pt x="2076" y="181"/>
                    </a:cubicBezTo>
                    <a:close/>
                    <a:moveTo>
                      <a:pt x="2076" y="4152"/>
                    </a:moveTo>
                    <a:lnTo>
                      <a:pt x="2076" y="4152"/>
                    </a:lnTo>
                    <a:cubicBezTo>
                      <a:pt x="931" y="4152"/>
                      <a:pt x="0" y="3220"/>
                      <a:pt x="0" y="2075"/>
                    </a:cubicBezTo>
                    <a:cubicBezTo>
                      <a:pt x="0" y="932"/>
                      <a:pt x="931" y="0"/>
                      <a:pt x="2076" y="0"/>
                    </a:cubicBezTo>
                    <a:cubicBezTo>
                      <a:pt x="3221" y="0"/>
                      <a:pt x="4153" y="932"/>
                      <a:pt x="4153" y="2075"/>
                    </a:cubicBezTo>
                    <a:cubicBezTo>
                      <a:pt x="4153" y="3220"/>
                      <a:pt x="3221" y="4152"/>
                      <a:pt x="2076" y="415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5" name="Freeform 37">
                <a:extLst>
                  <a:ext uri="{FF2B5EF4-FFF2-40B4-BE49-F238E27FC236}">
                    <a16:creationId xmlns:a16="http://schemas.microsoft.com/office/drawing/2014/main" id="{4BEEB8CE-E2CB-E94D-A3C7-24252E1AD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2675" y="3322638"/>
                <a:ext cx="909638" cy="1495425"/>
              </a:xfrm>
              <a:custGeom>
                <a:avLst/>
                <a:gdLst>
                  <a:gd name="T0" fmla="*/ 876534 w 2528"/>
                  <a:gd name="T1" fmla="*/ 1495065 h 4153"/>
                  <a:gd name="T2" fmla="*/ 746997 w 2528"/>
                  <a:gd name="T3" fmla="*/ 1495065 h 4153"/>
                  <a:gd name="T4" fmla="*/ 746997 w 2528"/>
                  <a:gd name="T5" fmla="*/ 1495065 h 4153"/>
                  <a:gd name="T6" fmla="*/ 0 w 2528"/>
                  <a:gd name="T7" fmla="*/ 747172 h 4153"/>
                  <a:gd name="T8" fmla="*/ 0 w 2528"/>
                  <a:gd name="T9" fmla="*/ 747172 h 4153"/>
                  <a:gd name="T10" fmla="*/ 746997 w 2528"/>
                  <a:gd name="T11" fmla="*/ 0 h 4153"/>
                  <a:gd name="T12" fmla="*/ 876534 w 2528"/>
                  <a:gd name="T13" fmla="*/ 0 h 4153"/>
                  <a:gd name="T14" fmla="*/ 876534 w 2528"/>
                  <a:gd name="T15" fmla="*/ 0 h 4153"/>
                  <a:gd name="T16" fmla="*/ 909278 w 2528"/>
                  <a:gd name="T17" fmla="*/ 32768 h 4153"/>
                  <a:gd name="T18" fmla="*/ 909278 w 2528"/>
                  <a:gd name="T19" fmla="*/ 32768 h 4153"/>
                  <a:gd name="T20" fmla="*/ 876534 w 2528"/>
                  <a:gd name="T21" fmla="*/ 65175 h 4153"/>
                  <a:gd name="T22" fmla="*/ 746997 w 2528"/>
                  <a:gd name="T23" fmla="*/ 65175 h 4153"/>
                  <a:gd name="T24" fmla="*/ 746997 w 2528"/>
                  <a:gd name="T25" fmla="*/ 65175 h 4153"/>
                  <a:gd name="T26" fmla="*/ 64769 w 2528"/>
                  <a:gd name="T27" fmla="*/ 747172 h 4153"/>
                  <a:gd name="T28" fmla="*/ 64769 w 2528"/>
                  <a:gd name="T29" fmla="*/ 747172 h 4153"/>
                  <a:gd name="T30" fmla="*/ 746997 w 2528"/>
                  <a:gd name="T31" fmla="*/ 1429890 h 4153"/>
                  <a:gd name="T32" fmla="*/ 876534 w 2528"/>
                  <a:gd name="T33" fmla="*/ 1429890 h 4153"/>
                  <a:gd name="T34" fmla="*/ 876534 w 2528"/>
                  <a:gd name="T35" fmla="*/ 1429890 h 4153"/>
                  <a:gd name="T36" fmla="*/ 909278 w 2528"/>
                  <a:gd name="T37" fmla="*/ 1462297 h 4153"/>
                  <a:gd name="T38" fmla="*/ 909278 w 2528"/>
                  <a:gd name="T39" fmla="*/ 1462297 h 4153"/>
                  <a:gd name="T40" fmla="*/ 876534 w 2528"/>
                  <a:gd name="T41" fmla="*/ 1495065 h 41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28" h="4153">
                    <a:moveTo>
                      <a:pt x="2436" y="4152"/>
                    </a:moveTo>
                    <a:lnTo>
                      <a:pt x="2076" y="4152"/>
                    </a:lnTo>
                    <a:cubicBezTo>
                      <a:pt x="930" y="4152"/>
                      <a:pt x="0" y="3221"/>
                      <a:pt x="0" y="2075"/>
                    </a:cubicBezTo>
                    <a:cubicBezTo>
                      <a:pt x="0" y="932"/>
                      <a:pt x="930" y="0"/>
                      <a:pt x="2076" y="0"/>
                    </a:cubicBezTo>
                    <a:lnTo>
                      <a:pt x="2436" y="0"/>
                    </a:lnTo>
                    <a:cubicBezTo>
                      <a:pt x="2486" y="0"/>
                      <a:pt x="2527" y="41"/>
                      <a:pt x="2527" y="91"/>
                    </a:cubicBezTo>
                    <a:cubicBezTo>
                      <a:pt x="2527" y="141"/>
                      <a:pt x="2486" y="181"/>
                      <a:pt x="2436" y="181"/>
                    </a:cubicBezTo>
                    <a:lnTo>
                      <a:pt x="2076" y="181"/>
                    </a:lnTo>
                    <a:cubicBezTo>
                      <a:pt x="1030" y="181"/>
                      <a:pt x="180" y="1032"/>
                      <a:pt x="180" y="2075"/>
                    </a:cubicBezTo>
                    <a:cubicBezTo>
                      <a:pt x="180" y="3121"/>
                      <a:pt x="1030" y="3971"/>
                      <a:pt x="2076" y="3971"/>
                    </a:cubicBezTo>
                    <a:lnTo>
                      <a:pt x="2436" y="3971"/>
                    </a:lnTo>
                    <a:cubicBezTo>
                      <a:pt x="2486" y="3971"/>
                      <a:pt x="2527" y="4011"/>
                      <a:pt x="2527" y="4061"/>
                    </a:cubicBezTo>
                    <a:cubicBezTo>
                      <a:pt x="2527" y="4111"/>
                      <a:pt x="2486" y="4152"/>
                      <a:pt x="2436" y="415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48" name="Group 11">
              <a:extLst>
                <a:ext uri="{FF2B5EF4-FFF2-40B4-BE49-F238E27FC236}">
                  <a16:creationId xmlns:a16="http://schemas.microsoft.com/office/drawing/2014/main" id="{A5B4BD3D-AC8E-4142-ABB7-9EC8ECC9A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26951" y="422846"/>
              <a:ext cx="1300426" cy="1221934"/>
              <a:chOff x="3332163" y="2060575"/>
              <a:chExt cx="1946275" cy="18288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66" name="Freeform 43">
                <a:extLst>
                  <a:ext uri="{FF2B5EF4-FFF2-40B4-BE49-F238E27FC236}">
                    <a16:creationId xmlns:a16="http://schemas.microsoft.com/office/drawing/2014/main" id="{8D90C658-70F2-4B46-92F5-B8C52564F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1663" y="2060575"/>
                <a:ext cx="273050" cy="481013"/>
              </a:xfrm>
              <a:custGeom>
                <a:avLst/>
                <a:gdLst>
                  <a:gd name="T0" fmla="*/ 65115 w 759"/>
                  <a:gd name="T1" fmla="*/ 415584 h 1338"/>
                  <a:gd name="T2" fmla="*/ 207935 w 759"/>
                  <a:gd name="T3" fmla="*/ 415584 h 1338"/>
                  <a:gd name="T4" fmla="*/ 207935 w 759"/>
                  <a:gd name="T5" fmla="*/ 68305 h 1338"/>
                  <a:gd name="T6" fmla="*/ 207935 w 759"/>
                  <a:gd name="T7" fmla="*/ 68305 h 1338"/>
                  <a:gd name="T8" fmla="*/ 65115 w 759"/>
                  <a:gd name="T9" fmla="*/ 240507 h 1338"/>
                  <a:gd name="T10" fmla="*/ 65115 w 759"/>
                  <a:gd name="T11" fmla="*/ 415584 h 1338"/>
                  <a:gd name="T12" fmla="*/ 240313 w 759"/>
                  <a:gd name="T13" fmla="*/ 480653 h 1338"/>
                  <a:gd name="T14" fmla="*/ 32377 w 759"/>
                  <a:gd name="T15" fmla="*/ 480653 h 1338"/>
                  <a:gd name="T16" fmla="*/ 32377 w 759"/>
                  <a:gd name="T17" fmla="*/ 480653 h 1338"/>
                  <a:gd name="T18" fmla="*/ 0 w 759"/>
                  <a:gd name="T19" fmla="*/ 448298 h 1338"/>
                  <a:gd name="T20" fmla="*/ 0 w 759"/>
                  <a:gd name="T21" fmla="*/ 240507 h 1338"/>
                  <a:gd name="T22" fmla="*/ 0 w 759"/>
                  <a:gd name="T23" fmla="*/ 240507 h 1338"/>
                  <a:gd name="T24" fmla="*/ 240313 w 759"/>
                  <a:gd name="T25" fmla="*/ 0 h 1338"/>
                  <a:gd name="T26" fmla="*/ 240313 w 759"/>
                  <a:gd name="T27" fmla="*/ 0 h 1338"/>
                  <a:gd name="T28" fmla="*/ 272690 w 759"/>
                  <a:gd name="T29" fmla="*/ 32715 h 1338"/>
                  <a:gd name="T30" fmla="*/ 272690 w 759"/>
                  <a:gd name="T31" fmla="*/ 448298 h 1338"/>
                  <a:gd name="T32" fmla="*/ 272690 w 759"/>
                  <a:gd name="T33" fmla="*/ 448298 h 1338"/>
                  <a:gd name="T34" fmla="*/ 240313 w 759"/>
                  <a:gd name="T35" fmla="*/ 480653 h 13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59" h="1338">
                    <a:moveTo>
                      <a:pt x="181" y="1156"/>
                    </a:moveTo>
                    <a:lnTo>
                      <a:pt x="578" y="1156"/>
                    </a:lnTo>
                    <a:lnTo>
                      <a:pt x="578" y="190"/>
                    </a:lnTo>
                    <a:cubicBezTo>
                      <a:pt x="352" y="232"/>
                      <a:pt x="181" y="431"/>
                      <a:pt x="181" y="669"/>
                    </a:cubicBezTo>
                    <a:lnTo>
                      <a:pt x="181" y="1156"/>
                    </a:lnTo>
                    <a:close/>
                    <a:moveTo>
                      <a:pt x="668" y="1337"/>
                    </a:moveTo>
                    <a:lnTo>
                      <a:pt x="90" y="1337"/>
                    </a:lnTo>
                    <a:cubicBezTo>
                      <a:pt x="40" y="1337"/>
                      <a:pt x="0" y="1297"/>
                      <a:pt x="0" y="1247"/>
                    </a:cubicBezTo>
                    <a:lnTo>
                      <a:pt x="0" y="669"/>
                    </a:lnTo>
                    <a:cubicBezTo>
                      <a:pt x="0" y="300"/>
                      <a:pt x="300" y="0"/>
                      <a:pt x="668" y="0"/>
                    </a:cubicBezTo>
                    <a:cubicBezTo>
                      <a:pt x="717" y="0"/>
                      <a:pt x="758" y="41"/>
                      <a:pt x="758" y="91"/>
                    </a:cubicBezTo>
                    <a:lnTo>
                      <a:pt x="758" y="1247"/>
                    </a:lnTo>
                    <a:cubicBezTo>
                      <a:pt x="758" y="1297"/>
                      <a:pt x="717" y="1337"/>
                      <a:pt x="668" y="13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7" name="Freeform 38">
                <a:extLst>
                  <a:ext uri="{FF2B5EF4-FFF2-40B4-BE49-F238E27FC236}">
                    <a16:creationId xmlns:a16="http://schemas.microsoft.com/office/drawing/2014/main" id="{3017B8EC-BF71-1143-8C90-8155ABB92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100" y="2716213"/>
                <a:ext cx="287338" cy="500062"/>
              </a:xfrm>
              <a:custGeom>
                <a:avLst/>
                <a:gdLst>
                  <a:gd name="T0" fmla="*/ 254530 w 797"/>
                  <a:gd name="T1" fmla="*/ 499702 h 1390"/>
                  <a:gd name="T2" fmla="*/ 32087 w 797"/>
                  <a:gd name="T3" fmla="*/ 499702 h 1390"/>
                  <a:gd name="T4" fmla="*/ 32087 w 797"/>
                  <a:gd name="T5" fmla="*/ 499702 h 1390"/>
                  <a:gd name="T6" fmla="*/ 0 w 797"/>
                  <a:gd name="T7" fmla="*/ 466964 h 1390"/>
                  <a:gd name="T8" fmla="*/ 0 w 797"/>
                  <a:gd name="T9" fmla="*/ 466964 h 1390"/>
                  <a:gd name="T10" fmla="*/ 32087 w 797"/>
                  <a:gd name="T11" fmla="*/ 434586 h 1390"/>
                  <a:gd name="T12" fmla="*/ 221723 w 797"/>
                  <a:gd name="T13" fmla="*/ 434586 h 1390"/>
                  <a:gd name="T14" fmla="*/ 221723 w 797"/>
                  <a:gd name="T15" fmla="*/ 64756 h 1390"/>
                  <a:gd name="T16" fmla="*/ 32087 w 797"/>
                  <a:gd name="T17" fmla="*/ 64756 h 1390"/>
                  <a:gd name="T18" fmla="*/ 32087 w 797"/>
                  <a:gd name="T19" fmla="*/ 64756 h 1390"/>
                  <a:gd name="T20" fmla="*/ 0 w 797"/>
                  <a:gd name="T21" fmla="*/ 32378 h 1390"/>
                  <a:gd name="T22" fmla="*/ 0 w 797"/>
                  <a:gd name="T23" fmla="*/ 32378 h 1390"/>
                  <a:gd name="T24" fmla="*/ 32087 w 797"/>
                  <a:gd name="T25" fmla="*/ 0 h 1390"/>
                  <a:gd name="T26" fmla="*/ 254530 w 797"/>
                  <a:gd name="T27" fmla="*/ 0 h 1390"/>
                  <a:gd name="T28" fmla="*/ 254530 w 797"/>
                  <a:gd name="T29" fmla="*/ 0 h 1390"/>
                  <a:gd name="T30" fmla="*/ 286977 w 797"/>
                  <a:gd name="T31" fmla="*/ 32378 h 1390"/>
                  <a:gd name="T32" fmla="*/ 286977 w 797"/>
                  <a:gd name="T33" fmla="*/ 466964 h 1390"/>
                  <a:gd name="T34" fmla="*/ 286977 w 797"/>
                  <a:gd name="T35" fmla="*/ 466964 h 1390"/>
                  <a:gd name="T36" fmla="*/ 254530 w 797"/>
                  <a:gd name="T37" fmla="*/ 499702 h 13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97" h="1390">
                    <a:moveTo>
                      <a:pt x="706" y="1389"/>
                    </a:moveTo>
                    <a:lnTo>
                      <a:pt x="89" y="1389"/>
                    </a:lnTo>
                    <a:cubicBezTo>
                      <a:pt x="40" y="1389"/>
                      <a:pt x="0" y="1348"/>
                      <a:pt x="0" y="1298"/>
                    </a:cubicBezTo>
                    <a:cubicBezTo>
                      <a:pt x="0" y="1248"/>
                      <a:pt x="40" y="1208"/>
                      <a:pt x="89" y="1208"/>
                    </a:cubicBezTo>
                    <a:lnTo>
                      <a:pt x="615" y="1208"/>
                    </a:lnTo>
                    <a:lnTo>
                      <a:pt x="615" y="180"/>
                    </a:lnTo>
                    <a:lnTo>
                      <a:pt x="89" y="180"/>
                    </a:lnTo>
                    <a:cubicBezTo>
                      <a:pt x="40" y="180"/>
                      <a:pt x="0" y="140"/>
                      <a:pt x="0" y="90"/>
                    </a:cubicBezTo>
                    <a:cubicBezTo>
                      <a:pt x="0" y="40"/>
                      <a:pt x="40" y="0"/>
                      <a:pt x="89" y="0"/>
                    </a:cubicBezTo>
                    <a:lnTo>
                      <a:pt x="706" y="0"/>
                    </a:lnTo>
                    <a:cubicBezTo>
                      <a:pt x="756" y="0"/>
                      <a:pt x="796" y="40"/>
                      <a:pt x="796" y="90"/>
                    </a:cubicBezTo>
                    <a:lnTo>
                      <a:pt x="796" y="1298"/>
                    </a:lnTo>
                    <a:cubicBezTo>
                      <a:pt x="796" y="1348"/>
                      <a:pt x="756" y="1389"/>
                      <a:pt x="706" y="138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8" name="Freeform 39">
                <a:extLst>
                  <a:ext uri="{FF2B5EF4-FFF2-40B4-BE49-F238E27FC236}">
                    <a16:creationId xmlns:a16="http://schemas.microsoft.com/office/drawing/2014/main" id="{896342F6-CE32-3943-8442-4EA07AF11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8363" y="2614613"/>
                <a:ext cx="153987" cy="153987"/>
              </a:xfrm>
              <a:custGeom>
                <a:avLst/>
                <a:gdLst>
                  <a:gd name="T0" fmla="*/ 153628 w 429"/>
                  <a:gd name="T1" fmla="*/ 76994 h 428"/>
                  <a:gd name="T2" fmla="*/ 153628 w 429"/>
                  <a:gd name="T3" fmla="*/ 76994 h 428"/>
                  <a:gd name="T4" fmla="*/ 76814 w 429"/>
                  <a:gd name="T5" fmla="*/ 153627 h 428"/>
                  <a:gd name="T6" fmla="*/ 76814 w 429"/>
                  <a:gd name="T7" fmla="*/ 153627 h 428"/>
                  <a:gd name="T8" fmla="*/ 0 w 429"/>
                  <a:gd name="T9" fmla="*/ 76994 h 428"/>
                  <a:gd name="T10" fmla="*/ 0 w 429"/>
                  <a:gd name="T11" fmla="*/ 76994 h 428"/>
                  <a:gd name="T12" fmla="*/ 76814 w 429"/>
                  <a:gd name="T13" fmla="*/ 0 h 428"/>
                  <a:gd name="T14" fmla="*/ 76814 w 429"/>
                  <a:gd name="T15" fmla="*/ 0 h 428"/>
                  <a:gd name="T16" fmla="*/ 153628 w 429"/>
                  <a:gd name="T17" fmla="*/ 76994 h 4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9" h="428">
                    <a:moveTo>
                      <a:pt x="428" y="214"/>
                    </a:moveTo>
                    <a:lnTo>
                      <a:pt x="428" y="214"/>
                    </a:lnTo>
                    <a:cubicBezTo>
                      <a:pt x="428" y="332"/>
                      <a:pt x="332" y="427"/>
                      <a:pt x="214" y="427"/>
                    </a:cubicBezTo>
                    <a:cubicBezTo>
                      <a:pt x="96" y="427"/>
                      <a:pt x="0" y="332"/>
                      <a:pt x="0" y="214"/>
                    </a:cubicBezTo>
                    <a:cubicBezTo>
                      <a:pt x="0" y="96"/>
                      <a:pt x="96" y="0"/>
                      <a:pt x="214" y="0"/>
                    </a:cubicBezTo>
                    <a:cubicBezTo>
                      <a:pt x="332" y="0"/>
                      <a:pt x="428" y="96"/>
                      <a:pt x="428" y="21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9" name="Freeform 40">
                <a:extLst>
                  <a:ext uri="{FF2B5EF4-FFF2-40B4-BE49-F238E27FC236}">
                    <a16:creationId xmlns:a16="http://schemas.microsoft.com/office/drawing/2014/main" id="{3141ECD9-9879-B04B-9B1C-B79743F20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575" y="3552825"/>
                <a:ext cx="355600" cy="336550"/>
              </a:xfrm>
              <a:custGeom>
                <a:avLst/>
                <a:gdLst>
                  <a:gd name="T0" fmla="*/ 322847 w 988"/>
                  <a:gd name="T1" fmla="*/ 336190 h 936"/>
                  <a:gd name="T2" fmla="*/ 32393 w 988"/>
                  <a:gd name="T3" fmla="*/ 336190 h 936"/>
                  <a:gd name="T4" fmla="*/ 32393 w 988"/>
                  <a:gd name="T5" fmla="*/ 336190 h 936"/>
                  <a:gd name="T6" fmla="*/ 0 w 988"/>
                  <a:gd name="T7" fmla="*/ 303830 h 936"/>
                  <a:gd name="T8" fmla="*/ 0 w 988"/>
                  <a:gd name="T9" fmla="*/ 32720 h 936"/>
                  <a:gd name="T10" fmla="*/ 0 w 988"/>
                  <a:gd name="T11" fmla="*/ 32720 h 936"/>
                  <a:gd name="T12" fmla="*/ 32393 w 988"/>
                  <a:gd name="T13" fmla="*/ 0 h 936"/>
                  <a:gd name="T14" fmla="*/ 32393 w 988"/>
                  <a:gd name="T15" fmla="*/ 0 h 936"/>
                  <a:gd name="T16" fmla="*/ 65145 w 988"/>
                  <a:gd name="T17" fmla="*/ 32720 h 936"/>
                  <a:gd name="T18" fmla="*/ 65145 w 988"/>
                  <a:gd name="T19" fmla="*/ 271469 h 936"/>
                  <a:gd name="T20" fmla="*/ 290095 w 988"/>
                  <a:gd name="T21" fmla="*/ 271469 h 936"/>
                  <a:gd name="T22" fmla="*/ 290095 w 988"/>
                  <a:gd name="T23" fmla="*/ 154612 h 936"/>
                  <a:gd name="T24" fmla="*/ 290095 w 988"/>
                  <a:gd name="T25" fmla="*/ 154612 h 936"/>
                  <a:gd name="T26" fmla="*/ 322847 w 988"/>
                  <a:gd name="T27" fmla="*/ 121892 h 936"/>
                  <a:gd name="T28" fmla="*/ 322847 w 988"/>
                  <a:gd name="T29" fmla="*/ 121892 h 936"/>
                  <a:gd name="T30" fmla="*/ 355240 w 988"/>
                  <a:gd name="T31" fmla="*/ 154612 h 936"/>
                  <a:gd name="T32" fmla="*/ 355240 w 988"/>
                  <a:gd name="T33" fmla="*/ 303830 h 936"/>
                  <a:gd name="T34" fmla="*/ 355240 w 988"/>
                  <a:gd name="T35" fmla="*/ 303830 h 936"/>
                  <a:gd name="T36" fmla="*/ 322847 w 988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8" h="936">
                    <a:moveTo>
                      <a:pt x="897" y="935"/>
                    </a:moveTo>
                    <a:lnTo>
                      <a:pt x="90" y="935"/>
                    </a:lnTo>
                    <a:cubicBezTo>
                      <a:pt x="41" y="935"/>
                      <a:pt x="0" y="894"/>
                      <a:pt x="0" y="845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0" y="0"/>
                    </a:cubicBezTo>
                    <a:cubicBezTo>
                      <a:pt x="140" y="0"/>
                      <a:pt x="181" y="41"/>
                      <a:pt x="181" y="91"/>
                    </a:cubicBezTo>
                    <a:lnTo>
                      <a:pt x="181" y="755"/>
                    </a:lnTo>
                    <a:lnTo>
                      <a:pt x="806" y="755"/>
                    </a:lnTo>
                    <a:lnTo>
                      <a:pt x="806" y="430"/>
                    </a:lnTo>
                    <a:cubicBezTo>
                      <a:pt x="806" y="380"/>
                      <a:pt x="847" y="339"/>
                      <a:pt x="897" y="339"/>
                    </a:cubicBezTo>
                    <a:cubicBezTo>
                      <a:pt x="947" y="339"/>
                      <a:pt x="987" y="380"/>
                      <a:pt x="987" y="430"/>
                    </a:cubicBezTo>
                    <a:lnTo>
                      <a:pt x="987" y="845"/>
                    </a:lnTo>
                    <a:cubicBezTo>
                      <a:pt x="987" y="894"/>
                      <a:pt x="947" y="935"/>
                      <a:pt x="897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0" name="Freeform 41">
                <a:extLst>
                  <a:ext uri="{FF2B5EF4-FFF2-40B4-BE49-F238E27FC236}">
                    <a16:creationId xmlns:a16="http://schemas.microsoft.com/office/drawing/2014/main" id="{2E0C734D-2A39-5141-8625-B94B08BEA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8488" y="3552825"/>
                <a:ext cx="355600" cy="336550"/>
              </a:xfrm>
              <a:custGeom>
                <a:avLst/>
                <a:gdLst>
                  <a:gd name="T0" fmla="*/ 322814 w 987"/>
                  <a:gd name="T1" fmla="*/ 336190 h 936"/>
                  <a:gd name="T2" fmla="*/ 32426 w 987"/>
                  <a:gd name="T3" fmla="*/ 336190 h 936"/>
                  <a:gd name="T4" fmla="*/ 32426 w 987"/>
                  <a:gd name="T5" fmla="*/ 336190 h 936"/>
                  <a:gd name="T6" fmla="*/ 0 w 987"/>
                  <a:gd name="T7" fmla="*/ 303830 h 936"/>
                  <a:gd name="T8" fmla="*/ 0 w 987"/>
                  <a:gd name="T9" fmla="*/ 154612 h 936"/>
                  <a:gd name="T10" fmla="*/ 0 w 987"/>
                  <a:gd name="T11" fmla="*/ 154612 h 936"/>
                  <a:gd name="T12" fmla="*/ 32426 w 987"/>
                  <a:gd name="T13" fmla="*/ 121892 h 936"/>
                  <a:gd name="T14" fmla="*/ 32426 w 987"/>
                  <a:gd name="T15" fmla="*/ 121892 h 936"/>
                  <a:gd name="T16" fmla="*/ 65211 w 987"/>
                  <a:gd name="T17" fmla="*/ 154612 h 936"/>
                  <a:gd name="T18" fmla="*/ 65211 w 987"/>
                  <a:gd name="T19" fmla="*/ 271469 h 936"/>
                  <a:gd name="T20" fmla="*/ 290028 w 987"/>
                  <a:gd name="T21" fmla="*/ 271469 h 936"/>
                  <a:gd name="T22" fmla="*/ 290028 w 987"/>
                  <a:gd name="T23" fmla="*/ 32720 h 936"/>
                  <a:gd name="T24" fmla="*/ 290028 w 987"/>
                  <a:gd name="T25" fmla="*/ 32720 h 936"/>
                  <a:gd name="T26" fmla="*/ 322814 w 987"/>
                  <a:gd name="T27" fmla="*/ 0 h 936"/>
                  <a:gd name="T28" fmla="*/ 322814 w 987"/>
                  <a:gd name="T29" fmla="*/ 0 h 936"/>
                  <a:gd name="T30" fmla="*/ 355240 w 987"/>
                  <a:gd name="T31" fmla="*/ 32720 h 936"/>
                  <a:gd name="T32" fmla="*/ 355240 w 987"/>
                  <a:gd name="T33" fmla="*/ 303830 h 936"/>
                  <a:gd name="T34" fmla="*/ 355240 w 987"/>
                  <a:gd name="T35" fmla="*/ 303830 h 936"/>
                  <a:gd name="T36" fmla="*/ 322814 w 987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7" h="936">
                    <a:moveTo>
                      <a:pt x="896" y="935"/>
                    </a:moveTo>
                    <a:lnTo>
                      <a:pt x="90" y="935"/>
                    </a:lnTo>
                    <a:cubicBezTo>
                      <a:pt x="40" y="935"/>
                      <a:pt x="0" y="894"/>
                      <a:pt x="0" y="845"/>
                    </a:cubicBezTo>
                    <a:lnTo>
                      <a:pt x="0" y="430"/>
                    </a:lnTo>
                    <a:cubicBezTo>
                      <a:pt x="0" y="380"/>
                      <a:pt x="40" y="339"/>
                      <a:pt x="90" y="339"/>
                    </a:cubicBezTo>
                    <a:cubicBezTo>
                      <a:pt x="140" y="339"/>
                      <a:pt x="181" y="380"/>
                      <a:pt x="181" y="430"/>
                    </a:cubicBezTo>
                    <a:lnTo>
                      <a:pt x="181" y="755"/>
                    </a:lnTo>
                    <a:lnTo>
                      <a:pt x="805" y="755"/>
                    </a:lnTo>
                    <a:lnTo>
                      <a:pt x="805" y="91"/>
                    </a:lnTo>
                    <a:cubicBezTo>
                      <a:pt x="805" y="41"/>
                      <a:pt x="846" y="0"/>
                      <a:pt x="896" y="0"/>
                    </a:cubicBezTo>
                    <a:cubicBezTo>
                      <a:pt x="946" y="0"/>
                      <a:pt x="986" y="41"/>
                      <a:pt x="986" y="91"/>
                    </a:cubicBezTo>
                    <a:lnTo>
                      <a:pt x="986" y="845"/>
                    </a:lnTo>
                    <a:cubicBezTo>
                      <a:pt x="986" y="894"/>
                      <a:pt x="946" y="935"/>
                      <a:pt x="896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1" name="Freeform 42">
                <a:extLst>
                  <a:ext uri="{FF2B5EF4-FFF2-40B4-BE49-F238E27FC236}">
                    <a16:creationId xmlns:a16="http://schemas.microsoft.com/office/drawing/2014/main" id="{E42D7EAA-B9C9-BB42-8348-24198BEC4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163" y="2924175"/>
                <a:ext cx="236537" cy="65088"/>
              </a:xfrm>
              <a:custGeom>
                <a:avLst/>
                <a:gdLst>
                  <a:gd name="T0" fmla="*/ 203775 w 657"/>
                  <a:gd name="T1" fmla="*/ 64730 h 182"/>
                  <a:gd name="T2" fmla="*/ 32402 w 657"/>
                  <a:gd name="T3" fmla="*/ 64730 h 182"/>
                  <a:gd name="T4" fmla="*/ 32402 w 657"/>
                  <a:gd name="T5" fmla="*/ 64730 h 182"/>
                  <a:gd name="T6" fmla="*/ 0 w 657"/>
                  <a:gd name="T7" fmla="*/ 32544 h 182"/>
                  <a:gd name="T8" fmla="*/ 0 w 657"/>
                  <a:gd name="T9" fmla="*/ 32544 h 182"/>
                  <a:gd name="T10" fmla="*/ 32402 w 657"/>
                  <a:gd name="T11" fmla="*/ 0 h 182"/>
                  <a:gd name="T12" fmla="*/ 203775 w 657"/>
                  <a:gd name="T13" fmla="*/ 0 h 182"/>
                  <a:gd name="T14" fmla="*/ 203775 w 657"/>
                  <a:gd name="T15" fmla="*/ 0 h 182"/>
                  <a:gd name="T16" fmla="*/ 236177 w 657"/>
                  <a:gd name="T17" fmla="*/ 32544 h 182"/>
                  <a:gd name="T18" fmla="*/ 236177 w 657"/>
                  <a:gd name="T19" fmla="*/ 32544 h 182"/>
                  <a:gd name="T20" fmla="*/ 203775 w 657"/>
                  <a:gd name="T21" fmla="*/ 64730 h 1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7" h="182">
                    <a:moveTo>
                      <a:pt x="566" y="181"/>
                    </a:moveTo>
                    <a:lnTo>
                      <a:pt x="90" y="181"/>
                    </a:lnTo>
                    <a:cubicBezTo>
                      <a:pt x="40" y="181"/>
                      <a:pt x="0" y="141"/>
                      <a:pt x="0" y="91"/>
                    </a:cubicBezTo>
                    <a:cubicBezTo>
                      <a:pt x="0" y="41"/>
                      <a:pt x="40" y="0"/>
                      <a:pt x="90" y="0"/>
                    </a:cubicBezTo>
                    <a:lnTo>
                      <a:pt x="566" y="0"/>
                    </a:lnTo>
                    <a:cubicBezTo>
                      <a:pt x="616" y="0"/>
                      <a:pt x="656" y="41"/>
                      <a:pt x="656" y="91"/>
                    </a:cubicBezTo>
                    <a:cubicBezTo>
                      <a:pt x="656" y="141"/>
                      <a:pt x="616" y="181"/>
                      <a:pt x="566" y="18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72" name="Freeform 44">
                <a:extLst>
                  <a:ext uri="{FF2B5EF4-FFF2-40B4-BE49-F238E27FC236}">
                    <a16:creationId xmlns:a16="http://schemas.microsoft.com/office/drawing/2014/main" id="{CF64736E-CE6E-A34D-8731-B6B7B0546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3613" y="2165350"/>
                <a:ext cx="1581150" cy="1581150"/>
              </a:xfrm>
              <a:custGeom>
                <a:avLst/>
                <a:gdLst>
                  <a:gd name="T0" fmla="*/ 790395 w 4393"/>
                  <a:gd name="T1" fmla="*/ 1580790 h 4394"/>
                  <a:gd name="T2" fmla="*/ 790395 w 4393"/>
                  <a:gd name="T3" fmla="*/ 1580790 h 4394"/>
                  <a:gd name="T4" fmla="*/ 0 w 4393"/>
                  <a:gd name="T5" fmla="*/ 790575 h 4394"/>
                  <a:gd name="T6" fmla="*/ 0 w 4393"/>
                  <a:gd name="T7" fmla="*/ 790575 h 4394"/>
                  <a:gd name="T8" fmla="*/ 790395 w 4393"/>
                  <a:gd name="T9" fmla="*/ 0 h 4394"/>
                  <a:gd name="T10" fmla="*/ 790395 w 4393"/>
                  <a:gd name="T11" fmla="*/ 0 h 4394"/>
                  <a:gd name="T12" fmla="*/ 965678 w 4393"/>
                  <a:gd name="T13" fmla="*/ 19432 h 4394"/>
                  <a:gd name="T14" fmla="*/ 965678 w 4393"/>
                  <a:gd name="T15" fmla="*/ 19432 h 4394"/>
                  <a:gd name="T16" fmla="*/ 990513 w 4393"/>
                  <a:gd name="T17" fmla="*/ 58295 h 4394"/>
                  <a:gd name="T18" fmla="*/ 990513 w 4393"/>
                  <a:gd name="T19" fmla="*/ 58295 h 4394"/>
                  <a:gd name="T20" fmla="*/ 951281 w 4393"/>
                  <a:gd name="T21" fmla="*/ 82764 h 4394"/>
                  <a:gd name="T22" fmla="*/ 951281 w 4393"/>
                  <a:gd name="T23" fmla="*/ 82764 h 4394"/>
                  <a:gd name="T24" fmla="*/ 790395 w 4393"/>
                  <a:gd name="T25" fmla="*/ 65132 h 4394"/>
                  <a:gd name="T26" fmla="*/ 790395 w 4393"/>
                  <a:gd name="T27" fmla="*/ 65132 h 4394"/>
                  <a:gd name="T28" fmla="*/ 65146 w 4393"/>
                  <a:gd name="T29" fmla="*/ 790575 h 4394"/>
                  <a:gd name="T30" fmla="*/ 65146 w 4393"/>
                  <a:gd name="T31" fmla="*/ 790575 h 4394"/>
                  <a:gd name="T32" fmla="*/ 790395 w 4393"/>
                  <a:gd name="T33" fmla="*/ 1515659 h 4394"/>
                  <a:gd name="T34" fmla="*/ 790395 w 4393"/>
                  <a:gd name="T35" fmla="*/ 1515659 h 4394"/>
                  <a:gd name="T36" fmla="*/ 1515644 w 4393"/>
                  <a:gd name="T37" fmla="*/ 790575 h 4394"/>
                  <a:gd name="T38" fmla="*/ 1515644 w 4393"/>
                  <a:gd name="T39" fmla="*/ 790575 h 4394"/>
                  <a:gd name="T40" fmla="*/ 1133403 w 4393"/>
                  <a:gd name="T41" fmla="*/ 150774 h 4394"/>
                  <a:gd name="T42" fmla="*/ 1133403 w 4393"/>
                  <a:gd name="T43" fmla="*/ 150774 h 4394"/>
                  <a:gd name="T44" fmla="*/ 1120086 w 4393"/>
                  <a:gd name="T45" fmla="*/ 106873 h 4394"/>
                  <a:gd name="T46" fmla="*/ 1120086 w 4393"/>
                  <a:gd name="T47" fmla="*/ 106873 h 4394"/>
                  <a:gd name="T48" fmla="*/ 1163637 w 4393"/>
                  <a:gd name="T49" fmla="*/ 93559 h 4394"/>
                  <a:gd name="T50" fmla="*/ 1163637 w 4393"/>
                  <a:gd name="T51" fmla="*/ 93559 h 4394"/>
                  <a:gd name="T52" fmla="*/ 1580790 w 4393"/>
                  <a:gd name="T53" fmla="*/ 790575 h 4394"/>
                  <a:gd name="T54" fmla="*/ 1580790 w 4393"/>
                  <a:gd name="T55" fmla="*/ 790575 h 4394"/>
                  <a:gd name="T56" fmla="*/ 790395 w 4393"/>
                  <a:gd name="T57" fmla="*/ 1580790 h 43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393" h="4394">
                    <a:moveTo>
                      <a:pt x="2196" y="4393"/>
                    </a:moveTo>
                    <a:lnTo>
                      <a:pt x="2196" y="4393"/>
                    </a:lnTo>
                    <a:cubicBezTo>
                      <a:pt x="985" y="4393"/>
                      <a:pt x="0" y="3408"/>
                      <a:pt x="0" y="2197"/>
                    </a:cubicBezTo>
                    <a:cubicBezTo>
                      <a:pt x="0" y="985"/>
                      <a:pt x="985" y="0"/>
                      <a:pt x="2196" y="0"/>
                    </a:cubicBezTo>
                    <a:cubicBezTo>
                      <a:pt x="2361" y="0"/>
                      <a:pt x="2525" y="18"/>
                      <a:pt x="2683" y="54"/>
                    </a:cubicBezTo>
                    <a:cubicBezTo>
                      <a:pt x="2732" y="65"/>
                      <a:pt x="2763" y="113"/>
                      <a:pt x="2752" y="162"/>
                    </a:cubicBezTo>
                    <a:cubicBezTo>
                      <a:pt x="2740" y="211"/>
                      <a:pt x="2692" y="241"/>
                      <a:pt x="2643" y="230"/>
                    </a:cubicBezTo>
                    <a:cubicBezTo>
                      <a:pt x="2498" y="197"/>
                      <a:pt x="2347" y="181"/>
                      <a:pt x="2196" y="181"/>
                    </a:cubicBezTo>
                    <a:cubicBezTo>
                      <a:pt x="1085" y="181"/>
                      <a:pt x="181" y="1085"/>
                      <a:pt x="181" y="2197"/>
                    </a:cubicBezTo>
                    <a:cubicBezTo>
                      <a:pt x="181" y="3308"/>
                      <a:pt x="1085" y="4212"/>
                      <a:pt x="2196" y="4212"/>
                    </a:cubicBezTo>
                    <a:cubicBezTo>
                      <a:pt x="3307" y="4212"/>
                      <a:pt x="4211" y="3308"/>
                      <a:pt x="4211" y="2197"/>
                    </a:cubicBezTo>
                    <a:cubicBezTo>
                      <a:pt x="4211" y="1452"/>
                      <a:pt x="3804" y="772"/>
                      <a:pt x="3149" y="419"/>
                    </a:cubicBezTo>
                    <a:cubicBezTo>
                      <a:pt x="3105" y="396"/>
                      <a:pt x="3088" y="341"/>
                      <a:pt x="3112" y="297"/>
                    </a:cubicBezTo>
                    <a:cubicBezTo>
                      <a:pt x="3136" y="253"/>
                      <a:pt x="3190" y="236"/>
                      <a:pt x="3233" y="260"/>
                    </a:cubicBezTo>
                    <a:cubicBezTo>
                      <a:pt x="3948" y="644"/>
                      <a:pt x="4392" y="1386"/>
                      <a:pt x="4392" y="2197"/>
                    </a:cubicBezTo>
                    <a:cubicBezTo>
                      <a:pt x="4392" y="3408"/>
                      <a:pt x="3406" y="4393"/>
                      <a:pt x="2196" y="43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49" name="Group 13">
              <a:extLst>
                <a:ext uri="{FF2B5EF4-FFF2-40B4-BE49-F238E27FC236}">
                  <a16:creationId xmlns:a16="http://schemas.microsoft.com/office/drawing/2014/main" id="{AE5BD590-65F1-414E-8A3B-22BDF2ADB1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61073" y="138675"/>
              <a:ext cx="1183748" cy="596117"/>
              <a:chOff x="5826125" y="2760663"/>
              <a:chExt cx="1771650" cy="892175"/>
            </a:xfrm>
            <a:solidFill>
              <a:schemeClr val="accent5"/>
            </a:solidFill>
          </p:grpSpPr>
          <p:sp>
            <p:nvSpPr>
              <p:cNvPr id="60" name="Freeform 45">
                <a:extLst>
                  <a:ext uri="{FF2B5EF4-FFF2-40B4-BE49-F238E27FC236}">
                    <a16:creationId xmlns:a16="http://schemas.microsoft.com/office/drawing/2014/main" id="{82E5BFAF-F4F4-3244-A495-4631A1124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6125" y="2760663"/>
                <a:ext cx="1771650" cy="892175"/>
              </a:xfrm>
              <a:custGeom>
                <a:avLst/>
                <a:gdLst>
                  <a:gd name="T0" fmla="*/ 1706153 w 4923"/>
                  <a:gd name="T1" fmla="*/ 891815 h 2477"/>
                  <a:gd name="T2" fmla="*/ 647770 w 4923"/>
                  <a:gd name="T3" fmla="*/ 891815 h 2477"/>
                  <a:gd name="T4" fmla="*/ 647770 w 4923"/>
                  <a:gd name="T5" fmla="*/ 891815 h 2477"/>
                  <a:gd name="T6" fmla="*/ 615381 w 4923"/>
                  <a:gd name="T7" fmla="*/ 859398 h 2477"/>
                  <a:gd name="T8" fmla="*/ 615381 w 4923"/>
                  <a:gd name="T9" fmla="*/ 859398 h 2477"/>
                  <a:gd name="T10" fmla="*/ 647770 w 4923"/>
                  <a:gd name="T11" fmla="*/ 826622 h 2477"/>
                  <a:gd name="T12" fmla="*/ 1706153 w 4923"/>
                  <a:gd name="T13" fmla="*/ 826622 h 2477"/>
                  <a:gd name="T14" fmla="*/ 1706153 w 4923"/>
                  <a:gd name="T15" fmla="*/ 65193 h 2477"/>
                  <a:gd name="T16" fmla="*/ 65137 w 4923"/>
                  <a:gd name="T17" fmla="*/ 65193 h 2477"/>
                  <a:gd name="T18" fmla="*/ 65137 w 4923"/>
                  <a:gd name="T19" fmla="*/ 497774 h 2477"/>
                  <a:gd name="T20" fmla="*/ 65137 w 4923"/>
                  <a:gd name="T21" fmla="*/ 497774 h 2477"/>
                  <a:gd name="T22" fmla="*/ 32748 w 4923"/>
                  <a:gd name="T23" fmla="*/ 530190 h 2477"/>
                  <a:gd name="T24" fmla="*/ 32748 w 4923"/>
                  <a:gd name="T25" fmla="*/ 530190 h 2477"/>
                  <a:gd name="T26" fmla="*/ 0 w 4923"/>
                  <a:gd name="T27" fmla="*/ 497774 h 2477"/>
                  <a:gd name="T28" fmla="*/ 0 w 4923"/>
                  <a:gd name="T29" fmla="*/ 65193 h 2477"/>
                  <a:gd name="T30" fmla="*/ 0 w 4923"/>
                  <a:gd name="T31" fmla="*/ 65193 h 2477"/>
                  <a:gd name="T32" fmla="*/ 65137 w 4923"/>
                  <a:gd name="T33" fmla="*/ 0 h 2477"/>
                  <a:gd name="T34" fmla="*/ 1706153 w 4923"/>
                  <a:gd name="T35" fmla="*/ 0 h 2477"/>
                  <a:gd name="T36" fmla="*/ 1706153 w 4923"/>
                  <a:gd name="T37" fmla="*/ 0 h 2477"/>
                  <a:gd name="T38" fmla="*/ 1771290 w 4923"/>
                  <a:gd name="T39" fmla="*/ 65193 h 2477"/>
                  <a:gd name="T40" fmla="*/ 1771290 w 4923"/>
                  <a:gd name="T41" fmla="*/ 826622 h 2477"/>
                  <a:gd name="T42" fmla="*/ 1771290 w 4923"/>
                  <a:gd name="T43" fmla="*/ 826622 h 2477"/>
                  <a:gd name="T44" fmla="*/ 1706153 w 4923"/>
                  <a:gd name="T45" fmla="*/ 891815 h 24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923" h="2477">
                    <a:moveTo>
                      <a:pt x="4741" y="2476"/>
                    </a:moveTo>
                    <a:lnTo>
                      <a:pt x="1800" y="2476"/>
                    </a:lnTo>
                    <a:cubicBezTo>
                      <a:pt x="1751" y="2476"/>
                      <a:pt x="1710" y="2436"/>
                      <a:pt x="1710" y="2386"/>
                    </a:cubicBezTo>
                    <a:cubicBezTo>
                      <a:pt x="1710" y="2336"/>
                      <a:pt x="1751" y="2295"/>
                      <a:pt x="1800" y="2295"/>
                    </a:cubicBezTo>
                    <a:lnTo>
                      <a:pt x="4741" y="2295"/>
                    </a:lnTo>
                    <a:lnTo>
                      <a:pt x="4741" y="181"/>
                    </a:lnTo>
                    <a:lnTo>
                      <a:pt x="181" y="181"/>
                    </a:lnTo>
                    <a:lnTo>
                      <a:pt x="181" y="1382"/>
                    </a:lnTo>
                    <a:cubicBezTo>
                      <a:pt x="181" y="1432"/>
                      <a:pt x="141" y="1472"/>
                      <a:pt x="91" y="1472"/>
                    </a:cubicBezTo>
                    <a:cubicBezTo>
                      <a:pt x="41" y="1472"/>
                      <a:pt x="0" y="1432"/>
                      <a:pt x="0" y="1382"/>
                    </a:cubicBezTo>
                    <a:lnTo>
                      <a:pt x="0" y="181"/>
                    </a:lnTo>
                    <a:cubicBezTo>
                      <a:pt x="0" y="82"/>
                      <a:pt x="81" y="0"/>
                      <a:pt x="181" y="0"/>
                    </a:cubicBezTo>
                    <a:lnTo>
                      <a:pt x="4741" y="0"/>
                    </a:lnTo>
                    <a:cubicBezTo>
                      <a:pt x="4841" y="0"/>
                      <a:pt x="4922" y="82"/>
                      <a:pt x="4922" y="181"/>
                    </a:cubicBezTo>
                    <a:lnTo>
                      <a:pt x="4922" y="2295"/>
                    </a:lnTo>
                    <a:cubicBezTo>
                      <a:pt x="4922" y="2395"/>
                      <a:pt x="4841" y="2476"/>
                      <a:pt x="4741" y="247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1" name="Freeform 46">
                <a:extLst>
                  <a:ext uri="{FF2B5EF4-FFF2-40B4-BE49-F238E27FC236}">
                    <a16:creationId xmlns:a16="http://schemas.microsoft.com/office/drawing/2014/main" id="{621AF6C1-58BE-D74A-A4DB-664E8195A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7588" y="2955925"/>
                <a:ext cx="923925" cy="85725"/>
              </a:xfrm>
              <a:custGeom>
                <a:avLst/>
                <a:gdLst>
                  <a:gd name="T0" fmla="*/ 923565 w 2565"/>
                  <a:gd name="T1" fmla="*/ 69156 h 238"/>
                  <a:gd name="T2" fmla="*/ 923565 w 2565"/>
                  <a:gd name="T3" fmla="*/ 69156 h 238"/>
                  <a:gd name="T4" fmla="*/ 907356 w 2565"/>
                  <a:gd name="T5" fmla="*/ 85365 h 238"/>
                  <a:gd name="T6" fmla="*/ 16209 w 2565"/>
                  <a:gd name="T7" fmla="*/ 85365 h 238"/>
                  <a:gd name="T8" fmla="*/ 16209 w 2565"/>
                  <a:gd name="T9" fmla="*/ 85365 h 238"/>
                  <a:gd name="T10" fmla="*/ 0 w 2565"/>
                  <a:gd name="T11" fmla="*/ 69156 h 238"/>
                  <a:gd name="T12" fmla="*/ 0 w 2565"/>
                  <a:gd name="T13" fmla="*/ 16209 h 238"/>
                  <a:gd name="T14" fmla="*/ 0 w 2565"/>
                  <a:gd name="T15" fmla="*/ 16209 h 238"/>
                  <a:gd name="T16" fmla="*/ 16209 w 2565"/>
                  <a:gd name="T17" fmla="*/ 0 h 238"/>
                  <a:gd name="T18" fmla="*/ 907356 w 2565"/>
                  <a:gd name="T19" fmla="*/ 0 h 238"/>
                  <a:gd name="T20" fmla="*/ 907356 w 2565"/>
                  <a:gd name="T21" fmla="*/ 0 h 238"/>
                  <a:gd name="T22" fmla="*/ 923565 w 2565"/>
                  <a:gd name="T23" fmla="*/ 16209 h 238"/>
                  <a:gd name="T24" fmla="*/ 923565 w 2565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65" h="238">
                    <a:moveTo>
                      <a:pt x="2564" y="192"/>
                    </a:moveTo>
                    <a:lnTo>
                      <a:pt x="2564" y="192"/>
                    </a:lnTo>
                    <a:cubicBezTo>
                      <a:pt x="2564" y="216"/>
                      <a:pt x="2543" y="237"/>
                      <a:pt x="2519" y="237"/>
                    </a:cubicBezTo>
                    <a:lnTo>
                      <a:pt x="45" y="237"/>
                    </a:lnTo>
                    <a:cubicBezTo>
                      <a:pt x="21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1" y="0"/>
                      <a:pt x="45" y="0"/>
                    </a:cubicBezTo>
                    <a:lnTo>
                      <a:pt x="2519" y="0"/>
                    </a:lnTo>
                    <a:cubicBezTo>
                      <a:pt x="2543" y="0"/>
                      <a:pt x="2564" y="21"/>
                      <a:pt x="2564" y="45"/>
                    </a:cubicBezTo>
                    <a:lnTo>
                      <a:pt x="2564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2" name="Freeform 47">
                <a:extLst>
                  <a:ext uri="{FF2B5EF4-FFF2-40B4-BE49-F238E27FC236}">
                    <a16:creationId xmlns:a16="http://schemas.microsoft.com/office/drawing/2014/main" id="{C8E7F83D-9E39-004F-A58A-ABEC243F0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0725" y="2955925"/>
                <a:ext cx="257175" cy="85725"/>
              </a:xfrm>
              <a:custGeom>
                <a:avLst/>
                <a:gdLst>
                  <a:gd name="T0" fmla="*/ 256815 w 714"/>
                  <a:gd name="T1" fmla="*/ 69156 h 238"/>
                  <a:gd name="T2" fmla="*/ 256815 w 714"/>
                  <a:gd name="T3" fmla="*/ 69156 h 238"/>
                  <a:gd name="T4" fmla="*/ 240606 w 714"/>
                  <a:gd name="T5" fmla="*/ 85365 h 238"/>
                  <a:gd name="T6" fmla="*/ 16209 w 714"/>
                  <a:gd name="T7" fmla="*/ 85365 h 238"/>
                  <a:gd name="T8" fmla="*/ 16209 w 714"/>
                  <a:gd name="T9" fmla="*/ 85365 h 238"/>
                  <a:gd name="T10" fmla="*/ 0 w 714"/>
                  <a:gd name="T11" fmla="*/ 69156 h 238"/>
                  <a:gd name="T12" fmla="*/ 0 w 714"/>
                  <a:gd name="T13" fmla="*/ 16209 h 238"/>
                  <a:gd name="T14" fmla="*/ 0 w 714"/>
                  <a:gd name="T15" fmla="*/ 16209 h 238"/>
                  <a:gd name="T16" fmla="*/ 16209 w 714"/>
                  <a:gd name="T17" fmla="*/ 0 h 238"/>
                  <a:gd name="T18" fmla="*/ 240606 w 714"/>
                  <a:gd name="T19" fmla="*/ 0 h 238"/>
                  <a:gd name="T20" fmla="*/ 240606 w 714"/>
                  <a:gd name="T21" fmla="*/ 0 h 238"/>
                  <a:gd name="T22" fmla="*/ 256815 w 714"/>
                  <a:gd name="T23" fmla="*/ 16209 h 238"/>
                  <a:gd name="T24" fmla="*/ 256815 w 714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14" h="238">
                    <a:moveTo>
                      <a:pt x="713" y="192"/>
                    </a:moveTo>
                    <a:lnTo>
                      <a:pt x="713" y="192"/>
                    </a:lnTo>
                    <a:cubicBezTo>
                      <a:pt x="713" y="216"/>
                      <a:pt x="693" y="237"/>
                      <a:pt x="668" y="237"/>
                    </a:cubicBezTo>
                    <a:lnTo>
                      <a:pt x="45" y="237"/>
                    </a:lnTo>
                    <a:cubicBezTo>
                      <a:pt x="20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0" y="0"/>
                      <a:pt x="45" y="0"/>
                    </a:cubicBezTo>
                    <a:lnTo>
                      <a:pt x="668" y="0"/>
                    </a:lnTo>
                    <a:cubicBezTo>
                      <a:pt x="693" y="0"/>
                      <a:pt x="713" y="21"/>
                      <a:pt x="713" y="45"/>
                    </a:cubicBezTo>
                    <a:lnTo>
                      <a:pt x="713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3" name="Freeform 48">
                <a:extLst>
                  <a:ext uri="{FF2B5EF4-FFF2-40B4-BE49-F238E27FC236}">
                    <a16:creationId xmlns:a16="http://schemas.microsoft.com/office/drawing/2014/main" id="{0D31B3D5-A88D-0B4A-9A85-4985CBBE2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217863"/>
                <a:ext cx="1219200" cy="34925"/>
              </a:xfrm>
              <a:custGeom>
                <a:avLst/>
                <a:gdLst>
                  <a:gd name="T0" fmla="*/ 1218840 w 3388"/>
                  <a:gd name="T1" fmla="*/ 18190 h 96"/>
                  <a:gd name="T2" fmla="*/ 1218840 w 3388"/>
                  <a:gd name="T3" fmla="*/ 18190 h 96"/>
                  <a:gd name="T4" fmla="*/ 1202647 w 3388"/>
                  <a:gd name="T5" fmla="*/ 34561 h 96"/>
                  <a:gd name="T6" fmla="*/ 16194 w 3388"/>
                  <a:gd name="T7" fmla="*/ 34561 h 96"/>
                  <a:gd name="T8" fmla="*/ 16194 w 3388"/>
                  <a:gd name="T9" fmla="*/ 34561 h 96"/>
                  <a:gd name="T10" fmla="*/ 0 w 3388"/>
                  <a:gd name="T11" fmla="*/ 18190 h 96"/>
                  <a:gd name="T12" fmla="*/ 0 w 3388"/>
                  <a:gd name="T13" fmla="*/ 16371 h 96"/>
                  <a:gd name="T14" fmla="*/ 0 w 3388"/>
                  <a:gd name="T15" fmla="*/ 16371 h 96"/>
                  <a:gd name="T16" fmla="*/ 16194 w 3388"/>
                  <a:gd name="T17" fmla="*/ 0 h 96"/>
                  <a:gd name="T18" fmla="*/ 1202647 w 3388"/>
                  <a:gd name="T19" fmla="*/ 0 h 96"/>
                  <a:gd name="T20" fmla="*/ 1202647 w 3388"/>
                  <a:gd name="T21" fmla="*/ 0 h 96"/>
                  <a:gd name="T22" fmla="*/ 1218840 w 3388"/>
                  <a:gd name="T23" fmla="*/ 16371 h 96"/>
                  <a:gd name="T24" fmla="*/ 1218840 w 3388"/>
                  <a:gd name="T25" fmla="*/ 18190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6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5"/>
                      <a:pt x="3367" y="95"/>
                      <a:pt x="3342" y="95"/>
                    </a:cubicBezTo>
                    <a:lnTo>
                      <a:pt x="45" y="95"/>
                    </a:lnTo>
                    <a:cubicBezTo>
                      <a:pt x="20" y="95"/>
                      <a:pt x="0" y="75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4" name="Freeform 49">
                <a:extLst>
                  <a:ext uri="{FF2B5EF4-FFF2-40B4-BE49-F238E27FC236}">
                    <a16:creationId xmlns:a16="http://schemas.microsoft.com/office/drawing/2014/main" id="{D53B7DA2-02BF-4F43-AC97-04BAADA9F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144838"/>
                <a:ext cx="1219200" cy="34925"/>
              </a:xfrm>
              <a:custGeom>
                <a:avLst/>
                <a:gdLst>
                  <a:gd name="T0" fmla="*/ 1218840 w 3388"/>
                  <a:gd name="T1" fmla="*/ 18003 h 97"/>
                  <a:gd name="T2" fmla="*/ 1218840 w 3388"/>
                  <a:gd name="T3" fmla="*/ 18003 h 97"/>
                  <a:gd name="T4" fmla="*/ 1202647 w 3388"/>
                  <a:gd name="T5" fmla="*/ 34565 h 97"/>
                  <a:gd name="T6" fmla="*/ 16194 w 3388"/>
                  <a:gd name="T7" fmla="*/ 34565 h 97"/>
                  <a:gd name="T8" fmla="*/ 16194 w 3388"/>
                  <a:gd name="T9" fmla="*/ 34565 h 97"/>
                  <a:gd name="T10" fmla="*/ 0 w 3388"/>
                  <a:gd name="T11" fmla="*/ 18003 h 97"/>
                  <a:gd name="T12" fmla="*/ 0 w 3388"/>
                  <a:gd name="T13" fmla="*/ 16202 h 97"/>
                  <a:gd name="T14" fmla="*/ 0 w 3388"/>
                  <a:gd name="T15" fmla="*/ 16202 h 97"/>
                  <a:gd name="T16" fmla="*/ 16194 w 3388"/>
                  <a:gd name="T17" fmla="*/ 0 h 97"/>
                  <a:gd name="T18" fmla="*/ 1202647 w 3388"/>
                  <a:gd name="T19" fmla="*/ 0 h 97"/>
                  <a:gd name="T20" fmla="*/ 1202647 w 3388"/>
                  <a:gd name="T21" fmla="*/ 0 h 97"/>
                  <a:gd name="T22" fmla="*/ 1218840 w 3388"/>
                  <a:gd name="T23" fmla="*/ 16202 h 97"/>
                  <a:gd name="T24" fmla="*/ 1218840 w 3388"/>
                  <a:gd name="T25" fmla="*/ 18003 h 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7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6"/>
                      <a:pt x="3367" y="96"/>
                      <a:pt x="3342" y="96"/>
                    </a:cubicBezTo>
                    <a:lnTo>
                      <a:pt x="45" y="96"/>
                    </a:lnTo>
                    <a:cubicBezTo>
                      <a:pt x="20" y="96"/>
                      <a:pt x="0" y="76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65" name="Freeform 50">
                <a:extLst>
                  <a:ext uri="{FF2B5EF4-FFF2-40B4-BE49-F238E27FC236}">
                    <a16:creationId xmlns:a16="http://schemas.microsoft.com/office/drawing/2014/main" id="{8BD84EEA-42CD-DF44-A238-E9BEE561D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5150" y="3471863"/>
                <a:ext cx="504825" cy="33337"/>
              </a:xfrm>
              <a:custGeom>
                <a:avLst/>
                <a:gdLst>
                  <a:gd name="T0" fmla="*/ 488273 w 1403"/>
                  <a:gd name="T1" fmla="*/ 32975 h 92"/>
                  <a:gd name="T2" fmla="*/ 15832 w 1403"/>
                  <a:gd name="T3" fmla="*/ 32975 h 92"/>
                  <a:gd name="T4" fmla="*/ 15832 w 1403"/>
                  <a:gd name="T5" fmla="*/ 32975 h 92"/>
                  <a:gd name="T6" fmla="*/ 0 w 1403"/>
                  <a:gd name="T7" fmla="*/ 16669 h 92"/>
                  <a:gd name="T8" fmla="*/ 0 w 1403"/>
                  <a:gd name="T9" fmla="*/ 16669 h 92"/>
                  <a:gd name="T10" fmla="*/ 15832 w 1403"/>
                  <a:gd name="T11" fmla="*/ 0 h 92"/>
                  <a:gd name="T12" fmla="*/ 488273 w 1403"/>
                  <a:gd name="T13" fmla="*/ 0 h 92"/>
                  <a:gd name="T14" fmla="*/ 488273 w 1403"/>
                  <a:gd name="T15" fmla="*/ 0 h 92"/>
                  <a:gd name="T16" fmla="*/ 504465 w 1403"/>
                  <a:gd name="T17" fmla="*/ 16669 h 92"/>
                  <a:gd name="T18" fmla="*/ 504465 w 1403"/>
                  <a:gd name="T19" fmla="*/ 16669 h 92"/>
                  <a:gd name="T20" fmla="*/ 488273 w 1403"/>
                  <a:gd name="T21" fmla="*/ 32975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3" h="92">
                    <a:moveTo>
                      <a:pt x="1357" y="91"/>
                    </a:moveTo>
                    <a:lnTo>
                      <a:pt x="44" y="91"/>
                    </a:lnTo>
                    <a:cubicBezTo>
                      <a:pt x="20" y="91"/>
                      <a:pt x="0" y="70"/>
                      <a:pt x="0" y="46"/>
                    </a:cubicBezTo>
                    <a:cubicBezTo>
                      <a:pt x="0" y="20"/>
                      <a:pt x="20" y="0"/>
                      <a:pt x="44" y="0"/>
                    </a:cubicBezTo>
                    <a:lnTo>
                      <a:pt x="1357" y="0"/>
                    </a:lnTo>
                    <a:cubicBezTo>
                      <a:pt x="1382" y="0"/>
                      <a:pt x="1402" y="20"/>
                      <a:pt x="1402" y="46"/>
                    </a:cubicBezTo>
                    <a:cubicBezTo>
                      <a:pt x="1402" y="70"/>
                      <a:pt x="1382" y="91"/>
                      <a:pt x="1357" y="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B898C850-954F-FE49-B2EA-841DA07894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72385">
              <a:off x="9814219" y="-64103"/>
              <a:ext cx="985397" cy="866597"/>
            </a:xfrm>
            <a:custGeom>
              <a:avLst/>
              <a:gdLst>
                <a:gd name="T0" fmla="*/ 519327 w 4095"/>
                <a:gd name="T1" fmla="*/ 752916 h 3602"/>
                <a:gd name="T2" fmla="*/ 737214 w 4095"/>
                <a:gd name="T3" fmla="*/ 971121 h 3602"/>
                <a:gd name="T4" fmla="*/ 737214 w 4095"/>
                <a:gd name="T5" fmla="*/ 535071 h 3602"/>
                <a:gd name="T6" fmla="*/ 454141 w 4095"/>
                <a:gd name="T7" fmla="*/ 752916 h 3602"/>
                <a:gd name="T8" fmla="*/ 737214 w 4095"/>
                <a:gd name="T9" fmla="*/ 469897 h 3602"/>
                <a:gd name="T10" fmla="*/ 737214 w 4095"/>
                <a:gd name="T11" fmla="*/ 1035934 h 3602"/>
                <a:gd name="T12" fmla="*/ 1212603 w 4095"/>
                <a:gd name="T13" fmla="*/ 1268902 h 3602"/>
                <a:gd name="T14" fmla="*/ 1240335 w 4095"/>
                <a:gd name="T15" fmla="*/ 1232175 h 3602"/>
                <a:gd name="T16" fmla="*/ 1401319 w 4095"/>
                <a:gd name="T17" fmla="*/ 978322 h 3602"/>
                <a:gd name="T18" fmla="*/ 1388714 w 4095"/>
                <a:gd name="T19" fmla="*/ 931512 h 3602"/>
                <a:gd name="T20" fmla="*/ 1255821 w 4095"/>
                <a:gd name="T21" fmla="*/ 831052 h 3602"/>
                <a:gd name="T22" fmla="*/ 1261943 w 4095"/>
                <a:gd name="T23" fmla="*/ 752916 h 3602"/>
                <a:gd name="T24" fmla="*/ 1272027 w 4095"/>
                <a:gd name="T25" fmla="*/ 641653 h 3602"/>
                <a:gd name="T26" fmla="*/ 1404560 w 4095"/>
                <a:gd name="T27" fmla="*/ 553434 h 3602"/>
                <a:gd name="T28" fmla="*/ 1264824 w 4095"/>
                <a:gd name="T29" fmla="*/ 290580 h 3602"/>
                <a:gd name="T30" fmla="*/ 1100599 w 4095"/>
                <a:gd name="T31" fmla="*/ 345671 h 3602"/>
                <a:gd name="T32" fmla="*/ 1064224 w 4095"/>
                <a:gd name="T33" fmla="*/ 342791 h 3602"/>
                <a:gd name="T34" fmla="*/ 908282 w 4095"/>
                <a:gd name="T35" fmla="*/ 234408 h 3602"/>
                <a:gd name="T36" fmla="*/ 873708 w 4095"/>
                <a:gd name="T37" fmla="*/ 65173 h 3602"/>
                <a:gd name="T38" fmla="*/ 566146 w 4095"/>
                <a:gd name="T39" fmla="*/ 99381 h 3602"/>
                <a:gd name="T40" fmla="*/ 545618 w 4095"/>
                <a:gd name="T41" fmla="*/ 264655 h 3602"/>
                <a:gd name="T42" fmla="*/ 410204 w 4095"/>
                <a:gd name="T43" fmla="*/ 342791 h 3602"/>
                <a:gd name="T44" fmla="*/ 256422 w 4095"/>
                <a:gd name="T45" fmla="*/ 277977 h 3602"/>
                <a:gd name="T46" fmla="*/ 73109 w 4095"/>
                <a:gd name="T47" fmla="*/ 527509 h 3602"/>
                <a:gd name="T48" fmla="*/ 85714 w 4095"/>
                <a:gd name="T49" fmla="*/ 573959 h 3602"/>
                <a:gd name="T50" fmla="*/ 218607 w 4095"/>
                <a:gd name="T51" fmla="*/ 674419 h 3602"/>
                <a:gd name="T52" fmla="*/ 212485 w 4095"/>
                <a:gd name="T53" fmla="*/ 752916 h 3602"/>
                <a:gd name="T54" fmla="*/ 202761 w 4095"/>
                <a:gd name="T55" fmla="*/ 864179 h 3602"/>
                <a:gd name="T56" fmla="*/ 69868 w 4095"/>
                <a:gd name="T57" fmla="*/ 952397 h 3602"/>
                <a:gd name="T58" fmla="*/ 145858 w 4095"/>
                <a:gd name="T59" fmla="*/ 1104708 h 3602"/>
                <a:gd name="T60" fmla="*/ 133973 w 4095"/>
                <a:gd name="T61" fmla="*/ 1148997 h 3602"/>
                <a:gd name="T62" fmla="*/ 16567 w 4095"/>
                <a:gd name="T63" fmla="*/ 1011089 h 3602"/>
                <a:gd name="T64" fmla="*/ 52941 w 4095"/>
                <a:gd name="T65" fmla="*/ 875341 h 3602"/>
                <a:gd name="T66" fmla="*/ 147659 w 4095"/>
                <a:gd name="T67" fmla="*/ 752916 h 3602"/>
                <a:gd name="T68" fmla="*/ 52941 w 4095"/>
                <a:gd name="T69" fmla="*/ 630490 h 3602"/>
                <a:gd name="T70" fmla="*/ 6843 w 4095"/>
                <a:gd name="T71" fmla="*/ 569998 h 3602"/>
                <a:gd name="T72" fmla="*/ 153421 w 4095"/>
                <a:gd name="T73" fmla="*/ 258173 h 3602"/>
                <a:gd name="T74" fmla="*/ 387154 w 4095"/>
                <a:gd name="T75" fmla="*/ 278338 h 3602"/>
                <a:gd name="T76" fmla="*/ 500960 w 4095"/>
                <a:gd name="T77" fmla="*/ 99381 h 3602"/>
                <a:gd name="T78" fmla="*/ 873708 w 4095"/>
                <a:gd name="T79" fmla="*/ 0 h 3602"/>
                <a:gd name="T80" fmla="*/ 973468 w 4095"/>
                <a:gd name="T81" fmla="*/ 212444 h 3602"/>
                <a:gd name="T82" fmla="*/ 1185233 w 4095"/>
                <a:gd name="T83" fmla="*/ 221806 h 3602"/>
                <a:gd name="T84" fmla="*/ 1457861 w 4095"/>
                <a:gd name="T85" fmla="*/ 494742 h 3602"/>
                <a:gd name="T86" fmla="*/ 1421487 w 4095"/>
                <a:gd name="T87" fmla="*/ 630490 h 3602"/>
                <a:gd name="T88" fmla="*/ 1326769 w 4095"/>
                <a:gd name="T89" fmla="*/ 752916 h 3602"/>
                <a:gd name="T90" fmla="*/ 1421487 w 4095"/>
                <a:gd name="T91" fmla="*/ 875341 h 3602"/>
                <a:gd name="T92" fmla="*/ 1467585 w 4095"/>
                <a:gd name="T93" fmla="*/ 935833 h 3602"/>
                <a:gd name="T94" fmla="*/ 1321007 w 4095"/>
                <a:gd name="T95" fmla="*/ 1248018 h 3602"/>
                <a:gd name="T96" fmla="*/ 1244656 w 4095"/>
                <a:gd name="T97" fmla="*/ 1296628 h 36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95" h="3602">
                  <a:moveTo>
                    <a:pt x="2047" y="1486"/>
                  </a:moveTo>
                  <a:lnTo>
                    <a:pt x="2047" y="1486"/>
                  </a:lnTo>
                  <a:cubicBezTo>
                    <a:pt x="1713" y="1486"/>
                    <a:pt x="1442" y="1757"/>
                    <a:pt x="1442" y="2091"/>
                  </a:cubicBezTo>
                  <a:cubicBezTo>
                    <a:pt x="1442" y="2425"/>
                    <a:pt x="1713" y="2697"/>
                    <a:pt x="2047" y="2697"/>
                  </a:cubicBezTo>
                  <a:cubicBezTo>
                    <a:pt x="2381" y="2697"/>
                    <a:pt x="2653" y="2425"/>
                    <a:pt x="2653" y="2091"/>
                  </a:cubicBezTo>
                  <a:cubicBezTo>
                    <a:pt x="2653" y="1757"/>
                    <a:pt x="2381" y="1486"/>
                    <a:pt x="2047" y="1486"/>
                  </a:cubicBezTo>
                  <a:close/>
                  <a:moveTo>
                    <a:pt x="2047" y="2877"/>
                  </a:moveTo>
                  <a:lnTo>
                    <a:pt x="2047" y="2877"/>
                  </a:lnTo>
                  <a:cubicBezTo>
                    <a:pt x="1613" y="2877"/>
                    <a:pt x="1261" y="2525"/>
                    <a:pt x="1261" y="2091"/>
                  </a:cubicBezTo>
                  <a:cubicBezTo>
                    <a:pt x="1261" y="1657"/>
                    <a:pt x="1613" y="1305"/>
                    <a:pt x="2047" y="1305"/>
                  </a:cubicBezTo>
                  <a:cubicBezTo>
                    <a:pt x="2481" y="1305"/>
                    <a:pt x="2833" y="1657"/>
                    <a:pt x="2833" y="2091"/>
                  </a:cubicBezTo>
                  <a:cubicBezTo>
                    <a:pt x="2833" y="2525"/>
                    <a:pt x="2481" y="2877"/>
                    <a:pt x="2047" y="2877"/>
                  </a:cubicBezTo>
                  <a:close/>
                  <a:moveTo>
                    <a:pt x="3456" y="3601"/>
                  </a:moveTo>
                  <a:lnTo>
                    <a:pt x="3456" y="3601"/>
                  </a:lnTo>
                  <a:cubicBezTo>
                    <a:pt x="3412" y="3601"/>
                    <a:pt x="3374" y="3569"/>
                    <a:pt x="3367" y="3524"/>
                  </a:cubicBezTo>
                  <a:cubicBezTo>
                    <a:pt x="3360" y="3475"/>
                    <a:pt x="3394" y="3429"/>
                    <a:pt x="3444" y="3422"/>
                  </a:cubicBezTo>
                  <a:cubicBezTo>
                    <a:pt x="3472" y="3417"/>
                    <a:pt x="3497" y="3400"/>
                    <a:pt x="3512" y="3375"/>
                  </a:cubicBezTo>
                  <a:lnTo>
                    <a:pt x="3891" y="2717"/>
                  </a:lnTo>
                  <a:cubicBezTo>
                    <a:pt x="3904" y="2696"/>
                    <a:pt x="3908" y="2670"/>
                    <a:pt x="3900" y="2645"/>
                  </a:cubicBezTo>
                  <a:cubicBezTo>
                    <a:pt x="3894" y="2620"/>
                    <a:pt x="3879" y="2600"/>
                    <a:pt x="3856" y="2587"/>
                  </a:cubicBezTo>
                  <a:lnTo>
                    <a:pt x="3532" y="2400"/>
                  </a:lnTo>
                  <a:cubicBezTo>
                    <a:pt x="3499" y="2381"/>
                    <a:pt x="3482" y="2345"/>
                    <a:pt x="3487" y="2308"/>
                  </a:cubicBezTo>
                  <a:cubicBezTo>
                    <a:pt x="3498" y="2237"/>
                    <a:pt x="3504" y="2163"/>
                    <a:pt x="3504" y="2091"/>
                  </a:cubicBezTo>
                  <a:cubicBezTo>
                    <a:pt x="3504" y="2018"/>
                    <a:pt x="3498" y="1945"/>
                    <a:pt x="3487" y="1874"/>
                  </a:cubicBezTo>
                  <a:cubicBezTo>
                    <a:pt x="3482" y="1837"/>
                    <a:pt x="3499" y="1801"/>
                    <a:pt x="3532" y="1782"/>
                  </a:cubicBezTo>
                  <a:lnTo>
                    <a:pt x="3856" y="1594"/>
                  </a:lnTo>
                  <a:cubicBezTo>
                    <a:pt x="3879" y="1582"/>
                    <a:pt x="3894" y="1561"/>
                    <a:pt x="3900" y="1537"/>
                  </a:cubicBezTo>
                  <a:cubicBezTo>
                    <a:pt x="3908" y="1512"/>
                    <a:pt x="3904" y="1486"/>
                    <a:pt x="3892" y="1465"/>
                  </a:cubicBezTo>
                  <a:lnTo>
                    <a:pt x="3512" y="807"/>
                  </a:lnTo>
                  <a:cubicBezTo>
                    <a:pt x="3486" y="761"/>
                    <a:pt x="3427" y="746"/>
                    <a:pt x="3382" y="772"/>
                  </a:cubicBezTo>
                  <a:lnTo>
                    <a:pt x="3056" y="960"/>
                  </a:lnTo>
                  <a:cubicBezTo>
                    <a:pt x="3024" y="979"/>
                    <a:pt x="2984" y="975"/>
                    <a:pt x="2955" y="952"/>
                  </a:cubicBezTo>
                  <a:cubicBezTo>
                    <a:pt x="2841" y="861"/>
                    <a:pt x="2715" y="788"/>
                    <a:pt x="2579" y="735"/>
                  </a:cubicBezTo>
                  <a:cubicBezTo>
                    <a:pt x="2544" y="721"/>
                    <a:pt x="2522" y="688"/>
                    <a:pt x="2522" y="651"/>
                  </a:cubicBezTo>
                  <a:lnTo>
                    <a:pt x="2522" y="276"/>
                  </a:lnTo>
                  <a:cubicBezTo>
                    <a:pt x="2522" y="223"/>
                    <a:pt x="2479" y="181"/>
                    <a:pt x="2426" y="181"/>
                  </a:cubicBezTo>
                  <a:lnTo>
                    <a:pt x="1667" y="181"/>
                  </a:lnTo>
                  <a:cubicBezTo>
                    <a:pt x="1615" y="181"/>
                    <a:pt x="1572" y="223"/>
                    <a:pt x="1572" y="276"/>
                  </a:cubicBezTo>
                  <a:lnTo>
                    <a:pt x="1572" y="651"/>
                  </a:lnTo>
                  <a:cubicBezTo>
                    <a:pt x="1572" y="688"/>
                    <a:pt x="1549" y="721"/>
                    <a:pt x="1515" y="735"/>
                  </a:cubicBezTo>
                  <a:cubicBezTo>
                    <a:pt x="1380" y="788"/>
                    <a:pt x="1253" y="861"/>
                    <a:pt x="1139" y="952"/>
                  </a:cubicBezTo>
                  <a:cubicBezTo>
                    <a:pt x="1110" y="975"/>
                    <a:pt x="1069" y="979"/>
                    <a:pt x="1038" y="960"/>
                  </a:cubicBezTo>
                  <a:lnTo>
                    <a:pt x="712" y="772"/>
                  </a:lnTo>
                  <a:cubicBezTo>
                    <a:pt x="667" y="746"/>
                    <a:pt x="609" y="761"/>
                    <a:pt x="582" y="807"/>
                  </a:cubicBezTo>
                  <a:lnTo>
                    <a:pt x="203" y="1465"/>
                  </a:lnTo>
                  <a:cubicBezTo>
                    <a:pt x="190" y="1486"/>
                    <a:pt x="187" y="1511"/>
                    <a:pt x="194" y="1537"/>
                  </a:cubicBezTo>
                  <a:cubicBezTo>
                    <a:pt x="200" y="1561"/>
                    <a:pt x="216" y="1582"/>
                    <a:pt x="238" y="1594"/>
                  </a:cubicBezTo>
                  <a:lnTo>
                    <a:pt x="563" y="1782"/>
                  </a:lnTo>
                  <a:cubicBezTo>
                    <a:pt x="594" y="1801"/>
                    <a:pt x="612" y="1837"/>
                    <a:pt x="607" y="1873"/>
                  </a:cubicBezTo>
                  <a:cubicBezTo>
                    <a:pt x="596" y="1946"/>
                    <a:pt x="590" y="2018"/>
                    <a:pt x="590" y="2091"/>
                  </a:cubicBezTo>
                  <a:cubicBezTo>
                    <a:pt x="590" y="2163"/>
                    <a:pt x="596" y="2236"/>
                    <a:pt x="607" y="2309"/>
                  </a:cubicBezTo>
                  <a:cubicBezTo>
                    <a:pt x="612" y="2345"/>
                    <a:pt x="594" y="2381"/>
                    <a:pt x="563" y="2400"/>
                  </a:cubicBezTo>
                  <a:lnTo>
                    <a:pt x="238" y="2587"/>
                  </a:lnTo>
                  <a:cubicBezTo>
                    <a:pt x="216" y="2600"/>
                    <a:pt x="200" y="2620"/>
                    <a:pt x="194" y="2645"/>
                  </a:cubicBezTo>
                  <a:cubicBezTo>
                    <a:pt x="187" y="2670"/>
                    <a:pt x="190" y="2696"/>
                    <a:pt x="203" y="2717"/>
                  </a:cubicBezTo>
                  <a:lnTo>
                    <a:pt x="405" y="3068"/>
                  </a:lnTo>
                  <a:cubicBezTo>
                    <a:pt x="430" y="3111"/>
                    <a:pt x="415" y="3167"/>
                    <a:pt x="372" y="3191"/>
                  </a:cubicBezTo>
                  <a:cubicBezTo>
                    <a:pt x="329" y="3217"/>
                    <a:pt x="274" y="3202"/>
                    <a:pt x="248" y="3159"/>
                  </a:cubicBezTo>
                  <a:lnTo>
                    <a:pt x="46" y="2808"/>
                  </a:lnTo>
                  <a:cubicBezTo>
                    <a:pt x="9" y="2744"/>
                    <a:pt x="0" y="2670"/>
                    <a:pt x="19" y="2599"/>
                  </a:cubicBezTo>
                  <a:cubicBezTo>
                    <a:pt x="38" y="2527"/>
                    <a:pt x="83" y="2468"/>
                    <a:pt x="147" y="2431"/>
                  </a:cubicBezTo>
                  <a:lnTo>
                    <a:pt x="420" y="2273"/>
                  </a:lnTo>
                  <a:cubicBezTo>
                    <a:pt x="413" y="2213"/>
                    <a:pt x="410" y="2152"/>
                    <a:pt x="410" y="2091"/>
                  </a:cubicBezTo>
                  <a:cubicBezTo>
                    <a:pt x="410" y="2030"/>
                    <a:pt x="413" y="1969"/>
                    <a:pt x="420" y="1908"/>
                  </a:cubicBezTo>
                  <a:lnTo>
                    <a:pt x="147" y="1751"/>
                  </a:lnTo>
                  <a:cubicBezTo>
                    <a:pt x="84" y="1714"/>
                    <a:pt x="38" y="1655"/>
                    <a:pt x="19" y="1583"/>
                  </a:cubicBezTo>
                  <a:cubicBezTo>
                    <a:pt x="0" y="1512"/>
                    <a:pt x="9" y="1438"/>
                    <a:pt x="46" y="1374"/>
                  </a:cubicBezTo>
                  <a:lnTo>
                    <a:pt x="426" y="717"/>
                  </a:lnTo>
                  <a:cubicBezTo>
                    <a:pt x="502" y="585"/>
                    <a:pt x="671" y="539"/>
                    <a:pt x="803" y="616"/>
                  </a:cubicBezTo>
                  <a:lnTo>
                    <a:pt x="1075" y="773"/>
                  </a:lnTo>
                  <a:cubicBezTo>
                    <a:pt x="1174" y="700"/>
                    <a:pt x="1280" y="639"/>
                    <a:pt x="1391" y="590"/>
                  </a:cubicBezTo>
                  <a:lnTo>
                    <a:pt x="1391" y="276"/>
                  </a:lnTo>
                  <a:cubicBezTo>
                    <a:pt x="1391" y="124"/>
                    <a:pt x="1515" y="0"/>
                    <a:pt x="1667" y="0"/>
                  </a:cubicBezTo>
                  <a:lnTo>
                    <a:pt x="2426" y="0"/>
                  </a:lnTo>
                  <a:cubicBezTo>
                    <a:pt x="2579" y="0"/>
                    <a:pt x="2703" y="124"/>
                    <a:pt x="2703" y="276"/>
                  </a:cubicBezTo>
                  <a:lnTo>
                    <a:pt x="2703" y="590"/>
                  </a:lnTo>
                  <a:cubicBezTo>
                    <a:pt x="2815" y="639"/>
                    <a:pt x="2920" y="700"/>
                    <a:pt x="3018" y="773"/>
                  </a:cubicBezTo>
                  <a:lnTo>
                    <a:pt x="3291" y="616"/>
                  </a:lnTo>
                  <a:cubicBezTo>
                    <a:pt x="3423" y="539"/>
                    <a:pt x="3592" y="585"/>
                    <a:pt x="3668" y="717"/>
                  </a:cubicBezTo>
                  <a:lnTo>
                    <a:pt x="4048" y="1374"/>
                  </a:lnTo>
                  <a:cubicBezTo>
                    <a:pt x="4085" y="1438"/>
                    <a:pt x="4094" y="1512"/>
                    <a:pt x="4075" y="1583"/>
                  </a:cubicBezTo>
                  <a:cubicBezTo>
                    <a:pt x="4056" y="1655"/>
                    <a:pt x="4011" y="1714"/>
                    <a:pt x="3947" y="1751"/>
                  </a:cubicBezTo>
                  <a:lnTo>
                    <a:pt x="3674" y="1908"/>
                  </a:lnTo>
                  <a:cubicBezTo>
                    <a:pt x="3681" y="1969"/>
                    <a:pt x="3684" y="2030"/>
                    <a:pt x="3684" y="2091"/>
                  </a:cubicBezTo>
                  <a:cubicBezTo>
                    <a:pt x="3684" y="2152"/>
                    <a:pt x="3681" y="2213"/>
                    <a:pt x="3674" y="2273"/>
                  </a:cubicBezTo>
                  <a:lnTo>
                    <a:pt x="3947" y="2431"/>
                  </a:lnTo>
                  <a:cubicBezTo>
                    <a:pt x="4010" y="2468"/>
                    <a:pt x="4056" y="2527"/>
                    <a:pt x="4075" y="2599"/>
                  </a:cubicBezTo>
                  <a:cubicBezTo>
                    <a:pt x="4094" y="2670"/>
                    <a:pt x="4085" y="2744"/>
                    <a:pt x="4048" y="2808"/>
                  </a:cubicBezTo>
                  <a:lnTo>
                    <a:pt x="3668" y="3466"/>
                  </a:lnTo>
                  <a:cubicBezTo>
                    <a:pt x="3626" y="3538"/>
                    <a:pt x="3554" y="3587"/>
                    <a:pt x="3470" y="3600"/>
                  </a:cubicBezTo>
                  <a:cubicBezTo>
                    <a:pt x="3466" y="3601"/>
                    <a:pt x="3461" y="3601"/>
                    <a:pt x="3456" y="360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1002E404-B8EE-8845-BE31-8AC20FCC89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0275" y="-331649"/>
              <a:ext cx="1143441" cy="885690"/>
              <a:chOff x="3065463" y="1036638"/>
              <a:chExt cx="1711325" cy="1325562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52" name="Freeform 3">
                <a:extLst>
                  <a:ext uri="{FF2B5EF4-FFF2-40B4-BE49-F238E27FC236}">
                    <a16:creationId xmlns:a16="http://schemas.microsoft.com/office/drawing/2014/main" id="{46A5C9BB-72DA-B345-A0F9-5583295BD7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1706563"/>
                <a:ext cx="166687" cy="422275"/>
              </a:xfrm>
              <a:custGeom>
                <a:avLst/>
                <a:gdLst>
                  <a:gd name="T0" fmla="*/ 100518 w 461"/>
                  <a:gd name="T1" fmla="*/ 29469 h 1175"/>
                  <a:gd name="T2" fmla="*/ 100518 w 461"/>
                  <a:gd name="T3" fmla="*/ 29469 h 1175"/>
                  <a:gd name="T4" fmla="*/ 165964 w 461"/>
                  <a:gd name="T5" fmla="*/ 119675 h 1175"/>
                  <a:gd name="T6" fmla="*/ 165964 w 461"/>
                  <a:gd name="T7" fmla="*/ 129737 h 1175"/>
                  <a:gd name="T8" fmla="*/ 127275 w 461"/>
                  <a:gd name="T9" fmla="*/ 129737 h 1175"/>
                  <a:gd name="T10" fmla="*/ 127275 w 461"/>
                  <a:gd name="T11" fmla="*/ 117159 h 1175"/>
                  <a:gd name="T12" fmla="*/ 127275 w 461"/>
                  <a:gd name="T13" fmla="*/ 117159 h 1175"/>
                  <a:gd name="T14" fmla="*/ 84609 w 461"/>
                  <a:gd name="T15" fmla="*/ 64689 h 1175"/>
                  <a:gd name="T16" fmla="*/ 84609 w 461"/>
                  <a:gd name="T17" fmla="*/ 64689 h 1175"/>
                  <a:gd name="T18" fmla="*/ 42305 w 461"/>
                  <a:gd name="T19" fmla="*/ 117159 h 1175"/>
                  <a:gd name="T20" fmla="*/ 42305 w 461"/>
                  <a:gd name="T21" fmla="*/ 117159 h 1175"/>
                  <a:gd name="T22" fmla="*/ 166325 w 461"/>
                  <a:gd name="T23" fmla="*/ 303319 h 1175"/>
                  <a:gd name="T24" fmla="*/ 166325 w 461"/>
                  <a:gd name="T25" fmla="*/ 303319 h 1175"/>
                  <a:gd name="T26" fmla="*/ 100518 w 461"/>
                  <a:gd name="T27" fmla="*/ 394243 h 1175"/>
                  <a:gd name="T28" fmla="*/ 100518 w 461"/>
                  <a:gd name="T29" fmla="*/ 421916 h 1175"/>
                  <a:gd name="T30" fmla="*/ 66530 w 461"/>
                  <a:gd name="T31" fmla="*/ 421916 h 1175"/>
                  <a:gd name="T32" fmla="*/ 66530 w 461"/>
                  <a:gd name="T33" fmla="*/ 394243 h 1175"/>
                  <a:gd name="T34" fmla="*/ 66530 w 461"/>
                  <a:gd name="T35" fmla="*/ 394243 h 1175"/>
                  <a:gd name="T36" fmla="*/ 0 w 461"/>
                  <a:gd name="T37" fmla="*/ 303319 h 1175"/>
                  <a:gd name="T38" fmla="*/ 0 w 461"/>
                  <a:gd name="T39" fmla="*/ 280678 h 1175"/>
                  <a:gd name="T40" fmla="*/ 38689 w 461"/>
                  <a:gd name="T41" fmla="*/ 280678 h 1175"/>
                  <a:gd name="T42" fmla="*/ 38689 w 461"/>
                  <a:gd name="T43" fmla="*/ 306194 h 1175"/>
                  <a:gd name="T44" fmla="*/ 38689 w 461"/>
                  <a:gd name="T45" fmla="*/ 306194 h 1175"/>
                  <a:gd name="T46" fmla="*/ 82078 w 461"/>
                  <a:gd name="T47" fmla="*/ 357945 h 1175"/>
                  <a:gd name="T48" fmla="*/ 82078 w 461"/>
                  <a:gd name="T49" fmla="*/ 357945 h 1175"/>
                  <a:gd name="T50" fmla="*/ 125106 w 461"/>
                  <a:gd name="T51" fmla="*/ 306194 h 1175"/>
                  <a:gd name="T52" fmla="*/ 125106 w 461"/>
                  <a:gd name="T53" fmla="*/ 306194 h 1175"/>
                  <a:gd name="T54" fmla="*/ 1808 w 461"/>
                  <a:gd name="T55" fmla="*/ 119675 h 1175"/>
                  <a:gd name="T56" fmla="*/ 1808 w 461"/>
                  <a:gd name="T57" fmla="*/ 119675 h 1175"/>
                  <a:gd name="T58" fmla="*/ 66530 w 461"/>
                  <a:gd name="T59" fmla="*/ 29469 h 1175"/>
                  <a:gd name="T60" fmla="*/ 66530 w 461"/>
                  <a:gd name="T61" fmla="*/ 0 h 1175"/>
                  <a:gd name="T62" fmla="*/ 100518 w 461"/>
                  <a:gd name="T63" fmla="*/ 0 h 1175"/>
                  <a:gd name="T64" fmla="*/ 100518 w 461"/>
                  <a:gd name="T65" fmla="*/ 29469 h 11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1" h="1175">
                    <a:moveTo>
                      <a:pt x="278" y="82"/>
                    </a:moveTo>
                    <a:lnTo>
                      <a:pt x="278" y="82"/>
                    </a:lnTo>
                    <a:cubicBezTo>
                      <a:pt x="402" y="100"/>
                      <a:pt x="459" y="196"/>
                      <a:pt x="459" y="333"/>
                    </a:cubicBezTo>
                    <a:lnTo>
                      <a:pt x="459" y="361"/>
                    </a:lnTo>
                    <a:lnTo>
                      <a:pt x="352" y="361"/>
                    </a:lnTo>
                    <a:lnTo>
                      <a:pt x="352" y="326"/>
                    </a:lnTo>
                    <a:cubicBezTo>
                      <a:pt x="352" y="235"/>
                      <a:pt x="316" y="180"/>
                      <a:pt x="234" y="180"/>
                    </a:cubicBezTo>
                    <a:cubicBezTo>
                      <a:pt x="154" y="180"/>
                      <a:pt x="117" y="235"/>
                      <a:pt x="117" y="326"/>
                    </a:cubicBezTo>
                    <a:cubicBezTo>
                      <a:pt x="117" y="555"/>
                      <a:pt x="460" y="557"/>
                      <a:pt x="460" y="844"/>
                    </a:cubicBezTo>
                    <a:cubicBezTo>
                      <a:pt x="460" y="982"/>
                      <a:pt x="402" y="1080"/>
                      <a:pt x="278" y="1097"/>
                    </a:cubicBezTo>
                    <a:lnTo>
                      <a:pt x="278" y="1174"/>
                    </a:lnTo>
                    <a:lnTo>
                      <a:pt x="184" y="1174"/>
                    </a:lnTo>
                    <a:lnTo>
                      <a:pt x="184" y="1097"/>
                    </a:lnTo>
                    <a:cubicBezTo>
                      <a:pt x="58" y="1080"/>
                      <a:pt x="0" y="983"/>
                      <a:pt x="0" y="844"/>
                    </a:cubicBezTo>
                    <a:lnTo>
                      <a:pt x="0" y="781"/>
                    </a:lnTo>
                    <a:lnTo>
                      <a:pt x="107" y="781"/>
                    </a:lnTo>
                    <a:lnTo>
                      <a:pt x="107" y="852"/>
                    </a:lnTo>
                    <a:cubicBezTo>
                      <a:pt x="107" y="944"/>
                      <a:pt x="145" y="996"/>
                      <a:pt x="227" y="996"/>
                    </a:cubicBezTo>
                    <a:cubicBezTo>
                      <a:pt x="310" y="996"/>
                      <a:pt x="346" y="944"/>
                      <a:pt x="346" y="852"/>
                    </a:cubicBezTo>
                    <a:cubicBezTo>
                      <a:pt x="346" y="624"/>
                      <a:pt x="5" y="621"/>
                      <a:pt x="5" y="333"/>
                    </a:cubicBezTo>
                    <a:cubicBezTo>
                      <a:pt x="5" y="193"/>
                      <a:pt x="62" y="101"/>
                      <a:pt x="184" y="82"/>
                    </a:cubicBezTo>
                    <a:lnTo>
                      <a:pt x="184" y="0"/>
                    </a:lnTo>
                    <a:lnTo>
                      <a:pt x="278" y="0"/>
                    </a:lnTo>
                    <a:lnTo>
                      <a:pt x="278" y="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3" name="Freeform 51">
                <a:extLst>
                  <a:ext uri="{FF2B5EF4-FFF2-40B4-BE49-F238E27FC236}">
                    <a16:creationId xmlns:a16="http://schemas.microsoft.com/office/drawing/2014/main" id="{636DEDEF-CE0A-C44B-8DEF-FBA2EA6AA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950" y="1414463"/>
                <a:ext cx="1004888" cy="947737"/>
              </a:xfrm>
              <a:custGeom>
                <a:avLst/>
                <a:gdLst>
                  <a:gd name="T0" fmla="*/ 278315 w 2791"/>
                  <a:gd name="T1" fmla="*/ 947377 h 2634"/>
                  <a:gd name="T2" fmla="*/ 278315 w 2791"/>
                  <a:gd name="T3" fmla="*/ 947377 h 2634"/>
                  <a:gd name="T4" fmla="*/ 262833 w 2791"/>
                  <a:gd name="T5" fmla="*/ 943419 h 2634"/>
                  <a:gd name="T6" fmla="*/ 262833 w 2791"/>
                  <a:gd name="T7" fmla="*/ 943419 h 2634"/>
                  <a:gd name="T8" fmla="*/ 85691 w 2791"/>
                  <a:gd name="T9" fmla="*/ 782585 h 2634"/>
                  <a:gd name="T10" fmla="*/ 85691 w 2791"/>
                  <a:gd name="T11" fmla="*/ 782585 h 2634"/>
                  <a:gd name="T12" fmla="*/ 0 w 2791"/>
                  <a:gd name="T13" fmla="*/ 501934 h 2634"/>
                  <a:gd name="T14" fmla="*/ 0 w 2791"/>
                  <a:gd name="T15" fmla="*/ 501934 h 2634"/>
                  <a:gd name="T16" fmla="*/ 502264 w 2791"/>
                  <a:gd name="T17" fmla="*/ 0 h 2634"/>
                  <a:gd name="T18" fmla="*/ 502264 w 2791"/>
                  <a:gd name="T19" fmla="*/ 0 h 2634"/>
                  <a:gd name="T20" fmla="*/ 1004528 w 2791"/>
                  <a:gd name="T21" fmla="*/ 501934 h 2634"/>
                  <a:gd name="T22" fmla="*/ 1004528 w 2791"/>
                  <a:gd name="T23" fmla="*/ 501934 h 2634"/>
                  <a:gd name="T24" fmla="*/ 964923 w 2791"/>
                  <a:gd name="T25" fmla="*/ 697310 h 2634"/>
                  <a:gd name="T26" fmla="*/ 964923 w 2791"/>
                  <a:gd name="T27" fmla="*/ 697310 h 2634"/>
                  <a:gd name="T28" fmla="*/ 922437 w 2791"/>
                  <a:gd name="T29" fmla="*/ 714581 h 2634"/>
                  <a:gd name="T30" fmla="*/ 922437 w 2791"/>
                  <a:gd name="T31" fmla="*/ 714581 h 2634"/>
                  <a:gd name="T32" fmla="*/ 905155 w 2791"/>
                  <a:gd name="T33" fmla="*/ 672123 h 2634"/>
                  <a:gd name="T34" fmla="*/ 905155 w 2791"/>
                  <a:gd name="T35" fmla="*/ 672123 h 2634"/>
                  <a:gd name="T36" fmla="*/ 939360 w 2791"/>
                  <a:gd name="T37" fmla="*/ 501934 h 2634"/>
                  <a:gd name="T38" fmla="*/ 939360 w 2791"/>
                  <a:gd name="T39" fmla="*/ 501934 h 2634"/>
                  <a:gd name="T40" fmla="*/ 502264 w 2791"/>
                  <a:gd name="T41" fmla="*/ 65125 h 2634"/>
                  <a:gd name="T42" fmla="*/ 502264 w 2791"/>
                  <a:gd name="T43" fmla="*/ 65125 h 2634"/>
                  <a:gd name="T44" fmla="*/ 65168 w 2791"/>
                  <a:gd name="T45" fmla="*/ 501934 h 2634"/>
                  <a:gd name="T46" fmla="*/ 65168 w 2791"/>
                  <a:gd name="T47" fmla="*/ 501934 h 2634"/>
                  <a:gd name="T48" fmla="*/ 139698 w 2791"/>
                  <a:gd name="T49" fmla="*/ 746244 h 2634"/>
                  <a:gd name="T50" fmla="*/ 139698 w 2791"/>
                  <a:gd name="T51" fmla="*/ 746244 h 2634"/>
                  <a:gd name="T52" fmla="*/ 293797 w 2791"/>
                  <a:gd name="T53" fmla="*/ 886210 h 2634"/>
                  <a:gd name="T54" fmla="*/ 293797 w 2791"/>
                  <a:gd name="T55" fmla="*/ 886210 h 2634"/>
                  <a:gd name="T56" fmla="*/ 307119 w 2791"/>
                  <a:gd name="T57" fmla="*/ 930466 h 2634"/>
                  <a:gd name="T58" fmla="*/ 307119 w 2791"/>
                  <a:gd name="T59" fmla="*/ 930466 h 2634"/>
                  <a:gd name="T60" fmla="*/ 278315 w 2791"/>
                  <a:gd name="T61" fmla="*/ 947377 h 26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791" h="2634">
                    <a:moveTo>
                      <a:pt x="773" y="2633"/>
                    </a:moveTo>
                    <a:lnTo>
                      <a:pt x="773" y="2633"/>
                    </a:lnTo>
                    <a:cubicBezTo>
                      <a:pt x="759" y="2633"/>
                      <a:pt x="743" y="2629"/>
                      <a:pt x="730" y="2622"/>
                    </a:cubicBezTo>
                    <a:cubicBezTo>
                      <a:pt x="534" y="2515"/>
                      <a:pt x="363" y="2361"/>
                      <a:pt x="238" y="2175"/>
                    </a:cubicBezTo>
                    <a:cubicBezTo>
                      <a:pt x="82" y="1945"/>
                      <a:pt x="0" y="1675"/>
                      <a:pt x="0" y="1395"/>
                    </a:cubicBezTo>
                    <a:cubicBezTo>
                      <a:pt x="0" y="626"/>
                      <a:pt x="626" y="0"/>
                      <a:pt x="1395" y="0"/>
                    </a:cubicBezTo>
                    <a:cubicBezTo>
                      <a:pt x="2164" y="0"/>
                      <a:pt x="2790" y="626"/>
                      <a:pt x="2790" y="1395"/>
                    </a:cubicBezTo>
                    <a:cubicBezTo>
                      <a:pt x="2790" y="1584"/>
                      <a:pt x="2753" y="1766"/>
                      <a:pt x="2680" y="1938"/>
                    </a:cubicBezTo>
                    <a:cubicBezTo>
                      <a:pt x="2660" y="1984"/>
                      <a:pt x="2608" y="2006"/>
                      <a:pt x="2562" y="1986"/>
                    </a:cubicBezTo>
                    <a:cubicBezTo>
                      <a:pt x="2515" y="1967"/>
                      <a:pt x="2494" y="1914"/>
                      <a:pt x="2514" y="1868"/>
                    </a:cubicBezTo>
                    <a:cubicBezTo>
                      <a:pt x="2577" y="1718"/>
                      <a:pt x="2609" y="1559"/>
                      <a:pt x="2609" y="1395"/>
                    </a:cubicBezTo>
                    <a:cubicBezTo>
                      <a:pt x="2609" y="726"/>
                      <a:pt x="2064" y="181"/>
                      <a:pt x="1395" y="181"/>
                    </a:cubicBezTo>
                    <a:cubicBezTo>
                      <a:pt x="725" y="181"/>
                      <a:pt x="181" y="726"/>
                      <a:pt x="181" y="1395"/>
                    </a:cubicBezTo>
                    <a:cubicBezTo>
                      <a:pt x="181" y="1638"/>
                      <a:pt x="252" y="1873"/>
                      <a:pt x="388" y="2074"/>
                    </a:cubicBezTo>
                    <a:cubicBezTo>
                      <a:pt x="497" y="2236"/>
                      <a:pt x="645" y="2370"/>
                      <a:pt x="816" y="2463"/>
                    </a:cubicBezTo>
                    <a:cubicBezTo>
                      <a:pt x="860" y="2487"/>
                      <a:pt x="876" y="2542"/>
                      <a:pt x="853" y="2586"/>
                    </a:cubicBezTo>
                    <a:cubicBezTo>
                      <a:pt x="836" y="2616"/>
                      <a:pt x="805" y="2633"/>
                      <a:pt x="773" y="263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BDAEE524-9C68-634A-A9BB-BF820449A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263" y="1036638"/>
                <a:ext cx="65087" cy="288925"/>
              </a:xfrm>
              <a:custGeom>
                <a:avLst/>
                <a:gdLst>
                  <a:gd name="T0" fmla="*/ 32544 w 182"/>
                  <a:gd name="T1" fmla="*/ 288566 h 804"/>
                  <a:gd name="T2" fmla="*/ 32544 w 182"/>
                  <a:gd name="T3" fmla="*/ 288566 h 804"/>
                  <a:gd name="T4" fmla="*/ 0 w 182"/>
                  <a:gd name="T5" fmla="*/ 256223 h 804"/>
                  <a:gd name="T6" fmla="*/ 0 w 182"/>
                  <a:gd name="T7" fmla="*/ 32342 h 804"/>
                  <a:gd name="T8" fmla="*/ 0 w 182"/>
                  <a:gd name="T9" fmla="*/ 32342 h 804"/>
                  <a:gd name="T10" fmla="*/ 32544 w 182"/>
                  <a:gd name="T11" fmla="*/ 0 h 804"/>
                  <a:gd name="T12" fmla="*/ 32544 w 182"/>
                  <a:gd name="T13" fmla="*/ 0 h 804"/>
                  <a:gd name="T14" fmla="*/ 64729 w 182"/>
                  <a:gd name="T15" fmla="*/ 32342 h 804"/>
                  <a:gd name="T16" fmla="*/ 64729 w 182"/>
                  <a:gd name="T17" fmla="*/ 256223 h 804"/>
                  <a:gd name="T18" fmla="*/ 64729 w 182"/>
                  <a:gd name="T19" fmla="*/ 256223 h 804"/>
                  <a:gd name="T20" fmla="*/ 32544 w 182"/>
                  <a:gd name="T21" fmla="*/ 288566 h 8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2" h="804">
                    <a:moveTo>
                      <a:pt x="91" y="803"/>
                    </a:moveTo>
                    <a:lnTo>
                      <a:pt x="91" y="803"/>
                    </a:lnTo>
                    <a:cubicBezTo>
                      <a:pt x="41" y="803"/>
                      <a:pt x="0" y="763"/>
                      <a:pt x="0" y="713"/>
                    </a:cubicBezTo>
                    <a:lnTo>
                      <a:pt x="0" y="90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0"/>
                    </a:cubicBezTo>
                    <a:lnTo>
                      <a:pt x="181" y="713"/>
                    </a:lnTo>
                    <a:cubicBezTo>
                      <a:pt x="181" y="763"/>
                      <a:pt x="141" y="803"/>
                      <a:pt x="91" y="8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11A903E5-A32D-7149-9847-303122C39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0263" y="1204913"/>
                <a:ext cx="206375" cy="250825"/>
              </a:xfrm>
              <a:custGeom>
                <a:avLst/>
                <a:gdLst>
                  <a:gd name="T0" fmla="*/ 168852 w 572"/>
                  <a:gd name="T1" fmla="*/ 250465 h 697"/>
                  <a:gd name="T2" fmla="*/ 168852 w 572"/>
                  <a:gd name="T3" fmla="*/ 250465 h 697"/>
                  <a:gd name="T4" fmla="*/ 142514 w 572"/>
                  <a:gd name="T5" fmla="*/ 237150 h 697"/>
                  <a:gd name="T6" fmla="*/ 10824 w 572"/>
                  <a:gd name="T7" fmla="*/ 56139 h 697"/>
                  <a:gd name="T8" fmla="*/ 10824 w 572"/>
                  <a:gd name="T9" fmla="*/ 56139 h 697"/>
                  <a:gd name="T10" fmla="*/ 17679 w 572"/>
                  <a:gd name="T11" fmla="*/ 10796 h 697"/>
                  <a:gd name="T12" fmla="*/ 17679 w 572"/>
                  <a:gd name="T13" fmla="*/ 10796 h 697"/>
                  <a:gd name="T14" fmla="*/ 63500 w 572"/>
                  <a:gd name="T15" fmla="*/ 17993 h 697"/>
                  <a:gd name="T16" fmla="*/ 195551 w 572"/>
                  <a:gd name="T17" fmla="*/ 198645 h 697"/>
                  <a:gd name="T18" fmla="*/ 195551 w 572"/>
                  <a:gd name="T19" fmla="*/ 198645 h 697"/>
                  <a:gd name="T20" fmla="*/ 188335 w 572"/>
                  <a:gd name="T21" fmla="*/ 244347 h 697"/>
                  <a:gd name="T22" fmla="*/ 188335 w 572"/>
                  <a:gd name="T23" fmla="*/ 244347 h 697"/>
                  <a:gd name="T24" fmla="*/ 168852 w 572"/>
                  <a:gd name="T25" fmla="*/ 250465 h 6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7">
                    <a:moveTo>
                      <a:pt x="468" y="696"/>
                    </a:moveTo>
                    <a:lnTo>
                      <a:pt x="468" y="696"/>
                    </a:lnTo>
                    <a:cubicBezTo>
                      <a:pt x="441" y="696"/>
                      <a:pt x="413" y="683"/>
                      <a:pt x="395" y="659"/>
                    </a:cubicBezTo>
                    <a:lnTo>
                      <a:pt x="30" y="156"/>
                    </a:lnTo>
                    <a:cubicBezTo>
                      <a:pt x="0" y="115"/>
                      <a:pt x="10" y="59"/>
                      <a:pt x="49" y="30"/>
                    </a:cubicBezTo>
                    <a:cubicBezTo>
                      <a:pt x="90" y="0"/>
                      <a:pt x="147" y="9"/>
                      <a:pt x="176" y="50"/>
                    </a:cubicBezTo>
                    <a:lnTo>
                      <a:pt x="542" y="552"/>
                    </a:lnTo>
                    <a:cubicBezTo>
                      <a:pt x="571" y="593"/>
                      <a:pt x="562" y="649"/>
                      <a:pt x="522" y="679"/>
                    </a:cubicBezTo>
                    <a:cubicBezTo>
                      <a:pt x="505" y="690"/>
                      <a:pt x="487" y="696"/>
                      <a:pt x="468" y="69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25360285-7985-4B4D-8208-0CD6ED47A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5463" y="1641475"/>
                <a:ext cx="285750" cy="138113"/>
              </a:xfrm>
              <a:custGeom>
                <a:avLst/>
                <a:gdLst>
                  <a:gd name="T0" fmla="*/ 248728 w 795"/>
                  <a:gd name="T1" fmla="*/ 137754 h 385"/>
                  <a:gd name="T2" fmla="*/ 248728 w 795"/>
                  <a:gd name="T3" fmla="*/ 137754 h 385"/>
                  <a:gd name="T4" fmla="*/ 239024 w 795"/>
                  <a:gd name="T5" fmla="*/ 136319 h 385"/>
                  <a:gd name="T6" fmla="*/ 26239 w 795"/>
                  <a:gd name="T7" fmla="*/ 67442 h 385"/>
                  <a:gd name="T8" fmla="*/ 26239 w 795"/>
                  <a:gd name="T9" fmla="*/ 67442 h 385"/>
                  <a:gd name="T10" fmla="*/ 5392 w 795"/>
                  <a:gd name="T11" fmla="*/ 26546 h 385"/>
                  <a:gd name="T12" fmla="*/ 5392 w 795"/>
                  <a:gd name="T13" fmla="*/ 26546 h 385"/>
                  <a:gd name="T14" fmla="*/ 46367 w 795"/>
                  <a:gd name="T15" fmla="*/ 5740 h 385"/>
                  <a:gd name="T16" fmla="*/ 258792 w 795"/>
                  <a:gd name="T17" fmla="*/ 74617 h 385"/>
                  <a:gd name="T18" fmla="*/ 258792 w 795"/>
                  <a:gd name="T19" fmla="*/ 74617 h 385"/>
                  <a:gd name="T20" fmla="*/ 279999 w 795"/>
                  <a:gd name="T21" fmla="*/ 115513 h 385"/>
                  <a:gd name="T22" fmla="*/ 279999 w 795"/>
                  <a:gd name="T23" fmla="*/ 115513 h 385"/>
                  <a:gd name="T24" fmla="*/ 248728 w 795"/>
                  <a:gd name="T25" fmla="*/ 137754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692" y="384"/>
                    </a:moveTo>
                    <a:lnTo>
                      <a:pt x="692" y="384"/>
                    </a:lnTo>
                    <a:cubicBezTo>
                      <a:pt x="683" y="384"/>
                      <a:pt x="673" y="383"/>
                      <a:pt x="665" y="380"/>
                    </a:cubicBezTo>
                    <a:lnTo>
                      <a:pt x="73" y="188"/>
                    </a:lnTo>
                    <a:cubicBezTo>
                      <a:pt x="25" y="172"/>
                      <a:pt x="0" y="121"/>
                      <a:pt x="15" y="74"/>
                    </a:cubicBezTo>
                    <a:cubicBezTo>
                      <a:pt x="31" y="26"/>
                      <a:pt x="81" y="0"/>
                      <a:pt x="129" y="16"/>
                    </a:cubicBezTo>
                    <a:lnTo>
                      <a:pt x="720" y="208"/>
                    </a:lnTo>
                    <a:cubicBezTo>
                      <a:pt x="768" y="223"/>
                      <a:pt x="794" y="274"/>
                      <a:pt x="779" y="322"/>
                    </a:cubicBezTo>
                    <a:cubicBezTo>
                      <a:pt x="766" y="360"/>
                      <a:pt x="730" y="384"/>
                      <a:pt x="692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C42BC805-A900-704B-AE89-F2D1027CD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988" y="2103438"/>
                <a:ext cx="285750" cy="138112"/>
              </a:xfrm>
              <a:custGeom>
                <a:avLst/>
                <a:gdLst>
                  <a:gd name="T0" fmla="*/ 36303 w 795"/>
                  <a:gd name="T1" fmla="*/ 137753 h 385"/>
                  <a:gd name="T2" fmla="*/ 36303 w 795"/>
                  <a:gd name="T3" fmla="*/ 137753 h 385"/>
                  <a:gd name="T4" fmla="*/ 5751 w 795"/>
                  <a:gd name="T5" fmla="*/ 115153 h 385"/>
                  <a:gd name="T6" fmla="*/ 5751 w 795"/>
                  <a:gd name="T7" fmla="*/ 115153 h 385"/>
                  <a:gd name="T8" fmla="*/ 26598 w 795"/>
                  <a:gd name="T9" fmla="*/ 74258 h 385"/>
                  <a:gd name="T10" fmla="*/ 239024 w 795"/>
                  <a:gd name="T11" fmla="*/ 5381 h 385"/>
                  <a:gd name="T12" fmla="*/ 239024 w 795"/>
                  <a:gd name="T13" fmla="*/ 5381 h 385"/>
                  <a:gd name="T14" fmla="*/ 279640 w 795"/>
                  <a:gd name="T15" fmla="*/ 26187 h 385"/>
                  <a:gd name="T16" fmla="*/ 279640 w 795"/>
                  <a:gd name="T17" fmla="*/ 26187 h 385"/>
                  <a:gd name="T18" fmla="*/ 258792 w 795"/>
                  <a:gd name="T19" fmla="*/ 67083 h 385"/>
                  <a:gd name="T20" fmla="*/ 46726 w 795"/>
                  <a:gd name="T21" fmla="*/ 135960 h 385"/>
                  <a:gd name="T22" fmla="*/ 46726 w 795"/>
                  <a:gd name="T23" fmla="*/ 135960 h 385"/>
                  <a:gd name="T24" fmla="*/ 36303 w 795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6" y="321"/>
                    </a:cubicBezTo>
                    <a:cubicBezTo>
                      <a:pt x="0" y="274"/>
                      <a:pt x="26" y="223"/>
                      <a:pt x="74" y="207"/>
                    </a:cubicBezTo>
                    <a:lnTo>
                      <a:pt x="665" y="15"/>
                    </a:lnTo>
                    <a:cubicBezTo>
                      <a:pt x="712" y="0"/>
                      <a:pt x="763" y="26"/>
                      <a:pt x="778" y="73"/>
                    </a:cubicBezTo>
                    <a:cubicBezTo>
                      <a:pt x="794" y="121"/>
                      <a:pt x="768" y="172"/>
                      <a:pt x="720" y="187"/>
                    </a:cubicBezTo>
                    <a:lnTo>
                      <a:pt x="130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5129A23B-348D-684F-9D40-4CE86A3BC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038" y="1614488"/>
                <a:ext cx="285750" cy="138112"/>
              </a:xfrm>
              <a:custGeom>
                <a:avLst/>
                <a:gdLst>
                  <a:gd name="T0" fmla="*/ 36394 w 793"/>
                  <a:gd name="T1" fmla="*/ 137753 h 385"/>
                  <a:gd name="T2" fmla="*/ 36394 w 793"/>
                  <a:gd name="T3" fmla="*/ 137753 h 385"/>
                  <a:gd name="T4" fmla="*/ 5405 w 793"/>
                  <a:gd name="T5" fmla="*/ 115153 h 385"/>
                  <a:gd name="T6" fmla="*/ 5405 w 793"/>
                  <a:gd name="T7" fmla="*/ 115153 h 385"/>
                  <a:gd name="T8" fmla="*/ 26305 w 793"/>
                  <a:gd name="T9" fmla="*/ 74258 h 385"/>
                  <a:gd name="T10" fmla="*/ 238906 w 793"/>
                  <a:gd name="T11" fmla="*/ 5381 h 385"/>
                  <a:gd name="T12" fmla="*/ 238906 w 793"/>
                  <a:gd name="T13" fmla="*/ 5381 h 385"/>
                  <a:gd name="T14" fmla="*/ 279985 w 793"/>
                  <a:gd name="T15" fmla="*/ 26546 h 385"/>
                  <a:gd name="T16" fmla="*/ 279985 w 793"/>
                  <a:gd name="T17" fmla="*/ 26546 h 385"/>
                  <a:gd name="T18" fmla="*/ 259085 w 793"/>
                  <a:gd name="T19" fmla="*/ 67083 h 385"/>
                  <a:gd name="T20" fmla="*/ 46484 w 793"/>
                  <a:gd name="T21" fmla="*/ 135960 h 385"/>
                  <a:gd name="T22" fmla="*/ 46484 w 793"/>
                  <a:gd name="T23" fmla="*/ 135960 h 385"/>
                  <a:gd name="T24" fmla="*/ 36394 w 793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3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5" y="321"/>
                    </a:cubicBezTo>
                    <a:cubicBezTo>
                      <a:pt x="0" y="274"/>
                      <a:pt x="26" y="223"/>
                      <a:pt x="73" y="207"/>
                    </a:cubicBezTo>
                    <a:lnTo>
                      <a:pt x="663" y="15"/>
                    </a:lnTo>
                    <a:cubicBezTo>
                      <a:pt x="711" y="0"/>
                      <a:pt x="762" y="26"/>
                      <a:pt x="777" y="74"/>
                    </a:cubicBezTo>
                    <a:cubicBezTo>
                      <a:pt x="792" y="121"/>
                      <a:pt x="767" y="172"/>
                      <a:pt x="719" y="187"/>
                    </a:cubicBezTo>
                    <a:lnTo>
                      <a:pt x="129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28550DB5-3FC3-7D44-B8BD-0D6944A3C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325" y="1189038"/>
                <a:ext cx="206375" cy="250825"/>
              </a:xfrm>
              <a:custGeom>
                <a:avLst/>
                <a:gdLst>
                  <a:gd name="T0" fmla="*/ 36801 w 572"/>
                  <a:gd name="T1" fmla="*/ 250465 h 696"/>
                  <a:gd name="T2" fmla="*/ 36801 w 572"/>
                  <a:gd name="T3" fmla="*/ 250465 h 696"/>
                  <a:gd name="T4" fmla="*/ 18040 w 572"/>
                  <a:gd name="T5" fmla="*/ 244338 h 696"/>
                  <a:gd name="T6" fmla="*/ 18040 w 572"/>
                  <a:gd name="T7" fmla="*/ 244338 h 696"/>
                  <a:gd name="T8" fmla="*/ 10824 w 572"/>
                  <a:gd name="T9" fmla="*/ 198930 h 696"/>
                  <a:gd name="T10" fmla="*/ 142153 w 572"/>
                  <a:gd name="T11" fmla="*/ 17659 h 696"/>
                  <a:gd name="T12" fmla="*/ 142153 w 572"/>
                  <a:gd name="T13" fmla="*/ 17659 h 696"/>
                  <a:gd name="T14" fmla="*/ 187974 w 572"/>
                  <a:gd name="T15" fmla="*/ 10451 h 696"/>
                  <a:gd name="T16" fmla="*/ 187974 w 572"/>
                  <a:gd name="T17" fmla="*/ 10451 h 696"/>
                  <a:gd name="T18" fmla="*/ 195190 w 572"/>
                  <a:gd name="T19" fmla="*/ 55859 h 696"/>
                  <a:gd name="T20" fmla="*/ 63500 w 572"/>
                  <a:gd name="T21" fmla="*/ 237131 h 696"/>
                  <a:gd name="T22" fmla="*/ 63500 w 572"/>
                  <a:gd name="T23" fmla="*/ 237131 h 696"/>
                  <a:gd name="T24" fmla="*/ 36801 w 572"/>
                  <a:gd name="T25" fmla="*/ 250465 h 6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6">
                    <a:moveTo>
                      <a:pt x="102" y="695"/>
                    </a:moveTo>
                    <a:lnTo>
                      <a:pt x="102" y="695"/>
                    </a:lnTo>
                    <a:cubicBezTo>
                      <a:pt x="84" y="695"/>
                      <a:pt x="66" y="690"/>
                      <a:pt x="50" y="678"/>
                    </a:cubicBezTo>
                    <a:cubicBezTo>
                      <a:pt x="9" y="649"/>
                      <a:pt x="0" y="592"/>
                      <a:pt x="30" y="552"/>
                    </a:cubicBezTo>
                    <a:lnTo>
                      <a:pt x="394" y="49"/>
                    </a:lnTo>
                    <a:cubicBezTo>
                      <a:pt x="424" y="9"/>
                      <a:pt x="481" y="0"/>
                      <a:pt x="521" y="29"/>
                    </a:cubicBezTo>
                    <a:cubicBezTo>
                      <a:pt x="561" y="59"/>
                      <a:pt x="571" y="115"/>
                      <a:pt x="541" y="155"/>
                    </a:cubicBezTo>
                    <a:lnTo>
                      <a:pt x="176" y="658"/>
                    </a:lnTo>
                    <a:cubicBezTo>
                      <a:pt x="158" y="682"/>
                      <a:pt x="131" y="695"/>
                      <a:pt x="102" y="6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104252" y="4012560"/>
            <a:ext cx="9868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u="sng" dirty="0">
                <a:solidFill>
                  <a:srgbClr val="424142"/>
                </a:solidFill>
                <a:latin typeface="Quicksand" panose="02070303000000060000"/>
              </a:rPr>
              <a:t>Symbolically:</a:t>
            </a:r>
          </a:p>
          <a:p>
            <a:pPr fontAlgn="base"/>
            <a:r>
              <a:rPr lang="en-US" sz="2400" dirty="0">
                <a:solidFill>
                  <a:srgbClr val="424142"/>
                </a:solidFill>
                <a:latin typeface="Quicksand" panose="02070303000000060000"/>
              </a:rPr>
              <a:t>	National Income = Domestic Income + Net factor income from abroad</a:t>
            </a:r>
            <a:endParaRPr lang="en-US" sz="2400" b="0" dirty="0">
              <a:solidFill>
                <a:srgbClr val="424142"/>
              </a:solidFill>
              <a:effectLst/>
              <a:latin typeface="Quicksand" panose="02070303000000060000"/>
            </a:endParaRPr>
          </a:p>
        </p:txBody>
      </p:sp>
    </p:spTree>
    <p:extLst>
      <p:ext uri="{BB962C8B-B14F-4D97-AF65-F5344CB8AC3E}">
        <p14:creationId xmlns:p14="http://schemas.microsoft.com/office/powerpoint/2010/main" val="1426339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C7A32C5-C8AB-DB4B-9B57-02507671854B}"/>
              </a:ext>
            </a:extLst>
          </p:cNvPr>
          <p:cNvSpPr txBox="1"/>
          <p:nvPr/>
        </p:nvSpPr>
        <p:spPr>
          <a:xfrm>
            <a:off x="732793" y="780605"/>
            <a:ext cx="7483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chemeClr val="accent1">
                    <a:lumMod val="75000"/>
                  </a:schemeClr>
                </a:solidFill>
                <a:latin typeface="Quicksand" panose="02070303000000060000"/>
              </a:rPr>
              <a:t>GDP deflator</a:t>
            </a:r>
            <a:endParaRPr lang="en-US" sz="4400" b="1" u="sng" dirty="0">
              <a:solidFill>
                <a:schemeClr val="accent1">
                  <a:lumMod val="75000"/>
                </a:schemeClr>
              </a:solidFill>
              <a:latin typeface="Quicksand" panose="02070303000000060000" pitchFamily="18" charset="77"/>
              <a:ea typeface="Nunito Bold" charset="0"/>
              <a:cs typeface="Nunito Bold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0290D9-53FD-2042-93BC-0C91873568E4}"/>
              </a:ext>
            </a:extLst>
          </p:cNvPr>
          <p:cNvSpPr txBox="1"/>
          <p:nvPr/>
        </p:nvSpPr>
        <p:spPr>
          <a:xfrm>
            <a:off x="732793" y="1894165"/>
            <a:ext cx="10349975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US" sz="2400" dirty="0">
                <a:latin typeface="Quicksand" panose="02070303000000060000"/>
              </a:rPr>
              <a:t>In </a:t>
            </a:r>
            <a:r>
              <a:rPr lang="en-US" sz="2400" dirty="0">
                <a:latin typeface="Quicksand" panose="02070303000000060000"/>
                <a:hlinkClick r:id="rId3" tooltip="Economics"/>
              </a:rPr>
              <a:t>economics</a:t>
            </a:r>
            <a:r>
              <a:rPr lang="en-US" sz="2400" dirty="0">
                <a:latin typeface="Quicksand" panose="02070303000000060000"/>
              </a:rPr>
              <a:t>, the GDP deflator (implicit price deflator) is a measure of the level of prices of all new, domestically produced, final goods and services in an economy in a year.</a:t>
            </a:r>
            <a:endParaRPr lang="en-US" sz="2800" dirty="0">
              <a:latin typeface="Quicksand" panose="0207030300000006000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050" name="Picture 2" descr="https://cdn.wallstreetmojo.com/wp-content/uploads/2019/01/GDP-Deflator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66" y="4298280"/>
            <a:ext cx="3979412" cy="179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BC53744-00C4-5D4D-B921-E4291DE0B675}"/>
              </a:ext>
            </a:extLst>
          </p:cNvPr>
          <p:cNvGrpSpPr/>
          <p:nvPr/>
        </p:nvGrpSpPr>
        <p:grpSpPr>
          <a:xfrm>
            <a:off x="8303964" y="3068841"/>
            <a:ext cx="4580321" cy="4319516"/>
            <a:chOff x="1337685" y="771608"/>
            <a:chExt cx="5926223" cy="4949799"/>
          </a:xfrm>
        </p:grpSpPr>
        <p:grpSp>
          <p:nvGrpSpPr>
            <p:cNvPr id="109" name="Group 7">
              <a:extLst>
                <a:ext uri="{FF2B5EF4-FFF2-40B4-BE49-F238E27FC236}">
                  <a16:creationId xmlns:a16="http://schemas.microsoft.com/office/drawing/2014/main" id="{5348BE55-B1D0-C145-B447-09E34BD92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2307" y="3088811"/>
              <a:ext cx="1483356" cy="1350862"/>
              <a:chOff x="2135188" y="3590925"/>
              <a:chExt cx="1635125" cy="1489075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163" name="Freeform 4">
                <a:extLst>
                  <a:ext uri="{FF2B5EF4-FFF2-40B4-BE49-F238E27FC236}">
                    <a16:creationId xmlns:a16="http://schemas.microsoft.com/office/drawing/2014/main" id="{F24944AF-F10F-3147-86FF-B0C4E8CCC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5188" y="3590925"/>
                <a:ext cx="1635125" cy="1489075"/>
              </a:xfrm>
              <a:custGeom>
                <a:avLst/>
                <a:gdLst>
                  <a:gd name="T0" fmla="*/ 817383 w 4543"/>
                  <a:gd name="T1" fmla="*/ 172010 h 4138"/>
                  <a:gd name="T2" fmla="*/ 817383 w 4543"/>
                  <a:gd name="T3" fmla="*/ 172010 h 4138"/>
                  <a:gd name="T4" fmla="*/ 412470 w 4543"/>
                  <a:gd name="T5" fmla="*/ 338982 h 4138"/>
                  <a:gd name="T6" fmla="*/ 412470 w 4543"/>
                  <a:gd name="T7" fmla="*/ 338982 h 4138"/>
                  <a:gd name="T8" fmla="*/ 412470 w 4543"/>
                  <a:gd name="T9" fmla="*/ 1149013 h 4138"/>
                  <a:gd name="T10" fmla="*/ 412470 w 4543"/>
                  <a:gd name="T11" fmla="*/ 1149013 h 4138"/>
                  <a:gd name="T12" fmla="*/ 817383 w 4543"/>
                  <a:gd name="T13" fmla="*/ 1316345 h 4138"/>
                  <a:gd name="T14" fmla="*/ 817383 w 4543"/>
                  <a:gd name="T15" fmla="*/ 1316345 h 4138"/>
                  <a:gd name="T16" fmla="*/ 817383 w 4543"/>
                  <a:gd name="T17" fmla="*/ 1316345 h 4138"/>
                  <a:gd name="T18" fmla="*/ 1222295 w 4543"/>
                  <a:gd name="T19" fmla="*/ 1149013 h 4138"/>
                  <a:gd name="T20" fmla="*/ 1222295 w 4543"/>
                  <a:gd name="T21" fmla="*/ 1149013 h 4138"/>
                  <a:gd name="T22" fmla="*/ 1222655 w 4543"/>
                  <a:gd name="T23" fmla="*/ 338982 h 4138"/>
                  <a:gd name="T24" fmla="*/ 1222655 w 4543"/>
                  <a:gd name="T25" fmla="*/ 338982 h 4138"/>
                  <a:gd name="T26" fmla="*/ 817383 w 4543"/>
                  <a:gd name="T27" fmla="*/ 172010 h 4138"/>
                  <a:gd name="T28" fmla="*/ 817383 w 4543"/>
                  <a:gd name="T29" fmla="*/ 1381479 h 4138"/>
                  <a:gd name="T30" fmla="*/ 817383 w 4543"/>
                  <a:gd name="T31" fmla="*/ 1381479 h 4138"/>
                  <a:gd name="T32" fmla="*/ 817383 w 4543"/>
                  <a:gd name="T33" fmla="*/ 1381479 h 4138"/>
                  <a:gd name="T34" fmla="*/ 366400 w 4543"/>
                  <a:gd name="T35" fmla="*/ 1195074 h 4138"/>
                  <a:gd name="T36" fmla="*/ 366400 w 4543"/>
                  <a:gd name="T37" fmla="*/ 1195074 h 4138"/>
                  <a:gd name="T38" fmla="*/ 366400 w 4543"/>
                  <a:gd name="T39" fmla="*/ 293281 h 4138"/>
                  <a:gd name="T40" fmla="*/ 366400 w 4543"/>
                  <a:gd name="T41" fmla="*/ 293281 h 4138"/>
                  <a:gd name="T42" fmla="*/ 817383 w 4543"/>
                  <a:gd name="T43" fmla="*/ 106877 h 4138"/>
                  <a:gd name="T44" fmla="*/ 817383 w 4543"/>
                  <a:gd name="T45" fmla="*/ 106877 h 4138"/>
                  <a:gd name="T46" fmla="*/ 1268365 w 4543"/>
                  <a:gd name="T47" fmla="*/ 293281 h 4138"/>
                  <a:gd name="T48" fmla="*/ 1268365 w 4543"/>
                  <a:gd name="T49" fmla="*/ 293281 h 4138"/>
                  <a:gd name="T50" fmla="*/ 1268365 w 4543"/>
                  <a:gd name="T51" fmla="*/ 1195074 h 4138"/>
                  <a:gd name="T52" fmla="*/ 1268365 w 4543"/>
                  <a:gd name="T53" fmla="*/ 1195074 h 4138"/>
                  <a:gd name="T54" fmla="*/ 817383 w 4543"/>
                  <a:gd name="T55" fmla="*/ 1381479 h 4138"/>
                  <a:gd name="T56" fmla="*/ 817383 w 4543"/>
                  <a:gd name="T57" fmla="*/ 65134 h 4138"/>
                  <a:gd name="T58" fmla="*/ 817383 w 4543"/>
                  <a:gd name="T59" fmla="*/ 65134 h 4138"/>
                  <a:gd name="T60" fmla="*/ 336527 w 4543"/>
                  <a:gd name="T61" fmla="*/ 263413 h 4138"/>
                  <a:gd name="T62" fmla="*/ 336527 w 4543"/>
                  <a:gd name="T63" fmla="*/ 263413 h 4138"/>
                  <a:gd name="T64" fmla="*/ 336527 w 4543"/>
                  <a:gd name="T65" fmla="*/ 1224942 h 4138"/>
                  <a:gd name="T66" fmla="*/ 336527 w 4543"/>
                  <a:gd name="T67" fmla="*/ 1224942 h 4138"/>
                  <a:gd name="T68" fmla="*/ 817383 w 4543"/>
                  <a:gd name="T69" fmla="*/ 1423582 h 4138"/>
                  <a:gd name="T70" fmla="*/ 817383 w 4543"/>
                  <a:gd name="T71" fmla="*/ 1423582 h 4138"/>
                  <a:gd name="T72" fmla="*/ 1298238 w 4543"/>
                  <a:gd name="T73" fmla="*/ 1224942 h 4138"/>
                  <a:gd name="T74" fmla="*/ 1298238 w 4543"/>
                  <a:gd name="T75" fmla="*/ 1224942 h 4138"/>
                  <a:gd name="T76" fmla="*/ 1298238 w 4543"/>
                  <a:gd name="T77" fmla="*/ 263413 h 4138"/>
                  <a:gd name="T78" fmla="*/ 1298238 w 4543"/>
                  <a:gd name="T79" fmla="*/ 263413 h 4138"/>
                  <a:gd name="T80" fmla="*/ 817383 w 4543"/>
                  <a:gd name="T81" fmla="*/ 65134 h 4138"/>
                  <a:gd name="T82" fmla="*/ 817383 w 4543"/>
                  <a:gd name="T83" fmla="*/ 1488715 h 4138"/>
                  <a:gd name="T84" fmla="*/ 817383 w 4543"/>
                  <a:gd name="T85" fmla="*/ 1488715 h 4138"/>
                  <a:gd name="T86" fmla="*/ 290457 w 4543"/>
                  <a:gd name="T87" fmla="*/ 1270644 h 4138"/>
                  <a:gd name="T88" fmla="*/ 290457 w 4543"/>
                  <a:gd name="T89" fmla="*/ 1270644 h 4138"/>
                  <a:gd name="T90" fmla="*/ 290457 w 4543"/>
                  <a:gd name="T91" fmla="*/ 217352 h 4138"/>
                  <a:gd name="T92" fmla="*/ 290457 w 4543"/>
                  <a:gd name="T93" fmla="*/ 217352 h 4138"/>
                  <a:gd name="T94" fmla="*/ 817383 w 4543"/>
                  <a:gd name="T95" fmla="*/ 0 h 4138"/>
                  <a:gd name="T96" fmla="*/ 817383 w 4543"/>
                  <a:gd name="T97" fmla="*/ 0 h 4138"/>
                  <a:gd name="T98" fmla="*/ 1344308 w 4543"/>
                  <a:gd name="T99" fmla="*/ 217352 h 4138"/>
                  <a:gd name="T100" fmla="*/ 1344308 w 4543"/>
                  <a:gd name="T101" fmla="*/ 217352 h 4138"/>
                  <a:gd name="T102" fmla="*/ 1344308 w 4543"/>
                  <a:gd name="T103" fmla="*/ 1270644 h 4138"/>
                  <a:gd name="T104" fmla="*/ 1344308 w 4543"/>
                  <a:gd name="T105" fmla="*/ 1270644 h 4138"/>
                  <a:gd name="T106" fmla="*/ 817383 w 4543"/>
                  <a:gd name="T107" fmla="*/ 1488715 h 41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543" h="4138">
                    <a:moveTo>
                      <a:pt x="2271" y="478"/>
                    </a:moveTo>
                    <a:lnTo>
                      <a:pt x="2271" y="478"/>
                    </a:lnTo>
                    <a:cubicBezTo>
                      <a:pt x="1845" y="478"/>
                      <a:pt x="1446" y="642"/>
                      <a:pt x="1146" y="942"/>
                    </a:cubicBezTo>
                    <a:cubicBezTo>
                      <a:pt x="525" y="1563"/>
                      <a:pt x="525" y="2573"/>
                      <a:pt x="1146" y="3193"/>
                    </a:cubicBezTo>
                    <a:cubicBezTo>
                      <a:pt x="1445" y="3493"/>
                      <a:pt x="1845" y="3658"/>
                      <a:pt x="2271" y="3658"/>
                    </a:cubicBezTo>
                    <a:cubicBezTo>
                      <a:pt x="2696" y="3658"/>
                      <a:pt x="3096" y="3493"/>
                      <a:pt x="3396" y="3193"/>
                    </a:cubicBezTo>
                    <a:cubicBezTo>
                      <a:pt x="4017" y="2573"/>
                      <a:pt x="4017" y="1563"/>
                      <a:pt x="3397" y="942"/>
                    </a:cubicBezTo>
                    <a:cubicBezTo>
                      <a:pt x="3096" y="642"/>
                      <a:pt x="2696" y="478"/>
                      <a:pt x="2271" y="478"/>
                    </a:cubicBezTo>
                    <a:close/>
                    <a:moveTo>
                      <a:pt x="2271" y="3839"/>
                    </a:moveTo>
                    <a:lnTo>
                      <a:pt x="2271" y="3839"/>
                    </a:lnTo>
                    <a:cubicBezTo>
                      <a:pt x="1797" y="3839"/>
                      <a:pt x="1352" y="3655"/>
                      <a:pt x="1018" y="3321"/>
                    </a:cubicBezTo>
                    <a:cubicBezTo>
                      <a:pt x="327" y="2630"/>
                      <a:pt x="327" y="1506"/>
                      <a:pt x="1018" y="815"/>
                    </a:cubicBezTo>
                    <a:cubicBezTo>
                      <a:pt x="1352" y="481"/>
                      <a:pt x="1797" y="297"/>
                      <a:pt x="2271" y="297"/>
                    </a:cubicBezTo>
                    <a:cubicBezTo>
                      <a:pt x="2744" y="297"/>
                      <a:pt x="3190" y="481"/>
                      <a:pt x="3524" y="815"/>
                    </a:cubicBezTo>
                    <a:cubicBezTo>
                      <a:pt x="4215" y="1506"/>
                      <a:pt x="4215" y="2630"/>
                      <a:pt x="3524" y="3321"/>
                    </a:cubicBezTo>
                    <a:cubicBezTo>
                      <a:pt x="3190" y="3655"/>
                      <a:pt x="2744" y="3839"/>
                      <a:pt x="2271" y="3839"/>
                    </a:cubicBezTo>
                    <a:close/>
                    <a:moveTo>
                      <a:pt x="2271" y="181"/>
                    </a:moveTo>
                    <a:lnTo>
                      <a:pt x="2271" y="181"/>
                    </a:lnTo>
                    <a:cubicBezTo>
                      <a:pt x="1766" y="181"/>
                      <a:pt x="1292" y="377"/>
                      <a:pt x="935" y="732"/>
                    </a:cubicBezTo>
                    <a:cubicBezTo>
                      <a:pt x="199" y="1469"/>
                      <a:pt x="199" y="2667"/>
                      <a:pt x="935" y="3404"/>
                    </a:cubicBezTo>
                    <a:cubicBezTo>
                      <a:pt x="1292" y="3760"/>
                      <a:pt x="1766" y="3956"/>
                      <a:pt x="2271" y="3956"/>
                    </a:cubicBezTo>
                    <a:cubicBezTo>
                      <a:pt x="2776" y="3956"/>
                      <a:pt x="3251" y="3760"/>
                      <a:pt x="3607" y="3404"/>
                    </a:cubicBezTo>
                    <a:cubicBezTo>
                      <a:pt x="4343" y="2667"/>
                      <a:pt x="4343" y="1469"/>
                      <a:pt x="3607" y="732"/>
                    </a:cubicBezTo>
                    <a:cubicBezTo>
                      <a:pt x="3251" y="377"/>
                      <a:pt x="2776" y="181"/>
                      <a:pt x="2271" y="181"/>
                    </a:cubicBezTo>
                    <a:close/>
                    <a:moveTo>
                      <a:pt x="2271" y="4137"/>
                    </a:moveTo>
                    <a:lnTo>
                      <a:pt x="2271" y="4137"/>
                    </a:lnTo>
                    <a:cubicBezTo>
                      <a:pt x="1717" y="4137"/>
                      <a:pt x="1198" y="3922"/>
                      <a:pt x="807" y="3531"/>
                    </a:cubicBezTo>
                    <a:cubicBezTo>
                      <a:pt x="0" y="2724"/>
                      <a:pt x="0" y="1411"/>
                      <a:pt x="807" y="604"/>
                    </a:cubicBezTo>
                    <a:cubicBezTo>
                      <a:pt x="1198" y="214"/>
                      <a:pt x="1717" y="0"/>
                      <a:pt x="2271" y="0"/>
                    </a:cubicBezTo>
                    <a:cubicBezTo>
                      <a:pt x="2824" y="0"/>
                      <a:pt x="3344" y="214"/>
                      <a:pt x="3735" y="604"/>
                    </a:cubicBezTo>
                    <a:cubicBezTo>
                      <a:pt x="4542" y="1411"/>
                      <a:pt x="4542" y="2724"/>
                      <a:pt x="3735" y="3531"/>
                    </a:cubicBezTo>
                    <a:cubicBezTo>
                      <a:pt x="3344" y="3922"/>
                      <a:pt x="2824" y="4137"/>
                      <a:pt x="2271" y="41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64" name="Freeform 5">
                <a:extLst>
                  <a:ext uri="{FF2B5EF4-FFF2-40B4-BE49-F238E27FC236}">
                    <a16:creationId xmlns:a16="http://schemas.microsoft.com/office/drawing/2014/main" id="{CEC95FB3-A4EE-FB4F-AC14-6D388BE31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3898900"/>
                <a:ext cx="92075" cy="92075"/>
              </a:xfrm>
              <a:custGeom>
                <a:avLst/>
                <a:gdLst>
                  <a:gd name="T0" fmla="*/ 85241 w 256"/>
                  <a:gd name="T1" fmla="*/ 82004 h 256"/>
                  <a:gd name="T2" fmla="*/ 85241 w 256"/>
                  <a:gd name="T3" fmla="*/ 82004 h 256"/>
                  <a:gd name="T4" fmla="*/ 85241 w 256"/>
                  <a:gd name="T5" fmla="*/ 58986 h 256"/>
                  <a:gd name="T6" fmla="*/ 33809 w 256"/>
                  <a:gd name="T7" fmla="*/ 7553 h 256"/>
                  <a:gd name="T8" fmla="*/ 33809 w 256"/>
                  <a:gd name="T9" fmla="*/ 7553 h 256"/>
                  <a:gd name="T10" fmla="*/ 13308 w 256"/>
                  <a:gd name="T11" fmla="*/ 4676 h 256"/>
                  <a:gd name="T12" fmla="*/ 8992 w 256"/>
                  <a:gd name="T13" fmla="*/ 8632 h 256"/>
                  <a:gd name="T14" fmla="*/ 4676 w 256"/>
                  <a:gd name="T15" fmla="*/ 13308 h 256"/>
                  <a:gd name="T16" fmla="*/ 4676 w 256"/>
                  <a:gd name="T17" fmla="*/ 13308 h 256"/>
                  <a:gd name="T18" fmla="*/ 7553 w 256"/>
                  <a:gd name="T19" fmla="*/ 33809 h 256"/>
                  <a:gd name="T20" fmla="*/ 58986 w 256"/>
                  <a:gd name="T21" fmla="*/ 85241 h 256"/>
                  <a:gd name="T22" fmla="*/ 58986 w 256"/>
                  <a:gd name="T23" fmla="*/ 85241 h 256"/>
                  <a:gd name="T24" fmla="*/ 82004 w 256"/>
                  <a:gd name="T25" fmla="*/ 85241 h 256"/>
                  <a:gd name="T26" fmla="*/ 85241 w 256"/>
                  <a:gd name="T27" fmla="*/ 8200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37" y="228"/>
                    </a:moveTo>
                    <a:lnTo>
                      <a:pt x="237" y="228"/>
                    </a:lnTo>
                    <a:cubicBezTo>
                      <a:pt x="255" y="211"/>
                      <a:pt x="255" y="182"/>
                      <a:pt x="237" y="164"/>
                    </a:cubicBezTo>
                    <a:lnTo>
                      <a:pt x="94" y="21"/>
                    </a:lnTo>
                    <a:cubicBezTo>
                      <a:pt x="76" y="3"/>
                      <a:pt x="51" y="0"/>
                      <a:pt x="37" y="13"/>
                    </a:cubicBezTo>
                    <a:lnTo>
                      <a:pt x="25" y="24"/>
                    </a:lnTo>
                    <a:lnTo>
                      <a:pt x="13" y="37"/>
                    </a:lnTo>
                    <a:cubicBezTo>
                      <a:pt x="0" y="51"/>
                      <a:pt x="4" y="77"/>
                      <a:pt x="21" y="94"/>
                    </a:cubicBezTo>
                    <a:lnTo>
                      <a:pt x="164" y="237"/>
                    </a:lnTo>
                    <a:cubicBezTo>
                      <a:pt x="182" y="255"/>
                      <a:pt x="210" y="255"/>
                      <a:pt x="228" y="237"/>
                    </a:cubicBezTo>
                    <a:lnTo>
                      <a:pt x="237" y="2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65" name="Freeform 6">
                <a:extLst>
                  <a:ext uri="{FF2B5EF4-FFF2-40B4-BE49-F238E27FC236}">
                    <a16:creationId xmlns:a16="http://schemas.microsoft.com/office/drawing/2014/main" id="{B58C2543-A185-A246-B88E-7B5869328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325" y="4316413"/>
                <a:ext cx="106363" cy="38100"/>
              </a:xfrm>
              <a:custGeom>
                <a:avLst/>
                <a:gdLst>
                  <a:gd name="T0" fmla="*/ 106001 w 294"/>
                  <a:gd name="T1" fmla="*/ 16486 h 104"/>
                  <a:gd name="T2" fmla="*/ 106001 w 294"/>
                  <a:gd name="T3" fmla="*/ 16486 h 104"/>
                  <a:gd name="T4" fmla="*/ 89721 w 294"/>
                  <a:gd name="T5" fmla="*/ 0 h 104"/>
                  <a:gd name="T6" fmla="*/ 17004 w 294"/>
                  <a:gd name="T7" fmla="*/ 0 h 104"/>
                  <a:gd name="T8" fmla="*/ 17004 w 294"/>
                  <a:gd name="T9" fmla="*/ 0 h 104"/>
                  <a:gd name="T10" fmla="*/ 362 w 294"/>
                  <a:gd name="T11" fmla="*/ 12822 h 104"/>
                  <a:gd name="T12" fmla="*/ 362 w 294"/>
                  <a:gd name="T13" fmla="*/ 12822 h 104"/>
                  <a:gd name="T14" fmla="*/ 17004 w 294"/>
                  <a:gd name="T15" fmla="*/ 37734 h 104"/>
                  <a:gd name="T16" fmla="*/ 89721 w 294"/>
                  <a:gd name="T17" fmla="*/ 37734 h 104"/>
                  <a:gd name="T18" fmla="*/ 89721 w 294"/>
                  <a:gd name="T19" fmla="*/ 37734 h 104"/>
                  <a:gd name="T20" fmla="*/ 106001 w 294"/>
                  <a:gd name="T21" fmla="*/ 21248 h 104"/>
                  <a:gd name="T22" fmla="*/ 106001 w 294"/>
                  <a:gd name="T23" fmla="*/ 16486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4">
                    <a:moveTo>
                      <a:pt x="293" y="45"/>
                    </a:moveTo>
                    <a:lnTo>
                      <a:pt x="293" y="45"/>
                    </a:lnTo>
                    <a:cubicBezTo>
                      <a:pt x="293" y="21"/>
                      <a:pt x="273" y="0"/>
                      <a:pt x="248" y="0"/>
                    </a:cubicBezTo>
                    <a:lnTo>
                      <a:pt x="47" y="0"/>
                    </a:lnTo>
                    <a:cubicBezTo>
                      <a:pt x="21" y="0"/>
                      <a:pt x="1" y="15"/>
                      <a:pt x="1" y="35"/>
                    </a:cubicBezTo>
                    <a:cubicBezTo>
                      <a:pt x="0" y="53"/>
                      <a:pt x="21" y="103"/>
                      <a:pt x="47" y="103"/>
                    </a:cubicBezTo>
                    <a:lnTo>
                      <a:pt x="248" y="103"/>
                    </a:lnTo>
                    <a:cubicBezTo>
                      <a:pt x="273" y="103"/>
                      <a:pt x="293" y="83"/>
                      <a:pt x="293" y="58"/>
                    </a:cubicBezTo>
                    <a:lnTo>
                      <a:pt x="293" y="4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66" name="Freeform 7">
                <a:extLst>
                  <a:ext uri="{FF2B5EF4-FFF2-40B4-BE49-F238E27FC236}">
                    <a16:creationId xmlns:a16="http://schemas.microsoft.com/office/drawing/2014/main" id="{4B7A097A-0DAB-634E-9F6A-715D9C90D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679950"/>
                <a:ext cx="92075" cy="92075"/>
              </a:xfrm>
              <a:custGeom>
                <a:avLst/>
                <a:gdLst>
                  <a:gd name="T0" fmla="*/ 82004 w 256"/>
                  <a:gd name="T1" fmla="*/ 6114 h 256"/>
                  <a:gd name="T2" fmla="*/ 82004 w 256"/>
                  <a:gd name="T3" fmla="*/ 6114 h 256"/>
                  <a:gd name="T4" fmla="*/ 58986 w 256"/>
                  <a:gd name="T5" fmla="*/ 6114 h 256"/>
                  <a:gd name="T6" fmla="*/ 7553 w 256"/>
                  <a:gd name="T7" fmla="*/ 57907 h 256"/>
                  <a:gd name="T8" fmla="*/ 7553 w 256"/>
                  <a:gd name="T9" fmla="*/ 57907 h 256"/>
                  <a:gd name="T10" fmla="*/ 4676 w 256"/>
                  <a:gd name="T11" fmla="*/ 78408 h 256"/>
                  <a:gd name="T12" fmla="*/ 8992 w 256"/>
                  <a:gd name="T13" fmla="*/ 82724 h 256"/>
                  <a:gd name="T14" fmla="*/ 13308 w 256"/>
                  <a:gd name="T15" fmla="*/ 87399 h 256"/>
                  <a:gd name="T16" fmla="*/ 13308 w 256"/>
                  <a:gd name="T17" fmla="*/ 87399 h 256"/>
                  <a:gd name="T18" fmla="*/ 33809 w 256"/>
                  <a:gd name="T19" fmla="*/ 84162 h 256"/>
                  <a:gd name="T20" fmla="*/ 85241 w 256"/>
                  <a:gd name="T21" fmla="*/ 32370 h 256"/>
                  <a:gd name="T22" fmla="*/ 85241 w 256"/>
                  <a:gd name="T23" fmla="*/ 32370 h 256"/>
                  <a:gd name="T24" fmla="*/ 85241 w 256"/>
                  <a:gd name="T25" fmla="*/ 9711 h 256"/>
                  <a:gd name="T26" fmla="*/ 82004 w 256"/>
                  <a:gd name="T27" fmla="*/ 6114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28" y="17"/>
                    </a:moveTo>
                    <a:lnTo>
                      <a:pt x="228" y="17"/>
                    </a:lnTo>
                    <a:cubicBezTo>
                      <a:pt x="210" y="0"/>
                      <a:pt x="182" y="0"/>
                      <a:pt x="164" y="17"/>
                    </a:cubicBezTo>
                    <a:lnTo>
                      <a:pt x="21" y="161"/>
                    </a:lnTo>
                    <a:cubicBezTo>
                      <a:pt x="4" y="178"/>
                      <a:pt x="0" y="204"/>
                      <a:pt x="13" y="218"/>
                    </a:cubicBezTo>
                    <a:lnTo>
                      <a:pt x="25" y="230"/>
                    </a:lnTo>
                    <a:lnTo>
                      <a:pt x="37" y="243"/>
                    </a:lnTo>
                    <a:cubicBezTo>
                      <a:pt x="51" y="255"/>
                      <a:pt x="76" y="251"/>
                      <a:pt x="94" y="234"/>
                    </a:cubicBezTo>
                    <a:lnTo>
                      <a:pt x="237" y="90"/>
                    </a:lnTo>
                    <a:cubicBezTo>
                      <a:pt x="255" y="73"/>
                      <a:pt x="255" y="44"/>
                      <a:pt x="237" y="27"/>
                    </a:cubicBezTo>
                    <a:lnTo>
                      <a:pt x="228" y="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67" name="Freeform 8">
                <a:extLst>
                  <a:ext uri="{FF2B5EF4-FFF2-40B4-BE49-F238E27FC236}">
                    <a16:creationId xmlns:a16="http://schemas.microsoft.com/office/drawing/2014/main" id="{27F4E0C3-87E9-2A4E-8F9C-B1B17BE99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4835525"/>
                <a:ext cx="38100" cy="104775"/>
              </a:xfrm>
              <a:custGeom>
                <a:avLst/>
                <a:gdLst>
                  <a:gd name="T0" fmla="*/ 16329 w 105"/>
                  <a:gd name="T1" fmla="*/ 0 h 293"/>
                  <a:gd name="T2" fmla="*/ 16329 w 105"/>
                  <a:gd name="T3" fmla="*/ 0 h 293"/>
                  <a:gd name="T4" fmla="*/ 0 w 105"/>
                  <a:gd name="T5" fmla="*/ 16092 h 293"/>
                  <a:gd name="T6" fmla="*/ 0 w 105"/>
                  <a:gd name="T7" fmla="*/ 87968 h 293"/>
                  <a:gd name="T8" fmla="*/ 0 w 105"/>
                  <a:gd name="T9" fmla="*/ 87968 h 293"/>
                  <a:gd name="T10" fmla="*/ 12700 w 105"/>
                  <a:gd name="T11" fmla="*/ 104417 h 293"/>
                  <a:gd name="T12" fmla="*/ 12700 w 105"/>
                  <a:gd name="T13" fmla="*/ 104417 h 293"/>
                  <a:gd name="T14" fmla="*/ 37737 w 105"/>
                  <a:gd name="T15" fmla="*/ 87968 h 293"/>
                  <a:gd name="T16" fmla="*/ 37737 w 105"/>
                  <a:gd name="T17" fmla="*/ 16092 h 293"/>
                  <a:gd name="T18" fmla="*/ 37737 w 105"/>
                  <a:gd name="T19" fmla="*/ 16092 h 293"/>
                  <a:gd name="T20" fmla="*/ 21046 w 105"/>
                  <a:gd name="T21" fmla="*/ 0 h 293"/>
                  <a:gd name="T22" fmla="*/ 16329 w 105"/>
                  <a:gd name="T23" fmla="*/ 0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45" y="0"/>
                    </a:moveTo>
                    <a:lnTo>
                      <a:pt x="45" y="0"/>
                    </a:lnTo>
                    <a:cubicBezTo>
                      <a:pt x="20" y="0"/>
                      <a:pt x="0" y="20"/>
                      <a:pt x="0" y="45"/>
                    </a:cubicBezTo>
                    <a:lnTo>
                      <a:pt x="0" y="246"/>
                    </a:lnTo>
                    <a:cubicBezTo>
                      <a:pt x="0" y="271"/>
                      <a:pt x="16" y="292"/>
                      <a:pt x="35" y="292"/>
                    </a:cubicBezTo>
                    <a:cubicBezTo>
                      <a:pt x="54" y="292"/>
                      <a:pt x="104" y="271"/>
                      <a:pt x="104" y="246"/>
                    </a:cubicBezTo>
                    <a:lnTo>
                      <a:pt x="104" y="45"/>
                    </a:lnTo>
                    <a:cubicBezTo>
                      <a:pt x="104" y="20"/>
                      <a:pt x="83" y="0"/>
                      <a:pt x="58" y="0"/>
                    </a:cubicBezTo>
                    <a:lnTo>
                      <a:pt x="4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68" name="Freeform 9">
                <a:extLst>
                  <a:ext uri="{FF2B5EF4-FFF2-40B4-BE49-F238E27FC236}">
                    <a16:creationId xmlns:a16="http://schemas.microsoft.com/office/drawing/2014/main" id="{75EA8C23-9682-9F47-B259-460E019A0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4679950"/>
                <a:ext cx="92075" cy="92075"/>
              </a:xfrm>
              <a:custGeom>
                <a:avLst/>
                <a:gdLst>
                  <a:gd name="T0" fmla="*/ 6449 w 257"/>
                  <a:gd name="T1" fmla="*/ 9711 h 256"/>
                  <a:gd name="T2" fmla="*/ 6449 w 257"/>
                  <a:gd name="T3" fmla="*/ 9711 h 256"/>
                  <a:gd name="T4" fmla="*/ 6449 w 257"/>
                  <a:gd name="T5" fmla="*/ 32370 h 256"/>
                  <a:gd name="T6" fmla="*/ 57681 w 257"/>
                  <a:gd name="T7" fmla="*/ 84162 h 256"/>
                  <a:gd name="T8" fmla="*/ 57681 w 257"/>
                  <a:gd name="T9" fmla="*/ 84162 h 256"/>
                  <a:gd name="T10" fmla="*/ 78461 w 257"/>
                  <a:gd name="T11" fmla="*/ 87399 h 256"/>
                  <a:gd name="T12" fmla="*/ 82760 w 257"/>
                  <a:gd name="T13" fmla="*/ 82724 h 256"/>
                  <a:gd name="T14" fmla="*/ 87059 w 257"/>
                  <a:gd name="T15" fmla="*/ 78408 h 256"/>
                  <a:gd name="T16" fmla="*/ 87059 w 257"/>
                  <a:gd name="T17" fmla="*/ 78408 h 256"/>
                  <a:gd name="T18" fmla="*/ 83835 w 257"/>
                  <a:gd name="T19" fmla="*/ 57907 h 256"/>
                  <a:gd name="T20" fmla="*/ 32961 w 257"/>
                  <a:gd name="T21" fmla="*/ 6114 h 256"/>
                  <a:gd name="T22" fmla="*/ 32961 w 257"/>
                  <a:gd name="T23" fmla="*/ 6114 h 256"/>
                  <a:gd name="T24" fmla="*/ 10032 w 257"/>
                  <a:gd name="T25" fmla="*/ 6114 h 256"/>
                  <a:gd name="T26" fmla="*/ 6449 w 257"/>
                  <a:gd name="T27" fmla="*/ 971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18" y="27"/>
                    </a:moveTo>
                    <a:lnTo>
                      <a:pt x="18" y="27"/>
                    </a:lnTo>
                    <a:cubicBezTo>
                      <a:pt x="0" y="44"/>
                      <a:pt x="0" y="73"/>
                      <a:pt x="18" y="90"/>
                    </a:cubicBezTo>
                    <a:lnTo>
                      <a:pt x="161" y="234"/>
                    </a:lnTo>
                    <a:cubicBezTo>
                      <a:pt x="179" y="251"/>
                      <a:pt x="205" y="255"/>
                      <a:pt x="219" y="243"/>
                    </a:cubicBezTo>
                    <a:lnTo>
                      <a:pt x="231" y="230"/>
                    </a:lnTo>
                    <a:lnTo>
                      <a:pt x="243" y="218"/>
                    </a:lnTo>
                    <a:cubicBezTo>
                      <a:pt x="256" y="204"/>
                      <a:pt x="252" y="178"/>
                      <a:pt x="234" y="161"/>
                    </a:cubicBezTo>
                    <a:lnTo>
                      <a:pt x="92" y="17"/>
                    </a:lnTo>
                    <a:cubicBezTo>
                      <a:pt x="74" y="0"/>
                      <a:pt x="45" y="0"/>
                      <a:pt x="28" y="17"/>
                    </a:cubicBezTo>
                    <a:lnTo>
                      <a:pt x="18" y="2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69" name="Freeform 10">
                <a:extLst>
                  <a:ext uri="{FF2B5EF4-FFF2-40B4-BE49-F238E27FC236}">
                    <a16:creationId xmlns:a16="http://schemas.microsoft.com/office/drawing/2014/main" id="{2D1ADEEB-06F0-CE40-BAA2-DB40B4017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4316413"/>
                <a:ext cx="106363" cy="38100"/>
              </a:xfrm>
              <a:custGeom>
                <a:avLst/>
                <a:gdLst>
                  <a:gd name="T0" fmla="*/ 0 w 294"/>
                  <a:gd name="T1" fmla="*/ 21046 h 105"/>
                  <a:gd name="T2" fmla="*/ 0 w 294"/>
                  <a:gd name="T3" fmla="*/ 21046 h 105"/>
                  <a:gd name="T4" fmla="*/ 16642 w 294"/>
                  <a:gd name="T5" fmla="*/ 37374 h 105"/>
                  <a:gd name="T6" fmla="*/ 89721 w 294"/>
                  <a:gd name="T7" fmla="*/ 37737 h 105"/>
                  <a:gd name="T8" fmla="*/ 89721 w 294"/>
                  <a:gd name="T9" fmla="*/ 37737 h 105"/>
                  <a:gd name="T10" fmla="*/ 106001 w 294"/>
                  <a:gd name="T11" fmla="*/ 25037 h 105"/>
                  <a:gd name="T12" fmla="*/ 106001 w 294"/>
                  <a:gd name="T13" fmla="*/ 25037 h 105"/>
                  <a:gd name="T14" fmla="*/ 89721 w 294"/>
                  <a:gd name="T15" fmla="*/ 0 h 105"/>
                  <a:gd name="T16" fmla="*/ 16642 w 294"/>
                  <a:gd name="T17" fmla="*/ 0 h 105"/>
                  <a:gd name="T18" fmla="*/ 16642 w 294"/>
                  <a:gd name="T19" fmla="*/ 0 h 105"/>
                  <a:gd name="T20" fmla="*/ 0 w 294"/>
                  <a:gd name="T21" fmla="*/ 16329 h 105"/>
                  <a:gd name="T22" fmla="*/ 0 w 294"/>
                  <a:gd name="T23" fmla="*/ 21046 h 1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4" h="105">
                    <a:moveTo>
                      <a:pt x="0" y="58"/>
                    </a:moveTo>
                    <a:lnTo>
                      <a:pt x="0" y="58"/>
                    </a:lnTo>
                    <a:cubicBezTo>
                      <a:pt x="0" y="83"/>
                      <a:pt x="21" y="103"/>
                      <a:pt x="46" y="103"/>
                    </a:cubicBezTo>
                    <a:lnTo>
                      <a:pt x="248" y="104"/>
                    </a:lnTo>
                    <a:cubicBezTo>
                      <a:pt x="272" y="104"/>
                      <a:pt x="293" y="88"/>
                      <a:pt x="293" y="69"/>
                    </a:cubicBezTo>
                    <a:cubicBezTo>
                      <a:pt x="293" y="50"/>
                      <a:pt x="272" y="0"/>
                      <a:pt x="248" y="0"/>
                    </a:cubicBezTo>
                    <a:lnTo>
                      <a:pt x="46" y="0"/>
                    </a:lnTo>
                    <a:cubicBezTo>
                      <a:pt x="21" y="0"/>
                      <a:pt x="0" y="21"/>
                      <a:pt x="0" y="45"/>
                    </a:cubicBezTo>
                    <a:lnTo>
                      <a:pt x="0" y="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70" name="Freeform 11">
                <a:extLst>
                  <a:ext uri="{FF2B5EF4-FFF2-40B4-BE49-F238E27FC236}">
                    <a16:creationId xmlns:a16="http://schemas.microsoft.com/office/drawing/2014/main" id="{7C526D28-1B62-7F48-B3FF-EB5BFAA80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3898900"/>
                <a:ext cx="92075" cy="92075"/>
              </a:xfrm>
              <a:custGeom>
                <a:avLst/>
                <a:gdLst>
                  <a:gd name="T0" fmla="*/ 10032 w 257"/>
                  <a:gd name="T1" fmla="*/ 85601 h 256"/>
                  <a:gd name="T2" fmla="*/ 10032 w 257"/>
                  <a:gd name="T3" fmla="*/ 85601 h 256"/>
                  <a:gd name="T4" fmla="*/ 32961 w 257"/>
                  <a:gd name="T5" fmla="*/ 85601 h 256"/>
                  <a:gd name="T6" fmla="*/ 84193 w 257"/>
                  <a:gd name="T7" fmla="*/ 33809 h 256"/>
                  <a:gd name="T8" fmla="*/ 84193 w 257"/>
                  <a:gd name="T9" fmla="*/ 33809 h 256"/>
                  <a:gd name="T10" fmla="*/ 87059 w 257"/>
                  <a:gd name="T11" fmla="*/ 13308 h 256"/>
                  <a:gd name="T12" fmla="*/ 82760 w 257"/>
                  <a:gd name="T13" fmla="*/ 8632 h 256"/>
                  <a:gd name="T14" fmla="*/ 78461 w 257"/>
                  <a:gd name="T15" fmla="*/ 4676 h 256"/>
                  <a:gd name="T16" fmla="*/ 78461 w 257"/>
                  <a:gd name="T17" fmla="*/ 4676 h 256"/>
                  <a:gd name="T18" fmla="*/ 57681 w 257"/>
                  <a:gd name="T19" fmla="*/ 7553 h 256"/>
                  <a:gd name="T20" fmla="*/ 6449 w 257"/>
                  <a:gd name="T21" fmla="*/ 58986 h 256"/>
                  <a:gd name="T22" fmla="*/ 6449 w 257"/>
                  <a:gd name="T23" fmla="*/ 58986 h 256"/>
                  <a:gd name="T24" fmla="*/ 6449 w 257"/>
                  <a:gd name="T25" fmla="*/ 82004 h 256"/>
                  <a:gd name="T26" fmla="*/ 10032 w 257"/>
                  <a:gd name="T27" fmla="*/ 85601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256">
                    <a:moveTo>
                      <a:pt x="28" y="238"/>
                    </a:moveTo>
                    <a:lnTo>
                      <a:pt x="28" y="238"/>
                    </a:lnTo>
                    <a:cubicBezTo>
                      <a:pt x="45" y="255"/>
                      <a:pt x="74" y="255"/>
                      <a:pt x="92" y="238"/>
                    </a:cubicBezTo>
                    <a:lnTo>
                      <a:pt x="235" y="94"/>
                    </a:lnTo>
                    <a:cubicBezTo>
                      <a:pt x="252" y="77"/>
                      <a:pt x="256" y="51"/>
                      <a:pt x="243" y="37"/>
                    </a:cubicBezTo>
                    <a:lnTo>
                      <a:pt x="231" y="24"/>
                    </a:lnTo>
                    <a:lnTo>
                      <a:pt x="219" y="13"/>
                    </a:lnTo>
                    <a:cubicBezTo>
                      <a:pt x="205" y="0"/>
                      <a:pt x="179" y="3"/>
                      <a:pt x="161" y="21"/>
                    </a:cubicBezTo>
                    <a:lnTo>
                      <a:pt x="18" y="164"/>
                    </a:lnTo>
                    <a:cubicBezTo>
                      <a:pt x="0" y="182"/>
                      <a:pt x="0" y="211"/>
                      <a:pt x="18" y="228"/>
                    </a:cubicBezTo>
                    <a:lnTo>
                      <a:pt x="28" y="23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71" name="Freeform 12">
                <a:extLst>
                  <a:ext uri="{FF2B5EF4-FFF2-40B4-BE49-F238E27FC236}">
                    <a16:creationId xmlns:a16="http://schemas.microsoft.com/office/drawing/2014/main" id="{783D262F-77AB-944E-9BE2-9174BF614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730625"/>
                <a:ext cx="38100" cy="104775"/>
              </a:xfrm>
              <a:custGeom>
                <a:avLst/>
                <a:gdLst>
                  <a:gd name="T0" fmla="*/ 21046 w 105"/>
                  <a:gd name="T1" fmla="*/ 104417 h 293"/>
                  <a:gd name="T2" fmla="*/ 21046 w 105"/>
                  <a:gd name="T3" fmla="*/ 104417 h 293"/>
                  <a:gd name="T4" fmla="*/ 37737 w 105"/>
                  <a:gd name="T5" fmla="*/ 88326 h 293"/>
                  <a:gd name="T6" fmla="*/ 37737 w 105"/>
                  <a:gd name="T7" fmla="*/ 16449 h 293"/>
                  <a:gd name="T8" fmla="*/ 37737 w 105"/>
                  <a:gd name="T9" fmla="*/ 16449 h 293"/>
                  <a:gd name="T10" fmla="*/ 25037 w 105"/>
                  <a:gd name="T11" fmla="*/ 0 h 293"/>
                  <a:gd name="T12" fmla="*/ 25037 w 105"/>
                  <a:gd name="T13" fmla="*/ 0 h 293"/>
                  <a:gd name="T14" fmla="*/ 0 w 105"/>
                  <a:gd name="T15" fmla="*/ 16449 h 293"/>
                  <a:gd name="T16" fmla="*/ 0 w 105"/>
                  <a:gd name="T17" fmla="*/ 88326 h 293"/>
                  <a:gd name="T18" fmla="*/ 0 w 105"/>
                  <a:gd name="T19" fmla="*/ 88326 h 293"/>
                  <a:gd name="T20" fmla="*/ 16329 w 105"/>
                  <a:gd name="T21" fmla="*/ 104417 h 293"/>
                  <a:gd name="T22" fmla="*/ 21046 w 105"/>
                  <a:gd name="T23" fmla="*/ 104417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293">
                    <a:moveTo>
                      <a:pt x="58" y="292"/>
                    </a:moveTo>
                    <a:lnTo>
                      <a:pt x="58" y="292"/>
                    </a:lnTo>
                    <a:cubicBezTo>
                      <a:pt x="83" y="292"/>
                      <a:pt x="104" y="272"/>
                      <a:pt x="104" y="247"/>
                    </a:cubicBezTo>
                    <a:lnTo>
                      <a:pt x="104" y="46"/>
                    </a:lnTo>
                    <a:cubicBezTo>
                      <a:pt x="104" y="21"/>
                      <a:pt x="88" y="1"/>
                      <a:pt x="69" y="0"/>
                    </a:cubicBezTo>
                    <a:cubicBezTo>
                      <a:pt x="50" y="0"/>
                      <a:pt x="0" y="21"/>
                      <a:pt x="0" y="46"/>
                    </a:cubicBezTo>
                    <a:lnTo>
                      <a:pt x="0" y="247"/>
                    </a:lnTo>
                    <a:cubicBezTo>
                      <a:pt x="0" y="272"/>
                      <a:pt x="20" y="292"/>
                      <a:pt x="45" y="292"/>
                    </a:cubicBezTo>
                    <a:lnTo>
                      <a:pt x="58" y="2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72" name="Freeform 13">
                <a:extLst>
                  <a:ext uri="{FF2B5EF4-FFF2-40B4-BE49-F238E27FC236}">
                    <a16:creationId xmlns:a16="http://schemas.microsoft.com/office/drawing/2014/main" id="{70D5E453-A611-B647-A5E5-83F0BADFB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663" y="4143375"/>
                <a:ext cx="250825" cy="250825"/>
              </a:xfrm>
              <a:custGeom>
                <a:avLst/>
                <a:gdLst>
                  <a:gd name="T0" fmla="*/ 237529 w 698"/>
                  <a:gd name="T1" fmla="*/ 185064 h 698"/>
                  <a:gd name="T2" fmla="*/ 237529 w 698"/>
                  <a:gd name="T3" fmla="*/ 185064 h 698"/>
                  <a:gd name="T4" fmla="*/ 237529 w 698"/>
                  <a:gd name="T5" fmla="*/ 231420 h 698"/>
                  <a:gd name="T6" fmla="*/ 230702 w 698"/>
                  <a:gd name="T7" fmla="*/ 237888 h 698"/>
                  <a:gd name="T8" fmla="*/ 230702 w 698"/>
                  <a:gd name="T9" fmla="*/ 237888 h 698"/>
                  <a:gd name="T10" fmla="*/ 185064 w 698"/>
                  <a:gd name="T11" fmla="*/ 237888 h 698"/>
                  <a:gd name="T12" fmla="*/ 23717 w 698"/>
                  <a:gd name="T13" fmla="*/ 76901 h 698"/>
                  <a:gd name="T14" fmla="*/ 23717 w 698"/>
                  <a:gd name="T15" fmla="*/ 76901 h 698"/>
                  <a:gd name="T16" fmla="*/ 0 w 698"/>
                  <a:gd name="T17" fmla="*/ 26951 h 698"/>
                  <a:gd name="T18" fmla="*/ 0 w 698"/>
                  <a:gd name="T19" fmla="*/ 26951 h 698"/>
                  <a:gd name="T20" fmla="*/ 26592 w 698"/>
                  <a:gd name="T21" fmla="*/ 719 h 698"/>
                  <a:gd name="T22" fmla="*/ 26592 w 698"/>
                  <a:gd name="T23" fmla="*/ 719 h 698"/>
                  <a:gd name="T24" fmla="*/ 76182 w 698"/>
                  <a:gd name="T25" fmla="*/ 24076 h 698"/>
                  <a:gd name="T26" fmla="*/ 237529 w 698"/>
                  <a:gd name="T27" fmla="*/ 185064 h 6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98" h="698">
                    <a:moveTo>
                      <a:pt x="661" y="515"/>
                    </a:moveTo>
                    <a:lnTo>
                      <a:pt x="661" y="515"/>
                    </a:lnTo>
                    <a:cubicBezTo>
                      <a:pt x="697" y="551"/>
                      <a:pt x="697" y="608"/>
                      <a:pt x="661" y="644"/>
                    </a:cubicBezTo>
                    <a:lnTo>
                      <a:pt x="642" y="662"/>
                    </a:lnTo>
                    <a:cubicBezTo>
                      <a:pt x="608" y="697"/>
                      <a:pt x="550" y="697"/>
                      <a:pt x="515" y="662"/>
                    </a:cubicBezTo>
                    <a:lnTo>
                      <a:pt x="66" y="214"/>
                    </a:lnTo>
                    <a:cubicBezTo>
                      <a:pt x="31" y="178"/>
                      <a:pt x="2" y="116"/>
                      <a:pt x="0" y="75"/>
                    </a:cubicBezTo>
                    <a:cubicBezTo>
                      <a:pt x="0" y="34"/>
                      <a:pt x="33" y="0"/>
                      <a:pt x="74" y="2"/>
                    </a:cubicBezTo>
                    <a:cubicBezTo>
                      <a:pt x="115" y="2"/>
                      <a:pt x="177" y="32"/>
                      <a:pt x="212" y="67"/>
                    </a:cubicBezTo>
                    <a:lnTo>
                      <a:pt x="661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73" name="Freeform 14">
                <a:extLst>
                  <a:ext uri="{FF2B5EF4-FFF2-40B4-BE49-F238E27FC236}">
                    <a16:creationId xmlns:a16="http://schemas.microsoft.com/office/drawing/2014/main" id="{5F5637F0-D450-EF4D-BCC4-8DA056E5A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0" y="4049713"/>
                <a:ext cx="349250" cy="349250"/>
              </a:xfrm>
              <a:custGeom>
                <a:avLst/>
                <a:gdLst>
                  <a:gd name="T0" fmla="*/ 52154 w 971"/>
                  <a:gd name="T1" fmla="*/ 334518 h 972"/>
                  <a:gd name="T2" fmla="*/ 52154 w 971"/>
                  <a:gd name="T3" fmla="*/ 334518 h 972"/>
                  <a:gd name="T4" fmla="*/ 10071 w 971"/>
                  <a:gd name="T5" fmla="*/ 338471 h 972"/>
                  <a:gd name="T6" fmla="*/ 10071 w 971"/>
                  <a:gd name="T7" fmla="*/ 338471 h 972"/>
                  <a:gd name="T8" fmla="*/ 14387 w 971"/>
                  <a:gd name="T9" fmla="*/ 296431 h 972"/>
                  <a:gd name="T10" fmla="*/ 287745 w 971"/>
                  <a:gd name="T11" fmla="*/ 23715 h 972"/>
                  <a:gd name="T12" fmla="*/ 287745 w 971"/>
                  <a:gd name="T13" fmla="*/ 23715 h 972"/>
                  <a:gd name="T14" fmla="*/ 329827 w 971"/>
                  <a:gd name="T15" fmla="*/ 359 h 972"/>
                  <a:gd name="T16" fmla="*/ 329827 w 971"/>
                  <a:gd name="T17" fmla="*/ 359 h 972"/>
                  <a:gd name="T18" fmla="*/ 348890 w 971"/>
                  <a:gd name="T19" fmla="*/ 19403 h 972"/>
                  <a:gd name="T20" fmla="*/ 348890 w 971"/>
                  <a:gd name="T21" fmla="*/ 19403 h 972"/>
                  <a:gd name="T22" fmla="*/ 325511 w 971"/>
                  <a:gd name="T23" fmla="*/ 61801 h 972"/>
                  <a:gd name="T24" fmla="*/ 52154 w 971"/>
                  <a:gd name="T25" fmla="*/ 334518 h 9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71" h="972">
                    <a:moveTo>
                      <a:pt x="145" y="931"/>
                    </a:moveTo>
                    <a:lnTo>
                      <a:pt x="145" y="931"/>
                    </a:lnTo>
                    <a:cubicBezTo>
                      <a:pt x="110" y="966"/>
                      <a:pt x="58" y="971"/>
                      <a:pt x="28" y="942"/>
                    </a:cubicBezTo>
                    <a:cubicBezTo>
                      <a:pt x="0" y="913"/>
                      <a:pt x="4" y="861"/>
                      <a:pt x="40" y="825"/>
                    </a:cubicBezTo>
                    <a:lnTo>
                      <a:pt x="800" y="66"/>
                    </a:lnTo>
                    <a:cubicBezTo>
                      <a:pt x="834" y="31"/>
                      <a:pt x="888" y="1"/>
                      <a:pt x="917" y="1"/>
                    </a:cubicBezTo>
                    <a:cubicBezTo>
                      <a:pt x="947" y="0"/>
                      <a:pt x="970" y="24"/>
                      <a:pt x="970" y="54"/>
                    </a:cubicBezTo>
                    <a:cubicBezTo>
                      <a:pt x="969" y="84"/>
                      <a:pt x="940" y="136"/>
                      <a:pt x="905" y="172"/>
                    </a:cubicBezTo>
                    <a:lnTo>
                      <a:pt x="145" y="9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10" name="Group 4">
              <a:extLst>
                <a:ext uri="{FF2B5EF4-FFF2-40B4-BE49-F238E27FC236}">
                  <a16:creationId xmlns:a16="http://schemas.microsoft.com/office/drawing/2014/main" id="{55A168CE-F32B-CF47-AD06-BD76C47DF6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284" y="4443994"/>
              <a:ext cx="2250956" cy="1241410"/>
              <a:chOff x="5265738" y="5084763"/>
              <a:chExt cx="2481262" cy="136842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50" name="Freeform 20">
                <a:extLst>
                  <a:ext uri="{FF2B5EF4-FFF2-40B4-BE49-F238E27FC236}">
                    <a16:creationId xmlns:a16="http://schemas.microsoft.com/office/drawing/2014/main" id="{2FCC9248-9273-B54E-99F5-04FE885C9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3913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1" name="Freeform 25">
                <a:extLst>
                  <a:ext uri="{FF2B5EF4-FFF2-40B4-BE49-F238E27FC236}">
                    <a16:creationId xmlns:a16="http://schemas.microsoft.com/office/drawing/2014/main" id="{3F9BAD86-FD8B-0546-9398-33AEFF3B8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230813"/>
                <a:ext cx="180975" cy="180975"/>
              </a:xfrm>
              <a:custGeom>
                <a:avLst/>
                <a:gdLst>
                  <a:gd name="T0" fmla="*/ 0 w 501"/>
                  <a:gd name="T1" fmla="*/ 180614 h 501"/>
                  <a:gd name="T2" fmla="*/ 180614 w 501"/>
                  <a:gd name="T3" fmla="*/ 0 h 501"/>
                  <a:gd name="T4" fmla="*/ 0 w 501"/>
                  <a:gd name="T5" fmla="*/ 0 h 501"/>
                  <a:gd name="T6" fmla="*/ 0 w 501"/>
                  <a:gd name="T7" fmla="*/ 180614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1">
                    <a:moveTo>
                      <a:pt x="0" y="500"/>
                    </a:moveTo>
                    <a:lnTo>
                      <a:pt x="500" y="0"/>
                    </a:lnTo>
                    <a:lnTo>
                      <a:pt x="0" y="0"/>
                    </a:lnTo>
                    <a:lnTo>
                      <a:pt x="0" y="5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2" name="Freeform 26">
                <a:extLst>
                  <a:ext uri="{FF2B5EF4-FFF2-40B4-BE49-F238E27FC236}">
                    <a16:creationId xmlns:a16="http://schemas.microsoft.com/office/drawing/2014/main" id="{1F98110C-CFBD-F541-B2D4-8F2D41668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688" y="5884863"/>
                <a:ext cx="180975" cy="180975"/>
              </a:xfrm>
              <a:custGeom>
                <a:avLst/>
                <a:gdLst>
                  <a:gd name="T0" fmla="*/ 180614 w 501"/>
                  <a:gd name="T1" fmla="*/ 180614 h 502"/>
                  <a:gd name="T2" fmla="*/ 0 w 501"/>
                  <a:gd name="T3" fmla="*/ 0 h 502"/>
                  <a:gd name="T4" fmla="*/ 0 w 501"/>
                  <a:gd name="T5" fmla="*/ 180614 h 502"/>
                  <a:gd name="T6" fmla="*/ 180614 w 501"/>
                  <a:gd name="T7" fmla="*/ 180614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" h="502">
                    <a:moveTo>
                      <a:pt x="500" y="501"/>
                    </a:moveTo>
                    <a:lnTo>
                      <a:pt x="0" y="0"/>
                    </a:lnTo>
                    <a:lnTo>
                      <a:pt x="0" y="501"/>
                    </a:lnTo>
                    <a:lnTo>
                      <a:pt x="500" y="50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3" name="Freeform 27">
                <a:extLst>
                  <a:ext uri="{FF2B5EF4-FFF2-40B4-BE49-F238E27FC236}">
                    <a16:creationId xmlns:a16="http://schemas.microsoft.com/office/drawing/2014/main" id="{40A42C19-0DEF-E446-A734-10DC60257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884863"/>
                <a:ext cx="180975" cy="180975"/>
              </a:xfrm>
              <a:custGeom>
                <a:avLst/>
                <a:gdLst>
                  <a:gd name="T0" fmla="*/ 180614 w 502"/>
                  <a:gd name="T1" fmla="*/ 0 h 502"/>
                  <a:gd name="T2" fmla="*/ 0 w 502"/>
                  <a:gd name="T3" fmla="*/ 180614 h 502"/>
                  <a:gd name="T4" fmla="*/ 180614 w 502"/>
                  <a:gd name="T5" fmla="*/ 180614 h 502"/>
                  <a:gd name="T6" fmla="*/ 180614 w 502"/>
                  <a:gd name="T7" fmla="*/ 0 h 5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2">
                    <a:moveTo>
                      <a:pt x="501" y="0"/>
                    </a:moveTo>
                    <a:lnTo>
                      <a:pt x="0" y="501"/>
                    </a:lnTo>
                    <a:lnTo>
                      <a:pt x="501" y="501"/>
                    </a:lnTo>
                    <a:lnTo>
                      <a:pt x="50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4" name="Freeform 15">
                <a:extLst>
                  <a:ext uri="{FF2B5EF4-FFF2-40B4-BE49-F238E27FC236}">
                    <a16:creationId xmlns:a16="http://schemas.microsoft.com/office/drawing/2014/main" id="{FFB2DB56-9993-BB44-9F28-AF9EDF281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5738" y="5329238"/>
                <a:ext cx="2252662" cy="1123950"/>
              </a:xfrm>
              <a:custGeom>
                <a:avLst/>
                <a:gdLst>
                  <a:gd name="T0" fmla="*/ 2219905 w 6258"/>
                  <a:gd name="T1" fmla="*/ 1123590 h 3124"/>
                  <a:gd name="T2" fmla="*/ 64794 w 6258"/>
                  <a:gd name="T3" fmla="*/ 1123590 h 3124"/>
                  <a:gd name="T4" fmla="*/ 64794 w 6258"/>
                  <a:gd name="T5" fmla="*/ 1123590 h 3124"/>
                  <a:gd name="T6" fmla="*/ 0 w 6258"/>
                  <a:gd name="T7" fmla="*/ 1058470 h 3124"/>
                  <a:gd name="T8" fmla="*/ 0 w 6258"/>
                  <a:gd name="T9" fmla="*/ 32380 h 3124"/>
                  <a:gd name="T10" fmla="*/ 0 w 6258"/>
                  <a:gd name="T11" fmla="*/ 32380 h 3124"/>
                  <a:gd name="T12" fmla="*/ 32397 w 6258"/>
                  <a:gd name="T13" fmla="*/ 0 h 3124"/>
                  <a:gd name="T14" fmla="*/ 32397 w 6258"/>
                  <a:gd name="T15" fmla="*/ 0 h 3124"/>
                  <a:gd name="T16" fmla="*/ 64794 w 6258"/>
                  <a:gd name="T17" fmla="*/ 32380 h 3124"/>
                  <a:gd name="T18" fmla="*/ 64794 w 6258"/>
                  <a:gd name="T19" fmla="*/ 1058470 h 3124"/>
                  <a:gd name="T20" fmla="*/ 2219905 w 6258"/>
                  <a:gd name="T21" fmla="*/ 1058470 h 3124"/>
                  <a:gd name="T22" fmla="*/ 2219905 w 6258"/>
                  <a:gd name="T23" fmla="*/ 1058470 h 3124"/>
                  <a:gd name="T24" fmla="*/ 2252302 w 6258"/>
                  <a:gd name="T25" fmla="*/ 1090850 h 3124"/>
                  <a:gd name="T26" fmla="*/ 2252302 w 6258"/>
                  <a:gd name="T27" fmla="*/ 1090850 h 3124"/>
                  <a:gd name="T28" fmla="*/ 2219905 w 6258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58" h="3124">
                    <a:moveTo>
                      <a:pt x="6167" y="3123"/>
                    </a:moveTo>
                    <a:lnTo>
                      <a:pt x="180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0"/>
                    </a:lnTo>
                    <a:cubicBezTo>
                      <a:pt x="0" y="40"/>
                      <a:pt x="40" y="0"/>
                      <a:pt x="90" y="0"/>
                    </a:cubicBezTo>
                    <a:cubicBezTo>
                      <a:pt x="140" y="0"/>
                      <a:pt x="180" y="40"/>
                      <a:pt x="180" y="90"/>
                    </a:cubicBezTo>
                    <a:lnTo>
                      <a:pt x="180" y="2942"/>
                    </a:lnTo>
                    <a:lnTo>
                      <a:pt x="6167" y="2942"/>
                    </a:lnTo>
                    <a:cubicBezTo>
                      <a:pt x="6217" y="2942"/>
                      <a:pt x="6257" y="2982"/>
                      <a:pt x="6257" y="3032"/>
                    </a:cubicBezTo>
                    <a:cubicBezTo>
                      <a:pt x="6257" y="3082"/>
                      <a:pt x="6217" y="3123"/>
                      <a:pt x="6167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5" name="Freeform 16">
                <a:extLst>
                  <a:ext uri="{FF2B5EF4-FFF2-40B4-BE49-F238E27FC236}">
                    <a16:creationId xmlns:a16="http://schemas.microsoft.com/office/drawing/2014/main" id="{DF0C7E35-594C-6641-9C92-6336FBEE9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0038" y="5214938"/>
                <a:ext cx="2254250" cy="1123950"/>
              </a:xfrm>
              <a:custGeom>
                <a:avLst/>
                <a:gdLst>
                  <a:gd name="T0" fmla="*/ 2221120 w 6260"/>
                  <a:gd name="T1" fmla="*/ 1123590 h 3124"/>
                  <a:gd name="T2" fmla="*/ 65179 w 6260"/>
                  <a:gd name="T3" fmla="*/ 1123590 h 3124"/>
                  <a:gd name="T4" fmla="*/ 65179 w 6260"/>
                  <a:gd name="T5" fmla="*/ 1123590 h 3124"/>
                  <a:gd name="T6" fmla="*/ 0 w 6260"/>
                  <a:gd name="T7" fmla="*/ 1058470 h 3124"/>
                  <a:gd name="T8" fmla="*/ 0 w 6260"/>
                  <a:gd name="T9" fmla="*/ 32740 h 3124"/>
                  <a:gd name="T10" fmla="*/ 0 w 6260"/>
                  <a:gd name="T11" fmla="*/ 32740 h 3124"/>
                  <a:gd name="T12" fmla="*/ 32769 w 6260"/>
                  <a:gd name="T13" fmla="*/ 0 h 3124"/>
                  <a:gd name="T14" fmla="*/ 32769 w 6260"/>
                  <a:gd name="T15" fmla="*/ 0 h 3124"/>
                  <a:gd name="T16" fmla="*/ 65179 w 6260"/>
                  <a:gd name="T17" fmla="*/ 32740 h 3124"/>
                  <a:gd name="T18" fmla="*/ 65179 w 6260"/>
                  <a:gd name="T19" fmla="*/ 1058470 h 3124"/>
                  <a:gd name="T20" fmla="*/ 2221120 w 6260"/>
                  <a:gd name="T21" fmla="*/ 1058470 h 3124"/>
                  <a:gd name="T22" fmla="*/ 2221120 w 6260"/>
                  <a:gd name="T23" fmla="*/ 1058470 h 3124"/>
                  <a:gd name="T24" fmla="*/ 2253890 w 6260"/>
                  <a:gd name="T25" fmla="*/ 1091210 h 3124"/>
                  <a:gd name="T26" fmla="*/ 2253890 w 6260"/>
                  <a:gd name="T27" fmla="*/ 1091210 h 3124"/>
                  <a:gd name="T28" fmla="*/ 2221120 w 6260"/>
                  <a:gd name="T29" fmla="*/ 1123590 h 3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60" h="3124">
                    <a:moveTo>
                      <a:pt x="6168" y="3123"/>
                    </a:moveTo>
                    <a:lnTo>
                      <a:pt x="181" y="3123"/>
                    </a:lnTo>
                    <a:cubicBezTo>
                      <a:pt x="81" y="3123"/>
                      <a:pt x="0" y="3042"/>
                      <a:pt x="0" y="2942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1"/>
                    </a:cubicBezTo>
                    <a:lnTo>
                      <a:pt x="181" y="2942"/>
                    </a:lnTo>
                    <a:lnTo>
                      <a:pt x="6168" y="2942"/>
                    </a:lnTo>
                    <a:cubicBezTo>
                      <a:pt x="6218" y="2942"/>
                      <a:pt x="6259" y="2983"/>
                      <a:pt x="6259" y="3033"/>
                    </a:cubicBezTo>
                    <a:cubicBezTo>
                      <a:pt x="6259" y="3083"/>
                      <a:pt x="6218" y="3123"/>
                      <a:pt x="6168" y="3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6" name="Freeform 17">
                <a:extLst>
                  <a:ext uri="{FF2B5EF4-FFF2-40B4-BE49-F238E27FC236}">
                    <a16:creationId xmlns:a16="http://schemas.microsoft.com/office/drawing/2014/main" id="{840C4813-D586-D143-9F61-9B41905A2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4350" y="5195888"/>
                <a:ext cx="2051050" cy="903287"/>
              </a:xfrm>
              <a:custGeom>
                <a:avLst/>
                <a:gdLst>
                  <a:gd name="T0" fmla="*/ 65141 w 5699"/>
                  <a:gd name="T1" fmla="*/ 65215 h 2507"/>
                  <a:gd name="T2" fmla="*/ 65141 w 5699"/>
                  <a:gd name="T3" fmla="*/ 837711 h 2507"/>
                  <a:gd name="T4" fmla="*/ 1985549 w 5699"/>
                  <a:gd name="T5" fmla="*/ 837711 h 2507"/>
                  <a:gd name="T6" fmla="*/ 1985549 w 5699"/>
                  <a:gd name="T7" fmla="*/ 65215 h 2507"/>
                  <a:gd name="T8" fmla="*/ 65141 w 5699"/>
                  <a:gd name="T9" fmla="*/ 65215 h 2507"/>
                  <a:gd name="T10" fmla="*/ 1985549 w 5699"/>
                  <a:gd name="T11" fmla="*/ 837711 h 2507"/>
                  <a:gd name="T12" fmla="*/ 1985549 w 5699"/>
                  <a:gd name="T13" fmla="*/ 870499 h 2507"/>
                  <a:gd name="T14" fmla="*/ 1985549 w 5699"/>
                  <a:gd name="T15" fmla="*/ 837711 h 2507"/>
                  <a:gd name="T16" fmla="*/ 1985549 w 5699"/>
                  <a:gd name="T17" fmla="*/ 902927 h 2507"/>
                  <a:gd name="T18" fmla="*/ 65141 w 5699"/>
                  <a:gd name="T19" fmla="*/ 902927 h 2507"/>
                  <a:gd name="T20" fmla="*/ 65141 w 5699"/>
                  <a:gd name="T21" fmla="*/ 902927 h 2507"/>
                  <a:gd name="T22" fmla="*/ 0 w 5699"/>
                  <a:gd name="T23" fmla="*/ 837711 h 2507"/>
                  <a:gd name="T24" fmla="*/ 0 w 5699"/>
                  <a:gd name="T25" fmla="*/ 65215 h 2507"/>
                  <a:gd name="T26" fmla="*/ 0 w 5699"/>
                  <a:gd name="T27" fmla="*/ 65215 h 2507"/>
                  <a:gd name="T28" fmla="*/ 65141 w 5699"/>
                  <a:gd name="T29" fmla="*/ 0 h 2507"/>
                  <a:gd name="T30" fmla="*/ 1985549 w 5699"/>
                  <a:gd name="T31" fmla="*/ 0 h 2507"/>
                  <a:gd name="T32" fmla="*/ 1985549 w 5699"/>
                  <a:gd name="T33" fmla="*/ 0 h 2507"/>
                  <a:gd name="T34" fmla="*/ 2050690 w 5699"/>
                  <a:gd name="T35" fmla="*/ 65215 h 2507"/>
                  <a:gd name="T36" fmla="*/ 2050690 w 5699"/>
                  <a:gd name="T37" fmla="*/ 837711 h 2507"/>
                  <a:gd name="T38" fmla="*/ 2050690 w 5699"/>
                  <a:gd name="T39" fmla="*/ 837711 h 2507"/>
                  <a:gd name="T40" fmla="*/ 1985549 w 5699"/>
                  <a:gd name="T41" fmla="*/ 902927 h 25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699" h="2507">
                    <a:moveTo>
                      <a:pt x="181" y="181"/>
                    </a:moveTo>
                    <a:lnTo>
                      <a:pt x="181" y="2325"/>
                    </a:lnTo>
                    <a:lnTo>
                      <a:pt x="5517" y="2325"/>
                    </a:lnTo>
                    <a:lnTo>
                      <a:pt x="5517" y="181"/>
                    </a:lnTo>
                    <a:lnTo>
                      <a:pt x="181" y="181"/>
                    </a:lnTo>
                    <a:close/>
                    <a:moveTo>
                      <a:pt x="5517" y="2325"/>
                    </a:moveTo>
                    <a:lnTo>
                      <a:pt x="5517" y="2416"/>
                    </a:lnTo>
                    <a:lnTo>
                      <a:pt x="5517" y="2325"/>
                    </a:lnTo>
                    <a:close/>
                    <a:moveTo>
                      <a:pt x="5517" y="2506"/>
                    </a:moveTo>
                    <a:lnTo>
                      <a:pt x="181" y="2506"/>
                    </a:lnTo>
                    <a:cubicBezTo>
                      <a:pt x="81" y="2506"/>
                      <a:pt x="0" y="2425"/>
                      <a:pt x="0" y="2325"/>
                    </a:cubicBezTo>
                    <a:lnTo>
                      <a:pt x="0" y="181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5517" y="0"/>
                    </a:lnTo>
                    <a:cubicBezTo>
                      <a:pt x="5617" y="0"/>
                      <a:pt x="5698" y="81"/>
                      <a:pt x="5698" y="181"/>
                    </a:cubicBezTo>
                    <a:lnTo>
                      <a:pt x="5698" y="2325"/>
                    </a:lnTo>
                    <a:cubicBezTo>
                      <a:pt x="5698" y="2425"/>
                      <a:pt x="5617" y="2506"/>
                      <a:pt x="5517" y="25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7" name="Freeform 18">
                <a:extLst>
                  <a:ext uri="{FF2B5EF4-FFF2-40B4-BE49-F238E27FC236}">
                    <a16:creationId xmlns:a16="http://schemas.microsoft.com/office/drawing/2014/main" id="{A1B5A633-2AFC-F848-BB36-879CB876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4338" y="5084763"/>
                <a:ext cx="2252662" cy="1123950"/>
              </a:xfrm>
              <a:custGeom>
                <a:avLst/>
                <a:gdLst>
                  <a:gd name="T0" fmla="*/ 65143 w 6259"/>
                  <a:gd name="T1" fmla="*/ 64781 h 3123"/>
                  <a:gd name="T2" fmla="*/ 65143 w 6259"/>
                  <a:gd name="T3" fmla="*/ 1058809 h 3123"/>
                  <a:gd name="T4" fmla="*/ 2187519 w 6259"/>
                  <a:gd name="T5" fmla="*/ 1058809 h 3123"/>
                  <a:gd name="T6" fmla="*/ 2187519 w 6259"/>
                  <a:gd name="T7" fmla="*/ 64781 h 3123"/>
                  <a:gd name="T8" fmla="*/ 65143 w 6259"/>
                  <a:gd name="T9" fmla="*/ 64781 h 3123"/>
                  <a:gd name="T10" fmla="*/ 2187519 w 6259"/>
                  <a:gd name="T11" fmla="*/ 1058809 h 3123"/>
                  <a:gd name="T12" fmla="*/ 2187519 w 6259"/>
                  <a:gd name="T13" fmla="*/ 1091200 h 3123"/>
                  <a:gd name="T14" fmla="*/ 2187519 w 6259"/>
                  <a:gd name="T15" fmla="*/ 1058809 h 3123"/>
                  <a:gd name="T16" fmla="*/ 2187519 w 6259"/>
                  <a:gd name="T17" fmla="*/ 1123590 h 3123"/>
                  <a:gd name="T18" fmla="*/ 65143 w 6259"/>
                  <a:gd name="T19" fmla="*/ 1123590 h 3123"/>
                  <a:gd name="T20" fmla="*/ 65143 w 6259"/>
                  <a:gd name="T21" fmla="*/ 1123590 h 3123"/>
                  <a:gd name="T22" fmla="*/ 0 w 6259"/>
                  <a:gd name="T23" fmla="*/ 1058809 h 3123"/>
                  <a:gd name="T24" fmla="*/ 0 w 6259"/>
                  <a:gd name="T25" fmla="*/ 64781 h 3123"/>
                  <a:gd name="T26" fmla="*/ 0 w 6259"/>
                  <a:gd name="T27" fmla="*/ 64781 h 3123"/>
                  <a:gd name="T28" fmla="*/ 65143 w 6259"/>
                  <a:gd name="T29" fmla="*/ 0 h 3123"/>
                  <a:gd name="T30" fmla="*/ 2187519 w 6259"/>
                  <a:gd name="T31" fmla="*/ 0 h 3123"/>
                  <a:gd name="T32" fmla="*/ 2187519 w 6259"/>
                  <a:gd name="T33" fmla="*/ 0 h 3123"/>
                  <a:gd name="T34" fmla="*/ 2252302 w 6259"/>
                  <a:gd name="T35" fmla="*/ 64781 h 3123"/>
                  <a:gd name="T36" fmla="*/ 2252302 w 6259"/>
                  <a:gd name="T37" fmla="*/ 1058809 h 3123"/>
                  <a:gd name="T38" fmla="*/ 2252302 w 6259"/>
                  <a:gd name="T39" fmla="*/ 1058809 h 3123"/>
                  <a:gd name="T40" fmla="*/ 2187519 w 6259"/>
                  <a:gd name="T41" fmla="*/ 1123590 h 3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259" h="3123">
                    <a:moveTo>
                      <a:pt x="181" y="180"/>
                    </a:moveTo>
                    <a:lnTo>
                      <a:pt x="181" y="2942"/>
                    </a:lnTo>
                    <a:lnTo>
                      <a:pt x="6078" y="2942"/>
                    </a:lnTo>
                    <a:lnTo>
                      <a:pt x="6078" y="180"/>
                    </a:lnTo>
                    <a:lnTo>
                      <a:pt x="181" y="180"/>
                    </a:lnTo>
                    <a:close/>
                    <a:moveTo>
                      <a:pt x="6078" y="2942"/>
                    </a:moveTo>
                    <a:lnTo>
                      <a:pt x="6078" y="3032"/>
                    </a:lnTo>
                    <a:lnTo>
                      <a:pt x="6078" y="2942"/>
                    </a:lnTo>
                    <a:close/>
                    <a:moveTo>
                      <a:pt x="6078" y="3122"/>
                    </a:moveTo>
                    <a:lnTo>
                      <a:pt x="181" y="3122"/>
                    </a:lnTo>
                    <a:cubicBezTo>
                      <a:pt x="81" y="3122"/>
                      <a:pt x="0" y="3041"/>
                      <a:pt x="0" y="2942"/>
                    </a:cubicBezTo>
                    <a:lnTo>
                      <a:pt x="0" y="180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6078" y="0"/>
                    </a:lnTo>
                    <a:cubicBezTo>
                      <a:pt x="6177" y="0"/>
                      <a:pt x="6258" y="81"/>
                      <a:pt x="6258" y="180"/>
                    </a:cubicBezTo>
                    <a:lnTo>
                      <a:pt x="6258" y="2942"/>
                    </a:lnTo>
                    <a:cubicBezTo>
                      <a:pt x="6258" y="3041"/>
                      <a:pt x="6177" y="3122"/>
                      <a:pt x="6078" y="312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8" name="Freeform 19">
                <a:extLst>
                  <a:ext uri="{FF2B5EF4-FFF2-40B4-BE49-F238E27FC236}">
                    <a16:creationId xmlns:a16="http://schemas.microsoft.com/office/drawing/2014/main" id="{4B61EB88-4BC6-0349-88C6-BCC5B0002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788" y="5273675"/>
                <a:ext cx="639762" cy="747713"/>
              </a:xfrm>
              <a:custGeom>
                <a:avLst/>
                <a:gdLst>
                  <a:gd name="T0" fmla="*/ 319521 w 1778"/>
                  <a:gd name="T1" fmla="*/ 65159 h 2077"/>
                  <a:gd name="T2" fmla="*/ 319521 w 1778"/>
                  <a:gd name="T3" fmla="*/ 65159 h 2077"/>
                  <a:gd name="T4" fmla="*/ 64768 w 1778"/>
                  <a:gd name="T5" fmla="*/ 373677 h 2077"/>
                  <a:gd name="T6" fmla="*/ 64768 w 1778"/>
                  <a:gd name="T7" fmla="*/ 373677 h 2077"/>
                  <a:gd name="T8" fmla="*/ 319521 w 1778"/>
                  <a:gd name="T9" fmla="*/ 682194 h 2077"/>
                  <a:gd name="T10" fmla="*/ 319521 w 1778"/>
                  <a:gd name="T11" fmla="*/ 682194 h 2077"/>
                  <a:gd name="T12" fmla="*/ 574275 w 1778"/>
                  <a:gd name="T13" fmla="*/ 373677 h 2077"/>
                  <a:gd name="T14" fmla="*/ 574275 w 1778"/>
                  <a:gd name="T15" fmla="*/ 373677 h 2077"/>
                  <a:gd name="T16" fmla="*/ 319521 w 1778"/>
                  <a:gd name="T17" fmla="*/ 65159 h 2077"/>
                  <a:gd name="T18" fmla="*/ 319521 w 1778"/>
                  <a:gd name="T19" fmla="*/ 747353 h 2077"/>
                  <a:gd name="T20" fmla="*/ 319521 w 1778"/>
                  <a:gd name="T21" fmla="*/ 747353 h 2077"/>
                  <a:gd name="T22" fmla="*/ 0 w 1778"/>
                  <a:gd name="T23" fmla="*/ 373677 h 2077"/>
                  <a:gd name="T24" fmla="*/ 0 w 1778"/>
                  <a:gd name="T25" fmla="*/ 373677 h 2077"/>
                  <a:gd name="T26" fmla="*/ 319521 w 1778"/>
                  <a:gd name="T27" fmla="*/ 0 h 2077"/>
                  <a:gd name="T28" fmla="*/ 319521 w 1778"/>
                  <a:gd name="T29" fmla="*/ 0 h 2077"/>
                  <a:gd name="T30" fmla="*/ 639402 w 1778"/>
                  <a:gd name="T31" fmla="*/ 373677 h 2077"/>
                  <a:gd name="T32" fmla="*/ 639402 w 1778"/>
                  <a:gd name="T33" fmla="*/ 373677 h 2077"/>
                  <a:gd name="T34" fmla="*/ 319521 w 1778"/>
                  <a:gd name="T35" fmla="*/ 747353 h 20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78" h="2077">
                    <a:moveTo>
                      <a:pt x="888" y="181"/>
                    </a:moveTo>
                    <a:lnTo>
                      <a:pt x="888" y="181"/>
                    </a:lnTo>
                    <a:cubicBezTo>
                      <a:pt x="498" y="181"/>
                      <a:pt x="180" y="565"/>
                      <a:pt x="180" y="1038"/>
                    </a:cubicBezTo>
                    <a:cubicBezTo>
                      <a:pt x="180" y="1510"/>
                      <a:pt x="498" y="1895"/>
                      <a:pt x="888" y="1895"/>
                    </a:cubicBezTo>
                    <a:cubicBezTo>
                      <a:pt x="1279" y="1895"/>
                      <a:pt x="1596" y="1510"/>
                      <a:pt x="1596" y="1038"/>
                    </a:cubicBezTo>
                    <a:cubicBezTo>
                      <a:pt x="1596" y="565"/>
                      <a:pt x="1279" y="181"/>
                      <a:pt x="888" y="181"/>
                    </a:cubicBezTo>
                    <a:close/>
                    <a:moveTo>
                      <a:pt x="888" y="2076"/>
                    </a:moveTo>
                    <a:lnTo>
                      <a:pt x="888" y="2076"/>
                    </a:lnTo>
                    <a:cubicBezTo>
                      <a:pt x="398" y="2076"/>
                      <a:pt x="0" y="1610"/>
                      <a:pt x="0" y="1038"/>
                    </a:cubicBezTo>
                    <a:cubicBezTo>
                      <a:pt x="0" y="466"/>
                      <a:pt x="398" y="0"/>
                      <a:pt x="888" y="0"/>
                    </a:cubicBezTo>
                    <a:cubicBezTo>
                      <a:pt x="1379" y="0"/>
                      <a:pt x="1777" y="466"/>
                      <a:pt x="1777" y="1038"/>
                    </a:cubicBezTo>
                    <a:cubicBezTo>
                      <a:pt x="1777" y="1610"/>
                      <a:pt x="1379" y="2076"/>
                      <a:pt x="888" y="207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59" name="Freeform 21">
                <a:extLst>
                  <a:ext uri="{FF2B5EF4-FFF2-40B4-BE49-F238E27FC236}">
                    <a16:creationId xmlns:a16="http://schemas.microsoft.com/office/drawing/2014/main" id="{374B7D65-9B57-B04F-B597-0CA541916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50" y="5557838"/>
                <a:ext cx="180975" cy="180975"/>
              </a:xfrm>
              <a:custGeom>
                <a:avLst/>
                <a:gdLst>
                  <a:gd name="T0" fmla="*/ 180614 w 502"/>
                  <a:gd name="T1" fmla="*/ 90307 h 501"/>
                  <a:gd name="T2" fmla="*/ 180614 w 502"/>
                  <a:gd name="T3" fmla="*/ 90307 h 501"/>
                  <a:gd name="T4" fmla="*/ 90488 w 502"/>
                  <a:gd name="T5" fmla="*/ 180614 h 501"/>
                  <a:gd name="T6" fmla="*/ 90488 w 502"/>
                  <a:gd name="T7" fmla="*/ 180614 h 501"/>
                  <a:gd name="T8" fmla="*/ 0 w 502"/>
                  <a:gd name="T9" fmla="*/ 90307 h 501"/>
                  <a:gd name="T10" fmla="*/ 0 w 502"/>
                  <a:gd name="T11" fmla="*/ 90307 h 501"/>
                  <a:gd name="T12" fmla="*/ 90488 w 502"/>
                  <a:gd name="T13" fmla="*/ 0 h 501"/>
                  <a:gd name="T14" fmla="*/ 90488 w 502"/>
                  <a:gd name="T15" fmla="*/ 0 h 501"/>
                  <a:gd name="T16" fmla="*/ 180614 w 502"/>
                  <a:gd name="T17" fmla="*/ 90307 h 5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501" y="250"/>
                    </a:moveTo>
                    <a:lnTo>
                      <a:pt x="501" y="250"/>
                    </a:lnTo>
                    <a:cubicBezTo>
                      <a:pt x="501" y="388"/>
                      <a:pt x="389" y="500"/>
                      <a:pt x="251" y="500"/>
                    </a:cubicBezTo>
                    <a:cubicBezTo>
                      <a:pt x="112" y="500"/>
                      <a:pt x="0" y="388"/>
                      <a:pt x="0" y="250"/>
                    </a:cubicBezTo>
                    <a:cubicBezTo>
                      <a:pt x="0" y="111"/>
                      <a:pt x="112" y="0"/>
                      <a:pt x="251" y="0"/>
                    </a:cubicBezTo>
                    <a:cubicBezTo>
                      <a:pt x="389" y="0"/>
                      <a:pt x="501" y="111"/>
                      <a:pt x="501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60" name="Freeform 22">
                <a:extLst>
                  <a:ext uri="{FF2B5EF4-FFF2-40B4-BE49-F238E27FC236}">
                    <a16:creationId xmlns:a16="http://schemas.microsoft.com/office/drawing/2014/main" id="{09C4F9CD-CFD4-C546-B3A0-5F57321DF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0000" y="5665788"/>
                <a:ext cx="541338" cy="322262"/>
              </a:xfrm>
              <a:custGeom>
                <a:avLst/>
                <a:gdLst>
                  <a:gd name="T0" fmla="*/ 270489 w 1503"/>
                  <a:gd name="T1" fmla="*/ 0 h 895"/>
                  <a:gd name="T2" fmla="*/ 270489 w 1503"/>
                  <a:gd name="T3" fmla="*/ 0 h 895"/>
                  <a:gd name="T4" fmla="*/ 0 w 1503"/>
                  <a:gd name="T5" fmla="*/ 97219 h 895"/>
                  <a:gd name="T6" fmla="*/ 0 w 1503"/>
                  <a:gd name="T7" fmla="*/ 97219 h 895"/>
                  <a:gd name="T8" fmla="*/ 270489 w 1503"/>
                  <a:gd name="T9" fmla="*/ 321902 h 895"/>
                  <a:gd name="T10" fmla="*/ 270489 w 1503"/>
                  <a:gd name="T11" fmla="*/ 321902 h 895"/>
                  <a:gd name="T12" fmla="*/ 540978 w 1503"/>
                  <a:gd name="T13" fmla="*/ 97219 h 895"/>
                  <a:gd name="T14" fmla="*/ 540978 w 1503"/>
                  <a:gd name="T15" fmla="*/ 97219 h 895"/>
                  <a:gd name="T16" fmla="*/ 270489 w 1503"/>
                  <a:gd name="T17" fmla="*/ 0 h 8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03" h="895">
                    <a:moveTo>
                      <a:pt x="751" y="0"/>
                    </a:moveTo>
                    <a:lnTo>
                      <a:pt x="751" y="0"/>
                    </a:lnTo>
                    <a:cubicBezTo>
                      <a:pt x="466" y="0"/>
                      <a:pt x="204" y="102"/>
                      <a:pt x="0" y="270"/>
                    </a:cubicBezTo>
                    <a:cubicBezTo>
                      <a:pt x="112" y="634"/>
                      <a:pt x="406" y="894"/>
                      <a:pt x="751" y="894"/>
                    </a:cubicBezTo>
                    <a:cubicBezTo>
                      <a:pt x="1097" y="894"/>
                      <a:pt x="1391" y="634"/>
                      <a:pt x="1502" y="270"/>
                    </a:cubicBezTo>
                    <a:cubicBezTo>
                      <a:pt x="1298" y="102"/>
                      <a:pt x="1037" y="0"/>
                      <a:pt x="75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61" name="Freeform 24">
                <a:extLst>
                  <a:ext uri="{FF2B5EF4-FFF2-40B4-BE49-F238E27FC236}">
                    <a16:creationId xmlns:a16="http://schemas.microsoft.com/office/drawing/2014/main" id="{BA3474E2-195B-2E42-8CD3-6F7FC732E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875" y="5381625"/>
                <a:ext cx="255588" cy="255588"/>
              </a:xfrm>
              <a:custGeom>
                <a:avLst/>
                <a:gdLst>
                  <a:gd name="T0" fmla="*/ 255229 w 711"/>
                  <a:gd name="T1" fmla="*/ 127614 h 711"/>
                  <a:gd name="T2" fmla="*/ 255229 w 711"/>
                  <a:gd name="T3" fmla="*/ 127614 h 711"/>
                  <a:gd name="T4" fmla="*/ 127614 w 711"/>
                  <a:gd name="T5" fmla="*/ 255229 h 711"/>
                  <a:gd name="T6" fmla="*/ 127614 w 711"/>
                  <a:gd name="T7" fmla="*/ 255229 h 711"/>
                  <a:gd name="T8" fmla="*/ 0 w 711"/>
                  <a:gd name="T9" fmla="*/ 127614 h 711"/>
                  <a:gd name="T10" fmla="*/ 0 w 711"/>
                  <a:gd name="T11" fmla="*/ 127614 h 711"/>
                  <a:gd name="T12" fmla="*/ 127614 w 711"/>
                  <a:gd name="T13" fmla="*/ 0 h 711"/>
                  <a:gd name="T14" fmla="*/ 127614 w 711"/>
                  <a:gd name="T15" fmla="*/ 0 h 711"/>
                  <a:gd name="T16" fmla="*/ 255229 w 711"/>
                  <a:gd name="T17" fmla="*/ 127614 h 7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1" h="711">
                    <a:moveTo>
                      <a:pt x="710" y="355"/>
                    </a:moveTo>
                    <a:lnTo>
                      <a:pt x="710" y="355"/>
                    </a:lnTo>
                    <a:cubicBezTo>
                      <a:pt x="710" y="552"/>
                      <a:pt x="551" y="710"/>
                      <a:pt x="355" y="710"/>
                    </a:cubicBezTo>
                    <a:cubicBezTo>
                      <a:pt x="159" y="710"/>
                      <a:pt x="0" y="552"/>
                      <a:pt x="0" y="355"/>
                    </a:cubicBezTo>
                    <a:cubicBezTo>
                      <a:pt x="0" y="159"/>
                      <a:pt x="159" y="0"/>
                      <a:pt x="355" y="0"/>
                    </a:cubicBezTo>
                    <a:cubicBezTo>
                      <a:pt x="551" y="0"/>
                      <a:pt x="710" y="159"/>
                      <a:pt x="710" y="3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62" name="Freeform 28">
                <a:extLst>
                  <a:ext uri="{FF2B5EF4-FFF2-40B4-BE49-F238E27FC236}">
                    <a16:creationId xmlns:a16="http://schemas.microsoft.com/office/drawing/2014/main" id="{87DDBDAC-D529-F34D-ACDE-A1C54CCA0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5230813"/>
                <a:ext cx="180975" cy="180975"/>
              </a:xfrm>
              <a:custGeom>
                <a:avLst/>
                <a:gdLst>
                  <a:gd name="T0" fmla="*/ 0 w 502"/>
                  <a:gd name="T1" fmla="*/ 0 h 501"/>
                  <a:gd name="T2" fmla="*/ 180614 w 502"/>
                  <a:gd name="T3" fmla="*/ 180614 h 501"/>
                  <a:gd name="T4" fmla="*/ 180614 w 502"/>
                  <a:gd name="T5" fmla="*/ 0 h 501"/>
                  <a:gd name="T6" fmla="*/ 0 w 502"/>
                  <a:gd name="T7" fmla="*/ 0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2" h="501">
                    <a:moveTo>
                      <a:pt x="0" y="0"/>
                    </a:moveTo>
                    <a:lnTo>
                      <a:pt x="501" y="500"/>
                    </a:lnTo>
                    <a:lnTo>
                      <a:pt x="50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9FC60E89-AE8F-5A45-A830-D370ED5FD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145" y="1988535"/>
              <a:ext cx="993704" cy="1005226"/>
            </a:xfrm>
            <a:custGeom>
              <a:avLst/>
              <a:gdLst>
                <a:gd name="T0" fmla="*/ 403066 w 3041"/>
                <a:gd name="T1" fmla="*/ 553858 h 3079"/>
                <a:gd name="T2" fmla="*/ 551470 w 3041"/>
                <a:gd name="T3" fmla="*/ 702848 h 3079"/>
                <a:gd name="T4" fmla="*/ 551470 w 3041"/>
                <a:gd name="T5" fmla="*/ 405227 h 3079"/>
                <a:gd name="T6" fmla="*/ 337870 w 3041"/>
                <a:gd name="T7" fmla="*/ 553858 h 3079"/>
                <a:gd name="T8" fmla="*/ 551470 w 3041"/>
                <a:gd name="T9" fmla="*/ 340088 h 3079"/>
                <a:gd name="T10" fmla="*/ 551470 w 3041"/>
                <a:gd name="T11" fmla="*/ 767987 h 3079"/>
                <a:gd name="T12" fmla="*/ 320580 w 3041"/>
                <a:gd name="T13" fmla="*/ 843562 h 3079"/>
                <a:gd name="T14" fmla="*/ 416394 w 3041"/>
                <a:gd name="T15" fmla="*/ 898984 h 3079"/>
                <a:gd name="T16" fmla="*/ 436925 w 3041"/>
                <a:gd name="T17" fmla="*/ 1026742 h 3079"/>
                <a:gd name="T18" fmla="*/ 650525 w 3041"/>
                <a:gd name="T19" fmla="*/ 1042577 h 3079"/>
                <a:gd name="T20" fmla="*/ 666374 w 3041"/>
                <a:gd name="T21" fmla="*/ 929214 h 3079"/>
                <a:gd name="T22" fmla="*/ 782719 w 3041"/>
                <a:gd name="T23" fmla="*/ 843562 h 3079"/>
                <a:gd name="T24" fmla="*/ 904108 w 3041"/>
                <a:gd name="T25" fmla="*/ 889987 h 3079"/>
                <a:gd name="T26" fmla="*/ 912032 w 3041"/>
                <a:gd name="T27" fmla="*/ 892146 h 3079"/>
                <a:gd name="T28" fmla="*/ 1024775 w 3041"/>
                <a:gd name="T29" fmla="*/ 712925 h 3079"/>
                <a:gd name="T30" fmla="*/ 1019012 w 3041"/>
                <a:gd name="T31" fmla="*/ 691332 h 3079"/>
                <a:gd name="T32" fmla="*/ 918516 w 3041"/>
                <a:gd name="T33" fmla="*/ 609279 h 3079"/>
                <a:gd name="T34" fmla="*/ 922478 w 3041"/>
                <a:gd name="T35" fmla="*/ 553858 h 3079"/>
                <a:gd name="T36" fmla="*/ 934365 w 3041"/>
                <a:gd name="T37" fmla="*/ 466046 h 3079"/>
                <a:gd name="T38" fmla="*/ 1026216 w 3041"/>
                <a:gd name="T39" fmla="*/ 407386 h 3079"/>
                <a:gd name="T40" fmla="*/ 925720 w 3041"/>
                <a:gd name="T41" fmla="*/ 224206 h 3079"/>
                <a:gd name="T42" fmla="*/ 912032 w 3041"/>
                <a:gd name="T43" fmla="*/ 216289 h 3079"/>
                <a:gd name="T44" fmla="*/ 819460 w 3041"/>
                <a:gd name="T45" fmla="*/ 267032 h 3079"/>
                <a:gd name="T46" fmla="*/ 687266 w 3041"/>
                <a:gd name="T47" fmla="*/ 209091 h 3079"/>
                <a:gd name="T48" fmla="*/ 666374 w 3041"/>
                <a:gd name="T49" fmla="*/ 80973 h 3079"/>
                <a:gd name="T50" fmla="*/ 452774 w 3041"/>
                <a:gd name="T51" fmla="*/ 65139 h 3079"/>
                <a:gd name="T52" fmla="*/ 436925 w 3041"/>
                <a:gd name="T53" fmla="*/ 178861 h 3079"/>
                <a:gd name="T54" fmla="*/ 416394 w 3041"/>
                <a:gd name="T55" fmla="*/ 209091 h 3079"/>
                <a:gd name="T56" fmla="*/ 283839 w 3041"/>
                <a:gd name="T57" fmla="*/ 267032 h 3079"/>
                <a:gd name="T58" fmla="*/ 191267 w 3041"/>
                <a:gd name="T59" fmla="*/ 216289 h 3079"/>
                <a:gd name="T60" fmla="*/ 78524 w 3041"/>
                <a:gd name="T61" fmla="*/ 395150 h 3079"/>
                <a:gd name="T62" fmla="*/ 77083 w 3041"/>
                <a:gd name="T63" fmla="*/ 407386 h 3079"/>
                <a:gd name="T64" fmla="*/ 169295 w 3041"/>
                <a:gd name="T65" fmla="*/ 465687 h 3079"/>
                <a:gd name="T66" fmla="*/ 180822 w 3041"/>
                <a:gd name="T67" fmla="*/ 553858 h 3079"/>
                <a:gd name="T68" fmla="*/ 184784 w 3041"/>
                <a:gd name="T69" fmla="*/ 609279 h 3079"/>
                <a:gd name="T70" fmla="*/ 84287 w 3041"/>
                <a:gd name="T71" fmla="*/ 691332 h 3079"/>
                <a:gd name="T72" fmla="*/ 177580 w 3041"/>
                <a:gd name="T73" fmla="*/ 883869 h 3079"/>
                <a:gd name="T74" fmla="*/ 199192 w 3041"/>
                <a:gd name="T75" fmla="*/ 889987 h 3079"/>
                <a:gd name="T76" fmla="*/ 300409 w 3041"/>
                <a:gd name="T77" fmla="*/ 836724 h 3079"/>
                <a:gd name="T78" fmla="*/ 452774 w 3041"/>
                <a:gd name="T79" fmla="*/ 1107715 h 3079"/>
                <a:gd name="T80" fmla="*/ 371729 w 3041"/>
                <a:gd name="T81" fmla="*/ 950807 h 3079"/>
                <a:gd name="T82" fmla="*/ 231610 w 3041"/>
                <a:gd name="T83" fmla="*/ 946128 h 3079"/>
                <a:gd name="T84" fmla="*/ 121028 w 3041"/>
                <a:gd name="T85" fmla="*/ 916618 h 3079"/>
                <a:gd name="T86" fmla="*/ 51869 w 3041"/>
                <a:gd name="T87" fmla="*/ 634831 h 3079"/>
                <a:gd name="T88" fmla="*/ 115625 w 3041"/>
                <a:gd name="T89" fmla="*/ 553858 h 3079"/>
                <a:gd name="T90" fmla="*/ 51869 w 3041"/>
                <a:gd name="T91" fmla="*/ 473244 h 3079"/>
                <a:gd name="T92" fmla="*/ 14048 w 3041"/>
                <a:gd name="T93" fmla="*/ 424300 h 3079"/>
                <a:gd name="T94" fmla="*/ 121028 w 3041"/>
                <a:gd name="T95" fmla="*/ 191457 h 3079"/>
                <a:gd name="T96" fmla="*/ 231610 w 3041"/>
                <a:gd name="T97" fmla="*/ 161947 h 3079"/>
                <a:gd name="T98" fmla="*/ 371729 w 3041"/>
                <a:gd name="T99" fmla="*/ 157268 h 3079"/>
                <a:gd name="T100" fmla="*/ 452774 w 3041"/>
                <a:gd name="T101" fmla="*/ 0 h 3079"/>
                <a:gd name="T102" fmla="*/ 731571 w 3041"/>
                <a:gd name="T103" fmla="*/ 80973 h 3079"/>
                <a:gd name="T104" fmla="*/ 805412 w 3041"/>
                <a:gd name="T105" fmla="*/ 200094 h 3079"/>
                <a:gd name="T106" fmla="*/ 912032 w 3041"/>
                <a:gd name="T107" fmla="*/ 151150 h 3079"/>
                <a:gd name="T108" fmla="*/ 1080967 w 3041"/>
                <a:gd name="T109" fmla="*/ 362761 h 3079"/>
                <a:gd name="T110" fmla="*/ 1089252 w 3041"/>
                <a:gd name="T111" fmla="*/ 424300 h 3079"/>
                <a:gd name="T112" fmla="*/ 985513 w 3041"/>
                <a:gd name="T113" fmla="*/ 511392 h 3079"/>
                <a:gd name="T114" fmla="*/ 985513 w 3041"/>
                <a:gd name="T115" fmla="*/ 596683 h 3079"/>
                <a:gd name="T116" fmla="*/ 1089252 w 3041"/>
                <a:gd name="T117" fmla="*/ 684135 h 3079"/>
                <a:gd name="T118" fmla="*/ 982271 w 3041"/>
                <a:gd name="T119" fmla="*/ 916618 h 3079"/>
                <a:gd name="T120" fmla="*/ 912032 w 3041"/>
                <a:gd name="T121" fmla="*/ 956925 h 3079"/>
                <a:gd name="T122" fmla="*/ 805412 w 3041"/>
                <a:gd name="T123" fmla="*/ 907981 h 3079"/>
                <a:gd name="T124" fmla="*/ 731571 w 3041"/>
                <a:gd name="T125" fmla="*/ 1026742 h 30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41" h="3079">
                  <a:moveTo>
                    <a:pt x="1531" y="1126"/>
                  </a:moveTo>
                  <a:lnTo>
                    <a:pt x="1531" y="1126"/>
                  </a:lnTo>
                  <a:cubicBezTo>
                    <a:pt x="1303" y="1126"/>
                    <a:pt x="1119" y="1312"/>
                    <a:pt x="1119" y="1539"/>
                  </a:cubicBezTo>
                  <a:cubicBezTo>
                    <a:pt x="1119" y="1767"/>
                    <a:pt x="1303" y="1953"/>
                    <a:pt x="1531" y="1953"/>
                  </a:cubicBezTo>
                  <a:cubicBezTo>
                    <a:pt x="1759" y="1953"/>
                    <a:pt x="1945" y="1767"/>
                    <a:pt x="1945" y="1539"/>
                  </a:cubicBezTo>
                  <a:cubicBezTo>
                    <a:pt x="1945" y="1312"/>
                    <a:pt x="1759" y="1126"/>
                    <a:pt x="1531" y="1126"/>
                  </a:cubicBezTo>
                  <a:close/>
                  <a:moveTo>
                    <a:pt x="1531" y="2134"/>
                  </a:moveTo>
                  <a:lnTo>
                    <a:pt x="1531" y="2134"/>
                  </a:lnTo>
                  <a:cubicBezTo>
                    <a:pt x="1204" y="2134"/>
                    <a:pt x="938" y="1867"/>
                    <a:pt x="938" y="1539"/>
                  </a:cubicBezTo>
                  <a:cubicBezTo>
                    <a:pt x="938" y="1212"/>
                    <a:pt x="1204" y="945"/>
                    <a:pt x="1531" y="945"/>
                  </a:cubicBezTo>
                  <a:cubicBezTo>
                    <a:pt x="1859" y="945"/>
                    <a:pt x="2126" y="1212"/>
                    <a:pt x="2126" y="1539"/>
                  </a:cubicBezTo>
                  <a:cubicBezTo>
                    <a:pt x="2126" y="1867"/>
                    <a:pt x="1859" y="2134"/>
                    <a:pt x="1531" y="2134"/>
                  </a:cubicBezTo>
                  <a:close/>
                  <a:moveTo>
                    <a:pt x="834" y="2325"/>
                  </a:moveTo>
                  <a:lnTo>
                    <a:pt x="834" y="2325"/>
                  </a:lnTo>
                  <a:cubicBezTo>
                    <a:pt x="854" y="2325"/>
                    <a:pt x="874" y="2331"/>
                    <a:pt x="890" y="2344"/>
                  </a:cubicBezTo>
                  <a:cubicBezTo>
                    <a:pt x="970" y="2409"/>
                    <a:pt x="1060" y="2460"/>
                    <a:pt x="1156" y="2498"/>
                  </a:cubicBezTo>
                  <a:cubicBezTo>
                    <a:pt x="1190" y="2511"/>
                    <a:pt x="1213" y="2545"/>
                    <a:pt x="1213" y="2582"/>
                  </a:cubicBezTo>
                  <a:lnTo>
                    <a:pt x="1213" y="2853"/>
                  </a:lnTo>
                  <a:cubicBezTo>
                    <a:pt x="1213" y="2877"/>
                    <a:pt x="1233" y="2897"/>
                    <a:pt x="1257" y="2897"/>
                  </a:cubicBezTo>
                  <a:lnTo>
                    <a:pt x="1806" y="2897"/>
                  </a:lnTo>
                  <a:cubicBezTo>
                    <a:pt x="1830" y="2897"/>
                    <a:pt x="1850" y="2877"/>
                    <a:pt x="1850" y="2853"/>
                  </a:cubicBezTo>
                  <a:lnTo>
                    <a:pt x="1850" y="2582"/>
                  </a:lnTo>
                  <a:cubicBezTo>
                    <a:pt x="1850" y="2545"/>
                    <a:pt x="1873" y="2511"/>
                    <a:pt x="1908" y="2498"/>
                  </a:cubicBezTo>
                  <a:cubicBezTo>
                    <a:pt x="2003" y="2460"/>
                    <a:pt x="2093" y="2409"/>
                    <a:pt x="2173" y="2344"/>
                  </a:cubicBezTo>
                  <a:cubicBezTo>
                    <a:pt x="2202" y="2321"/>
                    <a:pt x="2243" y="2318"/>
                    <a:pt x="2275" y="2337"/>
                  </a:cubicBezTo>
                  <a:lnTo>
                    <a:pt x="2510" y="2473"/>
                  </a:lnTo>
                  <a:cubicBezTo>
                    <a:pt x="2517" y="2476"/>
                    <a:pt x="2524" y="2479"/>
                    <a:pt x="2532" y="2479"/>
                  </a:cubicBezTo>
                  <a:cubicBezTo>
                    <a:pt x="2545" y="2479"/>
                    <a:pt x="2561" y="2473"/>
                    <a:pt x="2570" y="2456"/>
                  </a:cubicBezTo>
                  <a:lnTo>
                    <a:pt x="2845" y="1981"/>
                  </a:lnTo>
                  <a:cubicBezTo>
                    <a:pt x="2853" y="1967"/>
                    <a:pt x="2851" y="1954"/>
                    <a:pt x="2849" y="1947"/>
                  </a:cubicBezTo>
                  <a:cubicBezTo>
                    <a:pt x="2848" y="1941"/>
                    <a:pt x="2842" y="1928"/>
                    <a:pt x="2829" y="1921"/>
                  </a:cubicBezTo>
                  <a:lnTo>
                    <a:pt x="2594" y="1785"/>
                  </a:lnTo>
                  <a:cubicBezTo>
                    <a:pt x="2561" y="1766"/>
                    <a:pt x="2544" y="1730"/>
                    <a:pt x="2550" y="1693"/>
                  </a:cubicBezTo>
                  <a:cubicBezTo>
                    <a:pt x="2557" y="1642"/>
                    <a:pt x="2561" y="1590"/>
                    <a:pt x="2561" y="1539"/>
                  </a:cubicBezTo>
                  <a:cubicBezTo>
                    <a:pt x="2561" y="1488"/>
                    <a:pt x="2557" y="1437"/>
                    <a:pt x="2550" y="1386"/>
                  </a:cubicBezTo>
                  <a:cubicBezTo>
                    <a:pt x="2544" y="1349"/>
                    <a:pt x="2561" y="1313"/>
                    <a:pt x="2594" y="1295"/>
                  </a:cubicBezTo>
                  <a:lnTo>
                    <a:pt x="2829" y="1158"/>
                  </a:lnTo>
                  <a:cubicBezTo>
                    <a:pt x="2842" y="1151"/>
                    <a:pt x="2848" y="1138"/>
                    <a:pt x="2849" y="1132"/>
                  </a:cubicBezTo>
                  <a:cubicBezTo>
                    <a:pt x="2851" y="1125"/>
                    <a:pt x="2853" y="1112"/>
                    <a:pt x="2845" y="1098"/>
                  </a:cubicBezTo>
                  <a:lnTo>
                    <a:pt x="2570" y="623"/>
                  </a:lnTo>
                  <a:cubicBezTo>
                    <a:pt x="2561" y="607"/>
                    <a:pt x="2545" y="601"/>
                    <a:pt x="2532" y="601"/>
                  </a:cubicBezTo>
                  <a:cubicBezTo>
                    <a:pt x="2524" y="601"/>
                    <a:pt x="2517" y="603"/>
                    <a:pt x="2510" y="607"/>
                  </a:cubicBezTo>
                  <a:lnTo>
                    <a:pt x="2275" y="742"/>
                  </a:lnTo>
                  <a:cubicBezTo>
                    <a:pt x="2243" y="760"/>
                    <a:pt x="2202" y="758"/>
                    <a:pt x="2173" y="735"/>
                  </a:cubicBezTo>
                  <a:cubicBezTo>
                    <a:pt x="2092" y="670"/>
                    <a:pt x="2003" y="618"/>
                    <a:pt x="1908" y="581"/>
                  </a:cubicBezTo>
                  <a:cubicBezTo>
                    <a:pt x="1873" y="567"/>
                    <a:pt x="1850" y="535"/>
                    <a:pt x="1850" y="497"/>
                  </a:cubicBezTo>
                  <a:lnTo>
                    <a:pt x="1850" y="225"/>
                  </a:lnTo>
                  <a:cubicBezTo>
                    <a:pt x="1850" y="201"/>
                    <a:pt x="1830" y="181"/>
                    <a:pt x="1806" y="181"/>
                  </a:cubicBezTo>
                  <a:lnTo>
                    <a:pt x="1257" y="181"/>
                  </a:lnTo>
                  <a:cubicBezTo>
                    <a:pt x="1233" y="181"/>
                    <a:pt x="1213" y="201"/>
                    <a:pt x="1213" y="225"/>
                  </a:cubicBezTo>
                  <a:lnTo>
                    <a:pt x="1213" y="497"/>
                  </a:lnTo>
                  <a:cubicBezTo>
                    <a:pt x="1213" y="535"/>
                    <a:pt x="1190" y="567"/>
                    <a:pt x="1156" y="581"/>
                  </a:cubicBezTo>
                  <a:cubicBezTo>
                    <a:pt x="1060" y="618"/>
                    <a:pt x="970" y="670"/>
                    <a:pt x="890" y="735"/>
                  </a:cubicBezTo>
                  <a:cubicBezTo>
                    <a:pt x="861" y="758"/>
                    <a:pt x="821" y="760"/>
                    <a:pt x="788" y="742"/>
                  </a:cubicBezTo>
                  <a:lnTo>
                    <a:pt x="553" y="607"/>
                  </a:lnTo>
                  <a:cubicBezTo>
                    <a:pt x="546" y="603"/>
                    <a:pt x="539" y="601"/>
                    <a:pt x="531" y="601"/>
                  </a:cubicBezTo>
                  <a:cubicBezTo>
                    <a:pt x="519" y="601"/>
                    <a:pt x="502" y="607"/>
                    <a:pt x="493" y="623"/>
                  </a:cubicBezTo>
                  <a:lnTo>
                    <a:pt x="218" y="1098"/>
                  </a:lnTo>
                  <a:cubicBezTo>
                    <a:pt x="210" y="1112"/>
                    <a:pt x="212" y="1125"/>
                    <a:pt x="214" y="1132"/>
                  </a:cubicBezTo>
                  <a:cubicBezTo>
                    <a:pt x="216" y="1138"/>
                    <a:pt x="220" y="1151"/>
                    <a:pt x="234" y="1158"/>
                  </a:cubicBezTo>
                  <a:lnTo>
                    <a:pt x="470" y="1294"/>
                  </a:lnTo>
                  <a:cubicBezTo>
                    <a:pt x="502" y="1313"/>
                    <a:pt x="519" y="1349"/>
                    <a:pt x="513" y="1386"/>
                  </a:cubicBezTo>
                  <a:cubicBezTo>
                    <a:pt x="506" y="1437"/>
                    <a:pt x="502" y="1488"/>
                    <a:pt x="502" y="1539"/>
                  </a:cubicBezTo>
                  <a:cubicBezTo>
                    <a:pt x="502" y="1590"/>
                    <a:pt x="506" y="1642"/>
                    <a:pt x="513" y="1693"/>
                  </a:cubicBezTo>
                  <a:cubicBezTo>
                    <a:pt x="519" y="1730"/>
                    <a:pt x="501" y="1766"/>
                    <a:pt x="470" y="1785"/>
                  </a:cubicBezTo>
                  <a:lnTo>
                    <a:pt x="234" y="1921"/>
                  </a:lnTo>
                  <a:cubicBezTo>
                    <a:pt x="213" y="1932"/>
                    <a:pt x="206" y="1960"/>
                    <a:pt x="218" y="1981"/>
                  </a:cubicBezTo>
                  <a:lnTo>
                    <a:pt x="493" y="2456"/>
                  </a:lnTo>
                  <a:cubicBezTo>
                    <a:pt x="502" y="2473"/>
                    <a:pt x="519" y="2479"/>
                    <a:pt x="531" y="2479"/>
                  </a:cubicBezTo>
                  <a:cubicBezTo>
                    <a:pt x="539" y="2479"/>
                    <a:pt x="546" y="2476"/>
                    <a:pt x="553" y="2473"/>
                  </a:cubicBezTo>
                  <a:lnTo>
                    <a:pt x="788" y="2337"/>
                  </a:lnTo>
                  <a:cubicBezTo>
                    <a:pt x="803" y="2328"/>
                    <a:pt x="818" y="2325"/>
                    <a:pt x="834" y="2325"/>
                  </a:cubicBezTo>
                  <a:close/>
                  <a:moveTo>
                    <a:pt x="1806" y="3078"/>
                  </a:moveTo>
                  <a:lnTo>
                    <a:pt x="1257" y="3078"/>
                  </a:lnTo>
                  <a:cubicBezTo>
                    <a:pt x="1133" y="3078"/>
                    <a:pt x="1032" y="2978"/>
                    <a:pt x="1032" y="2853"/>
                  </a:cubicBezTo>
                  <a:lnTo>
                    <a:pt x="1032" y="2642"/>
                  </a:lnTo>
                  <a:cubicBezTo>
                    <a:pt x="960" y="2609"/>
                    <a:pt x="891" y="2570"/>
                    <a:pt x="827" y="2523"/>
                  </a:cubicBezTo>
                  <a:lnTo>
                    <a:pt x="643" y="2629"/>
                  </a:lnTo>
                  <a:cubicBezTo>
                    <a:pt x="609" y="2649"/>
                    <a:pt x="571" y="2659"/>
                    <a:pt x="531" y="2659"/>
                  </a:cubicBezTo>
                  <a:cubicBezTo>
                    <a:pt x="451" y="2659"/>
                    <a:pt x="376" y="2616"/>
                    <a:pt x="336" y="2547"/>
                  </a:cubicBezTo>
                  <a:lnTo>
                    <a:pt x="61" y="2071"/>
                  </a:lnTo>
                  <a:cubicBezTo>
                    <a:pt x="0" y="1963"/>
                    <a:pt x="37" y="1826"/>
                    <a:pt x="144" y="1764"/>
                  </a:cubicBezTo>
                  <a:lnTo>
                    <a:pt x="327" y="1658"/>
                  </a:lnTo>
                  <a:cubicBezTo>
                    <a:pt x="323" y="1619"/>
                    <a:pt x="321" y="1579"/>
                    <a:pt x="321" y="1539"/>
                  </a:cubicBezTo>
                  <a:cubicBezTo>
                    <a:pt x="321" y="1500"/>
                    <a:pt x="323" y="1460"/>
                    <a:pt x="327" y="1421"/>
                  </a:cubicBezTo>
                  <a:lnTo>
                    <a:pt x="144" y="1315"/>
                  </a:lnTo>
                  <a:cubicBezTo>
                    <a:pt x="92" y="1285"/>
                    <a:pt x="55" y="1237"/>
                    <a:pt x="39" y="1179"/>
                  </a:cubicBezTo>
                  <a:cubicBezTo>
                    <a:pt x="24" y="1121"/>
                    <a:pt x="32" y="1060"/>
                    <a:pt x="62" y="1008"/>
                  </a:cubicBezTo>
                  <a:lnTo>
                    <a:pt x="336" y="532"/>
                  </a:lnTo>
                  <a:cubicBezTo>
                    <a:pt x="376" y="463"/>
                    <a:pt x="451" y="420"/>
                    <a:pt x="531" y="420"/>
                  </a:cubicBezTo>
                  <a:cubicBezTo>
                    <a:pt x="571" y="420"/>
                    <a:pt x="609" y="431"/>
                    <a:pt x="643" y="450"/>
                  </a:cubicBezTo>
                  <a:lnTo>
                    <a:pt x="827" y="556"/>
                  </a:lnTo>
                  <a:cubicBezTo>
                    <a:pt x="891" y="509"/>
                    <a:pt x="960" y="470"/>
                    <a:pt x="1032" y="437"/>
                  </a:cubicBezTo>
                  <a:lnTo>
                    <a:pt x="1032" y="225"/>
                  </a:lnTo>
                  <a:cubicBezTo>
                    <a:pt x="1032" y="102"/>
                    <a:pt x="1133" y="0"/>
                    <a:pt x="1257" y="0"/>
                  </a:cubicBezTo>
                  <a:lnTo>
                    <a:pt x="1806" y="0"/>
                  </a:lnTo>
                  <a:cubicBezTo>
                    <a:pt x="1930" y="0"/>
                    <a:pt x="2031" y="102"/>
                    <a:pt x="2031" y="225"/>
                  </a:cubicBezTo>
                  <a:lnTo>
                    <a:pt x="2031" y="437"/>
                  </a:lnTo>
                  <a:cubicBezTo>
                    <a:pt x="2103" y="470"/>
                    <a:pt x="2172" y="510"/>
                    <a:pt x="2236" y="556"/>
                  </a:cubicBezTo>
                  <a:lnTo>
                    <a:pt x="2420" y="450"/>
                  </a:lnTo>
                  <a:cubicBezTo>
                    <a:pt x="2454" y="431"/>
                    <a:pt x="2493" y="420"/>
                    <a:pt x="2532" y="420"/>
                  </a:cubicBezTo>
                  <a:cubicBezTo>
                    <a:pt x="2612" y="420"/>
                    <a:pt x="2687" y="463"/>
                    <a:pt x="2727" y="532"/>
                  </a:cubicBezTo>
                  <a:lnTo>
                    <a:pt x="3001" y="1008"/>
                  </a:lnTo>
                  <a:cubicBezTo>
                    <a:pt x="3031" y="1060"/>
                    <a:pt x="3040" y="1121"/>
                    <a:pt x="3024" y="1179"/>
                  </a:cubicBezTo>
                  <a:cubicBezTo>
                    <a:pt x="3009" y="1236"/>
                    <a:pt x="2971" y="1285"/>
                    <a:pt x="2919" y="1315"/>
                  </a:cubicBezTo>
                  <a:lnTo>
                    <a:pt x="2736" y="1421"/>
                  </a:lnTo>
                  <a:cubicBezTo>
                    <a:pt x="2740" y="1460"/>
                    <a:pt x="2742" y="1500"/>
                    <a:pt x="2742" y="1539"/>
                  </a:cubicBezTo>
                  <a:cubicBezTo>
                    <a:pt x="2742" y="1579"/>
                    <a:pt x="2740" y="1619"/>
                    <a:pt x="2736" y="1658"/>
                  </a:cubicBezTo>
                  <a:lnTo>
                    <a:pt x="2919" y="1764"/>
                  </a:lnTo>
                  <a:cubicBezTo>
                    <a:pt x="2971" y="1794"/>
                    <a:pt x="3009" y="1842"/>
                    <a:pt x="3024" y="1901"/>
                  </a:cubicBezTo>
                  <a:cubicBezTo>
                    <a:pt x="3040" y="1959"/>
                    <a:pt x="3031" y="2019"/>
                    <a:pt x="3001" y="2071"/>
                  </a:cubicBezTo>
                  <a:lnTo>
                    <a:pt x="2727" y="2547"/>
                  </a:lnTo>
                  <a:cubicBezTo>
                    <a:pt x="2687" y="2616"/>
                    <a:pt x="2612" y="2659"/>
                    <a:pt x="2532" y="2659"/>
                  </a:cubicBezTo>
                  <a:cubicBezTo>
                    <a:pt x="2493" y="2659"/>
                    <a:pt x="2454" y="2649"/>
                    <a:pt x="2420" y="2629"/>
                  </a:cubicBezTo>
                  <a:lnTo>
                    <a:pt x="2236" y="2523"/>
                  </a:lnTo>
                  <a:cubicBezTo>
                    <a:pt x="2172" y="2570"/>
                    <a:pt x="2103" y="2609"/>
                    <a:pt x="2031" y="2642"/>
                  </a:cubicBezTo>
                  <a:lnTo>
                    <a:pt x="2031" y="2853"/>
                  </a:lnTo>
                  <a:cubicBezTo>
                    <a:pt x="2031" y="2978"/>
                    <a:pt x="1930" y="3078"/>
                    <a:pt x="1806" y="307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55A72BD4-B5F0-3D49-9E21-4C7CD48D8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685" y="3996106"/>
              <a:ext cx="1751224" cy="1709460"/>
            </a:xfrm>
            <a:custGeom>
              <a:avLst/>
              <a:gdLst>
                <a:gd name="T0" fmla="*/ 1748198 w 5361"/>
                <a:gd name="T1" fmla="*/ 1076676 h 5233"/>
                <a:gd name="T2" fmla="*/ 1662139 w 5361"/>
                <a:gd name="T3" fmla="*/ 1002857 h 5233"/>
                <a:gd name="T4" fmla="*/ 1669701 w 5361"/>
                <a:gd name="T5" fmla="*/ 897710 h 5233"/>
                <a:gd name="T6" fmla="*/ 1677982 w 5361"/>
                <a:gd name="T7" fmla="*/ 759435 h 5233"/>
                <a:gd name="T8" fmla="*/ 1858744 w 5361"/>
                <a:gd name="T9" fmla="*/ 636283 h 5233"/>
                <a:gd name="T10" fmla="*/ 1785647 w 5361"/>
                <a:gd name="T11" fmla="*/ 476762 h 5233"/>
                <a:gd name="T12" fmla="*/ 1797530 w 5361"/>
                <a:gd name="T13" fmla="*/ 432471 h 5233"/>
                <a:gd name="T14" fmla="*/ 1909515 w 5361"/>
                <a:gd name="T15" fmla="*/ 561384 h 5233"/>
                <a:gd name="T16" fmla="*/ 1865225 w 5361"/>
                <a:gd name="T17" fmla="*/ 726306 h 5233"/>
                <a:gd name="T18" fmla="*/ 1734875 w 5361"/>
                <a:gd name="T19" fmla="*/ 897710 h 5233"/>
                <a:gd name="T20" fmla="*/ 1780966 w 5361"/>
                <a:gd name="T21" fmla="*/ 1020141 h 5233"/>
                <a:gd name="T22" fmla="*/ 1792489 w 5361"/>
                <a:gd name="T23" fmla="*/ 1064433 h 5233"/>
                <a:gd name="T24" fmla="*/ 965020 w 5361"/>
                <a:gd name="T25" fmla="*/ 598473 h 5233"/>
                <a:gd name="T26" fmla="*/ 965020 w 5361"/>
                <a:gd name="T27" fmla="*/ 1196587 h 5233"/>
                <a:gd name="T28" fmla="*/ 1263888 w 5361"/>
                <a:gd name="T29" fmla="*/ 897710 h 5233"/>
                <a:gd name="T30" fmla="*/ 965020 w 5361"/>
                <a:gd name="T31" fmla="*/ 1261763 h 5233"/>
                <a:gd name="T32" fmla="*/ 965020 w 5361"/>
                <a:gd name="T33" fmla="*/ 533297 h 5233"/>
                <a:gd name="T34" fmla="*/ 1329063 w 5361"/>
                <a:gd name="T35" fmla="*/ 897710 h 5233"/>
                <a:gd name="T36" fmla="*/ 784259 w 5361"/>
                <a:gd name="T37" fmla="*/ 1884003 h 5233"/>
                <a:gd name="T38" fmla="*/ 662911 w 5361"/>
                <a:gd name="T39" fmla="*/ 1606012 h 5233"/>
                <a:gd name="T40" fmla="*/ 366564 w 5361"/>
                <a:gd name="T41" fmla="*/ 1591968 h 5233"/>
                <a:gd name="T42" fmla="*/ 275103 w 5361"/>
                <a:gd name="T43" fmla="*/ 1603851 h 5233"/>
                <a:gd name="T44" fmla="*/ 20165 w 5361"/>
                <a:gd name="T45" fmla="*/ 1234396 h 5233"/>
                <a:gd name="T46" fmla="*/ 64455 w 5361"/>
                <a:gd name="T47" fmla="*/ 1068754 h 5233"/>
                <a:gd name="T48" fmla="*/ 194804 w 5361"/>
                <a:gd name="T49" fmla="*/ 897710 h 5233"/>
                <a:gd name="T50" fmla="*/ 64815 w 5361"/>
                <a:gd name="T51" fmla="*/ 726306 h 5233"/>
                <a:gd name="T52" fmla="*/ 8642 w 5361"/>
                <a:gd name="T53" fmla="*/ 652847 h 5233"/>
                <a:gd name="T54" fmla="*/ 201286 w 5361"/>
                <a:gd name="T55" fmla="*/ 247744 h 5233"/>
                <a:gd name="T56" fmla="*/ 366564 w 5361"/>
                <a:gd name="T57" fmla="*/ 203452 h 5233"/>
                <a:gd name="T58" fmla="*/ 662911 w 5361"/>
                <a:gd name="T59" fmla="*/ 189409 h 5233"/>
                <a:gd name="T60" fmla="*/ 695679 w 5361"/>
                <a:gd name="T61" fmla="*/ 0 h 5233"/>
                <a:gd name="T62" fmla="*/ 728086 w 5361"/>
                <a:gd name="T63" fmla="*/ 211014 h 5233"/>
                <a:gd name="T64" fmla="*/ 707561 w 5361"/>
                <a:gd name="T65" fmla="*/ 241262 h 5233"/>
                <a:gd name="T66" fmla="*/ 488991 w 5361"/>
                <a:gd name="T67" fmla="*/ 349290 h 5233"/>
                <a:gd name="T68" fmla="*/ 291666 w 5361"/>
                <a:gd name="T69" fmla="*/ 254225 h 5233"/>
                <a:gd name="T70" fmla="*/ 76697 w 5361"/>
                <a:gd name="T71" fmla="*/ 593792 h 5233"/>
                <a:gd name="T72" fmla="*/ 71296 w 5361"/>
                <a:gd name="T73" fmla="*/ 636283 h 5233"/>
                <a:gd name="T74" fmla="*/ 252057 w 5361"/>
                <a:gd name="T75" fmla="*/ 759435 h 5233"/>
                <a:gd name="T76" fmla="*/ 259979 w 5361"/>
                <a:gd name="T77" fmla="*/ 897710 h 5233"/>
                <a:gd name="T78" fmla="*/ 267901 w 5361"/>
                <a:gd name="T79" fmla="*/ 1002857 h 5233"/>
                <a:gd name="T80" fmla="*/ 96862 w 5361"/>
                <a:gd name="T81" fmla="*/ 1125288 h 5233"/>
                <a:gd name="T82" fmla="*/ 76697 w 5361"/>
                <a:gd name="T83" fmla="*/ 1201628 h 5233"/>
                <a:gd name="T84" fmla="*/ 291666 w 5361"/>
                <a:gd name="T85" fmla="*/ 1540835 h 5233"/>
                <a:gd name="T86" fmla="*/ 488991 w 5361"/>
                <a:gd name="T87" fmla="*/ 1445771 h 5233"/>
                <a:gd name="T88" fmla="*/ 525720 w 5361"/>
                <a:gd name="T89" fmla="*/ 1448651 h 5233"/>
                <a:gd name="T90" fmla="*/ 728086 w 5361"/>
                <a:gd name="T91" fmla="*/ 1584406 h 5233"/>
                <a:gd name="T92" fmla="*/ 784259 w 5361"/>
                <a:gd name="T93" fmla="*/ 1818826 h 5233"/>
                <a:gd name="T94" fmla="*/ 1201954 w 5361"/>
                <a:gd name="T95" fmla="*/ 1763012 h 5233"/>
                <a:gd name="T96" fmla="*/ 1222479 w 5361"/>
                <a:gd name="T97" fmla="*/ 1553798 h 5233"/>
                <a:gd name="T98" fmla="*/ 1404320 w 5361"/>
                <a:gd name="T99" fmla="*/ 1448651 h 5233"/>
                <a:gd name="T100" fmla="*/ 1595884 w 5361"/>
                <a:gd name="T101" fmla="*/ 1535434 h 5233"/>
                <a:gd name="T102" fmla="*/ 1744238 w 5361"/>
                <a:gd name="T103" fmla="*/ 1391037 h 5233"/>
                <a:gd name="T104" fmla="*/ 1800410 w 5361"/>
                <a:gd name="T105" fmla="*/ 1423085 h 5233"/>
                <a:gd name="T106" fmla="*/ 1563116 w 5361"/>
                <a:gd name="T107" fmla="*/ 1591968 h 5233"/>
                <a:gd name="T108" fmla="*/ 1266769 w 5361"/>
                <a:gd name="T109" fmla="*/ 1606012 h 5233"/>
                <a:gd name="T110" fmla="*/ 1145781 w 5361"/>
                <a:gd name="T111" fmla="*/ 1884003 h 52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361" h="5233">
                  <a:moveTo>
                    <a:pt x="4901" y="3002"/>
                  </a:moveTo>
                  <a:lnTo>
                    <a:pt x="4901" y="3002"/>
                  </a:lnTo>
                  <a:cubicBezTo>
                    <a:pt x="4885" y="3002"/>
                    <a:pt x="4869" y="2998"/>
                    <a:pt x="4855" y="2990"/>
                  </a:cubicBezTo>
                  <a:lnTo>
                    <a:pt x="4660" y="2876"/>
                  </a:lnTo>
                  <a:cubicBezTo>
                    <a:pt x="4627" y="2858"/>
                    <a:pt x="4610" y="2822"/>
                    <a:pt x="4616" y="2785"/>
                  </a:cubicBezTo>
                  <a:cubicBezTo>
                    <a:pt x="4630" y="2689"/>
                    <a:pt x="4637" y="2591"/>
                    <a:pt x="4637" y="2493"/>
                  </a:cubicBezTo>
                  <a:cubicBezTo>
                    <a:pt x="4637" y="2396"/>
                    <a:pt x="4630" y="2297"/>
                    <a:pt x="4616" y="2201"/>
                  </a:cubicBezTo>
                  <a:cubicBezTo>
                    <a:pt x="4610" y="2164"/>
                    <a:pt x="4627" y="2128"/>
                    <a:pt x="4660" y="2109"/>
                  </a:cubicBezTo>
                  <a:lnTo>
                    <a:pt x="5089" y="1861"/>
                  </a:lnTo>
                  <a:cubicBezTo>
                    <a:pt x="5126" y="1841"/>
                    <a:pt x="5151" y="1807"/>
                    <a:pt x="5162" y="1767"/>
                  </a:cubicBezTo>
                  <a:cubicBezTo>
                    <a:pt x="5172" y="1727"/>
                    <a:pt x="5167" y="1684"/>
                    <a:pt x="5147" y="1649"/>
                  </a:cubicBezTo>
                  <a:lnTo>
                    <a:pt x="4959" y="1324"/>
                  </a:lnTo>
                  <a:cubicBezTo>
                    <a:pt x="4934" y="1281"/>
                    <a:pt x="4949" y="1225"/>
                    <a:pt x="4992" y="1201"/>
                  </a:cubicBezTo>
                  <a:cubicBezTo>
                    <a:pt x="5036" y="1176"/>
                    <a:pt x="5091" y="1190"/>
                    <a:pt x="5116" y="1234"/>
                  </a:cubicBezTo>
                  <a:lnTo>
                    <a:pt x="5303" y="1559"/>
                  </a:lnTo>
                  <a:cubicBezTo>
                    <a:pt x="5348" y="1636"/>
                    <a:pt x="5360" y="1727"/>
                    <a:pt x="5336" y="1813"/>
                  </a:cubicBezTo>
                  <a:cubicBezTo>
                    <a:pt x="5313" y="1900"/>
                    <a:pt x="5258" y="1973"/>
                    <a:pt x="5180" y="2017"/>
                  </a:cubicBezTo>
                  <a:lnTo>
                    <a:pt x="4802" y="2236"/>
                  </a:lnTo>
                  <a:cubicBezTo>
                    <a:pt x="4813" y="2321"/>
                    <a:pt x="4818" y="2407"/>
                    <a:pt x="4818" y="2493"/>
                  </a:cubicBezTo>
                  <a:cubicBezTo>
                    <a:pt x="4818" y="2579"/>
                    <a:pt x="4813" y="2665"/>
                    <a:pt x="4802" y="2750"/>
                  </a:cubicBezTo>
                  <a:lnTo>
                    <a:pt x="4946" y="2833"/>
                  </a:lnTo>
                  <a:cubicBezTo>
                    <a:pt x="4989" y="2858"/>
                    <a:pt x="5004" y="2914"/>
                    <a:pt x="4978" y="2956"/>
                  </a:cubicBezTo>
                  <a:cubicBezTo>
                    <a:pt x="4962" y="2986"/>
                    <a:pt x="4932" y="3002"/>
                    <a:pt x="4901" y="3002"/>
                  </a:cubicBezTo>
                  <a:close/>
                  <a:moveTo>
                    <a:pt x="2680" y="1662"/>
                  </a:moveTo>
                  <a:lnTo>
                    <a:pt x="2680" y="1662"/>
                  </a:lnTo>
                  <a:cubicBezTo>
                    <a:pt x="2222" y="1662"/>
                    <a:pt x="1849" y="2035"/>
                    <a:pt x="1849" y="2493"/>
                  </a:cubicBezTo>
                  <a:cubicBezTo>
                    <a:pt x="1849" y="2951"/>
                    <a:pt x="2222" y="3323"/>
                    <a:pt x="2680" y="3323"/>
                  </a:cubicBezTo>
                  <a:cubicBezTo>
                    <a:pt x="3138" y="3323"/>
                    <a:pt x="3510" y="2951"/>
                    <a:pt x="3510" y="2493"/>
                  </a:cubicBezTo>
                  <a:cubicBezTo>
                    <a:pt x="3510" y="2035"/>
                    <a:pt x="3138" y="1662"/>
                    <a:pt x="2680" y="1662"/>
                  </a:cubicBezTo>
                  <a:close/>
                  <a:moveTo>
                    <a:pt x="2680" y="3504"/>
                  </a:moveTo>
                  <a:lnTo>
                    <a:pt x="2680" y="3504"/>
                  </a:lnTo>
                  <a:cubicBezTo>
                    <a:pt x="2122" y="3504"/>
                    <a:pt x="1668" y="3051"/>
                    <a:pt x="1668" y="2493"/>
                  </a:cubicBezTo>
                  <a:cubicBezTo>
                    <a:pt x="1668" y="1935"/>
                    <a:pt x="2122" y="1481"/>
                    <a:pt x="2680" y="1481"/>
                  </a:cubicBezTo>
                  <a:cubicBezTo>
                    <a:pt x="3237" y="1481"/>
                    <a:pt x="3691" y="1935"/>
                    <a:pt x="3691" y="2493"/>
                  </a:cubicBezTo>
                  <a:cubicBezTo>
                    <a:pt x="3691" y="3051"/>
                    <a:pt x="3237" y="3504"/>
                    <a:pt x="2680" y="3504"/>
                  </a:cubicBezTo>
                  <a:close/>
                  <a:moveTo>
                    <a:pt x="3182" y="5232"/>
                  </a:moveTo>
                  <a:lnTo>
                    <a:pt x="2178" y="5232"/>
                  </a:lnTo>
                  <a:cubicBezTo>
                    <a:pt x="1992" y="5232"/>
                    <a:pt x="1841" y="5081"/>
                    <a:pt x="1841" y="4896"/>
                  </a:cubicBezTo>
                  <a:lnTo>
                    <a:pt x="1841" y="4460"/>
                  </a:lnTo>
                  <a:cubicBezTo>
                    <a:pt x="1683" y="4393"/>
                    <a:pt x="1533" y="4306"/>
                    <a:pt x="1395" y="4203"/>
                  </a:cubicBezTo>
                  <a:lnTo>
                    <a:pt x="1018" y="4421"/>
                  </a:lnTo>
                  <a:cubicBezTo>
                    <a:pt x="941" y="4465"/>
                    <a:pt x="850" y="4477"/>
                    <a:pt x="764" y="4454"/>
                  </a:cubicBezTo>
                  <a:cubicBezTo>
                    <a:pt x="676" y="4431"/>
                    <a:pt x="604" y="4375"/>
                    <a:pt x="559" y="4298"/>
                  </a:cubicBezTo>
                  <a:lnTo>
                    <a:pt x="56" y="3428"/>
                  </a:lnTo>
                  <a:cubicBezTo>
                    <a:pt x="12" y="3350"/>
                    <a:pt x="0" y="3259"/>
                    <a:pt x="23" y="3173"/>
                  </a:cubicBezTo>
                  <a:cubicBezTo>
                    <a:pt x="46" y="3086"/>
                    <a:pt x="102" y="3013"/>
                    <a:pt x="179" y="2968"/>
                  </a:cubicBezTo>
                  <a:lnTo>
                    <a:pt x="557" y="2750"/>
                  </a:lnTo>
                  <a:cubicBezTo>
                    <a:pt x="547" y="2664"/>
                    <a:pt x="541" y="2578"/>
                    <a:pt x="541" y="2493"/>
                  </a:cubicBezTo>
                  <a:cubicBezTo>
                    <a:pt x="541" y="2407"/>
                    <a:pt x="547" y="2321"/>
                    <a:pt x="557" y="2236"/>
                  </a:cubicBezTo>
                  <a:lnTo>
                    <a:pt x="180" y="2017"/>
                  </a:lnTo>
                  <a:cubicBezTo>
                    <a:pt x="102" y="1973"/>
                    <a:pt x="46" y="1900"/>
                    <a:pt x="24" y="1813"/>
                  </a:cubicBezTo>
                  <a:cubicBezTo>
                    <a:pt x="0" y="1727"/>
                    <a:pt x="12" y="1636"/>
                    <a:pt x="56" y="1559"/>
                  </a:cubicBezTo>
                  <a:lnTo>
                    <a:pt x="559" y="688"/>
                  </a:lnTo>
                  <a:cubicBezTo>
                    <a:pt x="604" y="611"/>
                    <a:pt x="676" y="555"/>
                    <a:pt x="763" y="532"/>
                  </a:cubicBezTo>
                  <a:cubicBezTo>
                    <a:pt x="850" y="508"/>
                    <a:pt x="940" y="521"/>
                    <a:pt x="1018" y="565"/>
                  </a:cubicBezTo>
                  <a:lnTo>
                    <a:pt x="1396" y="783"/>
                  </a:lnTo>
                  <a:cubicBezTo>
                    <a:pt x="1533" y="679"/>
                    <a:pt x="1683" y="593"/>
                    <a:pt x="1841" y="526"/>
                  </a:cubicBezTo>
                  <a:lnTo>
                    <a:pt x="1841" y="90"/>
                  </a:lnTo>
                  <a:cubicBezTo>
                    <a:pt x="1841" y="40"/>
                    <a:pt x="1882" y="0"/>
                    <a:pt x="1932" y="0"/>
                  </a:cubicBezTo>
                  <a:cubicBezTo>
                    <a:pt x="1981" y="0"/>
                    <a:pt x="2022" y="40"/>
                    <a:pt x="2022" y="90"/>
                  </a:cubicBezTo>
                  <a:lnTo>
                    <a:pt x="2022" y="586"/>
                  </a:lnTo>
                  <a:cubicBezTo>
                    <a:pt x="2022" y="624"/>
                    <a:pt x="1999" y="657"/>
                    <a:pt x="1965" y="670"/>
                  </a:cubicBezTo>
                  <a:cubicBezTo>
                    <a:pt x="1783" y="742"/>
                    <a:pt x="1613" y="840"/>
                    <a:pt x="1460" y="962"/>
                  </a:cubicBezTo>
                  <a:cubicBezTo>
                    <a:pt x="1431" y="986"/>
                    <a:pt x="1390" y="989"/>
                    <a:pt x="1358" y="970"/>
                  </a:cubicBezTo>
                  <a:lnTo>
                    <a:pt x="927" y="722"/>
                  </a:lnTo>
                  <a:cubicBezTo>
                    <a:pt x="892" y="701"/>
                    <a:pt x="850" y="696"/>
                    <a:pt x="810" y="706"/>
                  </a:cubicBezTo>
                  <a:cubicBezTo>
                    <a:pt x="769" y="717"/>
                    <a:pt x="736" y="743"/>
                    <a:pt x="715" y="779"/>
                  </a:cubicBezTo>
                  <a:lnTo>
                    <a:pt x="213" y="1649"/>
                  </a:lnTo>
                  <a:cubicBezTo>
                    <a:pt x="193" y="1685"/>
                    <a:pt x="187" y="1727"/>
                    <a:pt x="198" y="1767"/>
                  </a:cubicBezTo>
                  <a:cubicBezTo>
                    <a:pt x="208" y="1807"/>
                    <a:pt x="234" y="1841"/>
                    <a:pt x="270" y="1861"/>
                  </a:cubicBezTo>
                  <a:lnTo>
                    <a:pt x="700" y="2109"/>
                  </a:lnTo>
                  <a:cubicBezTo>
                    <a:pt x="732" y="2128"/>
                    <a:pt x="749" y="2164"/>
                    <a:pt x="744" y="2201"/>
                  </a:cubicBezTo>
                  <a:cubicBezTo>
                    <a:pt x="729" y="2298"/>
                    <a:pt x="722" y="2396"/>
                    <a:pt x="722" y="2493"/>
                  </a:cubicBezTo>
                  <a:cubicBezTo>
                    <a:pt x="722" y="2590"/>
                    <a:pt x="729" y="2688"/>
                    <a:pt x="744" y="2785"/>
                  </a:cubicBezTo>
                  <a:cubicBezTo>
                    <a:pt x="749" y="2822"/>
                    <a:pt x="732" y="2858"/>
                    <a:pt x="700" y="2876"/>
                  </a:cubicBezTo>
                  <a:lnTo>
                    <a:pt x="269" y="3125"/>
                  </a:lnTo>
                  <a:cubicBezTo>
                    <a:pt x="234" y="3146"/>
                    <a:pt x="208" y="3179"/>
                    <a:pt x="198" y="3219"/>
                  </a:cubicBezTo>
                  <a:cubicBezTo>
                    <a:pt x="187" y="3259"/>
                    <a:pt x="193" y="3301"/>
                    <a:pt x="213" y="3337"/>
                  </a:cubicBezTo>
                  <a:lnTo>
                    <a:pt x="715" y="4208"/>
                  </a:lnTo>
                  <a:cubicBezTo>
                    <a:pt x="736" y="4243"/>
                    <a:pt x="769" y="4269"/>
                    <a:pt x="810" y="4279"/>
                  </a:cubicBezTo>
                  <a:cubicBezTo>
                    <a:pt x="850" y="4290"/>
                    <a:pt x="892" y="4284"/>
                    <a:pt x="927" y="4264"/>
                  </a:cubicBezTo>
                  <a:lnTo>
                    <a:pt x="1358" y="4015"/>
                  </a:lnTo>
                  <a:cubicBezTo>
                    <a:pt x="1390" y="3997"/>
                    <a:pt x="1431" y="4000"/>
                    <a:pt x="1460" y="4023"/>
                  </a:cubicBezTo>
                  <a:cubicBezTo>
                    <a:pt x="1612" y="4145"/>
                    <a:pt x="1782" y="4244"/>
                    <a:pt x="1965" y="4315"/>
                  </a:cubicBezTo>
                  <a:cubicBezTo>
                    <a:pt x="1999" y="4329"/>
                    <a:pt x="2022" y="4362"/>
                    <a:pt x="2022" y="4400"/>
                  </a:cubicBezTo>
                  <a:lnTo>
                    <a:pt x="2022" y="4896"/>
                  </a:lnTo>
                  <a:cubicBezTo>
                    <a:pt x="2022" y="4982"/>
                    <a:pt x="2092" y="5051"/>
                    <a:pt x="2178" y="5051"/>
                  </a:cubicBezTo>
                  <a:lnTo>
                    <a:pt x="3182" y="5051"/>
                  </a:lnTo>
                  <a:cubicBezTo>
                    <a:pt x="3268" y="5051"/>
                    <a:pt x="3338" y="4982"/>
                    <a:pt x="3338" y="4896"/>
                  </a:cubicBezTo>
                  <a:lnTo>
                    <a:pt x="3338" y="4400"/>
                  </a:lnTo>
                  <a:cubicBezTo>
                    <a:pt x="3338" y="4362"/>
                    <a:pt x="3360" y="4329"/>
                    <a:pt x="3395" y="4315"/>
                  </a:cubicBezTo>
                  <a:cubicBezTo>
                    <a:pt x="3577" y="4244"/>
                    <a:pt x="3747" y="4146"/>
                    <a:pt x="3900" y="4023"/>
                  </a:cubicBezTo>
                  <a:cubicBezTo>
                    <a:pt x="3929" y="4000"/>
                    <a:pt x="3970" y="3997"/>
                    <a:pt x="4001" y="4015"/>
                  </a:cubicBezTo>
                  <a:lnTo>
                    <a:pt x="4432" y="4264"/>
                  </a:lnTo>
                  <a:cubicBezTo>
                    <a:pt x="4506" y="4307"/>
                    <a:pt x="4602" y="4282"/>
                    <a:pt x="4644" y="4207"/>
                  </a:cubicBezTo>
                  <a:lnTo>
                    <a:pt x="4844" y="3863"/>
                  </a:lnTo>
                  <a:cubicBezTo>
                    <a:pt x="4868" y="3819"/>
                    <a:pt x="4923" y="3805"/>
                    <a:pt x="4967" y="3829"/>
                  </a:cubicBezTo>
                  <a:cubicBezTo>
                    <a:pt x="5010" y="3855"/>
                    <a:pt x="5025" y="3910"/>
                    <a:pt x="5000" y="3952"/>
                  </a:cubicBezTo>
                  <a:lnTo>
                    <a:pt x="4801" y="4298"/>
                  </a:lnTo>
                  <a:cubicBezTo>
                    <a:pt x="4708" y="4458"/>
                    <a:pt x="4502" y="4514"/>
                    <a:pt x="4341" y="4421"/>
                  </a:cubicBezTo>
                  <a:lnTo>
                    <a:pt x="3964" y="4203"/>
                  </a:lnTo>
                  <a:cubicBezTo>
                    <a:pt x="3826" y="4306"/>
                    <a:pt x="3677" y="4393"/>
                    <a:pt x="3518" y="4460"/>
                  </a:cubicBezTo>
                  <a:lnTo>
                    <a:pt x="3518" y="4896"/>
                  </a:lnTo>
                  <a:cubicBezTo>
                    <a:pt x="3518" y="5081"/>
                    <a:pt x="3368" y="5232"/>
                    <a:pt x="3182" y="52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113" name="Group 6">
              <a:extLst>
                <a:ext uri="{FF2B5EF4-FFF2-40B4-BE49-F238E27FC236}">
                  <a16:creationId xmlns:a16="http://schemas.microsoft.com/office/drawing/2014/main" id="{A79A625A-14A4-D542-B1B3-D509CC3107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8019" y="3569821"/>
              <a:ext cx="1666254" cy="2151586"/>
              <a:chOff x="3309938" y="4121150"/>
              <a:chExt cx="1836737" cy="2371725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46" name="Freeform 1">
                <a:extLst>
                  <a:ext uri="{FF2B5EF4-FFF2-40B4-BE49-F238E27FC236}">
                    <a16:creationId xmlns:a16="http://schemas.microsoft.com/office/drawing/2014/main" id="{9AC9E7A1-2240-0044-893D-498BBB30E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450" y="5248275"/>
                <a:ext cx="290513" cy="741363"/>
              </a:xfrm>
              <a:custGeom>
                <a:avLst/>
                <a:gdLst>
                  <a:gd name="T0" fmla="*/ 175099 w 808"/>
                  <a:gd name="T1" fmla="*/ 51798 h 2061"/>
                  <a:gd name="T2" fmla="*/ 175099 w 808"/>
                  <a:gd name="T3" fmla="*/ 51798 h 2061"/>
                  <a:gd name="T4" fmla="*/ 289075 w 808"/>
                  <a:gd name="T5" fmla="*/ 210431 h 2061"/>
                  <a:gd name="T6" fmla="*/ 289075 w 808"/>
                  <a:gd name="T7" fmla="*/ 227697 h 2061"/>
                  <a:gd name="T8" fmla="*/ 221840 w 808"/>
                  <a:gd name="T9" fmla="*/ 227697 h 2061"/>
                  <a:gd name="T10" fmla="*/ 221840 w 808"/>
                  <a:gd name="T11" fmla="*/ 205754 h 2061"/>
                  <a:gd name="T12" fmla="*/ 221840 w 808"/>
                  <a:gd name="T13" fmla="*/ 205754 h 2061"/>
                  <a:gd name="T14" fmla="*/ 147414 w 808"/>
                  <a:gd name="T15" fmla="*/ 113668 h 2061"/>
                  <a:gd name="T16" fmla="*/ 147414 w 808"/>
                  <a:gd name="T17" fmla="*/ 113668 h 2061"/>
                  <a:gd name="T18" fmla="*/ 73707 w 808"/>
                  <a:gd name="T19" fmla="*/ 205754 h 2061"/>
                  <a:gd name="T20" fmla="*/ 73707 w 808"/>
                  <a:gd name="T21" fmla="*/ 205754 h 2061"/>
                  <a:gd name="T22" fmla="*/ 290153 w 808"/>
                  <a:gd name="T23" fmla="*/ 532731 h 2061"/>
                  <a:gd name="T24" fmla="*/ 290153 w 808"/>
                  <a:gd name="T25" fmla="*/ 532731 h 2061"/>
                  <a:gd name="T26" fmla="*/ 175099 w 808"/>
                  <a:gd name="T27" fmla="*/ 692083 h 2061"/>
                  <a:gd name="T28" fmla="*/ 175099 w 808"/>
                  <a:gd name="T29" fmla="*/ 741003 h 2061"/>
                  <a:gd name="T30" fmla="*/ 116133 w 808"/>
                  <a:gd name="T31" fmla="*/ 741003 h 2061"/>
                  <a:gd name="T32" fmla="*/ 116133 w 808"/>
                  <a:gd name="T33" fmla="*/ 692083 h 2061"/>
                  <a:gd name="T34" fmla="*/ 116133 w 808"/>
                  <a:gd name="T35" fmla="*/ 692083 h 2061"/>
                  <a:gd name="T36" fmla="*/ 0 w 808"/>
                  <a:gd name="T37" fmla="*/ 532731 h 2061"/>
                  <a:gd name="T38" fmla="*/ 0 w 808"/>
                  <a:gd name="T39" fmla="*/ 493163 h 2061"/>
                  <a:gd name="T40" fmla="*/ 67235 w 808"/>
                  <a:gd name="T41" fmla="*/ 493163 h 2061"/>
                  <a:gd name="T42" fmla="*/ 67235 w 808"/>
                  <a:gd name="T43" fmla="*/ 537407 h 2061"/>
                  <a:gd name="T44" fmla="*/ 67235 w 808"/>
                  <a:gd name="T45" fmla="*/ 537407 h 2061"/>
                  <a:gd name="T46" fmla="*/ 142740 w 808"/>
                  <a:gd name="T47" fmla="*/ 628774 h 2061"/>
                  <a:gd name="T48" fmla="*/ 142740 w 808"/>
                  <a:gd name="T49" fmla="*/ 628774 h 2061"/>
                  <a:gd name="T50" fmla="*/ 218244 w 808"/>
                  <a:gd name="T51" fmla="*/ 537407 h 2061"/>
                  <a:gd name="T52" fmla="*/ 218244 w 808"/>
                  <a:gd name="T53" fmla="*/ 537407 h 2061"/>
                  <a:gd name="T54" fmla="*/ 2876 w 808"/>
                  <a:gd name="T55" fmla="*/ 210431 h 2061"/>
                  <a:gd name="T56" fmla="*/ 2876 w 808"/>
                  <a:gd name="T57" fmla="*/ 210431 h 2061"/>
                  <a:gd name="T58" fmla="*/ 116133 w 808"/>
                  <a:gd name="T59" fmla="*/ 51798 h 2061"/>
                  <a:gd name="T60" fmla="*/ 116133 w 808"/>
                  <a:gd name="T61" fmla="*/ 0 h 2061"/>
                  <a:gd name="T62" fmla="*/ 175099 w 808"/>
                  <a:gd name="T63" fmla="*/ 0 h 2061"/>
                  <a:gd name="T64" fmla="*/ 175099 w 808"/>
                  <a:gd name="T65" fmla="*/ 51798 h 20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8" h="2061">
                    <a:moveTo>
                      <a:pt x="487" y="144"/>
                    </a:moveTo>
                    <a:lnTo>
                      <a:pt x="487" y="144"/>
                    </a:lnTo>
                    <a:cubicBezTo>
                      <a:pt x="705" y="175"/>
                      <a:pt x="804" y="344"/>
                      <a:pt x="804" y="585"/>
                    </a:cubicBezTo>
                    <a:lnTo>
                      <a:pt x="804" y="633"/>
                    </a:lnTo>
                    <a:lnTo>
                      <a:pt x="617" y="633"/>
                    </a:lnTo>
                    <a:lnTo>
                      <a:pt x="617" y="572"/>
                    </a:lnTo>
                    <a:cubicBezTo>
                      <a:pt x="617" y="413"/>
                      <a:pt x="553" y="316"/>
                      <a:pt x="410" y="316"/>
                    </a:cubicBezTo>
                    <a:cubicBezTo>
                      <a:pt x="269" y="316"/>
                      <a:pt x="205" y="413"/>
                      <a:pt x="205" y="572"/>
                    </a:cubicBezTo>
                    <a:cubicBezTo>
                      <a:pt x="205" y="974"/>
                      <a:pt x="807" y="977"/>
                      <a:pt x="807" y="1481"/>
                    </a:cubicBezTo>
                    <a:cubicBezTo>
                      <a:pt x="807" y="1722"/>
                      <a:pt x="705" y="1893"/>
                      <a:pt x="487" y="1924"/>
                    </a:cubicBezTo>
                    <a:lnTo>
                      <a:pt x="487" y="2060"/>
                    </a:lnTo>
                    <a:lnTo>
                      <a:pt x="323" y="2060"/>
                    </a:lnTo>
                    <a:lnTo>
                      <a:pt x="323" y="1924"/>
                    </a:lnTo>
                    <a:cubicBezTo>
                      <a:pt x="100" y="1893"/>
                      <a:pt x="0" y="1724"/>
                      <a:pt x="0" y="1481"/>
                    </a:cubicBezTo>
                    <a:lnTo>
                      <a:pt x="0" y="1371"/>
                    </a:lnTo>
                    <a:lnTo>
                      <a:pt x="187" y="1371"/>
                    </a:lnTo>
                    <a:lnTo>
                      <a:pt x="187" y="1494"/>
                    </a:lnTo>
                    <a:cubicBezTo>
                      <a:pt x="187" y="1656"/>
                      <a:pt x="254" y="1748"/>
                      <a:pt x="397" y="1748"/>
                    </a:cubicBezTo>
                    <a:cubicBezTo>
                      <a:pt x="543" y="1748"/>
                      <a:pt x="607" y="1656"/>
                      <a:pt x="607" y="1494"/>
                    </a:cubicBezTo>
                    <a:cubicBezTo>
                      <a:pt x="607" y="1095"/>
                      <a:pt x="8" y="1089"/>
                      <a:pt x="8" y="585"/>
                    </a:cubicBezTo>
                    <a:cubicBezTo>
                      <a:pt x="8" y="339"/>
                      <a:pt x="107" y="177"/>
                      <a:pt x="323" y="144"/>
                    </a:cubicBezTo>
                    <a:lnTo>
                      <a:pt x="323" y="0"/>
                    </a:lnTo>
                    <a:lnTo>
                      <a:pt x="487" y="0"/>
                    </a:lnTo>
                    <a:lnTo>
                      <a:pt x="487" y="14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47" name="Freeform 31">
                <a:extLst>
                  <a:ext uri="{FF2B5EF4-FFF2-40B4-BE49-F238E27FC236}">
                    <a16:creationId xmlns:a16="http://schemas.microsoft.com/office/drawing/2014/main" id="{556E0FA4-A14D-4042-A768-01723B93D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9938" y="4754563"/>
                <a:ext cx="1836737" cy="1738312"/>
              </a:xfrm>
              <a:custGeom>
                <a:avLst/>
                <a:gdLst>
                  <a:gd name="T0" fmla="*/ 918008 w 5102"/>
                  <a:gd name="T1" fmla="*/ 64782 h 4830"/>
                  <a:gd name="T2" fmla="*/ 918008 w 5102"/>
                  <a:gd name="T3" fmla="*/ 64782 h 4830"/>
                  <a:gd name="T4" fmla="*/ 317163 w 5102"/>
                  <a:gd name="T5" fmla="*/ 396609 h 4830"/>
                  <a:gd name="T6" fmla="*/ 317163 w 5102"/>
                  <a:gd name="T7" fmla="*/ 396609 h 4830"/>
                  <a:gd name="T8" fmla="*/ 64801 w 5102"/>
                  <a:gd name="T9" fmla="*/ 1044787 h 4830"/>
                  <a:gd name="T10" fmla="*/ 64801 w 5102"/>
                  <a:gd name="T11" fmla="*/ 1044787 h 4830"/>
                  <a:gd name="T12" fmla="*/ 918008 w 5102"/>
                  <a:gd name="T13" fmla="*/ 1672810 h 4830"/>
                  <a:gd name="T14" fmla="*/ 918008 w 5102"/>
                  <a:gd name="T15" fmla="*/ 1672810 h 4830"/>
                  <a:gd name="T16" fmla="*/ 1771216 w 5102"/>
                  <a:gd name="T17" fmla="*/ 1044787 h 4830"/>
                  <a:gd name="T18" fmla="*/ 1771216 w 5102"/>
                  <a:gd name="T19" fmla="*/ 1044787 h 4830"/>
                  <a:gd name="T20" fmla="*/ 1518854 w 5102"/>
                  <a:gd name="T21" fmla="*/ 396609 h 4830"/>
                  <a:gd name="T22" fmla="*/ 1518854 w 5102"/>
                  <a:gd name="T23" fmla="*/ 396609 h 4830"/>
                  <a:gd name="T24" fmla="*/ 918008 w 5102"/>
                  <a:gd name="T25" fmla="*/ 64782 h 4830"/>
                  <a:gd name="T26" fmla="*/ 918008 w 5102"/>
                  <a:gd name="T27" fmla="*/ 1737952 h 4830"/>
                  <a:gd name="T28" fmla="*/ 918008 w 5102"/>
                  <a:gd name="T29" fmla="*/ 1737952 h 4830"/>
                  <a:gd name="T30" fmla="*/ 0 w 5102"/>
                  <a:gd name="T31" fmla="*/ 1044787 h 4830"/>
                  <a:gd name="T32" fmla="*/ 0 w 5102"/>
                  <a:gd name="T33" fmla="*/ 1044787 h 4830"/>
                  <a:gd name="T34" fmla="*/ 918008 w 5102"/>
                  <a:gd name="T35" fmla="*/ 0 h 4830"/>
                  <a:gd name="T36" fmla="*/ 918008 w 5102"/>
                  <a:gd name="T37" fmla="*/ 0 h 4830"/>
                  <a:gd name="T38" fmla="*/ 1569615 w 5102"/>
                  <a:gd name="T39" fmla="*/ 355940 h 4830"/>
                  <a:gd name="T40" fmla="*/ 1569615 w 5102"/>
                  <a:gd name="T41" fmla="*/ 355940 h 4830"/>
                  <a:gd name="T42" fmla="*/ 1836377 w 5102"/>
                  <a:gd name="T43" fmla="*/ 1044787 h 4830"/>
                  <a:gd name="T44" fmla="*/ 1836377 w 5102"/>
                  <a:gd name="T45" fmla="*/ 1044787 h 4830"/>
                  <a:gd name="T46" fmla="*/ 918008 w 5102"/>
                  <a:gd name="T47" fmla="*/ 1737952 h 48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102" h="4830">
                    <a:moveTo>
                      <a:pt x="2550" y="180"/>
                    </a:moveTo>
                    <a:lnTo>
                      <a:pt x="2550" y="180"/>
                    </a:lnTo>
                    <a:cubicBezTo>
                      <a:pt x="1952" y="180"/>
                      <a:pt x="1360" y="507"/>
                      <a:pt x="881" y="1102"/>
                    </a:cubicBezTo>
                    <a:cubicBezTo>
                      <a:pt x="449" y="1638"/>
                      <a:pt x="180" y="2329"/>
                      <a:pt x="180" y="2903"/>
                    </a:cubicBezTo>
                    <a:cubicBezTo>
                      <a:pt x="180" y="3963"/>
                      <a:pt x="1111" y="4648"/>
                      <a:pt x="2550" y="4648"/>
                    </a:cubicBezTo>
                    <a:cubicBezTo>
                      <a:pt x="3989" y="4648"/>
                      <a:pt x="4920" y="3963"/>
                      <a:pt x="4920" y="2903"/>
                    </a:cubicBezTo>
                    <a:cubicBezTo>
                      <a:pt x="4920" y="2329"/>
                      <a:pt x="4651" y="1638"/>
                      <a:pt x="4219" y="1102"/>
                    </a:cubicBezTo>
                    <a:cubicBezTo>
                      <a:pt x="3741" y="507"/>
                      <a:pt x="3149" y="180"/>
                      <a:pt x="2550" y="180"/>
                    </a:cubicBezTo>
                    <a:close/>
                    <a:moveTo>
                      <a:pt x="2550" y="4829"/>
                    </a:moveTo>
                    <a:lnTo>
                      <a:pt x="2550" y="4829"/>
                    </a:lnTo>
                    <a:cubicBezTo>
                      <a:pt x="1001" y="4829"/>
                      <a:pt x="0" y="4072"/>
                      <a:pt x="0" y="2903"/>
                    </a:cubicBezTo>
                    <a:cubicBezTo>
                      <a:pt x="0" y="1596"/>
                      <a:pt x="1176" y="0"/>
                      <a:pt x="2550" y="0"/>
                    </a:cubicBezTo>
                    <a:cubicBezTo>
                      <a:pt x="3204" y="0"/>
                      <a:pt x="3846" y="351"/>
                      <a:pt x="4360" y="989"/>
                    </a:cubicBezTo>
                    <a:cubicBezTo>
                      <a:pt x="4823" y="1564"/>
                      <a:pt x="5101" y="2280"/>
                      <a:pt x="5101" y="2903"/>
                    </a:cubicBezTo>
                    <a:cubicBezTo>
                      <a:pt x="5101" y="4072"/>
                      <a:pt x="4099" y="4829"/>
                      <a:pt x="2550" y="482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48" name="Freeform 32">
                <a:extLst>
                  <a:ext uri="{FF2B5EF4-FFF2-40B4-BE49-F238E27FC236}">
                    <a16:creationId xmlns:a16="http://schemas.microsoft.com/office/drawing/2014/main" id="{791B4BCA-B0C3-6B46-A526-914D1DFE4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4121150"/>
                <a:ext cx="769937" cy="534988"/>
              </a:xfrm>
              <a:custGeom>
                <a:avLst/>
                <a:gdLst>
                  <a:gd name="T0" fmla="*/ 80705 w 2137"/>
                  <a:gd name="T1" fmla="*/ 65076 h 1488"/>
                  <a:gd name="T2" fmla="*/ 381546 w 2137"/>
                  <a:gd name="T3" fmla="*/ 466676 h 1488"/>
                  <a:gd name="T4" fmla="*/ 381546 w 2137"/>
                  <a:gd name="T5" fmla="*/ 466676 h 1488"/>
                  <a:gd name="T6" fmla="*/ 384788 w 2137"/>
                  <a:gd name="T7" fmla="*/ 469553 h 1488"/>
                  <a:gd name="T8" fmla="*/ 384788 w 2137"/>
                  <a:gd name="T9" fmla="*/ 469553 h 1488"/>
                  <a:gd name="T10" fmla="*/ 388031 w 2137"/>
                  <a:gd name="T11" fmla="*/ 466676 h 1488"/>
                  <a:gd name="T12" fmla="*/ 688872 w 2137"/>
                  <a:gd name="T13" fmla="*/ 65076 h 1488"/>
                  <a:gd name="T14" fmla="*/ 80705 w 2137"/>
                  <a:gd name="T15" fmla="*/ 65076 h 1488"/>
                  <a:gd name="T16" fmla="*/ 384788 w 2137"/>
                  <a:gd name="T17" fmla="*/ 534628 h 1488"/>
                  <a:gd name="T18" fmla="*/ 384788 w 2137"/>
                  <a:gd name="T19" fmla="*/ 534628 h 1488"/>
                  <a:gd name="T20" fmla="*/ 329664 w 2137"/>
                  <a:gd name="T21" fmla="*/ 505506 h 1488"/>
                  <a:gd name="T22" fmla="*/ 19095 w 2137"/>
                  <a:gd name="T23" fmla="*/ 90962 h 1488"/>
                  <a:gd name="T24" fmla="*/ 19095 w 2137"/>
                  <a:gd name="T25" fmla="*/ 90962 h 1488"/>
                  <a:gd name="T26" fmla="*/ 9728 w 2137"/>
                  <a:gd name="T27" fmla="*/ 29482 h 1488"/>
                  <a:gd name="T28" fmla="*/ 9728 w 2137"/>
                  <a:gd name="T29" fmla="*/ 29482 h 1488"/>
                  <a:gd name="T30" fmla="*/ 64852 w 2137"/>
                  <a:gd name="T31" fmla="*/ 0 h 1488"/>
                  <a:gd name="T32" fmla="*/ 705085 w 2137"/>
                  <a:gd name="T33" fmla="*/ 0 h 1488"/>
                  <a:gd name="T34" fmla="*/ 705085 w 2137"/>
                  <a:gd name="T35" fmla="*/ 0 h 1488"/>
                  <a:gd name="T36" fmla="*/ 760209 w 2137"/>
                  <a:gd name="T37" fmla="*/ 29482 h 1488"/>
                  <a:gd name="T38" fmla="*/ 760209 w 2137"/>
                  <a:gd name="T39" fmla="*/ 29482 h 1488"/>
                  <a:gd name="T40" fmla="*/ 750842 w 2137"/>
                  <a:gd name="T41" fmla="*/ 90962 h 1488"/>
                  <a:gd name="T42" fmla="*/ 440273 w 2137"/>
                  <a:gd name="T43" fmla="*/ 505506 h 1488"/>
                  <a:gd name="T44" fmla="*/ 440273 w 2137"/>
                  <a:gd name="T45" fmla="*/ 505506 h 1488"/>
                  <a:gd name="T46" fmla="*/ 384788 w 2137"/>
                  <a:gd name="T47" fmla="*/ 534628 h 14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37" h="1488">
                    <a:moveTo>
                      <a:pt x="224" y="181"/>
                    </a:moveTo>
                    <a:lnTo>
                      <a:pt x="1059" y="1298"/>
                    </a:lnTo>
                    <a:cubicBezTo>
                      <a:pt x="1063" y="1303"/>
                      <a:pt x="1067" y="1305"/>
                      <a:pt x="1068" y="1306"/>
                    </a:cubicBezTo>
                    <a:cubicBezTo>
                      <a:pt x="1070" y="1305"/>
                      <a:pt x="1073" y="1303"/>
                      <a:pt x="1077" y="1298"/>
                    </a:cubicBezTo>
                    <a:lnTo>
                      <a:pt x="1912" y="181"/>
                    </a:lnTo>
                    <a:lnTo>
                      <a:pt x="224" y="181"/>
                    </a:lnTo>
                    <a:close/>
                    <a:moveTo>
                      <a:pt x="1068" y="1487"/>
                    </a:moveTo>
                    <a:lnTo>
                      <a:pt x="1068" y="1487"/>
                    </a:lnTo>
                    <a:cubicBezTo>
                      <a:pt x="1009" y="1487"/>
                      <a:pt x="953" y="1457"/>
                      <a:pt x="915" y="1406"/>
                    </a:cubicBezTo>
                    <a:lnTo>
                      <a:pt x="53" y="253"/>
                    </a:lnTo>
                    <a:cubicBezTo>
                      <a:pt x="10" y="197"/>
                      <a:pt x="0" y="134"/>
                      <a:pt x="27" y="82"/>
                    </a:cubicBezTo>
                    <a:cubicBezTo>
                      <a:pt x="53" y="30"/>
                      <a:pt x="108" y="0"/>
                      <a:pt x="180" y="0"/>
                    </a:cubicBezTo>
                    <a:lnTo>
                      <a:pt x="1957" y="0"/>
                    </a:lnTo>
                    <a:cubicBezTo>
                      <a:pt x="2028" y="0"/>
                      <a:pt x="2084" y="30"/>
                      <a:pt x="2110" y="82"/>
                    </a:cubicBezTo>
                    <a:cubicBezTo>
                      <a:pt x="2136" y="134"/>
                      <a:pt x="2126" y="197"/>
                      <a:pt x="2084" y="253"/>
                    </a:cubicBezTo>
                    <a:lnTo>
                      <a:pt x="1222" y="1406"/>
                    </a:lnTo>
                    <a:cubicBezTo>
                      <a:pt x="1183" y="1457"/>
                      <a:pt x="1128" y="1487"/>
                      <a:pt x="1068" y="148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49" name="Freeform 33">
                <a:extLst>
                  <a:ext uri="{FF2B5EF4-FFF2-40B4-BE49-F238E27FC236}">
                    <a16:creationId xmlns:a16="http://schemas.microsoft.com/office/drawing/2014/main" id="{89442CF1-533B-954E-957B-5A61CF088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4313" y="4597400"/>
                <a:ext cx="407987" cy="222250"/>
              </a:xfrm>
              <a:custGeom>
                <a:avLst/>
                <a:gdLst>
                  <a:gd name="T0" fmla="*/ 111007 w 1132"/>
                  <a:gd name="T1" fmla="*/ 64987 h 619"/>
                  <a:gd name="T2" fmla="*/ 111007 w 1132"/>
                  <a:gd name="T3" fmla="*/ 64987 h 619"/>
                  <a:gd name="T4" fmla="*/ 64874 w 1132"/>
                  <a:gd name="T5" fmla="*/ 110945 h 619"/>
                  <a:gd name="T6" fmla="*/ 64874 w 1132"/>
                  <a:gd name="T7" fmla="*/ 110945 h 619"/>
                  <a:gd name="T8" fmla="*/ 111007 w 1132"/>
                  <a:gd name="T9" fmla="*/ 157263 h 619"/>
                  <a:gd name="T10" fmla="*/ 296259 w 1132"/>
                  <a:gd name="T11" fmla="*/ 157263 h 619"/>
                  <a:gd name="T12" fmla="*/ 296259 w 1132"/>
                  <a:gd name="T13" fmla="*/ 157263 h 619"/>
                  <a:gd name="T14" fmla="*/ 342392 w 1132"/>
                  <a:gd name="T15" fmla="*/ 110945 h 619"/>
                  <a:gd name="T16" fmla="*/ 342392 w 1132"/>
                  <a:gd name="T17" fmla="*/ 110945 h 619"/>
                  <a:gd name="T18" fmla="*/ 296259 w 1132"/>
                  <a:gd name="T19" fmla="*/ 64987 h 619"/>
                  <a:gd name="T20" fmla="*/ 111007 w 1132"/>
                  <a:gd name="T21" fmla="*/ 64987 h 619"/>
                  <a:gd name="T22" fmla="*/ 296259 w 1132"/>
                  <a:gd name="T23" fmla="*/ 221891 h 619"/>
                  <a:gd name="T24" fmla="*/ 111007 w 1132"/>
                  <a:gd name="T25" fmla="*/ 221891 h 619"/>
                  <a:gd name="T26" fmla="*/ 111007 w 1132"/>
                  <a:gd name="T27" fmla="*/ 221891 h 619"/>
                  <a:gd name="T28" fmla="*/ 0 w 1132"/>
                  <a:gd name="T29" fmla="*/ 110945 h 619"/>
                  <a:gd name="T30" fmla="*/ 0 w 1132"/>
                  <a:gd name="T31" fmla="*/ 110945 h 619"/>
                  <a:gd name="T32" fmla="*/ 111007 w 1132"/>
                  <a:gd name="T33" fmla="*/ 0 h 619"/>
                  <a:gd name="T34" fmla="*/ 296259 w 1132"/>
                  <a:gd name="T35" fmla="*/ 0 h 619"/>
                  <a:gd name="T36" fmla="*/ 296259 w 1132"/>
                  <a:gd name="T37" fmla="*/ 0 h 619"/>
                  <a:gd name="T38" fmla="*/ 407627 w 1132"/>
                  <a:gd name="T39" fmla="*/ 110945 h 619"/>
                  <a:gd name="T40" fmla="*/ 407627 w 1132"/>
                  <a:gd name="T41" fmla="*/ 110945 h 619"/>
                  <a:gd name="T42" fmla="*/ 296259 w 1132"/>
                  <a:gd name="T43" fmla="*/ 221891 h 6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2" h="619">
                    <a:moveTo>
                      <a:pt x="308" y="181"/>
                    </a:moveTo>
                    <a:lnTo>
                      <a:pt x="308" y="181"/>
                    </a:lnTo>
                    <a:cubicBezTo>
                      <a:pt x="237" y="181"/>
                      <a:pt x="180" y="239"/>
                      <a:pt x="180" y="309"/>
                    </a:cubicBezTo>
                    <a:cubicBezTo>
                      <a:pt x="180" y="380"/>
                      <a:pt x="237" y="438"/>
                      <a:pt x="308" y="438"/>
                    </a:cubicBezTo>
                    <a:lnTo>
                      <a:pt x="822" y="438"/>
                    </a:lnTo>
                    <a:cubicBezTo>
                      <a:pt x="893" y="438"/>
                      <a:pt x="950" y="380"/>
                      <a:pt x="950" y="309"/>
                    </a:cubicBezTo>
                    <a:cubicBezTo>
                      <a:pt x="950" y="239"/>
                      <a:pt x="893" y="181"/>
                      <a:pt x="822" y="181"/>
                    </a:cubicBezTo>
                    <a:lnTo>
                      <a:pt x="308" y="181"/>
                    </a:lnTo>
                    <a:close/>
                    <a:moveTo>
                      <a:pt x="822" y="618"/>
                    </a:moveTo>
                    <a:lnTo>
                      <a:pt x="308" y="618"/>
                    </a:lnTo>
                    <a:cubicBezTo>
                      <a:pt x="138" y="618"/>
                      <a:pt x="0" y="480"/>
                      <a:pt x="0" y="309"/>
                    </a:cubicBezTo>
                    <a:cubicBezTo>
                      <a:pt x="0" y="139"/>
                      <a:pt x="138" y="0"/>
                      <a:pt x="308" y="0"/>
                    </a:cubicBezTo>
                    <a:lnTo>
                      <a:pt x="822" y="0"/>
                    </a:lnTo>
                    <a:cubicBezTo>
                      <a:pt x="993" y="0"/>
                      <a:pt x="1131" y="139"/>
                      <a:pt x="1131" y="309"/>
                    </a:cubicBezTo>
                    <a:cubicBezTo>
                      <a:pt x="1131" y="480"/>
                      <a:pt x="993" y="618"/>
                      <a:pt x="822" y="6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14" name="Group 9">
              <a:extLst>
                <a:ext uri="{FF2B5EF4-FFF2-40B4-BE49-F238E27FC236}">
                  <a16:creationId xmlns:a16="http://schemas.microsoft.com/office/drawing/2014/main" id="{DCE9D629-3CE3-B449-9860-2644541960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1188" y="1326066"/>
              <a:ext cx="1690738" cy="966342"/>
              <a:chOff x="5507038" y="1647825"/>
              <a:chExt cx="1863725" cy="106521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44" name="Freeform 34">
                <a:extLst>
                  <a:ext uri="{FF2B5EF4-FFF2-40B4-BE49-F238E27FC236}">
                    <a16:creationId xmlns:a16="http://schemas.microsoft.com/office/drawing/2014/main" id="{10D4BF76-C859-F14F-B2BA-0674C0FE0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2950" y="1647825"/>
                <a:ext cx="277813" cy="246063"/>
              </a:xfrm>
              <a:custGeom>
                <a:avLst/>
                <a:gdLst>
                  <a:gd name="T0" fmla="*/ 15474 w 772"/>
                  <a:gd name="T1" fmla="*/ 110764 h 682"/>
                  <a:gd name="T2" fmla="*/ 15474 w 772"/>
                  <a:gd name="T3" fmla="*/ 110764 h 682"/>
                  <a:gd name="T4" fmla="*/ 17273 w 772"/>
                  <a:gd name="T5" fmla="*/ 139989 h 682"/>
                  <a:gd name="T6" fmla="*/ 250823 w 772"/>
                  <a:gd name="T7" fmla="*/ 238486 h 682"/>
                  <a:gd name="T8" fmla="*/ 250823 w 772"/>
                  <a:gd name="T9" fmla="*/ 238486 h 682"/>
                  <a:gd name="T10" fmla="*/ 272775 w 772"/>
                  <a:gd name="T11" fmla="*/ 219725 h 682"/>
                  <a:gd name="T12" fmla="*/ 224554 w 772"/>
                  <a:gd name="T13" fmla="*/ 24173 h 682"/>
                  <a:gd name="T14" fmla="*/ 224554 w 772"/>
                  <a:gd name="T15" fmla="*/ 24173 h 682"/>
                  <a:gd name="T16" fmla="*/ 188927 w 772"/>
                  <a:gd name="T17" fmla="*/ 9020 h 682"/>
                  <a:gd name="T18" fmla="*/ 15474 w 772"/>
                  <a:gd name="T19" fmla="*/ 110764 h 6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2" h="682">
                    <a:moveTo>
                      <a:pt x="43" y="307"/>
                    </a:moveTo>
                    <a:lnTo>
                      <a:pt x="43" y="307"/>
                    </a:lnTo>
                    <a:cubicBezTo>
                      <a:pt x="0" y="332"/>
                      <a:pt x="2" y="368"/>
                      <a:pt x="48" y="388"/>
                    </a:cubicBezTo>
                    <a:lnTo>
                      <a:pt x="697" y="661"/>
                    </a:lnTo>
                    <a:cubicBezTo>
                      <a:pt x="743" y="681"/>
                      <a:pt x="771" y="657"/>
                      <a:pt x="758" y="609"/>
                    </a:cubicBezTo>
                    <a:lnTo>
                      <a:pt x="624" y="67"/>
                    </a:lnTo>
                    <a:cubicBezTo>
                      <a:pt x="612" y="19"/>
                      <a:pt x="567" y="0"/>
                      <a:pt x="525" y="25"/>
                    </a:cubicBezTo>
                    <a:lnTo>
                      <a:pt x="43" y="30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45" name="Freeform 35">
                <a:extLst>
                  <a:ext uri="{FF2B5EF4-FFF2-40B4-BE49-F238E27FC236}">
                    <a16:creationId xmlns:a16="http://schemas.microsoft.com/office/drawing/2014/main" id="{56164AE1-1449-2F4E-87E0-91B40F189E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7038" y="1752600"/>
                <a:ext cx="1771650" cy="960438"/>
              </a:xfrm>
              <a:custGeom>
                <a:avLst/>
                <a:gdLst>
                  <a:gd name="T0" fmla="*/ 37067 w 4923"/>
                  <a:gd name="T1" fmla="*/ 960078 h 2666"/>
                  <a:gd name="T2" fmla="*/ 37067 w 4923"/>
                  <a:gd name="T3" fmla="*/ 960078 h 2666"/>
                  <a:gd name="T4" fmla="*/ 20873 w 4923"/>
                  <a:gd name="T5" fmla="*/ 955755 h 2666"/>
                  <a:gd name="T6" fmla="*/ 20873 w 4923"/>
                  <a:gd name="T7" fmla="*/ 955755 h 2666"/>
                  <a:gd name="T8" fmla="*/ 8637 w 4923"/>
                  <a:gd name="T9" fmla="*/ 911443 h 2666"/>
                  <a:gd name="T10" fmla="*/ 393340 w 4923"/>
                  <a:gd name="T11" fmla="*/ 235967 h 2666"/>
                  <a:gd name="T12" fmla="*/ 393340 w 4923"/>
                  <a:gd name="T13" fmla="*/ 235967 h 2666"/>
                  <a:gd name="T14" fmla="*/ 445522 w 4923"/>
                  <a:gd name="T15" fmla="*/ 201742 h 2666"/>
                  <a:gd name="T16" fmla="*/ 445522 w 4923"/>
                  <a:gd name="T17" fmla="*/ 201742 h 2666"/>
                  <a:gd name="T18" fmla="*/ 499143 w 4923"/>
                  <a:gd name="T19" fmla="*/ 233805 h 2666"/>
                  <a:gd name="T20" fmla="*/ 747814 w 4923"/>
                  <a:gd name="T21" fmla="*/ 631526 h 2666"/>
                  <a:gd name="T22" fmla="*/ 987129 w 4923"/>
                  <a:gd name="T23" fmla="*/ 284241 h 2666"/>
                  <a:gd name="T24" fmla="*/ 987129 w 4923"/>
                  <a:gd name="T25" fmla="*/ 284241 h 2666"/>
                  <a:gd name="T26" fmla="*/ 1040390 w 4923"/>
                  <a:gd name="T27" fmla="*/ 253979 h 2666"/>
                  <a:gd name="T28" fmla="*/ 1040390 w 4923"/>
                  <a:gd name="T29" fmla="*/ 253979 h 2666"/>
                  <a:gd name="T30" fmla="*/ 1041830 w 4923"/>
                  <a:gd name="T31" fmla="*/ 253979 h 2666"/>
                  <a:gd name="T32" fmla="*/ 1041830 w 4923"/>
                  <a:gd name="T33" fmla="*/ 253979 h 2666"/>
                  <a:gd name="T34" fmla="*/ 1095091 w 4923"/>
                  <a:gd name="T35" fmla="*/ 286402 h 2666"/>
                  <a:gd name="T36" fmla="*/ 1373991 w 4923"/>
                  <a:gd name="T37" fmla="*/ 730956 h 2666"/>
                  <a:gd name="T38" fmla="*/ 1704714 w 4923"/>
                  <a:gd name="T39" fmla="*/ 23056 h 2666"/>
                  <a:gd name="T40" fmla="*/ 1704714 w 4923"/>
                  <a:gd name="T41" fmla="*/ 23056 h 2666"/>
                  <a:gd name="T42" fmla="*/ 1747898 w 4923"/>
                  <a:gd name="T43" fmla="*/ 7565 h 2666"/>
                  <a:gd name="T44" fmla="*/ 1747898 w 4923"/>
                  <a:gd name="T45" fmla="*/ 7565 h 2666"/>
                  <a:gd name="T46" fmla="*/ 1763733 w 4923"/>
                  <a:gd name="T47" fmla="*/ 50796 h 2666"/>
                  <a:gd name="T48" fmla="*/ 1428332 w 4923"/>
                  <a:gd name="T49" fmla="*/ 768422 h 2666"/>
                  <a:gd name="T50" fmla="*/ 1428332 w 4923"/>
                  <a:gd name="T51" fmla="*/ 768422 h 2666"/>
                  <a:gd name="T52" fmla="*/ 1378670 w 4923"/>
                  <a:gd name="T53" fmla="*/ 806249 h 2666"/>
                  <a:gd name="T54" fmla="*/ 1378670 w 4923"/>
                  <a:gd name="T55" fmla="*/ 806249 h 2666"/>
                  <a:gd name="T56" fmla="*/ 1324329 w 4923"/>
                  <a:gd name="T57" fmla="*/ 774907 h 2666"/>
                  <a:gd name="T58" fmla="*/ 1040390 w 4923"/>
                  <a:gd name="T59" fmla="*/ 321707 h 2666"/>
                  <a:gd name="T60" fmla="*/ 801075 w 4923"/>
                  <a:gd name="T61" fmla="*/ 668992 h 2666"/>
                  <a:gd name="T62" fmla="*/ 801075 w 4923"/>
                  <a:gd name="T63" fmla="*/ 668992 h 2666"/>
                  <a:gd name="T64" fmla="*/ 746015 w 4923"/>
                  <a:gd name="T65" fmla="*/ 698893 h 2666"/>
                  <a:gd name="T66" fmla="*/ 746015 w 4923"/>
                  <a:gd name="T67" fmla="*/ 698893 h 2666"/>
                  <a:gd name="T68" fmla="*/ 692754 w 4923"/>
                  <a:gd name="T69" fmla="*/ 666470 h 2666"/>
                  <a:gd name="T70" fmla="*/ 446961 w 4923"/>
                  <a:gd name="T71" fmla="*/ 273073 h 2666"/>
                  <a:gd name="T72" fmla="*/ 65497 w 4923"/>
                  <a:gd name="T73" fmla="*/ 943506 h 2666"/>
                  <a:gd name="T74" fmla="*/ 65497 w 4923"/>
                  <a:gd name="T75" fmla="*/ 943506 h 2666"/>
                  <a:gd name="T76" fmla="*/ 37067 w 4923"/>
                  <a:gd name="T77" fmla="*/ 960078 h 26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923" h="2666">
                    <a:moveTo>
                      <a:pt x="103" y="2665"/>
                    </a:moveTo>
                    <a:lnTo>
                      <a:pt x="103" y="2665"/>
                    </a:lnTo>
                    <a:cubicBezTo>
                      <a:pt x="88" y="2665"/>
                      <a:pt x="73" y="2661"/>
                      <a:pt x="58" y="2653"/>
                    </a:cubicBezTo>
                    <a:cubicBezTo>
                      <a:pt x="15" y="2628"/>
                      <a:pt x="0" y="2573"/>
                      <a:pt x="24" y="2530"/>
                    </a:cubicBezTo>
                    <a:lnTo>
                      <a:pt x="1093" y="655"/>
                    </a:lnTo>
                    <a:cubicBezTo>
                      <a:pt x="1127" y="596"/>
                      <a:pt x="1179" y="561"/>
                      <a:pt x="1238" y="560"/>
                    </a:cubicBezTo>
                    <a:cubicBezTo>
                      <a:pt x="1297" y="560"/>
                      <a:pt x="1351" y="591"/>
                      <a:pt x="1387" y="649"/>
                    </a:cubicBezTo>
                    <a:lnTo>
                      <a:pt x="2078" y="1753"/>
                    </a:lnTo>
                    <a:lnTo>
                      <a:pt x="2743" y="789"/>
                    </a:lnTo>
                    <a:cubicBezTo>
                      <a:pt x="2780" y="735"/>
                      <a:pt x="2834" y="705"/>
                      <a:pt x="2891" y="705"/>
                    </a:cubicBezTo>
                    <a:cubicBezTo>
                      <a:pt x="2893" y="705"/>
                      <a:pt x="2894" y="705"/>
                      <a:pt x="2895" y="705"/>
                    </a:cubicBezTo>
                    <a:cubicBezTo>
                      <a:pt x="2954" y="706"/>
                      <a:pt x="3008" y="739"/>
                      <a:pt x="3043" y="795"/>
                    </a:cubicBezTo>
                    <a:lnTo>
                      <a:pt x="3818" y="2029"/>
                    </a:lnTo>
                    <a:lnTo>
                      <a:pt x="4737" y="64"/>
                    </a:lnTo>
                    <a:cubicBezTo>
                      <a:pt x="4758" y="19"/>
                      <a:pt x="4812" y="0"/>
                      <a:pt x="4857" y="21"/>
                    </a:cubicBezTo>
                    <a:cubicBezTo>
                      <a:pt x="4903" y="42"/>
                      <a:pt x="4922" y="95"/>
                      <a:pt x="4901" y="141"/>
                    </a:cubicBezTo>
                    <a:lnTo>
                      <a:pt x="3969" y="2133"/>
                    </a:lnTo>
                    <a:cubicBezTo>
                      <a:pt x="3939" y="2197"/>
                      <a:pt x="3889" y="2235"/>
                      <a:pt x="3831" y="2238"/>
                    </a:cubicBezTo>
                    <a:cubicBezTo>
                      <a:pt x="3771" y="2242"/>
                      <a:pt x="3717" y="2210"/>
                      <a:pt x="3680" y="2151"/>
                    </a:cubicBezTo>
                    <a:lnTo>
                      <a:pt x="2891" y="893"/>
                    </a:lnTo>
                    <a:lnTo>
                      <a:pt x="2226" y="1857"/>
                    </a:lnTo>
                    <a:cubicBezTo>
                      <a:pt x="2188" y="1912"/>
                      <a:pt x="2134" y="1942"/>
                      <a:pt x="2073" y="1940"/>
                    </a:cubicBezTo>
                    <a:cubicBezTo>
                      <a:pt x="2015" y="1939"/>
                      <a:pt x="1961" y="1906"/>
                      <a:pt x="1925" y="1850"/>
                    </a:cubicBezTo>
                    <a:lnTo>
                      <a:pt x="1242" y="758"/>
                    </a:lnTo>
                    <a:lnTo>
                      <a:pt x="182" y="2619"/>
                    </a:lnTo>
                    <a:cubicBezTo>
                      <a:pt x="165" y="2648"/>
                      <a:pt x="134" y="2665"/>
                      <a:pt x="103" y="26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15" name="Group 5">
              <a:extLst>
                <a:ext uri="{FF2B5EF4-FFF2-40B4-BE49-F238E27FC236}">
                  <a16:creationId xmlns:a16="http://schemas.microsoft.com/office/drawing/2014/main" id="{D38E494A-CE1F-F64E-9B98-45B5B426E2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3848" y="2845426"/>
              <a:ext cx="1474715" cy="1356622"/>
              <a:chOff x="4892675" y="3322638"/>
              <a:chExt cx="1625600" cy="149542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41" name="Freeform 2">
                <a:extLst>
                  <a:ext uri="{FF2B5EF4-FFF2-40B4-BE49-F238E27FC236}">
                    <a16:creationId xmlns:a16="http://schemas.microsoft.com/office/drawing/2014/main" id="{460A689A-6F3A-6F44-BDBB-7781D6A48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5788" y="3751263"/>
                <a:ext cx="252412" cy="642937"/>
              </a:xfrm>
              <a:custGeom>
                <a:avLst/>
                <a:gdLst>
                  <a:gd name="T0" fmla="*/ 152311 w 701"/>
                  <a:gd name="T1" fmla="*/ 44229 h 1788"/>
                  <a:gd name="T2" fmla="*/ 152311 w 701"/>
                  <a:gd name="T3" fmla="*/ 44229 h 1788"/>
                  <a:gd name="T4" fmla="*/ 251332 w 701"/>
                  <a:gd name="T5" fmla="*/ 181950 h 1788"/>
                  <a:gd name="T6" fmla="*/ 251332 w 701"/>
                  <a:gd name="T7" fmla="*/ 197052 h 1788"/>
                  <a:gd name="T8" fmla="*/ 193000 w 701"/>
                  <a:gd name="T9" fmla="*/ 197052 h 1788"/>
                  <a:gd name="T10" fmla="*/ 193000 w 701"/>
                  <a:gd name="T11" fmla="*/ 177994 h 1788"/>
                  <a:gd name="T12" fmla="*/ 193000 w 701"/>
                  <a:gd name="T13" fmla="*/ 177994 h 1788"/>
                  <a:gd name="T14" fmla="*/ 128186 w 701"/>
                  <a:gd name="T15" fmla="*/ 97807 h 1788"/>
                  <a:gd name="T16" fmla="*/ 128186 w 701"/>
                  <a:gd name="T17" fmla="*/ 97807 h 1788"/>
                  <a:gd name="T18" fmla="*/ 64093 w 701"/>
                  <a:gd name="T19" fmla="*/ 177994 h 1788"/>
                  <a:gd name="T20" fmla="*/ 64093 w 701"/>
                  <a:gd name="T21" fmla="*/ 177994 h 1788"/>
                  <a:gd name="T22" fmla="*/ 252052 w 701"/>
                  <a:gd name="T23" fmla="*/ 461706 h 1788"/>
                  <a:gd name="T24" fmla="*/ 252052 w 701"/>
                  <a:gd name="T25" fmla="*/ 461706 h 1788"/>
                  <a:gd name="T26" fmla="*/ 152311 w 701"/>
                  <a:gd name="T27" fmla="*/ 600146 h 1788"/>
                  <a:gd name="T28" fmla="*/ 152311 w 701"/>
                  <a:gd name="T29" fmla="*/ 642577 h 1788"/>
                  <a:gd name="T30" fmla="*/ 100821 w 701"/>
                  <a:gd name="T31" fmla="*/ 642577 h 1788"/>
                  <a:gd name="T32" fmla="*/ 100821 w 701"/>
                  <a:gd name="T33" fmla="*/ 600146 h 1788"/>
                  <a:gd name="T34" fmla="*/ 100821 w 701"/>
                  <a:gd name="T35" fmla="*/ 600146 h 1788"/>
                  <a:gd name="T36" fmla="*/ 0 w 701"/>
                  <a:gd name="T37" fmla="*/ 461706 h 1788"/>
                  <a:gd name="T38" fmla="*/ 0 w 701"/>
                  <a:gd name="T39" fmla="*/ 427186 h 1788"/>
                  <a:gd name="T40" fmla="*/ 58332 w 701"/>
                  <a:gd name="T41" fmla="*/ 427186 h 1788"/>
                  <a:gd name="T42" fmla="*/ 58332 w 701"/>
                  <a:gd name="T43" fmla="*/ 465662 h 1788"/>
                  <a:gd name="T44" fmla="*/ 58332 w 701"/>
                  <a:gd name="T45" fmla="*/ 465662 h 1788"/>
                  <a:gd name="T46" fmla="*/ 124226 w 701"/>
                  <a:gd name="T47" fmla="*/ 545130 h 1788"/>
                  <a:gd name="T48" fmla="*/ 124226 w 701"/>
                  <a:gd name="T49" fmla="*/ 545130 h 1788"/>
                  <a:gd name="T50" fmla="*/ 189759 w 701"/>
                  <a:gd name="T51" fmla="*/ 465662 h 1788"/>
                  <a:gd name="T52" fmla="*/ 189759 w 701"/>
                  <a:gd name="T53" fmla="*/ 465662 h 1788"/>
                  <a:gd name="T54" fmla="*/ 2521 w 701"/>
                  <a:gd name="T55" fmla="*/ 181950 h 1788"/>
                  <a:gd name="T56" fmla="*/ 2521 w 701"/>
                  <a:gd name="T57" fmla="*/ 181950 h 1788"/>
                  <a:gd name="T58" fmla="*/ 100821 w 701"/>
                  <a:gd name="T59" fmla="*/ 44229 h 1788"/>
                  <a:gd name="T60" fmla="*/ 100821 w 701"/>
                  <a:gd name="T61" fmla="*/ 0 h 1788"/>
                  <a:gd name="T62" fmla="*/ 152311 w 701"/>
                  <a:gd name="T63" fmla="*/ 0 h 1788"/>
                  <a:gd name="T64" fmla="*/ 152311 w 701"/>
                  <a:gd name="T65" fmla="*/ 44229 h 1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01" h="1788">
                    <a:moveTo>
                      <a:pt x="423" y="123"/>
                    </a:moveTo>
                    <a:lnTo>
                      <a:pt x="423" y="123"/>
                    </a:lnTo>
                    <a:cubicBezTo>
                      <a:pt x="612" y="150"/>
                      <a:pt x="698" y="297"/>
                      <a:pt x="698" y="506"/>
                    </a:cubicBezTo>
                    <a:lnTo>
                      <a:pt x="698" y="548"/>
                    </a:lnTo>
                    <a:lnTo>
                      <a:pt x="536" y="548"/>
                    </a:lnTo>
                    <a:lnTo>
                      <a:pt x="536" y="495"/>
                    </a:lnTo>
                    <a:cubicBezTo>
                      <a:pt x="536" y="357"/>
                      <a:pt x="481" y="272"/>
                      <a:pt x="356" y="272"/>
                    </a:cubicBezTo>
                    <a:cubicBezTo>
                      <a:pt x="233" y="272"/>
                      <a:pt x="178" y="357"/>
                      <a:pt x="178" y="495"/>
                    </a:cubicBezTo>
                    <a:cubicBezTo>
                      <a:pt x="178" y="844"/>
                      <a:pt x="700" y="846"/>
                      <a:pt x="700" y="1284"/>
                    </a:cubicBezTo>
                    <a:cubicBezTo>
                      <a:pt x="700" y="1493"/>
                      <a:pt x="612" y="1642"/>
                      <a:pt x="423" y="1669"/>
                    </a:cubicBezTo>
                    <a:lnTo>
                      <a:pt x="423" y="1787"/>
                    </a:lnTo>
                    <a:lnTo>
                      <a:pt x="280" y="1787"/>
                    </a:lnTo>
                    <a:lnTo>
                      <a:pt x="280" y="1669"/>
                    </a:lnTo>
                    <a:cubicBezTo>
                      <a:pt x="87" y="1642"/>
                      <a:pt x="0" y="1496"/>
                      <a:pt x="0" y="1284"/>
                    </a:cubicBezTo>
                    <a:lnTo>
                      <a:pt x="0" y="1188"/>
                    </a:lnTo>
                    <a:lnTo>
                      <a:pt x="162" y="1188"/>
                    </a:lnTo>
                    <a:lnTo>
                      <a:pt x="162" y="1295"/>
                    </a:lnTo>
                    <a:cubicBezTo>
                      <a:pt x="162" y="1435"/>
                      <a:pt x="221" y="1516"/>
                      <a:pt x="345" y="1516"/>
                    </a:cubicBezTo>
                    <a:cubicBezTo>
                      <a:pt x="471" y="1516"/>
                      <a:pt x="527" y="1435"/>
                      <a:pt x="527" y="1295"/>
                    </a:cubicBezTo>
                    <a:cubicBezTo>
                      <a:pt x="527" y="948"/>
                      <a:pt x="7" y="944"/>
                      <a:pt x="7" y="506"/>
                    </a:cubicBezTo>
                    <a:cubicBezTo>
                      <a:pt x="7" y="292"/>
                      <a:pt x="94" y="152"/>
                      <a:pt x="280" y="123"/>
                    </a:cubicBezTo>
                    <a:lnTo>
                      <a:pt x="280" y="0"/>
                    </a:lnTo>
                    <a:lnTo>
                      <a:pt x="423" y="0"/>
                    </a:lnTo>
                    <a:lnTo>
                      <a:pt x="423" y="12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42" name="Freeform 36">
                <a:extLst>
                  <a:ext uri="{FF2B5EF4-FFF2-40B4-BE49-F238E27FC236}">
                    <a16:creationId xmlns:a16="http://schemas.microsoft.com/office/drawing/2014/main" id="{4D530BCE-6D99-474F-922C-DC9D702E7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2850" y="3322638"/>
                <a:ext cx="1495425" cy="1495425"/>
              </a:xfrm>
              <a:custGeom>
                <a:avLst/>
                <a:gdLst>
                  <a:gd name="T0" fmla="*/ 747353 w 4154"/>
                  <a:gd name="T1" fmla="*/ 65175 h 4153"/>
                  <a:gd name="T2" fmla="*/ 747353 w 4154"/>
                  <a:gd name="T3" fmla="*/ 65175 h 4153"/>
                  <a:gd name="T4" fmla="*/ 65159 w 4154"/>
                  <a:gd name="T5" fmla="*/ 747172 h 4153"/>
                  <a:gd name="T6" fmla="*/ 65159 w 4154"/>
                  <a:gd name="T7" fmla="*/ 747172 h 4153"/>
                  <a:gd name="T8" fmla="*/ 747353 w 4154"/>
                  <a:gd name="T9" fmla="*/ 1429890 h 4153"/>
                  <a:gd name="T10" fmla="*/ 747353 w 4154"/>
                  <a:gd name="T11" fmla="*/ 1429890 h 4153"/>
                  <a:gd name="T12" fmla="*/ 1429906 w 4154"/>
                  <a:gd name="T13" fmla="*/ 747172 h 4153"/>
                  <a:gd name="T14" fmla="*/ 1429906 w 4154"/>
                  <a:gd name="T15" fmla="*/ 747172 h 4153"/>
                  <a:gd name="T16" fmla="*/ 747353 w 4154"/>
                  <a:gd name="T17" fmla="*/ 65175 h 4153"/>
                  <a:gd name="T18" fmla="*/ 747353 w 4154"/>
                  <a:gd name="T19" fmla="*/ 1495065 h 4153"/>
                  <a:gd name="T20" fmla="*/ 747353 w 4154"/>
                  <a:gd name="T21" fmla="*/ 1495065 h 4153"/>
                  <a:gd name="T22" fmla="*/ 0 w 4154"/>
                  <a:gd name="T23" fmla="*/ 747172 h 4153"/>
                  <a:gd name="T24" fmla="*/ 0 w 4154"/>
                  <a:gd name="T25" fmla="*/ 747172 h 4153"/>
                  <a:gd name="T26" fmla="*/ 747353 w 4154"/>
                  <a:gd name="T27" fmla="*/ 0 h 4153"/>
                  <a:gd name="T28" fmla="*/ 747353 w 4154"/>
                  <a:gd name="T29" fmla="*/ 0 h 4153"/>
                  <a:gd name="T30" fmla="*/ 1495065 w 4154"/>
                  <a:gd name="T31" fmla="*/ 747172 h 4153"/>
                  <a:gd name="T32" fmla="*/ 1495065 w 4154"/>
                  <a:gd name="T33" fmla="*/ 747172 h 4153"/>
                  <a:gd name="T34" fmla="*/ 747353 w 4154"/>
                  <a:gd name="T35" fmla="*/ 1495065 h 41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54" h="4153">
                    <a:moveTo>
                      <a:pt x="2076" y="181"/>
                    </a:moveTo>
                    <a:lnTo>
                      <a:pt x="2076" y="181"/>
                    </a:lnTo>
                    <a:cubicBezTo>
                      <a:pt x="1031" y="181"/>
                      <a:pt x="181" y="1032"/>
                      <a:pt x="181" y="2075"/>
                    </a:cubicBezTo>
                    <a:cubicBezTo>
                      <a:pt x="181" y="3121"/>
                      <a:pt x="1031" y="3971"/>
                      <a:pt x="2076" y="3971"/>
                    </a:cubicBezTo>
                    <a:cubicBezTo>
                      <a:pt x="3121" y="3971"/>
                      <a:pt x="3972" y="3121"/>
                      <a:pt x="3972" y="2075"/>
                    </a:cubicBezTo>
                    <a:cubicBezTo>
                      <a:pt x="3972" y="1032"/>
                      <a:pt x="3121" y="181"/>
                      <a:pt x="2076" y="181"/>
                    </a:cubicBezTo>
                    <a:close/>
                    <a:moveTo>
                      <a:pt x="2076" y="4152"/>
                    </a:moveTo>
                    <a:lnTo>
                      <a:pt x="2076" y="4152"/>
                    </a:lnTo>
                    <a:cubicBezTo>
                      <a:pt x="931" y="4152"/>
                      <a:pt x="0" y="3220"/>
                      <a:pt x="0" y="2075"/>
                    </a:cubicBezTo>
                    <a:cubicBezTo>
                      <a:pt x="0" y="932"/>
                      <a:pt x="931" y="0"/>
                      <a:pt x="2076" y="0"/>
                    </a:cubicBezTo>
                    <a:cubicBezTo>
                      <a:pt x="3221" y="0"/>
                      <a:pt x="4153" y="932"/>
                      <a:pt x="4153" y="2075"/>
                    </a:cubicBezTo>
                    <a:cubicBezTo>
                      <a:pt x="4153" y="3220"/>
                      <a:pt x="3221" y="4152"/>
                      <a:pt x="2076" y="415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43" name="Freeform 37">
                <a:extLst>
                  <a:ext uri="{FF2B5EF4-FFF2-40B4-BE49-F238E27FC236}">
                    <a16:creationId xmlns:a16="http://schemas.microsoft.com/office/drawing/2014/main" id="{11E24312-75B7-3D4A-BDA2-DE33E170D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2675" y="3322638"/>
                <a:ext cx="909638" cy="1495425"/>
              </a:xfrm>
              <a:custGeom>
                <a:avLst/>
                <a:gdLst>
                  <a:gd name="T0" fmla="*/ 876534 w 2528"/>
                  <a:gd name="T1" fmla="*/ 1495065 h 4153"/>
                  <a:gd name="T2" fmla="*/ 746997 w 2528"/>
                  <a:gd name="T3" fmla="*/ 1495065 h 4153"/>
                  <a:gd name="T4" fmla="*/ 746997 w 2528"/>
                  <a:gd name="T5" fmla="*/ 1495065 h 4153"/>
                  <a:gd name="T6" fmla="*/ 0 w 2528"/>
                  <a:gd name="T7" fmla="*/ 747172 h 4153"/>
                  <a:gd name="T8" fmla="*/ 0 w 2528"/>
                  <a:gd name="T9" fmla="*/ 747172 h 4153"/>
                  <a:gd name="T10" fmla="*/ 746997 w 2528"/>
                  <a:gd name="T11" fmla="*/ 0 h 4153"/>
                  <a:gd name="T12" fmla="*/ 876534 w 2528"/>
                  <a:gd name="T13" fmla="*/ 0 h 4153"/>
                  <a:gd name="T14" fmla="*/ 876534 w 2528"/>
                  <a:gd name="T15" fmla="*/ 0 h 4153"/>
                  <a:gd name="T16" fmla="*/ 909278 w 2528"/>
                  <a:gd name="T17" fmla="*/ 32768 h 4153"/>
                  <a:gd name="T18" fmla="*/ 909278 w 2528"/>
                  <a:gd name="T19" fmla="*/ 32768 h 4153"/>
                  <a:gd name="T20" fmla="*/ 876534 w 2528"/>
                  <a:gd name="T21" fmla="*/ 65175 h 4153"/>
                  <a:gd name="T22" fmla="*/ 746997 w 2528"/>
                  <a:gd name="T23" fmla="*/ 65175 h 4153"/>
                  <a:gd name="T24" fmla="*/ 746997 w 2528"/>
                  <a:gd name="T25" fmla="*/ 65175 h 4153"/>
                  <a:gd name="T26" fmla="*/ 64769 w 2528"/>
                  <a:gd name="T27" fmla="*/ 747172 h 4153"/>
                  <a:gd name="T28" fmla="*/ 64769 w 2528"/>
                  <a:gd name="T29" fmla="*/ 747172 h 4153"/>
                  <a:gd name="T30" fmla="*/ 746997 w 2528"/>
                  <a:gd name="T31" fmla="*/ 1429890 h 4153"/>
                  <a:gd name="T32" fmla="*/ 876534 w 2528"/>
                  <a:gd name="T33" fmla="*/ 1429890 h 4153"/>
                  <a:gd name="T34" fmla="*/ 876534 w 2528"/>
                  <a:gd name="T35" fmla="*/ 1429890 h 4153"/>
                  <a:gd name="T36" fmla="*/ 909278 w 2528"/>
                  <a:gd name="T37" fmla="*/ 1462297 h 4153"/>
                  <a:gd name="T38" fmla="*/ 909278 w 2528"/>
                  <a:gd name="T39" fmla="*/ 1462297 h 4153"/>
                  <a:gd name="T40" fmla="*/ 876534 w 2528"/>
                  <a:gd name="T41" fmla="*/ 1495065 h 41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28" h="4153">
                    <a:moveTo>
                      <a:pt x="2436" y="4152"/>
                    </a:moveTo>
                    <a:lnTo>
                      <a:pt x="2076" y="4152"/>
                    </a:lnTo>
                    <a:cubicBezTo>
                      <a:pt x="930" y="4152"/>
                      <a:pt x="0" y="3221"/>
                      <a:pt x="0" y="2075"/>
                    </a:cubicBezTo>
                    <a:cubicBezTo>
                      <a:pt x="0" y="932"/>
                      <a:pt x="930" y="0"/>
                      <a:pt x="2076" y="0"/>
                    </a:cubicBezTo>
                    <a:lnTo>
                      <a:pt x="2436" y="0"/>
                    </a:lnTo>
                    <a:cubicBezTo>
                      <a:pt x="2486" y="0"/>
                      <a:pt x="2527" y="41"/>
                      <a:pt x="2527" y="91"/>
                    </a:cubicBezTo>
                    <a:cubicBezTo>
                      <a:pt x="2527" y="141"/>
                      <a:pt x="2486" y="181"/>
                      <a:pt x="2436" y="181"/>
                    </a:cubicBezTo>
                    <a:lnTo>
                      <a:pt x="2076" y="181"/>
                    </a:lnTo>
                    <a:cubicBezTo>
                      <a:pt x="1030" y="181"/>
                      <a:pt x="180" y="1032"/>
                      <a:pt x="180" y="2075"/>
                    </a:cubicBezTo>
                    <a:cubicBezTo>
                      <a:pt x="180" y="3121"/>
                      <a:pt x="1030" y="3971"/>
                      <a:pt x="2076" y="3971"/>
                    </a:cubicBezTo>
                    <a:lnTo>
                      <a:pt x="2436" y="3971"/>
                    </a:lnTo>
                    <a:cubicBezTo>
                      <a:pt x="2486" y="3971"/>
                      <a:pt x="2527" y="4011"/>
                      <a:pt x="2527" y="4061"/>
                    </a:cubicBezTo>
                    <a:cubicBezTo>
                      <a:pt x="2527" y="4111"/>
                      <a:pt x="2486" y="4152"/>
                      <a:pt x="2436" y="415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16" name="Group 11">
              <a:extLst>
                <a:ext uri="{FF2B5EF4-FFF2-40B4-BE49-F238E27FC236}">
                  <a16:creationId xmlns:a16="http://schemas.microsoft.com/office/drawing/2014/main" id="{D7D6DDB0-6536-084A-A4A0-34920A75BC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8181" y="1700505"/>
              <a:ext cx="1765625" cy="1659054"/>
              <a:chOff x="3332163" y="2060575"/>
              <a:chExt cx="1946275" cy="18288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34" name="Freeform 43">
                <a:extLst>
                  <a:ext uri="{FF2B5EF4-FFF2-40B4-BE49-F238E27FC236}">
                    <a16:creationId xmlns:a16="http://schemas.microsoft.com/office/drawing/2014/main" id="{06D6B721-74B1-AF4B-8956-B7053C549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1663" y="2060575"/>
                <a:ext cx="273050" cy="481013"/>
              </a:xfrm>
              <a:custGeom>
                <a:avLst/>
                <a:gdLst>
                  <a:gd name="T0" fmla="*/ 65115 w 759"/>
                  <a:gd name="T1" fmla="*/ 415584 h 1338"/>
                  <a:gd name="T2" fmla="*/ 207935 w 759"/>
                  <a:gd name="T3" fmla="*/ 415584 h 1338"/>
                  <a:gd name="T4" fmla="*/ 207935 w 759"/>
                  <a:gd name="T5" fmla="*/ 68305 h 1338"/>
                  <a:gd name="T6" fmla="*/ 207935 w 759"/>
                  <a:gd name="T7" fmla="*/ 68305 h 1338"/>
                  <a:gd name="T8" fmla="*/ 65115 w 759"/>
                  <a:gd name="T9" fmla="*/ 240507 h 1338"/>
                  <a:gd name="T10" fmla="*/ 65115 w 759"/>
                  <a:gd name="T11" fmla="*/ 415584 h 1338"/>
                  <a:gd name="T12" fmla="*/ 240313 w 759"/>
                  <a:gd name="T13" fmla="*/ 480653 h 1338"/>
                  <a:gd name="T14" fmla="*/ 32377 w 759"/>
                  <a:gd name="T15" fmla="*/ 480653 h 1338"/>
                  <a:gd name="T16" fmla="*/ 32377 w 759"/>
                  <a:gd name="T17" fmla="*/ 480653 h 1338"/>
                  <a:gd name="T18" fmla="*/ 0 w 759"/>
                  <a:gd name="T19" fmla="*/ 448298 h 1338"/>
                  <a:gd name="T20" fmla="*/ 0 w 759"/>
                  <a:gd name="T21" fmla="*/ 240507 h 1338"/>
                  <a:gd name="T22" fmla="*/ 0 w 759"/>
                  <a:gd name="T23" fmla="*/ 240507 h 1338"/>
                  <a:gd name="T24" fmla="*/ 240313 w 759"/>
                  <a:gd name="T25" fmla="*/ 0 h 1338"/>
                  <a:gd name="T26" fmla="*/ 240313 w 759"/>
                  <a:gd name="T27" fmla="*/ 0 h 1338"/>
                  <a:gd name="T28" fmla="*/ 272690 w 759"/>
                  <a:gd name="T29" fmla="*/ 32715 h 1338"/>
                  <a:gd name="T30" fmla="*/ 272690 w 759"/>
                  <a:gd name="T31" fmla="*/ 448298 h 1338"/>
                  <a:gd name="T32" fmla="*/ 272690 w 759"/>
                  <a:gd name="T33" fmla="*/ 448298 h 1338"/>
                  <a:gd name="T34" fmla="*/ 240313 w 759"/>
                  <a:gd name="T35" fmla="*/ 480653 h 13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59" h="1338">
                    <a:moveTo>
                      <a:pt x="181" y="1156"/>
                    </a:moveTo>
                    <a:lnTo>
                      <a:pt x="578" y="1156"/>
                    </a:lnTo>
                    <a:lnTo>
                      <a:pt x="578" y="190"/>
                    </a:lnTo>
                    <a:cubicBezTo>
                      <a:pt x="352" y="232"/>
                      <a:pt x="181" y="431"/>
                      <a:pt x="181" y="669"/>
                    </a:cubicBezTo>
                    <a:lnTo>
                      <a:pt x="181" y="1156"/>
                    </a:lnTo>
                    <a:close/>
                    <a:moveTo>
                      <a:pt x="668" y="1337"/>
                    </a:moveTo>
                    <a:lnTo>
                      <a:pt x="90" y="1337"/>
                    </a:lnTo>
                    <a:cubicBezTo>
                      <a:pt x="40" y="1337"/>
                      <a:pt x="0" y="1297"/>
                      <a:pt x="0" y="1247"/>
                    </a:cubicBezTo>
                    <a:lnTo>
                      <a:pt x="0" y="669"/>
                    </a:lnTo>
                    <a:cubicBezTo>
                      <a:pt x="0" y="300"/>
                      <a:pt x="300" y="0"/>
                      <a:pt x="668" y="0"/>
                    </a:cubicBezTo>
                    <a:cubicBezTo>
                      <a:pt x="717" y="0"/>
                      <a:pt x="758" y="41"/>
                      <a:pt x="758" y="91"/>
                    </a:cubicBezTo>
                    <a:lnTo>
                      <a:pt x="758" y="1247"/>
                    </a:lnTo>
                    <a:cubicBezTo>
                      <a:pt x="758" y="1297"/>
                      <a:pt x="717" y="1337"/>
                      <a:pt x="668" y="13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35" name="Freeform 38">
                <a:extLst>
                  <a:ext uri="{FF2B5EF4-FFF2-40B4-BE49-F238E27FC236}">
                    <a16:creationId xmlns:a16="http://schemas.microsoft.com/office/drawing/2014/main" id="{3E907872-56F8-4840-82E6-7265D69DC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100" y="2716213"/>
                <a:ext cx="287338" cy="500062"/>
              </a:xfrm>
              <a:custGeom>
                <a:avLst/>
                <a:gdLst>
                  <a:gd name="T0" fmla="*/ 254530 w 797"/>
                  <a:gd name="T1" fmla="*/ 499702 h 1390"/>
                  <a:gd name="T2" fmla="*/ 32087 w 797"/>
                  <a:gd name="T3" fmla="*/ 499702 h 1390"/>
                  <a:gd name="T4" fmla="*/ 32087 w 797"/>
                  <a:gd name="T5" fmla="*/ 499702 h 1390"/>
                  <a:gd name="T6" fmla="*/ 0 w 797"/>
                  <a:gd name="T7" fmla="*/ 466964 h 1390"/>
                  <a:gd name="T8" fmla="*/ 0 w 797"/>
                  <a:gd name="T9" fmla="*/ 466964 h 1390"/>
                  <a:gd name="T10" fmla="*/ 32087 w 797"/>
                  <a:gd name="T11" fmla="*/ 434586 h 1390"/>
                  <a:gd name="T12" fmla="*/ 221723 w 797"/>
                  <a:gd name="T13" fmla="*/ 434586 h 1390"/>
                  <a:gd name="T14" fmla="*/ 221723 w 797"/>
                  <a:gd name="T15" fmla="*/ 64756 h 1390"/>
                  <a:gd name="T16" fmla="*/ 32087 w 797"/>
                  <a:gd name="T17" fmla="*/ 64756 h 1390"/>
                  <a:gd name="T18" fmla="*/ 32087 w 797"/>
                  <a:gd name="T19" fmla="*/ 64756 h 1390"/>
                  <a:gd name="T20" fmla="*/ 0 w 797"/>
                  <a:gd name="T21" fmla="*/ 32378 h 1390"/>
                  <a:gd name="T22" fmla="*/ 0 w 797"/>
                  <a:gd name="T23" fmla="*/ 32378 h 1390"/>
                  <a:gd name="T24" fmla="*/ 32087 w 797"/>
                  <a:gd name="T25" fmla="*/ 0 h 1390"/>
                  <a:gd name="T26" fmla="*/ 254530 w 797"/>
                  <a:gd name="T27" fmla="*/ 0 h 1390"/>
                  <a:gd name="T28" fmla="*/ 254530 w 797"/>
                  <a:gd name="T29" fmla="*/ 0 h 1390"/>
                  <a:gd name="T30" fmla="*/ 286977 w 797"/>
                  <a:gd name="T31" fmla="*/ 32378 h 1390"/>
                  <a:gd name="T32" fmla="*/ 286977 w 797"/>
                  <a:gd name="T33" fmla="*/ 466964 h 1390"/>
                  <a:gd name="T34" fmla="*/ 286977 w 797"/>
                  <a:gd name="T35" fmla="*/ 466964 h 1390"/>
                  <a:gd name="T36" fmla="*/ 254530 w 797"/>
                  <a:gd name="T37" fmla="*/ 499702 h 13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97" h="1390">
                    <a:moveTo>
                      <a:pt x="706" y="1389"/>
                    </a:moveTo>
                    <a:lnTo>
                      <a:pt x="89" y="1389"/>
                    </a:lnTo>
                    <a:cubicBezTo>
                      <a:pt x="40" y="1389"/>
                      <a:pt x="0" y="1348"/>
                      <a:pt x="0" y="1298"/>
                    </a:cubicBezTo>
                    <a:cubicBezTo>
                      <a:pt x="0" y="1248"/>
                      <a:pt x="40" y="1208"/>
                      <a:pt x="89" y="1208"/>
                    </a:cubicBezTo>
                    <a:lnTo>
                      <a:pt x="615" y="1208"/>
                    </a:lnTo>
                    <a:lnTo>
                      <a:pt x="615" y="180"/>
                    </a:lnTo>
                    <a:lnTo>
                      <a:pt x="89" y="180"/>
                    </a:lnTo>
                    <a:cubicBezTo>
                      <a:pt x="40" y="180"/>
                      <a:pt x="0" y="140"/>
                      <a:pt x="0" y="90"/>
                    </a:cubicBezTo>
                    <a:cubicBezTo>
                      <a:pt x="0" y="40"/>
                      <a:pt x="40" y="0"/>
                      <a:pt x="89" y="0"/>
                    </a:cubicBezTo>
                    <a:lnTo>
                      <a:pt x="706" y="0"/>
                    </a:lnTo>
                    <a:cubicBezTo>
                      <a:pt x="756" y="0"/>
                      <a:pt x="796" y="40"/>
                      <a:pt x="796" y="90"/>
                    </a:cubicBezTo>
                    <a:lnTo>
                      <a:pt x="796" y="1298"/>
                    </a:lnTo>
                    <a:cubicBezTo>
                      <a:pt x="796" y="1348"/>
                      <a:pt x="756" y="1389"/>
                      <a:pt x="706" y="138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36" name="Freeform 39">
                <a:extLst>
                  <a:ext uri="{FF2B5EF4-FFF2-40B4-BE49-F238E27FC236}">
                    <a16:creationId xmlns:a16="http://schemas.microsoft.com/office/drawing/2014/main" id="{B87D4B9F-63DD-B945-A8D3-BB7C16075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8363" y="2614613"/>
                <a:ext cx="153987" cy="153987"/>
              </a:xfrm>
              <a:custGeom>
                <a:avLst/>
                <a:gdLst>
                  <a:gd name="T0" fmla="*/ 153628 w 429"/>
                  <a:gd name="T1" fmla="*/ 76994 h 428"/>
                  <a:gd name="T2" fmla="*/ 153628 w 429"/>
                  <a:gd name="T3" fmla="*/ 76994 h 428"/>
                  <a:gd name="T4" fmla="*/ 76814 w 429"/>
                  <a:gd name="T5" fmla="*/ 153627 h 428"/>
                  <a:gd name="T6" fmla="*/ 76814 w 429"/>
                  <a:gd name="T7" fmla="*/ 153627 h 428"/>
                  <a:gd name="T8" fmla="*/ 0 w 429"/>
                  <a:gd name="T9" fmla="*/ 76994 h 428"/>
                  <a:gd name="T10" fmla="*/ 0 w 429"/>
                  <a:gd name="T11" fmla="*/ 76994 h 428"/>
                  <a:gd name="T12" fmla="*/ 76814 w 429"/>
                  <a:gd name="T13" fmla="*/ 0 h 428"/>
                  <a:gd name="T14" fmla="*/ 76814 w 429"/>
                  <a:gd name="T15" fmla="*/ 0 h 428"/>
                  <a:gd name="T16" fmla="*/ 153628 w 429"/>
                  <a:gd name="T17" fmla="*/ 76994 h 4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9" h="428">
                    <a:moveTo>
                      <a:pt x="428" y="214"/>
                    </a:moveTo>
                    <a:lnTo>
                      <a:pt x="428" y="214"/>
                    </a:lnTo>
                    <a:cubicBezTo>
                      <a:pt x="428" y="332"/>
                      <a:pt x="332" y="427"/>
                      <a:pt x="214" y="427"/>
                    </a:cubicBezTo>
                    <a:cubicBezTo>
                      <a:pt x="96" y="427"/>
                      <a:pt x="0" y="332"/>
                      <a:pt x="0" y="214"/>
                    </a:cubicBezTo>
                    <a:cubicBezTo>
                      <a:pt x="0" y="96"/>
                      <a:pt x="96" y="0"/>
                      <a:pt x="214" y="0"/>
                    </a:cubicBezTo>
                    <a:cubicBezTo>
                      <a:pt x="332" y="0"/>
                      <a:pt x="428" y="96"/>
                      <a:pt x="428" y="21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37" name="Freeform 40">
                <a:extLst>
                  <a:ext uri="{FF2B5EF4-FFF2-40B4-BE49-F238E27FC236}">
                    <a16:creationId xmlns:a16="http://schemas.microsoft.com/office/drawing/2014/main" id="{FB12E68D-58C2-0848-A0A7-DF926D38C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575" y="3552825"/>
                <a:ext cx="355600" cy="336550"/>
              </a:xfrm>
              <a:custGeom>
                <a:avLst/>
                <a:gdLst>
                  <a:gd name="T0" fmla="*/ 322847 w 988"/>
                  <a:gd name="T1" fmla="*/ 336190 h 936"/>
                  <a:gd name="T2" fmla="*/ 32393 w 988"/>
                  <a:gd name="T3" fmla="*/ 336190 h 936"/>
                  <a:gd name="T4" fmla="*/ 32393 w 988"/>
                  <a:gd name="T5" fmla="*/ 336190 h 936"/>
                  <a:gd name="T6" fmla="*/ 0 w 988"/>
                  <a:gd name="T7" fmla="*/ 303830 h 936"/>
                  <a:gd name="T8" fmla="*/ 0 w 988"/>
                  <a:gd name="T9" fmla="*/ 32720 h 936"/>
                  <a:gd name="T10" fmla="*/ 0 w 988"/>
                  <a:gd name="T11" fmla="*/ 32720 h 936"/>
                  <a:gd name="T12" fmla="*/ 32393 w 988"/>
                  <a:gd name="T13" fmla="*/ 0 h 936"/>
                  <a:gd name="T14" fmla="*/ 32393 w 988"/>
                  <a:gd name="T15" fmla="*/ 0 h 936"/>
                  <a:gd name="T16" fmla="*/ 65145 w 988"/>
                  <a:gd name="T17" fmla="*/ 32720 h 936"/>
                  <a:gd name="T18" fmla="*/ 65145 w 988"/>
                  <a:gd name="T19" fmla="*/ 271469 h 936"/>
                  <a:gd name="T20" fmla="*/ 290095 w 988"/>
                  <a:gd name="T21" fmla="*/ 271469 h 936"/>
                  <a:gd name="T22" fmla="*/ 290095 w 988"/>
                  <a:gd name="T23" fmla="*/ 154612 h 936"/>
                  <a:gd name="T24" fmla="*/ 290095 w 988"/>
                  <a:gd name="T25" fmla="*/ 154612 h 936"/>
                  <a:gd name="T26" fmla="*/ 322847 w 988"/>
                  <a:gd name="T27" fmla="*/ 121892 h 936"/>
                  <a:gd name="T28" fmla="*/ 322847 w 988"/>
                  <a:gd name="T29" fmla="*/ 121892 h 936"/>
                  <a:gd name="T30" fmla="*/ 355240 w 988"/>
                  <a:gd name="T31" fmla="*/ 154612 h 936"/>
                  <a:gd name="T32" fmla="*/ 355240 w 988"/>
                  <a:gd name="T33" fmla="*/ 303830 h 936"/>
                  <a:gd name="T34" fmla="*/ 355240 w 988"/>
                  <a:gd name="T35" fmla="*/ 303830 h 936"/>
                  <a:gd name="T36" fmla="*/ 322847 w 988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8" h="936">
                    <a:moveTo>
                      <a:pt x="897" y="935"/>
                    </a:moveTo>
                    <a:lnTo>
                      <a:pt x="90" y="935"/>
                    </a:lnTo>
                    <a:cubicBezTo>
                      <a:pt x="41" y="935"/>
                      <a:pt x="0" y="894"/>
                      <a:pt x="0" y="845"/>
                    </a:cubicBezTo>
                    <a:lnTo>
                      <a:pt x="0" y="91"/>
                    </a:lnTo>
                    <a:cubicBezTo>
                      <a:pt x="0" y="41"/>
                      <a:pt x="41" y="0"/>
                      <a:pt x="90" y="0"/>
                    </a:cubicBezTo>
                    <a:cubicBezTo>
                      <a:pt x="140" y="0"/>
                      <a:pt x="181" y="41"/>
                      <a:pt x="181" y="91"/>
                    </a:cubicBezTo>
                    <a:lnTo>
                      <a:pt x="181" y="755"/>
                    </a:lnTo>
                    <a:lnTo>
                      <a:pt x="806" y="755"/>
                    </a:lnTo>
                    <a:lnTo>
                      <a:pt x="806" y="430"/>
                    </a:lnTo>
                    <a:cubicBezTo>
                      <a:pt x="806" y="380"/>
                      <a:pt x="847" y="339"/>
                      <a:pt x="897" y="339"/>
                    </a:cubicBezTo>
                    <a:cubicBezTo>
                      <a:pt x="947" y="339"/>
                      <a:pt x="987" y="380"/>
                      <a:pt x="987" y="430"/>
                    </a:cubicBezTo>
                    <a:lnTo>
                      <a:pt x="987" y="845"/>
                    </a:lnTo>
                    <a:cubicBezTo>
                      <a:pt x="987" y="894"/>
                      <a:pt x="947" y="935"/>
                      <a:pt x="897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38" name="Freeform 41">
                <a:extLst>
                  <a:ext uri="{FF2B5EF4-FFF2-40B4-BE49-F238E27FC236}">
                    <a16:creationId xmlns:a16="http://schemas.microsoft.com/office/drawing/2014/main" id="{53530968-6950-AB44-8644-F968660CC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8488" y="3552825"/>
                <a:ext cx="355600" cy="336550"/>
              </a:xfrm>
              <a:custGeom>
                <a:avLst/>
                <a:gdLst>
                  <a:gd name="T0" fmla="*/ 322814 w 987"/>
                  <a:gd name="T1" fmla="*/ 336190 h 936"/>
                  <a:gd name="T2" fmla="*/ 32426 w 987"/>
                  <a:gd name="T3" fmla="*/ 336190 h 936"/>
                  <a:gd name="T4" fmla="*/ 32426 w 987"/>
                  <a:gd name="T5" fmla="*/ 336190 h 936"/>
                  <a:gd name="T6" fmla="*/ 0 w 987"/>
                  <a:gd name="T7" fmla="*/ 303830 h 936"/>
                  <a:gd name="T8" fmla="*/ 0 w 987"/>
                  <a:gd name="T9" fmla="*/ 154612 h 936"/>
                  <a:gd name="T10" fmla="*/ 0 w 987"/>
                  <a:gd name="T11" fmla="*/ 154612 h 936"/>
                  <a:gd name="T12" fmla="*/ 32426 w 987"/>
                  <a:gd name="T13" fmla="*/ 121892 h 936"/>
                  <a:gd name="T14" fmla="*/ 32426 w 987"/>
                  <a:gd name="T15" fmla="*/ 121892 h 936"/>
                  <a:gd name="T16" fmla="*/ 65211 w 987"/>
                  <a:gd name="T17" fmla="*/ 154612 h 936"/>
                  <a:gd name="T18" fmla="*/ 65211 w 987"/>
                  <a:gd name="T19" fmla="*/ 271469 h 936"/>
                  <a:gd name="T20" fmla="*/ 290028 w 987"/>
                  <a:gd name="T21" fmla="*/ 271469 h 936"/>
                  <a:gd name="T22" fmla="*/ 290028 w 987"/>
                  <a:gd name="T23" fmla="*/ 32720 h 936"/>
                  <a:gd name="T24" fmla="*/ 290028 w 987"/>
                  <a:gd name="T25" fmla="*/ 32720 h 936"/>
                  <a:gd name="T26" fmla="*/ 322814 w 987"/>
                  <a:gd name="T27" fmla="*/ 0 h 936"/>
                  <a:gd name="T28" fmla="*/ 322814 w 987"/>
                  <a:gd name="T29" fmla="*/ 0 h 936"/>
                  <a:gd name="T30" fmla="*/ 355240 w 987"/>
                  <a:gd name="T31" fmla="*/ 32720 h 936"/>
                  <a:gd name="T32" fmla="*/ 355240 w 987"/>
                  <a:gd name="T33" fmla="*/ 303830 h 936"/>
                  <a:gd name="T34" fmla="*/ 355240 w 987"/>
                  <a:gd name="T35" fmla="*/ 303830 h 936"/>
                  <a:gd name="T36" fmla="*/ 322814 w 987"/>
                  <a:gd name="T37" fmla="*/ 336190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7" h="936">
                    <a:moveTo>
                      <a:pt x="896" y="935"/>
                    </a:moveTo>
                    <a:lnTo>
                      <a:pt x="90" y="935"/>
                    </a:lnTo>
                    <a:cubicBezTo>
                      <a:pt x="40" y="935"/>
                      <a:pt x="0" y="894"/>
                      <a:pt x="0" y="845"/>
                    </a:cubicBezTo>
                    <a:lnTo>
                      <a:pt x="0" y="430"/>
                    </a:lnTo>
                    <a:cubicBezTo>
                      <a:pt x="0" y="380"/>
                      <a:pt x="40" y="339"/>
                      <a:pt x="90" y="339"/>
                    </a:cubicBezTo>
                    <a:cubicBezTo>
                      <a:pt x="140" y="339"/>
                      <a:pt x="181" y="380"/>
                      <a:pt x="181" y="430"/>
                    </a:cubicBezTo>
                    <a:lnTo>
                      <a:pt x="181" y="755"/>
                    </a:lnTo>
                    <a:lnTo>
                      <a:pt x="805" y="755"/>
                    </a:lnTo>
                    <a:lnTo>
                      <a:pt x="805" y="91"/>
                    </a:lnTo>
                    <a:cubicBezTo>
                      <a:pt x="805" y="41"/>
                      <a:pt x="846" y="0"/>
                      <a:pt x="896" y="0"/>
                    </a:cubicBezTo>
                    <a:cubicBezTo>
                      <a:pt x="946" y="0"/>
                      <a:pt x="986" y="41"/>
                      <a:pt x="986" y="91"/>
                    </a:cubicBezTo>
                    <a:lnTo>
                      <a:pt x="986" y="845"/>
                    </a:lnTo>
                    <a:cubicBezTo>
                      <a:pt x="986" y="894"/>
                      <a:pt x="946" y="935"/>
                      <a:pt x="896" y="9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39" name="Freeform 42">
                <a:extLst>
                  <a:ext uri="{FF2B5EF4-FFF2-40B4-BE49-F238E27FC236}">
                    <a16:creationId xmlns:a16="http://schemas.microsoft.com/office/drawing/2014/main" id="{33D08206-D419-6C44-B73E-8CA1B67C3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163" y="2924175"/>
                <a:ext cx="236537" cy="65088"/>
              </a:xfrm>
              <a:custGeom>
                <a:avLst/>
                <a:gdLst>
                  <a:gd name="T0" fmla="*/ 203775 w 657"/>
                  <a:gd name="T1" fmla="*/ 64730 h 182"/>
                  <a:gd name="T2" fmla="*/ 32402 w 657"/>
                  <a:gd name="T3" fmla="*/ 64730 h 182"/>
                  <a:gd name="T4" fmla="*/ 32402 w 657"/>
                  <a:gd name="T5" fmla="*/ 64730 h 182"/>
                  <a:gd name="T6" fmla="*/ 0 w 657"/>
                  <a:gd name="T7" fmla="*/ 32544 h 182"/>
                  <a:gd name="T8" fmla="*/ 0 w 657"/>
                  <a:gd name="T9" fmla="*/ 32544 h 182"/>
                  <a:gd name="T10" fmla="*/ 32402 w 657"/>
                  <a:gd name="T11" fmla="*/ 0 h 182"/>
                  <a:gd name="T12" fmla="*/ 203775 w 657"/>
                  <a:gd name="T13" fmla="*/ 0 h 182"/>
                  <a:gd name="T14" fmla="*/ 203775 w 657"/>
                  <a:gd name="T15" fmla="*/ 0 h 182"/>
                  <a:gd name="T16" fmla="*/ 236177 w 657"/>
                  <a:gd name="T17" fmla="*/ 32544 h 182"/>
                  <a:gd name="T18" fmla="*/ 236177 w 657"/>
                  <a:gd name="T19" fmla="*/ 32544 h 182"/>
                  <a:gd name="T20" fmla="*/ 203775 w 657"/>
                  <a:gd name="T21" fmla="*/ 64730 h 1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7" h="182">
                    <a:moveTo>
                      <a:pt x="566" y="181"/>
                    </a:moveTo>
                    <a:lnTo>
                      <a:pt x="90" y="181"/>
                    </a:lnTo>
                    <a:cubicBezTo>
                      <a:pt x="40" y="181"/>
                      <a:pt x="0" y="141"/>
                      <a:pt x="0" y="91"/>
                    </a:cubicBezTo>
                    <a:cubicBezTo>
                      <a:pt x="0" y="41"/>
                      <a:pt x="40" y="0"/>
                      <a:pt x="90" y="0"/>
                    </a:cubicBezTo>
                    <a:lnTo>
                      <a:pt x="566" y="0"/>
                    </a:lnTo>
                    <a:cubicBezTo>
                      <a:pt x="616" y="0"/>
                      <a:pt x="656" y="41"/>
                      <a:pt x="656" y="91"/>
                    </a:cubicBezTo>
                    <a:cubicBezTo>
                      <a:pt x="656" y="141"/>
                      <a:pt x="616" y="181"/>
                      <a:pt x="566" y="18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40" name="Freeform 44">
                <a:extLst>
                  <a:ext uri="{FF2B5EF4-FFF2-40B4-BE49-F238E27FC236}">
                    <a16:creationId xmlns:a16="http://schemas.microsoft.com/office/drawing/2014/main" id="{C1DBF33F-EF1C-4C4B-8B31-B5CD539D3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3613" y="2165350"/>
                <a:ext cx="1581150" cy="1581150"/>
              </a:xfrm>
              <a:custGeom>
                <a:avLst/>
                <a:gdLst>
                  <a:gd name="T0" fmla="*/ 790395 w 4393"/>
                  <a:gd name="T1" fmla="*/ 1580790 h 4394"/>
                  <a:gd name="T2" fmla="*/ 790395 w 4393"/>
                  <a:gd name="T3" fmla="*/ 1580790 h 4394"/>
                  <a:gd name="T4" fmla="*/ 0 w 4393"/>
                  <a:gd name="T5" fmla="*/ 790575 h 4394"/>
                  <a:gd name="T6" fmla="*/ 0 w 4393"/>
                  <a:gd name="T7" fmla="*/ 790575 h 4394"/>
                  <a:gd name="T8" fmla="*/ 790395 w 4393"/>
                  <a:gd name="T9" fmla="*/ 0 h 4394"/>
                  <a:gd name="T10" fmla="*/ 790395 w 4393"/>
                  <a:gd name="T11" fmla="*/ 0 h 4394"/>
                  <a:gd name="T12" fmla="*/ 965678 w 4393"/>
                  <a:gd name="T13" fmla="*/ 19432 h 4394"/>
                  <a:gd name="T14" fmla="*/ 965678 w 4393"/>
                  <a:gd name="T15" fmla="*/ 19432 h 4394"/>
                  <a:gd name="T16" fmla="*/ 990513 w 4393"/>
                  <a:gd name="T17" fmla="*/ 58295 h 4394"/>
                  <a:gd name="T18" fmla="*/ 990513 w 4393"/>
                  <a:gd name="T19" fmla="*/ 58295 h 4394"/>
                  <a:gd name="T20" fmla="*/ 951281 w 4393"/>
                  <a:gd name="T21" fmla="*/ 82764 h 4394"/>
                  <a:gd name="T22" fmla="*/ 951281 w 4393"/>
                  <a:gd name="T23" fmla="*/ 82764 h 4394"/>
                  <a:gd name="T24" fmla="*/ 790395 w 4393"/>
                  <a:gd name="T25" fmla="*/ 65132 h 4394"/>
                  <a:gd name="T26" fmla="*/ 790395 w 4393"/>
                  <a:gd name="T27" fmla="*/ 65132 h 4394"/>
                  <a:gd name="T28" fmla="*/ 65146 w 4393"/>
                  <a:gd name="T29" fmla="*/ 790575 h 4394"/>
                  <a:gd name="T30" fmla="*/ 65146 w 4393"/>
                  <a:gd name="T31" fmla="*/ 790575 h 4394"/>
                  <a:gd name="T32" fmla="*/ 790395 w 4393"/>
                  <a:gd name="T33" fmla="*/ 1515659 h 4394"/>
                  <a:gd name="T34" fmla="*/ 790395 w 4393"/>
                  <a:gd name="T35" fmla="*/ 1515659 h 4394"/>
                  <a:gd name="T36" fmla="*/ 1515644 w 4393"/>
                  <a:gd name="T37" fmla="*/ 790575 h 4394"/>
                  <a:gd name="T38" fmla="*/ 1515644 w 4393"/>
                  <a:gd name="T39" fmla="*/ 790575 h 4394"/>
                  <a:gd name="T40" fmla="*/ 1133403 w 4393"/>
                  <a:gd name="T41" fmla="*/ 150774 h 4394"/>
                  <a:gd name="T42" fmla="*/ 1133403 w 4393"/>
                  <a:gd name="T43" fmla="*/ 150774 h 4394"/>
                  <a:gd name="T44" fmla="*/ 1120086 w 4393"/>
                  <a:gd name="T45" fmla="*/ 106873 h 4394"/>
                  <a:gd name="T46" fmla="*/ 1120086 w 4393"/>
                  <a:gd name="T47" fmla="*/ 106873 h 4394"/>
                  <a:gd name="T48" fmla="*/ 1163637 w 4393"/>
                  <a:gd name="T49" fmla="*/ 93559 h 4394"/>
                  <a:gd name="T50" fmla="*/ 1163637 w 4393"/>
                  <a:gd name="T51" fmla="*/ 93559 h 4394"/>
                  <a:gd name="T52" fmla="*/ 1580790 w 4393"/>
                  <a:gd name="T53" fmla="*/ 790575 h 4394"/>
                  <a:gd name="T54" fmla="*/ 1580790 w 4393"/>
                  <a:gd name="T55" fmla="*/ 790575 h 4394"/>
                  <a:gd name="T56" fmla="*/ 790395 w 4393"/>
                  <a:gd name="T57" fmla="*/ 1580790 h 43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393" h="4394">
                    <a:moveTo>
                      <a:pt x="2196" y="4393"/>
                    </a:moveTo>
                    <a:lnTo>
                      <a:pt x="2196" y="4393"/>
                    </a:lnTo>
                    <a:cubicBezTo>
                      <a:pt x="985" y="4393"/>
                      <a:pt x="0" y="3408"/>
                      <a:pt x="0" y="2197"/>
                    </a:cubicBezTo>
                    <a:cubicBezTo>
                      <a:pt x="0" y="985"/>
                      <a:pt x="985" y="0"/>
                      <a:pt x="2196" y="0"/>
                    </a:cubicBezTo>
                    <a:cubicBezTo>
                      <a:pt x="2361" y="0"/>
                      <a:pt x="2525" y="18"/>
                      <a:pt x="2683" y="54"/>
                    </a:cubicBezTo>
                    <a:cubicBezTo>
                      <a:pt x="2732" y="65"/>
                      <a:pt x="2763" y="113"/>
                      <a:pt x="2752" y="162"/>
                    </a:cubicBezTo>
                    <a:cubicBezTo>
                      <a:pt x="2740" y="211"/>
                      <a:pt x="2692" y="241"/>
                      <a:pt x="2643" y="230"/>
                    </a:cubicBezTo>
                    <a:cubicBezTo>
                      <a:pt x="2498" y="197"/>
                      <a:pt x="2347" y="181"/>
                      <a:pt x="2196" y="181"/>
                    </a:cubicBezTo>
                    <a:cubicBezTo>
                      <a:pt x="1085" y="181"/>
                      <a:pt x="181" y="1085"/>
                      <a:pt x="181" y="2197"/>
                    </a:cubicBezTo>
                    <a:cubicBezTo>
                      <a:pt x="181" y="3308"/>
                      <a:pt x="1085" y="4212"/>
                      <a:pt x="2196" y="4212"/>
                    </a:cubicBezTo>
                    <a:cubicBezTo>
                      <a:pt x="3307" y="4212"/>
                      <a:pt x="4211" y="3308"/>
                      <a:pt x="4211" y="2197"/>
                    </a:cubicBezTo>
                    <a:cubicBezTo>
                      <a:pt x="4211" y="1452"/>
                      <a:pt x="3804" y="772"/>
                      <a:pt x="3149" y="419"/>
                    </a:cubicBezTo>
                    <a:cubicBezTo>
                      <a:pt x="3105" y="396"/>
                      <a:pt x="3088" y="341"/>
                      <a:pt x="3112" y="297"/>
                    </a:cubicBezTo>
                    <a:cubicBezTo>
                      <a:pt x="3136" y="253"/>
                      <a:pt x="3190" y="236"/>
                      <a:pt x="3233" y="260"/>
                    </a:cubicBezTo>
                    <a:cubicBezTo>
                      <a:pt x="3948" y="644"/>
                      <a:pt x="4392" y="1386"/>
                      <a:pt x="4392" y="2197"/>
                    </a:cubicBezTo>
                    <a:cubicBezTo>
                      <a:pt x="4392" y="3408"/>
                      <a:pt x="3406" y="4393"/>
                      <a:pt x="2196" y="43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grpSp>
          <p:nvGrpSpPr>
            <p:cNvPr id="117" name="Group 13">
              <a:extLst>
                <a:ext uri="{FF2B5EF4-FFF2-40B4-BE49-F238E27FC236}">
                  <a16:creationId xmlns:a16="http://schemas.microsoft.com/office/drawing/2014/main" id="{6005F244-295B-134C-A511-5FE70E3133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0657" y="2335612"/>
              <a:ext cx="1607209" cy="809365"/>
              <a:chOff x="5826125" y="2760663"/>
              <a:chExt cx="1771650" cy="892175"/>
            </a:xfrm>
            <a:solidFill>
              <a:schemeClr val="accent5"/>
            </a:solidFill>
          </p:grpSpPr>
          <p:sp>
            <p:nvSpPr>
              <p:cNvPr id="128" name="Freeform 45">
                <a:extLst>
                  <a:ext uri="{FF2B5EF4-FFF2-40B4-BE49-F238E27FC236}">
                    <a16:creationId xmlns:a16="http://schemas.microsoft.com/office/drawing/2014/main" id="{DE82BDAE-10CB-7E44-BBBB-C907BD9B6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6125" y="2760663"/>
                <a:ext cx="1771650" cy="892175"/>
              </a:xfrm>
              <a:custGeom>
                <a:avLst/>
                <a:gdLst>
                  <a:gd name="T0" fmla="*/ 1706153 w 4923"/>
                  <a:gd name="T1" fmla="*/ 891815 h 2477"/>
                  <a:gd name="T2" fmla="*/ 647770 w 4923"/>
                  <a:gd name="T3" fmla="*/ 891815 h 2477"/>
                  <a:gd name="T4" fmla="*/ 647770 w 4923"/>
                  <a:gd name="T5" fmla="*/ 891815 h 2477"/>
                  <a:gd name="T6" fmla="*/ 615381 w 4923"/>
                  <a:gd name="T7" fmla="*/ 859398 h 2477"/>
                  <a:gd name="T8" fmla="*/ 615381 w 4923"/>
                  <a:gd name="T9" fmla="*/ 859398 h 2477"/>
                  <a:gd name="T10" fmla="*/ 647770 w 4923"/>
                  <a:gd name="T11" fmla="*/ 826622 h 2477"/>
                  <a:gd name="T12" fmla="*/ 1706153 w 4923"/>
                  <a:gd name="T13" fmla="*/ 826622 h 2477"/>
                  <a:gd name="T14" fmla="*/ 1706153 w 4923"/>
                  <a:gd name="T15" fmla="*/ 65193 h 2477"/>
                  <a:gd name="T16" fmla="*/ 65137 w 4923"/>
                  <a:gd name="T17" fmla="*/ 65193 h 2477"/>
                  <a:gd name="T18" fmla="*/ 65137 w 4923"/>
                  <a:gd name="T19" fmla="*/ 497774 h 2477"/>
                  <a:gd name="T20" fmla="*/ 65137 w 4923"/>
                  <a:gd name="T21" fmla="*/ 497774 h 2477"/>
                  <a:gd name="T22" fmla="*/ 32748 w 4923"/>
                  <a:gd name="T23" fmla="*/ 530190 h 2477"/>
                  <a:gd name="T24" fmla="*/ 32748 w 4923"/>
                  <a:gd name="T25" fmla="*/ 530190 h 2477"/>
                  <a:gd name="T26" fmla="*/ 0 w 4923"/>
                  <a:gd name="T27" fmla="*/ 497774 h 2477"/>
                  <a:gd name="T28" fmla="*/ 0 w 4923"/>
                  <a:gd name="T29" fmla="*/ 65193 h 2477"/>
                  <a:gd name="T30" fmla="*/ 0 w 4923"/>
                  <a:gd name="T31" fmla="*/ 65193 h 2477"/>
                  <a:gd name="T32" fmla="*/ 65137 w 4923"/>
                  <a:gd name="T33" fmla="*/ 0 h 2477"/>
                  <a:gd name="T34" fmla="*/ 1706153 w 4923"/>
                  <a:gd name="T35" fmla="*/ 0 h 2477"/>
                  <a:gd name="T36" fmla="*/ 1706153 w 4923"/>
                  <a:gd name="T37" fmla="*/ 0 h 2477"/>
                  <a:gd name="T38" fmla="*/ 1771290 w 4923"/>
                  <a:gd name="T39" fmla="*/ 65193 h 2477"/>
                  <a:gd name="T40" fmla="*/ 1771290 w 4923"/>
                  <a:gd name="T41" fmla="*/ 826622 h 2477"/>
                  <a:gd name="T42" fmla="*/ 1771290 w 4923"/>
                  <a:gd name="T43" fmla="*/ 826622 h 2477"/>
                  <a:gd name="T44" fmla="*/ 1706153 w 4923"/>
                  <a:gd name="T45" fmla="*/ 891815 h 24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923" h="2477">
                    <a:moveTo>
                      <a:pt x="4741" y="2476"/>
                    </a:moveTo>
                    <a:lnTo>
                      <a:pt x="1800" y="2476"/>
                    </a:lnTo>
                    <a:cubicBezTo>
                      <a:pt x="1751" y="2476"/>
                      <a:pt x="1710" y="2436"/>
                      <a:pt x="1710" y="2386"/>
                    </a:cubicBezTo>
                    <a:cubicBezTo>
                      <a:pt x="1710" y="2336"/>
                      <a:pt x="1751" y="2295"/>
                      <a:pt x="1800" y="2295"/>
                    </a:cubicBezTo>
                    <a:lnTo>
                      <a:pt x="4741" y="2295"/>
                    </a:lnTo>
                    <a:lnTo>
                      <a:pt x="4741" y="181"/>
                    </a:lnTo>
                    <a:lnTo>
                      <a:pt x="181" y="181"/>
                    </a:lnTo>
                    <a:lnTo>
                      <a:pt x="181" y="1382"/>
                    </a:lnTo>
                    <a:cubicBezTo>
                      <a:pt x="181" y="1432"/>
                      <a:pt x="141" y="1472"/>
                      <a:pt x="91" y="1472"/>
                    </a:cubicBezTo>
                    <a:cubicBezTo>
                      <a:pt x="41" y="1472"/>
                      <a:pt x="0" y="1432"/>
                      <a:pt x="0" y="1382"/>
                    </a:cubicBezTo>
                    <a:lnTo>
                      <a:pt x="0" y="181"/>
                    </a:lnTo>
                    <a:cubicBezTo>
                      <a:pt x="0" y="82"/>
                      <a:pt x="81" y="0"/>
                      <a:pt x="181" y="0"/>
                    </a:cubicBezTo>
                    <a:lnTo>
                      <a:pt x="4741" y="0"/>
                    </a:lnTo>
                    <a:cubicBezTo>
                      <a:pt x="4841" y="0"/>
                      <a:pt x="4922" y="82"/>
                      <a:pt x="4922" y="181"/>
                    </a:cubicBezTo>
                    <a:lnTo>
                      <a:pt x="4922" y="2295"/>
                    </a:lnTo>
                    <a:cubicBezTo>
                      <a:pt x="4922" y="2395"/>
                      <a:pt x="4841" y="2476"/>
                      <a:pt x="4741" y="247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29" name="Freeform 46">
                <a:extLst>
                  <a:ext uri="{FF2B5EF4-FFF2-40B4-BE49-F238E27FC236}">
                    <a16:creationId xmlns:a16="http://schemas.microsoft.com/office/drawing/2014/main" id="{F76B2DF7-06CF-E44D-BF1A-001AC21C2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7588" y="2955925"/>
                <a:ext cx="923925" cy="85725"/>
              </a:xfrm>
              <a:custGeom>
                <a:avLst/>
                <a:gdLst>
                  <a:gd name="T0" fmla="*/ 923565 w 2565"/>
                  <a:gd name="T1" fmla="*/ 69156 h 238"/>
                  <a:gd name="T2" fmla="*/ 923565 w 2565"/>
                  <a:gd name="T3" fmla="*/ 69156 h 238"/>
                  <a:gd name="T4" fmla="*/ 907356 w 2565"/>
                  <a:gd name="T5" fmla="*/ 85365 h 238"/>
                  <a:gd name="T6" fmla="*/ 16209 w 2565"/>
                  <a:gd name="T7" fmla="*/ 85365 h 238"/>
                  <a:gd name="T8" fmla="*/ 16209 w 2565"/>
                  <a:gd name="T9" fmla="*/ 85365 h 238"/>
                  <a:gd name="T10" fmla="*/ 0 w 2565"/>
                  <a:gd name="T11" fmla="*/ 69156 h 238"/>
                  <a:gd name="T12" fmla="*/ 0 w 2565"/>
                  <a:gd name="T13" fmla="*/ 16209 h 238"/>
                  <a:gd name="T14" fmla="*/ 0 w 2565"/>
                  <a:gd name="T15" fmla="*/ 16209 h 238"/>
                  <a:gd name="T16" fmla="*/ 16209 w 2565"/>
                  <a:gd name="T17" fmla="*/ 0 h 238"/>
                  <a:gd name="T18" fmla="*/ 907356 w 2565"/>
                  <a:gd name="T19" fmla="*/ 0 h 238"/>
                  <a:gd name="T20" fmla="*/ 907356 w 2565"/>
                  <a:gd name="T21" fmla="*/ 0 h 238"/>
                  <a:gd name="T22" fmla="*/ 923565 w 2565"/>
                  <a:gd name="T23" fmla="*/ 16209 h 238"/>
                  <a:gd name="T24" fmla="*/ 923565 w 2565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65" h="238">
                    <a:moveTo>
                      <a:pt x="2564" y="192"/>
                    </a:moveTo>
                    <a:lnTo>
                      <a:pt x="2564" y="192"/>
                    </a:lnTo>
                    <a:cubicBezTo>
                      <a:pt x="2564" y="216"/>
                      <a:pt x="2543" y="237"/>
                      <a:pt x="2519" y="237"/>
                    </a:cubicBezTo>
                    <a:lnTo>
                      <a:pt x="45" y="237"/>
                    </a:lnTo>
                    <a:cubicBezTo>
                      <a:pt x="21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1" y="0"/>
                      <a:pt x="45" y="0"/>
                    </a:cubicBezTo>
                    <a:lnTo>
                      <a:pt x="2519" y="0"/>
                    </a:lnTo>
                    <a:cubicBezTo>
                      <a:pt x="2543" y="0"/>
                      <a:pt x="2564" y="21"/>
                      <a:pt x="2564" y="45"/>
                    </a:cubicBezTo>
                    <a:lnTo>
                      <a:pt x="2564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30" name="Freeform 47">
                <a:extLst>
                  <a:ext uri="{FF2B5EF4-FFF2-40B4-BE49-F238E27FC236}">
                    <a16:creationId xmlns:a16="http://schemas.microsoft.com/office/drawing/2014/main" id="{9FDBAE6C-0A8F-144C-B5E2-7E1714490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0725" y="2955925"/>
                <a:ext cx="257175" cy="85725"/>
              </a:xfrm>
              <a:custGeom>
                <a:avLst/>
                <a:gdLst>
                  <a:gd name="T0" fmla="*/ 256815 w 714"/>
                  <a:gd name="T1" fmla="*/ 69156 h 238"/>
                  <a:gd name="T2" fmla="*/ 256815 w 714"/>
                  <a:gd name="T3" fmla="*/ 69156 h 238"/>
                  <a:gd name="T4" fmla="*/ 240606 w 714"/>
                  <a:gd name="T5" fmla="*/ 85365 h 238"/>
                  <a:gd name="T6" fmla="*/ 16209 w 714"/>
                  <a:gd name="T7" fmla="*/ 85365 h 238"/>
                  <a:gd name="T8" fmla="*/ 16209 w 714"/>
                  <a:gd name="T9" fmla="*/ 85365 h 238"/>
                  <a:gd name="T10" fmla="*/ 0 w 714"/>
                  <a:gd name="T11" fmla="*/ 69156 h 238"/>
                  <a:gd name="T12" fmla="*/ 0 w 714"/>
                  <a:gd name="T13" fmla="*/ 16209 h 238"/>
                  <a:gd name="T14" fmla="*/ 0 w 714"/>
                  <a:gd name="T15" fmla="*/ 16209 h 238"/>
                  <a:gd name="T16" fmla="*/ 16209 w 714"/>
                  <a:gd name="T17" fmla="*/ 0 h 238"/>
                  <a:gd name="T18" fmla="*/ 240606 w 714"/>
                  <a:gd name="T19" fmla="*/ 0 h 238"/>
                  <a:gd name="T20" fmla="*/ 240606 w 714"/>
                  <a:gd name="T21" fmla="*/ 0 h 238"/>
                  <a:gd name="T22" fmla="*/ 256815 w 714"/>
                  <a:gd name="T23" fmla="*/ 16209 h 238"/>
                  <a:gd name="T24" fmla="*/ 256815 w 714"/>
                  <a:gd name="T25" fmla="*/ 69156 h 2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14" h="238">
                    <a:moveTo>
                      <a:pt x="713" y="192"/>
                    </a:moveTo>
                    <a:lnTo>
                      <a:pt x="713" y="192"/>
                    </a:lnTo>
                    <a:cubicBezTo>
                      <a:pt x="713" y="216"/>
                      <a:pt x="693" y="237"/>
                      <a:pt x="668" y="237"/>
                    </a:cubicBezTo>
                    <a:lnTo>
                      <a:pt x="45" y="237"/>
                    </a:lnTo>
                    <a:cubicBezTo>
                      <a:pt x="20" y="237"/>
                      <a:pt x="0" y="216"/>
                      <a:pt x="0" y="192"/>
                    </a:cubicBezTo>
                    <a:lnTo>
                      <a:pt x="0" y="45"/>
                    </a:lnTo>
                    <a:cubicBezTo>
                      <a:pt x="0" y="21"/>
                      <a:pt x="20" y="0"/>
                      <a:pt x="45" y="0"/>
                    </a:cubicBezTo>
                    <a:lnTo>
                      <a:pt x="668" y="0"/>
                    </a:lnTo>
                    <a:cubicBezTo>
                      <a:pt x="693" y="0"/>
                      <a:pt x="713" y="21"/>
                      <a:pt x="713" y="45"/>
                    </a:cubicBezTo>
                    <a:lnTo>
                      <a:pt x="713" y="1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31" name="Freeform 48">
                <a:extLst>
                  <a:ext uri="{FF2B5EF4-FFF2-40B4-BE49-F238E27FC236}">
                    <a16:creationId xmlns:a16="http://schemas.microsoft.com/office/drawing/2014/main" id="{81868E14-3A6A-D04C-8066-452B8F72C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217863"/>
                <a:ext cx="1219200" cy="34925"/>
              </a:xfrm>
              <a:custGeom>
                <a:avLst/>
                <a:gdLst>
                  <a:gd name="T0" fmla="*/ 1218840 w 3388"/>
                  <a:gd name="T1" fmla="*/ 18190 h 96"/>
                  <a:gd name="T2" fmla="*/ 1218840 w 3388"/>
                  <a:gd name="T3" fmla="*/ 18190 h 96"/>
                  <a:gd name="T4" fmla="*/ 1202647 w 3388"/>
                  <a:gd name="T5" fmla="*/ 34561 h 96"/>
                  <a:gd name="T6" fmla="*/ 16194 w 3388"/>
                  <a:gd name="T7" fmla="*/ 34561 h 96"/>
                  <a:gd name="T8" fmla="*/ 16194 w 3388"/>
                  <a:gd name="T9" fmla="*/ 34561 h 96"/>
                  <a:gd name="T10" fmla="*/ 0 w 3388"/>
                  <a:gd name="T11" fmla="*/ 18190 h 96"/>
                  <a:gd name="T12" fmla="*/ 0 w 3388"/>
                  <a:gd name="T13" fmla="*/ 16371 h 96"/>
                  <a:gd name="T14" fmla="*/ 0 w 3388"/>
                  <a:gd name="T15" fmla="*/ 16371 h 96"/>
                  <a:gd name="T16" fmla="*/ 16194 w 3388"/>
                  <a:gd name="T17" fmla="*/ 0 h 96"/>
                  <a:gd name="T18" fmla="*/ 1202647 w 3388"/>
                  <a:gd name="T19" fmla="*/ 0 h 96"/>
                  <a:gd name="T20" fmla="*/ 1202647 w 3388"/>
                  <a:gd name="T21" fmla="*/ 0 h 96"/>
                  <a:gd name="T22" fmla="*/ 1218840 w 3388"/>
                  <a:gd name="T23" fmla="*/ 16371 h 96"/>
                  <a:gd name="T24" fmla="*/ 1218840 w 3388"/>
                  <a:gd name="T25" fmla="*/ 18190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6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5"/>
                      <a:pt x="3367" y="95"/>
                      <a:pt x="3342" y="95"/>
                    </a:cubicBezTo>
                    <a:lnTo>
                      <a:pt x="45" y="95"/>
                    </a:lnTo>
                    <a:cubicBezTo>
                      <a:pt x="20" y="95"/>
                      <a:pt x="0" y="75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32" name="Freeform 49">
                <a:extLst>
                  <a:ext uri="{FF2B5EF4-FFF2-40B4-BE49-F238E27FC236}">
                    <a16:creationId xmlns:a16="http://schemas.microsoft.com/office/drawing/2014/main" id="{8D0497B4-FDFD-8348-90A7-D4533516E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144838"/>
                <a:ext cx="1219200" cy="34925"/>
              </a:xfrm>
              <a:custGeom>
                <a:avLst/>
                <a:gdLst>
                  <a:gd name="T0" fmla="*/ 1218840 w 3388"/>
                  <a:gd name="T1" fmla="*/ 18003 h 97"/>
                  <a:gd name="T2" fmla="*/ 1218840 w 3388"/>
                  <a:gd name="T3" fmla="*/ 18003 h 97"/>
                  <a:gd name="T4" fmla="*/ 1202647 w 3388"/>
                  <a:gd name="T5" fmla="*/ 34565 h 97"/>
                  <a:gd name="T6" fmla="*/ 16194 w 3388"/>
                  <a:gd name="T7" fmla="*/ 34565 h 97"/>
                  <a:gd name="T8" fmla="*/ 16194 w 3388"/>
                  <a:gd name="T9" fmla="*/ 34565 h 97"/>
                  <a:gd name="T10" fmla="*/ 0 w 3388"/>
                  <a:gd name="T11" fmla="*/ 18003 h 97"/>
                  <a:gd name="T12" fmla="*/ 0 w 3388"/>
                  <a:gd name="T13" fmla="*/ 16202 h 97"/>
                  <a:gd name="T14" fmla="*/ 0 w 3388"/>
                  <a:gd name="T15" fmla="*/ 16202 h 97"/>
                  <a:gd name="T16" fmla="*/ 16194 w 3388"/>
                  <a:gd name="T17" fmla="*/ 0 h 97"/>
                  <a:gd name="T18" fmla="*/ 1202647 w 3388"/>
                  <a:gd name="T19" fmla="*/ 0 h 97"/>
                  <a:gd name="T20" fmla="*/ 1202647 w 3388"/>
                  <a:gd name="T21" fmla="*/ 0 h 97"/>
                  <a:gd name="T22" fmla="*/ 1218840 w 3388"/>
                  <a:gd name="T23" fmla="*/ 16202 h 97"/>
                  <a:gd name="T24" fmla="*/ 1218840 w 3388"/>
                  <a:gd name="T25" fmla="*/ 18003 h 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88" h="97">
                    <a:moveTo>
                      <a:pt x="3387" y="50"/>
                    </a:moveTo>
                    <a:lnTo>
                      <a:pt x="3387" y="50"/>
                    </a:lnTo>
                    <a:cubicBezTo>
                      <a:pt x="3387" y="76"/>
                      <a:pt x="3367" y="96"/>
                      <a:pt x="3342" y="96"/>
                    </a:cubicBezTo>
                    <a:lnTo>
                      <a:pt x="45" y="96"/>
                    </a:lnTo>
                    <a:cubicBezTo>
                      <a:pt x="20" y="96"/>
                      <a:pt x="0" y="76"/>
                      <a:pt x="0" y="50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5" y="0"/>
                    </a:cubicBezTo>
                    <a:lnTo>
                      <a:pt x="3342" y="0"/>
                    </a:lnTo>
                    <a:cubicBezTo>
                      <a:pt x="3367" y="0"/>
                      <a:pt x="3387" y="20"/>
                      <a:pt x="3387" y="45"/>
                    </a:cubicBezTo>
                    <a:lnTo>
                      <a:pt x="3387" y="5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33" name="Freeform 50">
                <a:extLst>
                  <a:ext uri="{FF2B5EF4-FFF2-40B4-BE49-F238E27FC236}">
                    <a16:creationId xmlns:a16="http://schemas.microsoft.com/office/drawing/2014/main" id="{AACC0D3A-FF34-9C4B-BB6E-8EDC7F735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5150" y="3471863"/>
                <a:ext cx="504825" cy="33337"/>
              </a:xfrm>
              <a:custGeom>
                <a:avLst/>
                <a:gdLst>
                  <a:gd name="T0" fmla="*/ 488273 w 1403"/>
                  <a:gd name="T1" fmla="*/ 32975 h 92"/>
                  <a:gd name="T2" fmla="*/ 15832 w 1403"/>
                  <a:gd name="T3" fmla="*/ 32975 h 92"/>
                  <a:gd name="T4" fmla="*/ 15832 w 1403"/>
                  <a:gd name="T5" fmla="*/ 32975 h 92"/>
                  <a:gd name="T6" fmla="*/ 0 w 1403"/>
                  <a:gd name="T7" fmla="*/ 16669 h 92"/>
                  <a:gd name="T8" fmla="*/ 0 w 1403"/>
                  <a:gd name="T9" fmla="*/ 16669 h 92"/>
                  <a:gd name="T10" fmla="*/ 15832 w 1403"/>
                  <a:gd name="T11" fmla="*/ 0 h 92"/>
                  <a:gd name="T12" fmla="*/ 488273 w 1403"/>
                  <a:gd name="T13" fmla="*/ 0 h 92"/>
                  <a:gd name="T14" fmla="*/ 488273 w 1403"/>
                  <a:gd name="T15" fmla="*/ 0 h 92"/>
                  <a:gd name="T16" fmla="*/ 504465 w 1403"/>
                  <a:gd name="T17" fmla="*/ 16669 h 92"/>
                  <a:gd name="T18" fmla="*/ 504465 w 1403"/>
                  <a:gd name="T19" fmla="*/ 16669 h 92"/>
                  <a:gd name="T20" fmla="*/ 488273 w 1403"/>
                  <a:gd name="T21" fmla="*/ 32975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3" h="92">
                    <a:moveTo>
                      <a:pt x="1357" y="91"/>
                    </a:moveTo>
                    <a:lnTo>
                      <a:pt x="44" y="91"/>
                    </a:lnTo>
                    <a:cubicBezTo>
                      <a:pt x="20" y="91"/>
                      <a:pt x="0" y="70"/>
                      <a:pt x="0" y="46"/>
                    </a:cubicBezTo>
                    <a:cubicBezTo>
                      <a:pt x="0" y="20"/>
                      <a:pt x="20" y="0"/>
                      <a:pt x="44" y="0"/>
                    </a:cubicBezTo>
                    <a:lnTo>
                      <a:pt x="1357" y="0"/>
                    </a:lnTo>
                    <a:cubicBezTo>
                      <a:pt x="1382" y="0"/>
                      <a:pt x="1402" y="20"/>
                      <a:pt x="1402" y="46"/>
                    </a:cubicBezTo>
                    <a:cubicBezTo>
                      <a:pt x="1402" y="70"/>
                      <a:pt x="1382" y="91"/>
                      <a:pt x="1357" y="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  <p:sp>
          <p:nvSpPr>
            <p:cNvPr id="118" name="Freeform 52">
              <a:extLst>
                <a:ext uri="{FF2B5EF4-FFF2-40B4-BE49-F238E27FC236}">
                  <a16:creationId xmlns:a16="http://schemas.microsoft.com/office/drawing/2014/main" id="{257E9445-BCF9-2343-ABCF-8E986E40B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6007" y="3373960"/>
              <a:ext cx="1337901" cy="1176604"/>
            </a:xfrm>
            <a:custGeom>
              <a:avLst/>
              <a:gdLst>
                <a:gd name="T0" fmla="*/ 519327 w 4095"/>
                <a:gd name="T1" fmla="*/ 752916 h 3602"/>
                <a:gd name="T2" fmla="*/ 737214 w 4095"/>
                <a:gd name="T3" fmla="*/ 971121 h 3602"/>
                <a:gd name="T4" fmla="*/ 737214 w 4095"/>
                <a:gd name="T5" fmla="*/ 535071 h 3602"/>
                <a:gd name="T6" fmla="*/ 454141 w 4095"/>
                <a:gd name="T7" fmla="*/ 752916 h 3602"/>
                <a:gd name="T8" fmla="*/ 737214 w 4095"/>
                <a:gd name="T9" fmla="*/ 469897 h 3602"/>
                <a:gd name="T10" fmla="*/ 737214 w 4095"/>
                <a:gd name="T11" fmla="*/ 1035934 h 3602"/>
                <a:gd name="T12" fmla="*/ 1212603 w 4095"/>
                <a:gd name="T13" fmla="*/ 1268902 h 3602"/>
                <a:gd name="T14" fmla="*/ 1240335 w 4095"/>
                <a:gd name="T15" fmla="*/ 1232175 h 3602"/>
                <a:gd name="T16" fmla="*/ 1401319 w 4095"/>
                <a:gd name="T17" fmla="*/ 978322 h 3602"/>
                <a:gd name="T18" fmla="*/ 1388714 w 4095"/>
                <a:gd name="T19" fmla="*/ 931512 h 3602"/>
                <a:gd name="T20" fmla="*/ 1255821 w 4095"/>
                <a:gd name="T21" fmla="*/ 831052 h 3602"/>
                <a:gd name="T22" fmla="*/ 1261943 w 4095"/>
                <a:gd name="T23" fmla="*/ 752916 h 3602"/>
                <a:gd name="T24" fmla="*/ 1272027 w 4095"/>
                <a:gd name="T25" fmla="*/ 641653 h 3602"/>
                <a:gd name="T26" fmla="*/ 1404560 w 4095"/>
                <a:gd name="T27" fmla="*/ 553434 h 3602"/>
                <a:gd name="T28" fmla="*/ 1264824 w 4095"/>
                <a:gd name="T29" fmla="*/ 290580 h 3602"/>
                <a:gd name="T30" fmla="*/ 1100599 w 4095"/>
                <a:gd name="T31" fmla="*/ 345671 h 3602"/>
                <a:gd name="T32" fmla="*/ 1064224 w 4095"/>
                <a:gd name="T33" fmla="*/ 342791 h 3602"/>
                <a:gd name="T34" fmla="*/ 908282 w 4095"/>
                <a:gd name="T35" fmla="*/ 234408 h 3602"/>
                <a:gd name="T36" fmla="*/ 873708 w 4095"/>
                <a:gd name="T37" fmla="*/ 65173 h 3602"/>
                <a:gd name="T38" fmla="*/ 566146 w 4095"/>
                <a:gd name="T39" fmla="*/ 99381 h 3602"/>
                <a:gd name="T40" fmla="*/ 545618 w 4095"/>
                <a:gd name="T41" fmla="*/ 264655 h 3602"/>
                <a:gd name="T42" fmla="*/ 410204 w 4095"/>
                <a:gd name="T43" fmla="*/ 342791 h 3602"/>
                <a:gd name="T44" fmla="*/ 256422 w 4095"/>
                <a:gd name="T45" fmla="*/ 277977 h 3602"/>
                <a:gd name="T46" fmla="*/ 73109 w 4095"/>
                <a:gd name="T47" fmla="*/ 527509 h 3602"/>
                <a:gd name="T48" fmla="*/ 85714 w 4095"/>
                <a:gd name="T49" fmla="*/ 573959 h 3602"/>
                <a:gd name="T50" fmla="*/ 218607 w 4095"/>
                <a:gd name="T51" fmla="*/ 674419 h 3602"/>
                <a:gd name="T52" fmla="*/ 212485 w 4095"/>
                <a:gd name="T53" fmla="*/ 752916 h 3602"/>
                <a:gd name="T54" fmla="*/ 202761 w 4095"/>
                <a:gd name="T55" fmla="*/ 864179 h 3602"/>
                <a:gd name="T56" fmla="*/ 69868 w 4095"/>
                <a:gd name="T57" fmla="*/ 952397 h 3602"/>
                <a:gd name="T58" fmla="*/ 145858 w 4095"/>
                <a:gd name="T59" fmla="*/ 1104708 h 3602"/>
                <a:gd name="T60" fmla="*/ 133973 w 4095"/>
                <a:gd name="T61" fmla="*/ 1148997 h 3602"/>
                <a:gd name="T62" fmla="*/ 16567 w 4095"/>
                <a:gd name="T63" fmla="*/ 1011089 h 3602"/>
                <a:gd name="T64" fmla="*/ 52941 w 4095"/>
                <a:gd name="T65" fmla="*/ 875341 h 3602"/>
                <a:gd name="T66" fmla="*/ 147659 w 4095"/>
                <a:gd name="T67" fmla="*/ 752916 h 3602"/>
                <a:gd name="T68" fmla="*/ 52941 w 4095"/>
                <a:gd name="T69" fmla="*/ 630490 h 3602"/>
                <a:gd name="T70" fmla="*/ 6843 w 4095"/>
                <a:gd name="T71" fmla="*/ 569998 h 3602"/>
                <a:gd name="T72" fmla="*/ 153421 w 4095"/>
                <a:gd name="T73" fmla="*/ 258173 h 3602"/>
                <a:gd name="T74" fmla="*/ 387154 w 4095"/>
                <a:gd name="T75" fmla="*/ 278338 h 3602"/>
                <a:gd name="T76" fmla="*/ 500960 w 4095"/>
                <a:gd name="T77" fmla="*/ 99381 h 3602"/>
                <a:gd name="T78" fmla="*/ 873708 w 4095"/>
                <a:gd name="T79" fmla="*/ 0 h 3602"/>
                <a:gd name="T80" fmla="*/ 973468 w 4095"/>
                <a:gd name="T81" fmla="*/ 212444 h 3602"/>
                <a:gd name="T82" fmla="*/ 1185233 w 4095"/>
                <a:gd name="T83" fmla="*/ 221806 h 3602"/>
                <a:gd name="T84" fmla="*/ 1457861 w 4095"/>
                <a:gd name="T85" fmla="*/ 494742 h 3602"/>
                <a:gd name="T86" fmla="*/ 1421487 w 4095"/>
                <a:gd name="T87" fmla="*/ 630490 h 3602"/>
                <a:gd name="T88" fmla="*/ 1326769 w 4095"/>
                <a:gd name="T89" fmla="*/ 752916 h 3602"/>
                <a:gd name="T90" fmla="*/ 1421487 w 4095"/>
                <a:gd name="T91" fmla="*/ 875341 h 3602"/>
                <a:gd name="T92" fmla="*/ 1467585 w 4095"/>
                <a:gd name="T93" fmla="*/ 935833 h 3602"/>
                <a:gd name="T94" fmla="*/ 1321007 w 4095"/>
                <a:gd name="T95" fmla="*/ 1248018 h 3602"/>
                <a:gd name="T96" fmla="*/ 1244656 w 4095"/>
                <a:gd name="T97" fmla="*/ 1296628 h 36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95" h="3602">
                  <a:moveTo>
                    <a:pt x="2047" y="1486"/>
                  </a:moveTo>
                  <a:lnTo>
                    <a:pt x="2047" y="1486"/>
                  </a:lnTo>
                  <a:cubicBezTo>
                    <a:pt x="1713" y="1486"/>
                    <a:pt x="1442" y="1757"/>
                    <a:pt x="1442" y="2091"/>
                  </a:cubicBezTo>
                  <a:cubicBezTo>
                    <a:pt x="1442" y="2425"/>
                    <a:pt x="1713" y="2697"/>
                    <a:pt x="2047" y="2697"/>
                  </a:cubicBezTo>
                  <a:cubicBezTo>
                    <a:pt x="2381" y="2697"/>
                    <a:pt x="2653" y="2425"/>
                    <a:pt x="2653" y="2091"/>
                  </a:cubicBezTo>
                  <a:cubicBezTo>
                    <a:pt x="2653" y="1757"/>
                    <a:pt x="2381" y="1486"/>
                    <a:pt x="2047" y="1486"/>
                  </a:cubicBezTo>
                  <a:close/>
                  <a:moveTo>
                    <a:pt x="2047" y="2877"/>
                  </a:moveTo>
                  <a:lnTo>
                    <a:pt x="2047" y="2877"/>
                  </a:lnTo>
                  <a:cubicBezTo>
                    <a:pt x="1613" y="2877"/>
                    <a:pt x="1261" y="2525"/>
                    <a:pt x="1261" y="2091"/>
                  </a:cubicBezTo>
                  <a:cubicBezTo>
                    <a:pt x="1261" y="1657"/>
                    <a:pt x="1613" y="1305"/>
                    <a:pt x="2047" y="1305"/>
                  </a:cubicBezTo>
                  <a:cubicBezTo>
                    <a:pt x="2481" y="1305"/>
                    <a:pt x="2833" y="1657"/>
                    <a:pt x="2833" y="2091"/>
                  </a:cubicBezTo>
                  <a:cubicBezTo>
                    <a:pt x="2833" y="2525"/>
                    <a:pt x="2481" y="2877"/>
                    <a:pt x="2047" y="2877"/>
                  </a:cubicBezTo>
                  <a:close/>
                  <a:moveTo>
                    <a:pt x="3456" y="3601"/>
                  </a:moveTo>
                  <a:lnTo>
                    <a:pt x="3456" y="3601"/>
                  </a:lnTo>
                  <a:cubicBezTo>
                    <a:pt x="3412" y="3601"/>
                    <a:pt x="3374" y="3569"/>
                    <a:pt x="3367" y="3524"/>
                  </a:cubicBezTo>
                  <a:cubicBezTo>
                    <a:pt x="3360" y="3475"/>
                    <a:pt x="3394" y="3429"/>
                    <a:pt x="3444" y="3422"/>
                  </a:cubicBezTo>
                  <a:cubicBezTo>
                    <a:pt x="3472" y="3417"/>
                    <a:pt x="3497" y="3400"/>
                    <a:pt x="3512" y="3375"/>
                  </a:cubicBezTo>
                  <a:lnTo>
                    <a:pt x="3891" y="2717"/>
                  </a:lnTo>
                  <a:cubicBezTo>
                    <a:pt x="3904" y="2696"/>
                    <a:pt x="3908" y="2670"/>
                    <a:pt x="3900" y="2645"/>
                  </a:cubicBezTo>
                  <a:cubicBezTo>
                    <a:pt x="3894" y="2620"/>
                    <a:pt x="3879" y="2600"/>
                    <a:pt x="3856" y="2587"/>
                  </a:cubicBezTo>
                  <a:lnTo>
                    <a:pt x="3532" y="2400"/>
                  </a:lnTo>
                  <a:cubicBezTo>
                    <a:pt x="3499" y="2381"/>
                    <a:pt x="3482" y="2345"/>
                    <a:pt x="3487" y="2308"/>
                  </a:cubicBezTo>
                  <a:cubicBezTo>
                    <a:pt x="3498" y="2237"/>
                    <a:pt x="3504" y="2163"/>
                    <a:pt x="3504" y="2091"/>
                  </a:cubicBezTo>
                  <a:cubicBezTo>
                    <a:pt x="3504" y="2018"/>
                    <a:pt x="3498" y="1945"/>
                    <a:pt x="3487" y="1874"/>
                  </a:cubicBezTo>
                  <a:cubicBezTo>
                    <a:pt x="3482" y="1837"/>
                    <a:pt x="3499" y="1801"/>
                    <a:pt x="3532" y="1782"/>
                  </a:cubicBezTo>
                  <a:lnTo>
                    <a:pt x="3856" y="1594"/>
                  </a:lnTo>
                  <a:cubicBezTo>
                    <a:pt x="3879" y="1582"/>
                    <a:pt x="3894" y="1561"/>
                    <a:pt x="3900" y="1537"/>
                  </a:cubicBezTo>
                  <a:cubicBezTo>
                    <a:pt x="3908" y="1512"/>
                    <a:pt x="3904" y="1486"/>
                    <a:pt x="3892" y="1465"/>
                  </a:cubicBezTo>
                  <a:lnTo>
                    <a:pt x="3512" y="807"/>
                  </a:lnTo>
                  <a:cubicBezTo>
                    <a:pt x="3486" y="761"/>
                    <a:pt x="3427" y="746"/>
                    <a:pt x="3382" y="772"/>
                  </a:cubicBezTo>
                  <a:lnTo>
                    <a:pt x="3056" y="960"/>
                  </a:lnTo>
                  <a:cubicBezTo>
                    <a:pt x="3024" y="979"/>
                    <a:pt x="2984" y="975"/>
                    <a:pt x="2955" y="952"/>
                  </a:cubicBezTo>
                  <a:cubicBezTo>
                    <a:pt x="2841" y="861"/>
                    <a:pt x="2715" y="788"/>
                    <a:pt x="2579" y="735"/>
                  </a:cubicBezTo>
                  <a:cubicBezTo>
                    <a:pt x="2544" y="721"/>
                    <a:pt x="2522" y="688"/>
                    <a:pt x="2522" y="651"/>
                  </a:cubicBezTo>
                  <a:lnTo>
                    <a:pt x="2522" y="276"/>
                  </a:lnTo>
                  <a:cubicBezTo>
                    <a:pt x="2522" y="223"/>
                    <a:pt x="2479" y="181"/>
                    <a:pt x="2426" y="181"/>
                  </a:cubicBezTo>
                  <a:lnTo>
                    <a:pt x="1667" y="181"/>
                  </a:lnTo>
                  <a:cubicBezTo>
                    <a:pt x="1615" y="181"/>
                    <a:pt x="1572" y="223"/>
                    <a:pt x="1572" y="276"/>
                  </a:cubicBezTo>
                  <a:lnTo>
                    <a:pt x="1572" y="651"/>
                  </a:lnTo>
                  <a:cubicBezTo>
                    <a:pt x="1572" y="688"/>
                    <a:pt x="1549" y="721"/>
                    <a:pt x="1515" y="735"/>
                  </a:cubicBezTo>
                  <a:cubicBezTo>
                    <a:pt x="1380" y="788"/>
                    <a:pt x="1253" y="861"/>
                    <a:pt x="1139" y="952"/>
                  </a:cubicBezTo>
                  <a:cubicBezTo>
                    <a:pt x="1110" y="975"/>
                    <a:pt x="1069" y="979"/>
                    <a:pt x="1038" y="960"/>
                  </a:cubicBezTo>
                  <a:lnTo>
                    <a:pt x="712" y="772"/>
                  </a:lnTo>
                  <a:cubicBezTo>
                    <a:pt x="667" y="746"/>
                    <a:pt x="609" y="761"/>
                    <a:pt x="582" y="807"/>
                  </a:cubicBezTo>
                  <a:lnTo>
                    <a:pt x="203" y="1465"/>
                  </a:lnTo>
                  <a:cubicBezTo>
                    <a:pt x="190" y="1486"/>
                    <a:pt x="187" y="1511"/>
                    <a:pt x="194" y="1537"/>
                  </a:cubicBezTo>
                  <a:cubicBezTo>
                    <a:pt x="200" y="1561"/>
                    <a:pt x="216" y="1582"/>
                    <a:pt x="238" y="1594"/>
                  </a:cubicBezTo>
                  <a:lnTo>
                    <a:pt x="563" y="1782"/>
                  </a:lnTo>
                  <a:cubicBezTo>
                    <a:pt x="594" y="1801"/>
                    <a:pt x="612" y="1837"/>
                    <a:pt x="607" y="1873"/>
                  </a:cubicBezTo>
                  <a:cubicBezTo>
                    <a:pt x="596" y="1946"/>
                    <a:pt x="590" y="2018"/>
                    <a:pt x="590" y="2091"/>
                  </a:cubicBezTo>
                  <a:cubicBezTo>
                    <a:pt x="590" y="2163"/>
                    <a:pt x="596" y="2236"/>
                    <a:pt x="607" y="2309"/>
                  </a:cubicBezTo>
                  <a:cubicBezTo>
                    <a:pt x="612" y="2345"/>
                    <a:pt x="594" y="2381"/>
                    <a:pt x="563" y="2400"/>
                  </a:cubicBezTo>
                  <a:lnTo>
                    <a:pt x="238" y="2587"/>
                  </a:lnTo>
                  <a:cubicBezTo>
                    <a:pt x="216" y="2600"/>
                    <a:pt x="200" y="2620"/>
                    <a:pt x="194" y="2645"/>
                  </a:cubicBezTo>
                  <a:cubicBezTo>
                    <a:pt x="187" y="2670"/>
                    <a:pt x="190" y="2696"/>
                    <a:pt x="203" y="2717"/>
                  </a:cubicBezTo>
                  <a:lnTo>
                    <a:pt x="405" y="3068"/>
                  </a:lnTo>
                  <a:cubicBezTo>
                    <a:pt x="430" y="3111"/>
                    <a:pt x="415" y="3167"/>
                    <a:pt x="372" y="3191"/>
                  </a:cubicBezTo>
                  <a:cubicBezTo>
                    <a:pt x="329" y="3217"/>
                    <a:pt x="274" y="3202"/>
                    <a:pt x="248" y="3159"/>
                  </a:cubicBezTo>
                  <a:lnTo>
                    <a:pt x="46" y="2808"/>
                  </a:lnTo>
                  <a:cubicBezTo>
                    <a:pt x="9" y="2744"/>
                    <a:pt x="0" y="2670"/>
                    <a:pt x="19" y="2599"/>
                  </a:cubicBezTo>
                  <a:cubicBezTo>
                    <a:pt x="38" y="2527"/>
                    <a:pt x="83" y="2468"/>
                    <a:pt x="147" y="2431"/>
                  </a:cubicBezTo>
                  <a:lnTo>
                    <a:pt x="420" y="2273"/>
                  </a:lnTo>
                  <a:cubicBezTo>
                    <a:pt x="413" y="2213"/>
                    <a:pt x="410" y="2152"/>
                    <a:pt x="410" y="2091"/>
                  </a:cubicBezTo>
                  <a:cubicBezTo>
                    <a:pt x="410" y="2030"/>
                    <a:pt x="413" y="1969"/>
                    <a:pt x="420" y="1908"/>
                  </a:cubicBezTo>
                  <a:lnTo>
                    <a:pt x="147" y="1751"/>
                  </a:lnTo>
                  <a:cubicBezTo>
                    <a:pt x="84" y="1714"/>
                    <a:pt x="38" y="1655"/>
                    <a:pt x="19" y="1583"/>
                  </a:cubicBezTo>
                  <a:cubicBezTo>
                    <a:pt x="0" y="1512"/>
                    <a:pt x="9" y="1438"/>
                    <a:pt x="46" y="1374"/>
                  </a:cubicBezTo>
                  <a:lnTo>
                    <a:pt x="426" y="717"/>
                  </a:lnTo>
                  <a:cubicBezTo>
                    <a:pt x="502" y="585"/>
                    <a:pt x="671" y="539"/>
                    <a:pt x="803" y="616"/>
                  </a:cubicBezTo>
                  <a:lnTo>
                    <a:pt x="1075" y="773"/>
                  </a:lnTo>
                  <a:cubicBezTo>
                    <a:pt x="1174" y="700"/>
                    <a:pt x="1280" y="639"/>
                    <a:pt x="1391" y="590"/>
                  </a:cubicBezTo>
                  <a:lnTo>
                    <a:pt x="1391" y="276"/>
                  </a:lnTo>
                  <a:cubicBezTo>
                    <a:pt x="1391" y="124"/>
                    <a:pt x="1515" y="0"/>
                    <a:pt x="1667" y="0"/>
                  </a:cubicBezTo>
                  <a:lnTo>
                    <a:pt x="2426" y="0"/>
                  </a:lnTo>
                  <a:cubicBezTo>
                    <a:pt x="2579" y="0"/>
                    <a:pt x="2703" y="124"/>
                    <a:pt x="2703" y="276"/>
                  </a:cubicBezTo>
                  <a:lnTo>
                    <a:pt x="2703" y="590"/>
                  </a:lnTo>
                  <a:cubicBezTo>
                    <a:pt x="2815" y="639"/>
                    <a:pt x="2920" y="700"/>
                    <a:pt x="3018" y="773"/>
                  </a:cubicBezTo>
                  <a:lnTo>
                    <a:pt x="3291" y="616"/>
                  </a:lnTo>
                  <a:cubicBezTo>
                    <a:pt x="3423" y="539"/>
                    <a:pt x="3592" y="585"/>
                    <a:pt x="3668" y="717"/>
                  </a:cubicBezTo>
                  <a:lnTo>
                    <a:pt x="4048" y="1374"/>
                  </a:lnTo>
                  <a:cubicBezTo>
                    <a:pt x="4085" y="1438"/>
                    <a:pt x="4094" y="1512"/>
                    <a:pt x="4075" y="1583"/>
                  </a:cubicBezTo>
                  <a:cubicBezTo>
                    <a:pt x="4056" y="1655"/>
                    <a:pt x="4011" y="1714"/>
                    <a:pt x="3947" y="1751"/>
                  </a:cubicBezTo>
                  <a:lnTo>
                    <a:pt x="3674" y="1908"/>
                  </a:lnTo>
                  <a:cubicBezTo>
                    <a:pt x="3681" y="1969"/>
                    <a:pt x="3684" y="2030"/>
                    <a:pt x="3684" y="2091"/>
                  </a:cubicBezTo>
                  <a:cubicBezTo>
                    <a:pt x="3684" y="2152"/>
                    <a:pt x="3681" y="2213"/>
                    <a:pt x="3674" y="2273"/>
                  </a:cubicBezTo>
                  <a:lnTo>
                    <a:pt x="3947" y="2431"/>
                  </a:lnTo>
                  <a:cubicBezTo>
                    <a:pt x="4010" y="2468"/>
                    <a:pt x="4056" y="2527"/>
                    <a:pt x="4075" y="2599"/>
                  </a:cubicBezTo>
                  <a:cubicBezTo>
                    <a:pt x="4094" y="2670"/>
                    <a:pt x="4085" y="2744"/>
                    <a:pt x="4048" y="2808"/>
                  </a:cubicBezTo>
                  <a:lnTo>
                    <a:pt x="3668" y="3466"/>
                  </a:lnTo>
                  <a:cubicBezTo>
                    <a:pt x="3626" y="3538"/>
                    <a:pt x="3554" y="3587"/>
                    <a:pt x="3470" y="3600"/>
                  </a:cubicBezTo>
                  <a:cubicBezTo>
                    <a:pt x="3466" y="3601"/>
                    <a:pt x="3461" y="3601"/>
                    <a:pt x="3456" y="360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633"/>
            </a:p>
          </p:txBody>
        </p:sp>
        <p:grpSp>
          <p:nvGrpSpPr>
            <p:cNvPr id="119" name="Group 12">
              <a:extLst>
                <a:ext uri="{FF2B5EF4-FFF2-40B4-BE49-F238E27FC236}">
                  <a16:creationId xmlns:a16="http://schemas.microsoft.com/office/drawing/2014/main" id="{542AA421-2C02-EC49-B788-D1765D3B39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235" y="771608"/>
              <a:ext cx="1552483" cy="1202526"/>
              <a:chOff x="3065463" y="1036638"/>
              <a:chExt cx="1711325" cy="1325562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20" name="Freeform 3">
                <a:extLst>
                  <a:ext uri="{FF2B5EF4-FFF2-40B4-BE49-F238E27FC236}">
                    <a16:creationId xmlns:a16="http://schemas.microsoft.com/office/drawing/2014/main" id="{6636F91F-9C88-6949-A383-E1926AF4C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338" y="1706563"/>
                <a:ext cx="166687" cy="422275"/>
              </a:xfrm>
              <a:custGeom>
                <a:avLst/>
                <a:gdLst>
                  <a:gd name="T0" fmla="*/ 100518 w 461"/>
                  <a:gd name="T1" fmla="*/ 29469 h 1175"/>
                  <a:gd name="T2" fmla="*/ 100518 w 461"/>
                  <a:gd name="T3" fmla="*/ 29469 h 1175"/>
                  <a:gd name="T4" fmla="*/ 165964 w 461"/>
                  <a:gd name="T5" fmla="*/ 119675 h 1175"/>
                  <a:gd name="T6" fmla="*/ 165964 w 461"/>
                  <a:gd name="T7" fmla="*/ 129737 h 1175"/>
                  <a:gd name="T8" fmla="*/ 127275 w 461"/>
                  <a:gd name="T9" fmla="*/ 129737 h 1175"/>
                  <a:gd name="T10" fmla="*/ 127275 w 461"/>
                  <a:gd name="T11" fmla="*/ 117159 h 1175"/>
                  <a:gd name="T12" fmla="*/ 127275 w 461"/>
                  <a:gd name="T13" fmla="*/ 117159 h 1175"/>
                  <a:gd name="T14" fmla="*/ 84609 w 461"/>
                  <a:gd name="T15" fmla="*/ 64689 h 1175"/>
                  <a:gd name="T16" fmla="*/ 84609 w 461"/>
                  <a:gd name="T17" fmla="*/ 64689 h 1175"/>
                  <a:gd name="T18" fmla="*/ 42305 w 461"/>
                  <a:gd name="T19" fmla="*/ 117159 h 1175"/>
                  <a:gd name="T20" fmla="*/ 42305 w 461"/>
                  <a:gd name="T21" fmla="*/ 117159 h 1175"/>
                  <a:gd name="T22" fmla="*/ 166325 w 461"/>
                  <a:gd name="T23" fmla="*/ 303319 h 1175"/>
                  <a:gd name="T24" fmla="*/ 166325 w 461"/>
                  <a:gd name="T25" fmla="*/ 303319 h 1175"/>
                  <a:gd name="T26" fmla="*/ 100518 w 461"/>
                  <a:gd name="T27" fmla="*/ 394243 h 1175"/>
                  <a:gd name="T28" fmla="*/ 100518 w 461"/>
                  <a:gd name="T29" fmla="*/ 421916 h 1175"/>
                  <a:gd name="T30" fmla="*/ 66530 w 461"/>
                  <a:gd name="T31" fmla="*/ 421916 h 1175"/>
                  <a:gd name="T32" fmla="*/ 66530 w 461"/>
                  <a:gd name="T33" fmla="*/ 394243 h 1175"/>
                  <a:gd name="T34" fmla="*/ 66530 w 461"/>
                  <a:gd name="T35" fmla="*/ 394243 h 1175"/>
                  <a:gd name="T36" fmla="*/ 0 w 461"/>
                  <a:gd name="T37" fmla="*/ 303319 h 1175"/>
                  <a:gd name="T38" fmla="*/ 0 w 461"/>
                  <a:gd name="T39" fmla="*/ 280678 h 1175"/>
                  <a:gd name="T40" fmla="*/ 38689 w 461"/>
                  <a:gd name="T41" fmla="*/ 280678 h 1175"/>
                  <a:gd name="T42" fmla="*/ 38689 w 461"/>
                  <a:gd name="T43" fmla="*/ 306194 h 1175"/>
                  <a:gd name="T44" fmla="*/ 38689 w 461"/>
                  <a:gd name="T45" fmla="*/ 306194 h 1175"/>
                  <a:gd name="T46" fmla="*/ 82078 w 461"/>
                  <a:gd name="T47" fmla="*/ 357945 h 1175"/>
                  <a:gd name="T48" fmla="*/ 82078 w 461"/>
                  <a:gd name="T49" fmla="*/ 357945 h 1175"/>
                  <a:gd name="T50" fmla="*/ 125106 w 461"/>
                  <a:gd name="T51" fmla="*/ 306194 h 1175"/>
                  <a:gd name="T52" fmla="*/ 125106 w 461"/>
                  <a:gd name="T53" fmla="*/ 306194 h 1175"/>
                  <a:gd name="T54" fmla="*/ 1808 w 461"/>
                  <a:gd name="T55" fmla="*/ 119675 h 1175"/>
                  <a:gd name="T56" fmla="*/ 1808 w 461"/>
                  <a:gd name="T57" fmla="*/ 119675 h 1175"/>
                  <a:gd name="T58" fmla="*/ 66530 w 461"/>
                  <a:gd name="T59" fmla="*/ 29469 h 1175"/>
                  <a:gd name="T60" fmla="*/ 66530 w 461"/>
                  <a:gd name="T61" fmla="*/ 0 h 1175"/>
                  <a:gd name="T62" fmla="*/ 100518 w 461"/>
                  <a:gd name="T63" fmla="*/ 0 h 1175"/>
                  <a:gd name="T64" fmla="*/ 100518 w 461"/>
                  <a:gd name="T65" fmla="*/ 29469 h 11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1" h="1175">
                    <a:moveTo>
                      <a:pt x="278" y="82"/>
                    </a:moveTo>
                    <a:lnTo>
                      <a:pt x="278" y="82"/>
                    </a:lnTo>
                    <a:cubicBezTo>
                      <a:pt x="402" y="100"/>
                      <a:pt x="459" y="196"/>
                      <a:pt x="459" y="333"/>
                    </a:cubicBezTo>
                    <a:lnTo>
                      <a:pt x="459" y="361"/>
                    </a:lnTo>
                    <a:lnTo>
                      <a:pt x="352" y="361"/>
                    </a:lnTo>
                    <a:lnTo>
                      <a:pt x="352" y="326"/>
                    </a:lnTo>
                    <a:cubicBezTo>
                      <a:pt x="352" y="235"/>
                      <a:pt x="316" y="180"/>
                      <a:pt x="234" y="180"/>
                    </a:cubicBezTo>
                    <a:cubicBezTo>
                      <a:pt x="154" y="180"/>
                      <a:pt x="117" y="235"/>
                      <a:pt x="117" y="326"/>
                    </a:cubicBezTo>
                    <a:cubicBezTo>
                      <a:pt x="117" y="555"/>
                      <a:pt x="460" y="557"/>
                      <a:pt x="460" y="844"/>
                    </a:cubicBezTo>
                    <a:cubicBezTo>
                      <a:pt x="460" y="982"/>
                      <a:pt x="402" y="1080"/>
                      <a:pt x="278" y="1097"/>
                    </a:cubicBezTo>
                    <a:lnTo>
                      <a:pt x="278" y="1174"/>
                    </a:lnTo>
                    <a:lnTo>
                      <a:pt x="184" y="1174"/>
                    </a:lnTo>
                    <a:lnTo>
                      <a:pt x="184" y="1097"/>
                    </a:lnTo>
                    <a:cubicBezTo>
                      <a:pt x="58" y="1080"/>
                      <a:pt x="0" y="983"/>
                      <a:pt x="0" y="844"/>
                    </a:cubicBezTo>
                    <a:lnTo>
                      <a:pt x="0" y="781"/>
                    </a:lnTo>
                    <a:lnTo>
                      <a:pt x="107" y="781"/>
                    </a:lnTo>
                    <a:lnTo>
                      <a:pt x="107" y="852"/>
                    </a:lnTo>
                    <a:cubicBezTo>
                      <a:pt x="107" y="944"/>
                      <a:pt x="145" y="996"/>
                      <a:pt x="227" y="996"/>
                    </a:cubicBezTo>
                    <a:cubicBezTo>
                      <a:pt x="310" y="996"/>
                      <a:pt x="346" y="944"/>
                      <a:pt x="346" y="852"/>
                    </a:cubicBezTo>
                    <a:cubicBezTo>
                      <a:pt x="346" y="624"/>
                      <a:pt x="5" y="621"/>
                      <a:pt x="5" y="333"/>
                    </a:cubicBezTo>
                    <a:cubicBezTo>
                      <a:pt x="5" y="193"/>
                      <a:pt x="62" y="101"/>
                      <a:pt x="184" y="82"/>
                    </a:cubicBezTo>
                    <a:lnTo>
                      <a:pt x="184" y="0"/>
                    </a:lnTo>
                    <a:lnTo>
                      <a:pt x="278" y="0"/>
                    </a:lnTo>
                    <a:lnTo>
                      <a:pt x="278" y="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21" name="Freeform 51">
                <a:extLst>
                  <a:ext uri="{FF2B5EF4-FFF2-40B4-BE49-F238E27FC236}">
                    <a16:creationId xmlns:a16="http://schemas.microsoft.com/office/drawing/2014/main" id="{E0DC909D-95E4-6F43-9127-9A644F77A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950" y="1414463"/>
                <a:ext cx="1004888" cy="947737"/>
              </a:xfrm>
              <a:custGeom>
                <a:avLst/>
                <a:gdLst>
                  <a:gd name="T0" fmla="*/ 278315 w 2791"/>
                  <a:gd name="T1" fmla="*/ 947377 h 2634"/>
                  <a:gd name="T2" fmla="*/ 278315 w 2791"/>
                  <a:gd name="T3" fmla="*/ 947377 h 2634"/>
                  <a:gd name="T4" fmla="*/ 262833 w 2791"/>
                  <a:gd name="T5" fmla="*/ 943419 h 2634"/>
                  <a:gd name="T6" fmla="*/ 262833 w 2791"/>
                  <a:gd name="T7" fmla="*/ 943419 h 2634"/>
                  <a:gd name="T8" fmla="*/ 85691 w 2791"/>
                  <a:gd name="T9" fmla="*/ 782585 h 2634"/>
                  <a:gd name="T10" fmla="*/ 85691 w 2791"/>
                  <a:gd name="T11" fmla="*/ 782585 h 2634"/>
                  <a:gd name="T12" fmla="*/ 0 w 2791"/>
                  <a:gd name="T13" fmla="*/ 501934 h 2634"/>
                  <a:gd name="T14" fmla="*/ 0 w 2791"/>
                  <a:gd name="T15" fmla="*/ 501934 h 2634"/>
                  <a:gd name="T16" fmla="*/ 502264 w 2791"/>
                  <a:gd name="T17" fmla="*/ 0 h 2634"/>
                  <a:gd name="T18" fmla="*/ 502264 w 2791"/>
                  <a:gd name="T19" fmla="*/ 0 h 2634"/>
                  <a:gd name="T20" fmla="*/ 1004528 w 2791"/>
                  <a:gd name="T21" fmla="*/ 501934 h 2634"/>
                  <a:gd name="T22" fmla="*/ 1004528 w 2791"/>
                  <a:gd name="T23" fmla="*/ 501934 h 2634"/>
                  <a:gd name="T24" fmla="*/ 964923 w 2791"/>
                  <a:gd name="T25" fmla="*/ 697310 h 2634"/>
                  <a:gd name="T26" fmla="*/ 964923 w 2791"/>
                  <a:gd name="T27" fmla="*/ 697310 h 2634"/>
                  <a:gd name="T28" fmla="*/ 922437 w 2791"/>
                  <a:gd name="T29" fmla="*/ 714581 h 2634"/>
                  <a:gd name="T30" fmla="*/ 922437 w 2791"/>
                  <a:gd name="T31" fmla="*/ 714581 h 2634"/>
                  <a:gd name="T32" fmla="*/ 905155 w 2791"/>
                  <a:gd name="T33" fmla="*/ 672123 h 2634"/>
                  <a:gd name="T34" fmla="*/ 905155 w 2791"/>
                  <a:gd name="T35" fmla="*/ 672123 h 2634"/>
                  <a:gd name="T36" fmla="*/ 939360 w 2791"/>
                  <a:gd name="T37" fmla="*/ 501934 h 2634"/>
                  <a:gd name="T38" fmla="*/ 939360 w 2791"/>
                  <a:gd name="T39" fmla="*/ 501934 h 2634"/>
                  <a:gd name="T40" fmla="*/ 502264 w 2791"/>
                  <a:gd name="T41" fmla="*/ 65125 h 2634"/>
                  <a:gd name="T42" fmla="*/ 502264 w 2791"/>
                  <a:gd name="T43" fmla="*/ 65125 h 2634"/>
                  <a:gd name="T44" fmla="*/ 65168 w 2791"/>
                  <a:gd name="T45" fmla="*/ 501934 h 2634"/>
                  <a:gd name="T46" fmla="*/ 65168 w 2791"/>
                  <a:gd name="T47" fmla="*/ 501934 h 2634"/>
                  <a:gd name="T48" fmla="*/ 139698 w 2791"/>
                  <a:gd name="T49" fmla="*/ 746244 h 2634"/>
                  <a:gd name="T50" fmla="*/ 139698 w 2791"/>
                  <a:gd name="T51" fmla="*/ 746244 h 2634"/>
                  <a:gd name="T52" fmla="*/ 293797 w 2791"/>
                  <a:gd name="T53" fmla="*/ 886210 h 2634"/>
                  <a:gd name="T54" fmla="*/ 293797 w 2791"/>
                  <a:gd name="T55" fmla="*/ 886210 h 2634"/>
                  <a:gd name="T56" fmla="*/ 307119 w 2791"/>
                  <a:gd name="T57" fmla="*/ 930466 h 2634"/>
                  <a:gd name="T58" fmla="*/ 307119 w 2791"/>
                  <a:gd name="T59" fmla="*/ 930466 h 2634"/>
                  <a:gd name="T60" fmla="*/ 278315 w 2791"/>
                  <a:gd name="T61" fmla="*/ 947377 h 26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791" h="2634">
                    <a:moveTo>
                      <a:pt x="773" y="2633"/>
                    </a:moveTo>
                    <a:lnTo>
                      <a:pt x="773" y="2633"/>
                    </a:lnTo>
                    <a:cubicBezTo>
                      <a:pt x="759" y="2633"/>
                      <a:pt x="743" y="2629"/>
                      <a:pt x="730" y="2622"/>
                    </a:cubicBezTo>
                    <a:cubicBezTo>
                      <a:pt x="534" y="2515"/>
                      <a:pt x="363" y="2361"/>
                      <a:pt x="238" y="2175"/>
                    </a:cubicBezTo>
                    <a:cubicBezTo>
                      <a:pt x="82" y="1945"/>
                      <a:pt x="0" y="1675"/>
                      <a:pt x="0" y="1395"/>
                    </a:cubicBezTo>
                    <a:cubicBezTo>
                      <a:pt x="0" y="626"/>
                      <a:pt x="626" y="0"/>
                      <a:pt x="1395" y="0"/>
                    </a:cubicBezTo>
                    <a:cubicBezTo>
                      <a:pt x="2164" y="0"/>
                      <a:pt x="2790" y="626"/>
                      <a:pt x="2790" y="1395"/>
                    </a:cubicBezTo>
                    <a:cubicBezTo>
                      <a:pt x="2790" y="1584"/>
                      <a:pt x="2753" y="1766"/>
                      <a:pt x="2680" y="1938"/>
                    </a:cubicBezTo>
                    <a:cubicBezTo>
                      <a:pt x="2660" y="1984"/>
                      <a:pt x="2608" y="2006"/>
                      <a:pt x="2562" y="1986"/>
                    </a:cubicBezTo>
                    <a:cubicBezTo>
                      <a:pt x="2515" y="1967"/>
                      <a:pt x="2494" y="1914"/>
                      <a:pt x="2514" y="1868"/>
                    </a:cubicBezTo>
                    <a:cubicBezTo>
                      <a:pt x="2577" y="1718"/>
                      <a:pt x="2609" y="1559"/>
                      <a:pt x="2609" y="1395"/>
                    </a:cubicBezTo>
                    <a:cubicBezTo>
                      <a:pt x="2609" y="726"/>
                      <a:pt x="2064" y="181"/>
                      <a:pt x="1395" y="181"/>
                    </a:cubicBezTo>
                    <a:cubicBezTo>
                      <a:pt x="725" y="181"/>
                      <a:pt x="181" y="726"/>
                      <a:pt x="181" y="1395"/>
                    </a:cubicBezTo>
                    <a:cubicBezTo>
                      <a:pt x="181" y="1638"/>
                      <a:pt x="252" y="1873"/>
                      <a:pt x="388" y="2074"/>
                    </a:cubicBezTo>
                    <a:cubicBezTo>
                      <a:pt x="497" y="2236"/>
                      <a:pt x="645" y="2370"/>
                      <a:pt x="816" y="2463"/>
                    </a:cubicBezTo>
                    <a:cubicBezTo>
                      <a:pt x="860" y="2487"/>
                      <a:pt x="876" y="2542"/>
                      <a:pt x="853" y="2586"/>
                    </a:cubicBezTo>
                    <a:cubicBezTo>
                      <a:pt x="836" y="2616"/>
                      <a:pt x="805" y="2633"/>
                      <a:pt x="773" y="263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22" name="Freeform 53">
                <a:extLst>
                  <a:ext uri="{FF2B5EF4-FFF2-40B4-BE49-F238E27FC236}">
                    <a16:creationId xmlns:a16="http://schemas.microsoft.com/office/drawing/2014/main" id="{14756FCD-2A93-0F4C-9D1A-1DF73E16B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263" y="1036638"/>
                <a:ext cx="65087" cy="288925"/>
              </a:xfrm>
              <a:custGeom>
                <a:avLst/>
                <a:gdLst>
                  <a:gd name="T0" fmla="*/ 32544 w 182"/>
                  <a:gd name="T1" fmla="*/ 288566 h 804"/>
                  <a:gd name="T2" fmla="*/ 32544 w 182"/>
                  <a:gd name="T3" fmla="*/ 288566 h 804"/>
                  <a:gd name="T4" fmla="*/ 0 w 182"/>
                  <a:gd name="T5" fmla="*/ 256223 h 804"/>
                  <a:gd name="T6" fmla="*/ 0 w 182"/>
                  <a:gd name="T7" fmla="*/ 32342 h 804"/>
                  <a:gd name="T8" fmla="*/ 0 w 182"/>
                  <a:gd name="T9" fmla="*/ 32342 h 804"/>
                  <a:gd name="T10" fmla="*/ 32544 w 182"/>
                  <a:gd name="T11" fmla="*/ 0 h 804"/>
                  <a:gd name="T12" fmla="*/ 32544 w 182"/>
                  <a:gd name="T13" fmla="*/ 0 h 804"/>
                  <a:gd name="T14" fmla="*/ 64729 w 182"/>
                  <a:gd name="T15" fmla="*/ 32342 h 804"/>
                  <a:gd name="T16" fmla="*/ 64729 w 182"/>
                  <a:gd name="T17" fmla="*/ 256223 h 804"/>
                  <a:gd name="T18" fmla="*/ 64729 w 182"/>
                  <a:gd name="T19" fmla="*/ 256223 h 804"/>
                  <a:gd name="T20" fmla="*/ 32544 w 182"/>
                  <a:gd name="T21" fmla="*/ 288566 h 8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2" h="804">
                    <a:moveTo>
                      <a:pt x="91" y="803"/>
                    </a:moveTo>
                    <a:lnTo>
                      <a:pt x="91" y="803"/>
                    </a:lnTo>
                    <a:cubicBezTo>
                      <a:pt x="41" y="803"/>
                      <a:pt x="0" y="763"/>
                      <a:pt x="0" y="713"/>
                    </a:cubicBezTo>
                    <a:lnTo>
                      <a:pt x="0" y="90"/>
                    </a:ln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0"/>
                    </a:cubicBezTo>
                    <a:lnTo>
                      <a:pt x="181" y="713"/>
                    </a:lnTo>
                    <a:cubicBezTo>
                      <a:pt x="181" y="763"/>
                      <a:pt x="141" y="803"/>
                      <a:pt x="91" y="8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23" name="Freeform 54">
                <a:extLst>
                  <a:ext uri="{FF2B5EF4-FFF2-40B4-BE49-F238E27FC236}">
                    <a16:creationId xmlns:a16="http://schemas.microsoft.com/office/drawing/2014/main" id="{C87E8037-F7F5-1646-99F9-8376D69AE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0263" y="1204913"/>
                <a:ext cx="206375" cy="250825"/>
              </a:xfrm>
              <a:custGeom>
                <a:avLst/>
                <a:gdLst>
                  <a:gd name="T0" fmla="*/ 168852 w 572"/>
                  <a:gd name="T1" fmla="*/ 250465 h 697"/>
                  <a:gd name="T2" fmla="*/ 168852 w 572"/>
                  <a:gd name="T3" fmla="*/ 250465 h 697"/>
                  <a:gd name="T4" fmla="*/ 142514 w 572"/>
                  <a:gd name="T5" fmla="*/ 237150 h 697"/>
                  <a:gd name="T6" fmla="*/ 10824 w 572"/>
                  <a:gd name="T7" fmla="*/ 56139 h 697"/>
                  <a:gd name="T8" fmla="*/ 10824 w 572"/>
                  <a:gd name="T9" fmla="*/ 56139 h 697"/>
                  <a:gd name="T10" fmla="*/ 17679 w 572"/>
                  <a:gd name="T11" fmla="*/ 10796 h 697"/>
                  <a:gd name="T12" fmla="*/ 17679 w 572"/>
                  <a:gd name="T13" fmla="*/ 10796 h 697"/>
                  <a:gd name="T14" fmla="*/ 63500 w 572"/>
                  <a:gd name="T15" fmla="*/ 17993 h 697"/>
                  <a:gd name="T16" fmla="*/ 195551 w 572"/>
                  <a:gd name="T17" fmla="*/ 198645 h 697"/>
                  <a:gd name="T18" fmla="*/ 195551 w 572"/>
                  <a:gd name="T19" fmla="*/ 198645 h 697"/>
                  <a:gd name="T20" fmla="*/ 188335 w 572"/>
                  <a:gd name="T21" fmla="*/ 244347 h 697"/>
                  <a:gd name="T22" fmla="*/ 188335 w 572"/>
                  <a:gd name="T23" fmla="*/ 244347 h 697"/>
                  <a:gd name="T24" fmla="*/ 168852 w 572"/>
                  <a:gd name="T25" fmla="*/ 250465 h 6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7">
                    <a:moveTo>
                      <a:pt x="468" y="696"/>
                    </a:moveTo>
                    <a:lnTo>
                      <a:pt x="468" y="696"/>
                    </a:lnTo>
                    <a:cubicBezTo>
                      <a:pt x="441" y="696"/>
                      <a:pt x="413" y="683"/>
                      <a:pt x="395" y="659"/>
                    </a:cubicBezTo>
                    <a:lnTo>
                      <a:pt x="30" y="156"/>
                    </a:lnTo>
                    <a:cubicBezTo>
                      <a:pt x="0" y="115"/>
                      <a:pt x="10" y="59"/>
                      <a:pt x="49" y="30"/>
                    </a:cubicBezTo>
                    <a:cubicBezTo>
                      <a:pt x="90" y="0"/>
                      <a:pt x="147" y="9"/>
                      <a:pt x="176" y="50"/>
                    </a:cubicBezTo>
                    <a:lnTo>
                      <a:pt x="542" y="552"/>
                    </a:lnTo>
                    <a:cubicBezTo>
                      <a:pt x="571" y="593"/>
                      <a:pt x="562" y="649"/>
                      <a:pt x="522" y="679"/>
                    </a:cubicBezTo>
                    <a:cubicBezTo>
                      <a:pt x="505" y="690"/>
                      <a:pt x="487" y="696"/>
                      <a:pt x="468" y="69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24" name="Freeform 55">
                <a:extLst>
                  <a:ext uri="{FF2B5EF4-FFF2-40B4-BE49-F238E27FC236}">
                    <a16:creationId xmlns:a16="http://schemas.microsoft.com/office/drawing/2014/main" id="{B1EA5CE3-375A-5D41-8839-0078A33F5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5463" y="1641475"/>
                <a:ext cx="285750" cy="138113"/>
              </a:xfrm>
              <a:custGeom>
                <a:avLst/>
                <a:gdLst>
                  <a:gd name="T0" fmla="*/ 248728 w 795"/>
                  <a:gd name="T1" fmla="*/ 137754 h 385"/>
                  <a:gd name="T2" fmla="*/ 248728 w 795"/>
                  <a:gd name="T3" fmla="*/ 137754 h 385"/>
                  <a:gd name="T4" fmla="*/ 239024 w 795"/>
                  <a:gd name="T5" fmla="*/ 136319 h 385"/>
                  <a:gd name="T6" fmla="*/ 26239 w 795"/>
                  <a:gd name="T7" fmla="*/ 67442 h 385"/>
                  <a:gd name="T8" fmla="*/ 26239 w 795"/>
                  <a:gd name="T9" fmla="*/ 67442 h 385"/>
                  <a:gd name="T10" fmla="*/ 5392 w 795"/>
                  <a:gd name="T11" fmla="*/ 26546 h 385"/>
                  <a:gd name="T12" fmla="*/ 5392 w 795"/>
                  <a:gd name="T13" fmla="*/ 26546 h 385"/>
                  <a:gd name="T14" fmla="*/ 46367 w 795"/>
                  <a:gd name="T15" fmla="*/ 5740 h 385"/>
                  <a:gd name="T16" fmla="*/ 258792 w 795"/>
                  <a:gd name="T17" fmla="*/ 74617 h 385"/>
                  <a:gd name="T18" fmla="*/ 258792 w 795"/>
                  <a:gd name="T19" fmla="*/ 74617 h 385"/>
                  <a:gd name="T20" fmla="*/ 279999 w 795"/>
                  <a:gd name="T21" fmla="*/ 115513 h 385"/>
                  <a:gd name="T22" fmla="*/ 279999 w 795"/>
                  <a:gd name="T23" fmla="*/ 115513 h 385"/>
                  <a:gd name="T24" fmla="*/ 248728 w 795"/>
                  <a:gd name="T25" fmla="*/ 137754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692" y="384"/>
                    </a:moveTo>
                    <a:lnTo>
                      <a:pt x="692" y="384"/>
                    </a:lnTo>
                    <a:cubicBezTo>
                      <a:pt x="683" y="384"/>
                      <a:pt x="673" y="383"/>
                      <a:pt x="665" y="380"/>
                    </a:cubicBezTo>
                    <a:lnTo>
                      <a:pt x="73" y="188"/>
                    </a:lnTo>
                    <a:cubicBezTo>
                      <a:pt x="25" y="172"/>
                      <a:pt x="0" y="121"/>
                      <a:pt x="15" y="74"/>
                    </a:cubicBezTo>
                    <a:cubicBezTo>
                      <a:pt x="31" y="26"/>
                      <a:pt x="81" y="0"/>
                      <a:pt x="129" y="16"/>
                    </a:cubicBezTo>
                    <a:lnTo>
                      <a:pt x="720" y="208"/>
                    </a:lnTo>
                    <a:cubicBezTo>
                      <a:pt x="768" y="223"/>
                      <a:pt x="794" y="274"/>
                      <a:pt x="779" y="322"/>
                    </a:cubicBezTo>
                    <a:cubicBezTo>
                      <a:pt x="766" y="360"/>
                      <a:pt x="730" y="384"/>
                      <a:pt x="692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25" name="Freeform 56">
                <a:extLst>
                  <a:ext uri="{FF2B5EF4-FFF2-40B4-BE49-F238E27FC236}">
                    <a16:creationId xmlns:a16="http://schemas.microsoft.com/office/drawing/2014/main" id="{16596CAF-AFB1-DE42-B17A-28C3440F5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988" y="2103438"/>
                <a:ext cx="285750" cy="138112"/>
              </a:xfrm>
              <a:custGeom>
                <a:avLst/>
                <a:gdLst>
                  <a:gd name="T0" fmla="*/ 36303 w 795"/>
                  <a:gd name="T1" fmla="*/ 137753 h 385"/>
                  <a:gd name="T2" fmla="*/ 36303 w 795"/>
                  <a:gd name="T3" fmla="*/ 137753 h 385"/>
                  <a:gd name="T4" fmla="*/ 5751 w 795"/>
                  <a:gd name="T5" fmla="*/ 115153 h 385"/>
                  <a:gd name="T6" fmla="*/ 5751 w 795"/>
                  <a:gd name="T7" fmla="*/ 115153 h 385"/>
                  <a:gd name="T8" fmla="*/ 26598 w 795"/>
                  <a:gd name="T9" fmla="*/ 74258 h 385"/>
                  <a:gd name="T10" fmla="*/ 239024 w 795"/>
                  <a:gd name="T11" fmla="*/ 5381 h 385"/>
                  <a:gd name="T12" fmla="*/ 239024 w 795"/>
                  <a:gd name="T13" fmla="*/ 5381 h 385"/>
                  <a:gd name="T14" fmla="*/ 279640 w 795"/>
                  <a:gd name="T15" fmla="*/ 26187 h 385"/>
                  <a:gd name="T16" fmla="*/ 279640 w 795"/>
                  <a:gd name="T17" fmla="*/ 26187 h 385"/>
                  <a:gd name="T18" fmla="*/ 258792 w 795"/>
                  <a:gd name="T19" fmla="*/ 67083 h 385"/>
                  <a:gd name="T20" fmla="*/ 46726 w 795"/>
                  <a:gd name="T21" fmla="*/ 135960 h 385"/>
                  <a:gd name="T22" fmla="*/ 46726 w 795"/>
                  <a:gd name="T23" fmla="*/ 135960 h 385"/>
                  <a:gd name="T24" fmla="*/ 36303 w 795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5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6" y="321"/>
                    </a:cubicBezTo>
                    <a:cubicBezTo>
                      <a:pt x="0" y="274"/>
                      <a:pt x="26" y="223"/>
                      <a:pt x="74" y="207"/>
                    </a:cubicBezTo>
                    <a:lnTo>
                      <a:pt x="665" y="15"/>
                    </a:lnTo>
                    <a:cubicBezTo>
                      <a:pt x="712" y="0"/>
                      <a:pt x="763" y="26"/>
                      <a:pt x="778" y="73"/>
                    </a:cubicBezTo>
                    <a:cubicBezTo>
                      <a:pt x="794" y="121"/>
                      <a:pt x="768" y="172"/>
                      <a:pt x="720" y="187"/>
                    </a:cubicBezTo>
                    <a:lnTo>
                      <a:pt x="130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26" name="Freeform 57">
                <a:extLst>
                  <a:ext uri="{FF2B5EF4-FFF2-40B4-BE49-F238E27FC236}">
                    <a16:creationId xmlns:a16="http://schemas.microsoft.com/office/drawing/2014/main" id="{8B0928C6-8EA1-8540-AF58-D0157022A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038" y="1614488"/>
                <a:ext cx="285750" cy="138112"/>
              </a:xfrm>
              <a:custGeom>
                <a:avLst/>
                <a:gdLst>
                  <a:gd name="T0" fmla="*/ 36394 w 793"/>
                  <a:gd name="T1" fmla="*/ 137753 h 385"/>
                  <a:gd name="T2" fmla="*/ 36394 w 793"/>
                  <a:gd name="T3" fmla="*/ 137753 h 385"/>
                  <a:gd name="T4" fmla="*/ 5405 w 793"/>
                  <a:gd name="T5" fmla="*/ 115153 h 385"/>
                  <a:gd name="T6" fmla="*/ 5405 w 793"/>
                  <a:gd name="T7" fmla="*/ 115153 h 385"/>
                  <a:gd name="T8" fmla="*/ 26305 w 793"/>
                  <a:gd name="T9" fmla="*/ 74258 h 385"/>
                  <a:gd name="T10" fmla="*/ 238906 w 793"/>
                  <a:gd name="T11" fmla="*/ 5381 h 385"/>
                  <a:gd name="T12" fmla="*/ 238906 w 793"/>
                  <a:gd name="T13" fmla="*/ 5381 h 385"/>
                  <a:gd name="T14" fmla="*/ 279985 w 793"/>
                  <a:gd name="T15" fmla="*/ 26546 h 385"/>
                  <a:gd name="T16" fmla="*/ 279985 w 793"/>
                  <a:gd name="T17" fmla="*/ 26546 h 385"/>
                  <a:gd name="T18" fmla="*/ 259085 w 793"/>
                  <a:gd name="T19" fmla="*/ 67083 h 385"/>
                  <a:gd name="T20" fmla="*/ 46484 w 793"/>
                  <a:gd name="T21" fmla="*/ 135960 h 385"/>
                  <a:gd name="T22" fmla="*/ 46484 w 793"/>
                  <a:gd name="T23" fmla="*/ 135960 h 385"/>
                  <a:gd name="T24" fmla="*/ 36394 w 793"/>
                  <a:gd name="T25" fmla="*/ 137753 h 3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3" h="385">
                    <a:moveTo>
                      <a:pt x="101" y="384"/>
                    </a:moveTo>
                    <a:lnTo>
                      <a:pt x="101" y="384"/>
                    </a:lnTo>
                    <a:cubicBezTo>
                      <a:pt x="63" y="384"/>
                      <a:pt x="28" y="359"/>
                      <a:pt x="15" y="321"/>
                    </a:cubicBezTo>
                    <a:cubicBezTo>
                      <a:pt x="0" y="274"/>
                      <a:pt x="26" y="223"/>
                      <a:pt x="73" y="207"/>
                    </a:cubicBezTo>
                    <a:lnTo>
                      <a:pt x="663" y="15"/>
                    </a:lnTo>
                    <a:cubicBezTo>
                      <a:pt x="711" y="0"/>
                      <a:pt x="762" y="26"/>
                      <a:pt x="777" y="74"/>
                    </a:cubicBezTo>
                    <a:cubicBezTo>
                      <a:pt x="792" y="121"/>
                      <a:pt x="767" y="172"/>
                      <a:pt x="719" y="187"/>
                    </a:cubicBezTo>
                    <a:lnTo>
                      <a:pt x="129" y="379"/>
                    </a:lnTo>
                    <a:cubicBezTo>
                      <a:pt x="120" y="382"/>
                      <a:pt x="111" y="384"/>
                      <a:pt x="101" y="3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  <p:sp>
            <p:nvSpPr>
              <p:cNvPr id="127" name="Freeform 58">
                <a:extLst>
                  <a:ext uri="{FF2B5EF4-FFF2-40B4-BE49-F238E27FC236}">
                    <a16:creationId xmlns:a16="http://schemas.microsoft.com/office/drawing/2014/main" id="{2ED7FA92-2AAD-9542-BB96-D8A8555CC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325" y="1189038"/>
                <a:ext cx="206375" cy="250825"/>
              </a:xfrm>
              <a:custGeom>
                <a:avLst/>
                <a:gdLst>
                  <a:gd name="T0" fmla="*/ 36801 w 572"/>
                  <a:gd name="T1" fmla="*/ 250465 h 696"/>
                  <a:gd name="T2" fmla="*/ 36801 w 572"/>
                  <a:gd name="T3" fmla="*/ 250465 h 696"/>
                  <a:gd name="T4" fmla="*/ 18040 w 572"/>
                  <a:gd name="T5" fmla="*/ 244338 h 696"/>
                  <a:gd name="T6" fmla="*/ 18040 w 572"/>
                  <a:gd name="T7" fmla="*/ 244338 h 696"/>
                  <a:gd name="T8" fmla="*/ 10824 w 572"/>
                  <a:gd name="T9" fmla="*/ 198930 h 696"/>
                  <a:gd name="T10" fmla="*/ 142153 w 572"/>
                  <a:gd name="T11" fmla="*/ 17659 h 696"/>
                  <a:gd name="T12" fmla="*/ 142153 w 572"/>
                  <a:gd name="T13" fmla="*/ 17659 h 696"/>
                  <a:gd name="T14" fmla="*/ 187974 w 572"/>
                  <a:gd name="T15" fmla="*/ 10451 h 696"/>
                  <a:gd name="T16" fmla="*/ 187974 w 572"/>
                  <a:gd name="T17" fmla="*/ 10451 h 696"/>
                  <a:gd name="T18" fmla="*/ 195190 w 572"/>
                  <a:gd name="T19" fmla="*/ 55859 h 696"/>
                  <a:gd name="T20" fmla="*/ 63500 w 572"/>
                  <a:gd name="T21" fmla="*/ 237131 h 696"/>
                  <a:gd name="T22" fmla="*/ 63500 w 572"/>
                  <a:gd name="T23" fmla="*/ 237131 h 696"/>
                  <a:gd name="T24" fmla="*/ 36801 w 572"/>
                  <a:gd name="T25" fmla="*/ 250465 h 6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2" h="696">
                    <a:moveTo>
                      <a:pt x="102" y="695"/>
                    </a:moveTo>
                    <a:lnTo>
                      <a:pt x="102" y="695"/>
                    </a:lnTo>
                    <a:cubicBezTo>
                      <a:pt x="84" y="695"/>
                      <a:pt x="66" y="690"/>
                      <a:pt x="50" y="678"/>
                    </a:cubicBezTo>
                    <a:cubicBezTo>
                      <a:pt x="9" y="649"/>
                      <a:pt x="0" y="592"/>
                      <a:pt x="30" y="552"/>
                    </a:cubicBezTo>
                    <a:lnTo>
                      <a:pt x="394" y="49"/>
                    </a:lnTo>
                    <a:cubicBezTo>
                      <a:pt x="424" y="9"/>
                      <a:pt x="481" y="0"/>
                      <a:pt x="521" y="29"/>
                    </a:cubicBezTo>
                    <a:cubicBezTo>
                      <a:pt x="561" y="59"/>
                      <a:pt x="571" y="115"/>
                      <a:pt x="541" y="155"/>
                    </a:cubicBezTo>
                    <a:lnTo>
                      <a:pt x="176" y="658"/>
                    </a:lnTo>
                    <a:cubicBezTo>
                      <a:pt x="158" y="682"/>
                      <a:pt x="131" y="695"/>
                      <a:pt x="102" y="6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sz="1633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732793" y="3879457"/>
            <a:ext cx="1492716" cy="46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933"/>
              </a:lnSpc>
            </a:pPr>
            <a:r>
              <a:rPr lang="en-US" sz="2800" dirty="0">
                <a:latin typeface="Quicksand" panose="02070303000000060000"/>
              </a:rPr>
              <a:t>Formula:</a:t>
            </a:r>
            <a:endParaRPr lang="en-US" sz="3200" dirty="0">
              <a:latin typeface="Quicksand" panose="0207030300000006000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31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TIFY - Financial - Light">
      <a:dk1>
        <a:srgbClr val="10132B"/>
      </a:dk1>
      <a:lt1>
        <a:srgbClr val="FFFFFF"/>
      </a:lt1>
      <a:dk2>
        <a:srgbClr val="212459"/>
      </a:dk2>
      <a:lt2>
        <a:srgbClr val="EAF6FF"/>
      </a:lt2>
      <a:accent1>
        <a:srgbClr val="29A3F7"/>
      </a:accent1>
      <a:accent2>
        <a:srgbClr val="2B2E6E"/>
      </a:accent2>
      <a:accent3>
        <a:srgbClr val="CCB796"/>
      </a:accent3>
      <a:accent4>
        <a:srgbClr val="FBA239"/>
      </a:accent4>
      <a:accent5>
        <a:srgbClr val="F53C4B"/>
      </a:accent5>
      <a:accent6>
        <a:srgbClr val="555B6C"/>
      </a:accent6>
      <a:hlink>
        <a:srgbClr val="F9A145"/>
      </a:hlink>
      <a:folHlink>
        <a:srgbClr val="F2404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364</Words>
  <Application>Microsoft Office PowerPoint</Application>
  <PresentationFormat>Widescreen</PresentationFormat>
  <Paragraphs>46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Arial</vt:lpstr>
      <vt:lpstr>Arial Unicode MS</vt:lpstr>
      <vt:lpstr>Bebas Neue</vt:lpstr>
      <vt:lpstr>Big Caslon Medium</vt:lpstr>
      <vt:lpstr>Calibri</vt:lpstr>
      <vt:lpstr>Calibri Light</vt:lpstr>
      <vt:lpstr>Gill Sans</vt:lpstr>
      <vt:lpstr>Lato</vt:lpstr>
      <vt:lpstr>Lato Light</vt:lpstr>
      <vt:lpstr>Nunito Black</vt:lpstr>
      <vt:lpstr>Nunito Bold</vt:lpstr>
      <vt:lpstr>Poppins</vt:lpstr>
      <vt:lpstr>Quicksand</vt:lpstr>
      <vt:lpstr>Roboto</vt:lpstr>
      <vt:lpstr>Roboto Regular</vt:lpstr>
      <vt:lpstr>Source Sans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User</cp:lastModifiedBy>
  <cp:revision>75</cp:revision>
  <dcterms:created xsi:type="dcterms:W3CDTF">2018-12-21T22:04:22Z</dcterms:created>
  <dcterms:modified xsi:type="dcterms:W3CDTF">2021-06-17T06:06:04Z</dcterms:modified>
</cp:coreProperties>
</file>