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3" r:id="rId5"/>
    <p:sldId id="260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Are we in learning?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Content Placeholder 6" descr="5099703_or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1700" y="2055019"/>
            <a:ext cx="7340600" cy="3378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B0F0"/>
                </a:solidFill>
              </a:rPr>
              <a:t>In the discussion of mechanics part-ii (lecture iv, V &amp;Vi)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are force and friction force?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Kinds of natural forces and  friction forces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are the depending parameters of friction forces?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Have any difference between natural and normal force of an object?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are in this session??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200" dirty="0" smtClean="0">
              <a:solidFill>
                <a:srgbClr val="00B050"/>
              </a:solidFill>
            </a:endParaRP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</a:t>
            </a:r>
            <a:r>
              <a:rPr lang="en-US" sz="3200" dirty="0" smtClean="0">
                <a:solidFill>
                  <a:srgbClr val="00B050"/>
                </a:solidFill>
              </a:rPr>
              <a:t>is friction coefficient?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How friction coefficient depends on push or pull of an object?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is Mechanical work and energy?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Classification of mechanical energy.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session…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200" dirty="0" smtClean="0">
              <a:solidFill>
                <a:srgbClr val="00B050"/>
              </a:solidFill>
            </a:endParaRP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How works differ on plane, incline plane and direct upward body?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Work-energy theorem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Momentum, conservation of momentum and moment of inertia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Moment of inertia for some cases</a:t>
            </a:r>
          </a:p>
          <a:p>
            <a:pPr lvl="0">
              <a:buNone/>
            </a:pPr>
            <a:endParaRPr lang="en-US" sz="32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session…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Practice for understanding:</a:t>
            </a:r>
          </a:p>
          <a:p>
            <a:pPr lvl="0"/>
            <a:r>
              <a:rPr lang="en-US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A 60 kg box is pushed by 600 N forces with an angle of 45</a:t>
            </a:r>
            <a:r>
              <a:rPr lang="en-GB" baseline="30000" dirty="0" smtClean="0">
                <a:solidFill>
                  <a:srgbClr val="7030A0"/>
                </a:solidFill>
              </a:rPr>
              <a:t>o</a:t>
            </a:r>
            <a:r>
              <a:rPr lang="en-GB" dirty="0" smtClean="0">
                <a:solidFill>
                  <a:srgbClr val="7030A0"/>
                </a:solidFill>
              </a:rPr>
              <a:t> along to the horizontal line. The box gained velocity 4 m/s starting from rest at 5 seconds. Find the friction coefficient of the box.</a:t>
            </a:r>
            <a:endParaRPr lang="en-US" dirty="0" smtClean="0">
              <a:solidFill>
                <a:srgbClr val="7030A0"/>
              </a:solidFill>
            </a:endParaRPr>
          </a:p>
          <a:p>
            <a:pPr lvl="0"/>
            <a:r>
              <a:rPr lang="en-GB" dirty="0" smtClean="0">
                <a:solidFill>
                  <a:srgbClr val="7030A0"/>
                </a:solidFill>
              </a:rPr>
              <a:t>A 60 kg box is pulled by 600 N forces with an angle of 45</a:t>
            </a:r>
            <a:r>
              <a:rPr lang="en-GB" baseline="30000" dirty="0" smtClean="0">
                <a:solidFill>
                  <a:srgbClr val="7030A0"/>
                </a:solidFill>
              </a:rPr>
              <a:t>o</a:t>
            </a:r>
            <a:r>
              <a:rPr lang="en-GB" dirty="0" smtClean="0">
                <a:solidFill>
                  <a:srgbClr val="7030A0"/>
                </a:solidFill>
              </a:rPr>
              <a:t> along to the horizontal line. If the sliding (kinetic) friction coefficient of the box is 0.4, find the acceleration of the box.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session…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</a:t>
            </a:r>
            <a:r>
              <a:rPr lang="en-US" dirty="0" smtClean="0">
                <a:solidFill>
                  <a:srgbClr val="FF0000"/>
                </a:solidFill>
              </a:rPr>
              <a:t>cont..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A 10kg box is taking from bottom to the top of an incline pushing up at constant speed of 15 m long and 10m directly above from bottom. Consider frictionless surface, how much work must be done a force parallel to the incline pushing up the box?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A 4 kg box is moving at a constant speed of 5m/s on a frictionless surface. A spring is used to take the box at rest. How much the spring will elongate if the spring constant of the spring is 200N/m?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session…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</a:t>
            </a:r>
            <a:r>
              <a:rPr lang="en-US" dirty="0" smtClean="0">
                <a:solidFill>
                  <a:srgbClr val="FF0000"/>
                </a:solidFill>
              </a:rPr>
              <a:t>cont..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A 400 kg car is moving with a speed of 40km/hr and a motor bike of 80kg is moving with a speed of 60km/hr in the same direction. If the collide to each other find their velocity just after collision.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The diameter of a solid wheel is 0.5m and height is 0.2m. If the density of the material is 700kg/m</a:t>
            </a:r>
            <a:r>
              <a:rPr lang="en-US" baseline="30000" dirty="0" smtClean="0">
                <a:solidFill>
                  <a:srgbClr val="7030A0"/>
                </a:solidFill>
              </a:rPr>
              <a:t>3</a:t>
            </a:r>
            <a:r>
              <a:rPr lang="en-US" dirty="0" smtClean="0">
                <a:solidFill>
                  <a:srgbClr val="7030A0"/>
                </a:solidFill>
              </a:rPr>
              <a:t>, find the moment of inertia of the wheel.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session…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Now we can…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Content Placeholder 5" descr="NJY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87" y="1958181"/>
            <a:ext cx="7286625" cy="35718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403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Are we in learning? </vt:lpstr>
      <vt:lpstr>What are in this session??</vt:lpstr>
      <vt:lpstr>This session…</vt:lpstr>
      <vt:lpstr>This session…</vt:lpstr>
      <vt:lpstr>This session…</vt:lpstr>
      <vt:lpstr>This session…</vt:lpstr>
      <vt:lpstr>This session…</vt:lpstr>
      <vt:lpstr>Now we can…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11</cp:revision>
  <dcterms:created xsi:type="dcterms:W3CDTF">2020-05-11T05:29:18Z</dcterms:created>
  <dcterms:modified xsi:type="dcterms:W3CDTF">2020-05-11T08:15:28Z</dcterms:modified>
</cp:coreProperties>
</file>