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67" r:id="rId4"/>
    <p:sldId id="265" r:id="rId5"/>
    <p:sldId id="268" r:id="rId6"/>
    <p:sldId id="269" r:id="rId7"/>
    <p:sldId id="270" r:id="rId8"/>
    <p:sldId id="257" r:id="rId9"/>
    <p:sldId id="258" r:id="rId10"/>
    <p:sldId id="259" r:id="rId11"/>
    <p:sldId id="260" r:id="rId12"/>
    <p:sldId id="271" r:id="rId13"/>
    <p:sldId id="261" r:id="rId14"/>
    <p:sldId id="272" r:id="rId15"/>
    <p:sldId id="273" r:id="rId16"/>
    <p:sldId id="285" r:id="rId17"/>
    <p:sldId id="274" r:id="rId18"/>
    <p:sldId id="275" r:id="rId19"/>
    <p:sldId id="279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7" r:id="rId28"/>
    <p:sldId id="288" r:id="rId29"/>
    <p:sldId id="284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05800" cy="20796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Fourier Transform , Frequency Shifting and </a:t>
            </a:r>
            <a:r>
              <a:rPr lang="en-US" b="1" dirty="0" smtClean="0"/>
              <a:t>DSB(Double Side Band) </a:t>
            </a:r>
            <a:r>
              <a:rPr lang="en-US" b="1" dirty="0" smtClean="0"/>
              <a:t>Modulation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05115"/>
            <a:ext cx="4724400" cy="216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8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07337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5" y="4343400"/>
            <a:ext cx="8977745" cy="172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3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47713"/>
            <a:ext cx="838200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7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90600"/>
            <a:ext cx="8915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Write the answer of the below Questions and Submit in BLC:</a:t>
            </a:r>
          </a:p>
          <a:p>
            <a:r>
              <a:rPr lang="en-US" sz="2800" dirty="0" smtClean="0"/>
              <a:t>1.What </a:t>
            </a:r>
            <a:r>
              <a:rPr lang="en-US" sz="2800" dirty="0"/>
              <a:t>is Base Band Signal?</a:t>
            </a:r>
          </a:p>
          <a:p>
            <a:r>
              <a:rPr lang="en-US" sz="2800" dirty="0" smtClean="0"/>
              <a:t>2.What </a:t>
            </a:r>
            <a:r>
              <a:rPr lang="en-US" sz="2800" dirty="0"/>
              <a:t>is Modulation?</a:t>
            </a:r>
          </a:p>
          <a:p>
            <a:r>
              <a:rPr lang="en-US" sz="2800" dirty="0" smtClean="0"/>
              <a:t>3.Why </a:t>
            </a:r>
            <a:r>
              <a:rPr lang="en-US" sz="2800" dirty="0"/>
              <a:t>Need Modulation?</a:t>
            </a:r>
          </a:p>
          <a:p>
            <a:r>
              <a:rPr lang="en-US" sz="2800" dirty="0" smtClean="0"/>
              <a:t>4.What </a:t>
            </a:r>
            <a:r>
              <a:rPr lang="en-US" sz="2800" dirty="0"/>
              <a:t>is Guard Band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5.What is Fourier Transform.</a:t>
            </a:r>
          </a:p>
          <a:p>
            <a:r>
              <a:rPr lang="en-US" sz="2800" dirty="0" smtClean="0"/>
              <a:t>6.Why Low Frequency signal can cover long distance but high frequency signal can not? Discuss with proper figures.</a:t>
            </a:r>
          </a:p>
          <a:p>
            <a:r>
              <a:rPr lang="en-US" sz="2800" dirty="0" smtClean="0"/>
              <a:t>7.Draw the F.T of a DC Signal.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04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2070008"/>
            <a:ext cx="9074727" cy="196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2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0"/>
            <a:ext cx="8534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Write down the answer of the below questions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What is Communication Engineering?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Draw the basic block diagram of a communication system.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What is input transducer? Write the name of some </a:t>
            </a:r>
            <a:r>
              <a:rPr lang="en-US" sz="2000" dirty="0"/>
              <a:t>input </a:t>
            </a:r>
            <a:r>
              <a:rPr lang="en-US" sz="2000" dirty="0" smtClean="0"/>
              <a:t>transducer.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What is </a:t>
            </a:r>
            <a:r>
              <a:rPr lang="en-US" sz="2000" dirty="0" smtClean="0"/>
              <a:t>output </a:t>
            </a:r>
            <a:r>
              <a:rPr lang="en-US" sz="2000" dirty="0"/>
              <a:t>transducer? Write the name of some </a:t>
            </a:r>
            <a:r>
              <a:rPr lang="en-US" sz="2000" dirty="0" smtClean="0"/>
              <a:t>output </a:t>
            </a:r>
            <a:r>
              <a:rPr lang="en-US" sz="2000" dirty="0"/>
              <a:t>transducer</a:t>
            </a:r>
            <a:r>
              <a:rPr lang="en-US" sz="2000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What </a:t>
            </a:r>
            <a:r>
              <a:rPr lang="en-US" sz="2000" dirty="0"/>
              <a:t>is Base Band Signal?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What is Modulation?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Why Need </a:t>
            </a:r>
            <a:r>
              <a:rPr lang="en-US" sz="2000" dirty="0" smtClean="0"/>
              <a:t>Modulation in communication system?</a:t>
            </a:r>
            <a:endParaRPr lang="en-US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What is Guard </a:t>
            </a:r>
            <a:r>
              <a:rPr lang="en-US" sz="2000" dirty="0" smtClean="0"/>
              <a:t>Band? Why we need Guard Band?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What is Carrier Communication</a:t>
            </a:r>
            <a:r>
              <a:rPr lang="en-US" sz="2000" dirty="0" smtClean="0"/>
              <a:t>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What is Baseband Communication?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What is Fourier Transform?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What is Bandwidth of a signal?</a:t>
            </a:r>
          </a:p>
        </p:txBody>
      </p:sp>
    </p:spTree>
    <p:extLst>
      <p:ext uri="{BB962C8B-B14F-4D97-AF65-F5344CB8AC3E}">
        <p14:creationId xmlns:p14="http://schemas.microsoft.com/office/powerpoint/2010/main" val="14927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65813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Baseband and Carrier Communication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418595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Modulation</a:t>
            </a:r>
            <a:r>
              <a:rPr lang="en-US" b="1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 process that causes a shift in the range of frequencies in a signal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Baseband </a:t>
            </a:r>
            <a:r>
              <a:rPr lang="en-US" b="1" dirty="0">
                <a:solidFill>
                  <a:srgbClr val="FF0000"/>
                </a:solidFill>
              </a:rPr>
              <a:t>Communications </a:t>
            </a:r>
            <a:r>
              <a:rPr lang="en-US" dirty="0"/>
              <a:t>are communication systems that do not use modulation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Carrier </a:t>
            </a:r>
            <a:r>
              <a:rPr lang="en-US" b="1" dirty="0">
                <a:solidFill>
                  <a:srgbClr val="FF0000"/>
                </a:solidFill>
              </a:rPr>
              <a:t>Communication </a:t>
            </a:r>
            <a:r>
              <a:rPr lang="en-US" dirty="0"/>
              <a:t>are communication systems that use modulation.</a:t>
            </a:r>
          </a:p>
        </p:txBody>
      </p:sp>
    </p:spTree>
    <p:extLst>
      <p:ext uri="{BB962C8B-B14F-4D97-AF65-F5344CB8AC3E}">
        <p14:creationId xmlns:p14="http://schemas.microsoft.com/office/powerpoint/2010/main" val="12667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" y="847725"/>
            <a:ext cx="899873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4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28441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41148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The original signal that generated from input transducer which actually we want to sent through transmitter is called </a:t>
            </a:r>
            <a:r>
              <a:rPr lang="en-US" b="1" dirty="0" smtClean="0">
                <a:solidFill>
                  <a:srgbClr val="00B0F0"/>
                </a:solidFill>
              </a:rPr>
              <a:t>Message </a:t>
            </a:r>
            <a:r>
              <a:rPr lang="en-US" b="1" dirty="0" smtClean="0">
                <a:solidFill>
                  <a:srgbClr val="00B0F0"/>
                </a:solidFill>
              </a:rPr>
              <a:t>Signal or modulating </a:t>
            </a:r>
            <a:r>
              <a:rPr lang="en-US" b="1" dirty="0" smtClean="0">
                <a:solidFill>
                  <a:srgbClr val="00B0F0"/>
                </a:solidFill>
              </a:rPr>
              <a:t>Signal or Baseband Signal.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solidFill>
                <a:srgbClr val="00B0F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The High Frequency Sinusoidal Signal Which is used to shift the frequency of message signal is called </a:t>
            </a:r>
            <a:r>
              <a:rPr lang="en-US" b="1" dirty="0" smtClean="0">
                <a:solidFill>
                  <a:srgbClr val="00B0F0"/>
                </a:solidFill>
              </a:rPr>
              <a:t>carrier signal.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52400"/>
            <a:ext cx="84772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65" y="942975"/>
            <a:ext cx="5695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10" y="2590800"/>
            <a:ext cx="52006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583" y="4867275"/>
            <a:ext cx="3414713" cy="156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7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582231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65" y="2057400"/>
            <a:ext cx="5695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15" y="23884"/>
            <a:ext cx="52006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3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lectrical Engineering: Ch 19: Fourier Transform (1 of 45) What is a Fourier  Transform?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837218" cy="512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914400"/>
            <a:ext cx="8239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86175"/>
            <a:ext cx="9067799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405"/>
            <a:ext cx="4552950" cy="67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1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83" y="268761"/>
            <a:ext cx="73533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" y="3824074"/>
            <a:ext cx="766762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2038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3657600"/>
            <a:ext cx="3810000" cy="145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7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4038600"/>
            <a:ext cx="70675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33142"/>
            <a:ext cx="67056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53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1" y="1524000"/>
            <a:ext cx="750077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3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3089"/>
            <a:ext cx="9119356" cy="303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2947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76" y="3467100"/>
            <a:ext cx="68675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4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1"/>
            <a:ext cx="4298329" cy="191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75" y="1981200"/>
            <a:ext cx="4569725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44196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Transmitter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4419600"/>
            <a:ext cx="99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Receiver</a:t>
            </a:r>
            <a:endParaRPr lang="en-US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16" y="4891470"/>
            <a:ext cx="6677026" cy="196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17473" y="800247"/>
            <a:ext cx="3183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DSB Modulator &amp; Demodulator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34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433513"/>
            <a:ext cx="82581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3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3999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05171"/>
            <a:ext cx="9143999" cy="372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9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" y="14288"/>
            <a:ext cx="9119356" cy="303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Personal\Desktop\EEE 315\Solu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210"/>
            <a:ext cx="9144000" cy="350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4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ython Computer Vision Tutorials — Image Fourier Transform / part 1  (Introduction and Basics) | by Yoshio Yamauchi 山内 義生 @spparkle1017 | 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Python Computer Vision Tutorials — Image Fourier Transform / part 1  (Introduction and Basics) | by Yoshio Yamauchi 山内 義生 @spparkle1017 | Medi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683375" cy="50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4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ersonal\Desktop\120648837_3714886428544057_673139550376865999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7" y="1752600"/>
            <a:ext cx="9144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7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1" y="1524000"/>
            <a:ext cx="7620000" cy="37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5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181100"/>
            <a:ext cx="82391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24325"/>
            <a:ext cx="82296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2420" y="457200"/>
            <a:ext cx="7494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Fourier Transform of some important signal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7153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5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63" y="1600200"/>
            <a:ext cx="58864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7" y="3733800"/>
            <a:ext cx="8439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8255"/>
            <a:ext cx="882361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5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5" y="2066925"/>
            <a:ext cx="899873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510"/>
            <a:ext cx="58864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8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590</TotalTime>
  <Words>274</Words>
  <Application>Microsoft Office PowerPoint</Application>
  <PresentationFormat>On-screen Show (4:3)</PresentationFormat>
  <Paragraphs>37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Verve</vt:lpstr>
      <vt:lpstr>Fourier Transform , Frequency Shifting and DSB(Double Side Band) Modulation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Personal</cp:lastModifiedBy>
  <cp:revision>33</cp:revision>
  <dcterms:created xsi:type="dcterms:W3CDTF">2006-08-16T00:00:00Z</dcterms:created>
  <dcterms:modified xsi:type="dcterms:W3CDTF">2020-10-05T07:14:48Z</dcterms:modified>
</cp:coreProperties>
</file>