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sldIdLst>
    <p:sldId id="256" r:id="rId5"/>
    <p:sldId id="271" r:id="rId6"/>
    <p:sldId id="258" r:id="rId7"/>
    <p:sldId id="257" r:id="rId8"/>
    <p:sldId id="259" r:id="rId9"/>
    <p:sldId id="260" r:id="rId10"/>
    <p:sldId id="262" r:id="rId11"/>
    <p:sldId id="263" r:id="rId12"/>
    <p:sldId id="264" r:id="rId13"/>
    <p:sldId id="265" r:id="rId14"/>
    <p:sldId id="266" r:id="rId15"/>
    <p:sldId id="267" r:id="rId16"/>
    <p:sldId id="272" r:id="rId17"/>
    <p:sldId id="268" r:id="rId18"/>
    <p:sldId id="27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46C0-F105-4132-8C6F-906B1D36EA7C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2845-4587-4B61-807A-B5B469741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4752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46C0-F105-4132-8C6F-906B1D36EA7C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2845-4587-4B61-807A-B5B469741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07945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46C0-F105-4132-8C6F-906B1D36EA7C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2845-4587-4B61-807A-B5B469741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68126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46C0-F105-4132-8C6F-906B1D36EA7C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2845-4587-4B61-807A-B5B469741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30063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46C0-F105-4132-8C6F-906B1D36EA7C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2845-4587-4B61-807A-B5B469741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625292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46C0-F105-4132-8C6F-906B1D36EA7C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2845-4587-4B61-807A-B5B469741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625461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46C0-F105-4132-8C6F-906B1D36EA7C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2845-4587-4B61-807A-B5B469741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750637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46C0-F105-4132-8C6F-906B1D36EA7C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2845-4587-4B61-807A-B5B469741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505753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46C0-F105-4132-8C6F-906B1D36EA7C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2845-4587-4B61-807A-B5B469741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8894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46C0-F105-4132-8C6F-906B1D36EA7C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2845-4587-4B61-807A-B5B469741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18107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46C0-F105-4132-8C6F-906B1D36EA7C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2845-4587-4B61-807A-B5B469741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60989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46C0-F105-4132-8C6F-906B1D36EA7C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2845-4587-4B61-807A-B5B469741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948212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46C0-F105-4132-8C6F-906B1D36EA7C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2845-4587-4B61-807A-B5B469741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06151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46C0-F105-4132-8C6F-906B1D36EA7C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2845-4587-4B61-807A-B5B469741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7022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46C0-F105-4132-8C6F-906B1D36EA7C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2845-4587-4B61-807A-B5B469741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963818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46C0-F105-4132-8C6F-906B1D36EA7C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2845-4587-4B61-807A-B5B469741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993465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46C0-F105-4132-8C6F-906B1D36EA7C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2845-4587-4B61-807A-B5B469741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997422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46C0-F105-4132-8C6F-906B1D36EA7C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2845-4587-4B61-807A-B5B469741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93603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46C0-F105-4132-8C6F-906B1D36EA7C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2845-4587-4B61-807A-B5B469741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660464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46C0-F105-4132-8C6F-906B1D36EA7C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2845-4587-4B61-807A-B5B469741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834187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46C0-F105-4132-8C6F-906B1D36EA7C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2845-4587-4B61-807A-B5B469741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60818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46C0-F105-4132-8C6F-906B1D36EA7C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2845-4587-4B61-807A-B5B469741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29731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46C0-F105-4132-8C6F-906B1D36EA7C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2845-4587-4B61-807A-B5B469741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603107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46C0-F105-4132-8C6F-906B1D36EA7C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2845-4587-4B61-807A-B5B469741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255914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46C0-F105-4132-8C6F-906B1D36EA7C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2845-4587-4B61-807A-B5B469741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981940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46C0-F105-4132-8C6F-906B1D36EA7C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2845-4587-4B61-807A-B5B469741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301852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46C0-F105-4132-8C6F-906B1D36EA7C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2845-4587-4B61-807A-B5B469741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312809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46C0-F105-4132-8C6F-906B1D36EA7C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2845-4587-4B61-807A-B5B469741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067823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46C0-F105-4132-8C6F-906B1D36EA7C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2845-4587-4B61-807A-B5B469741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514679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46C0-F105-4132-8C6F-906B1D36EA7C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2845-4587-4B61-807A-B5B469741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997432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46C0-F105-4132-8C6F-906B1D36EA7C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2845-4587-4B61-807A-B5B469741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530098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46C0-F105-4132-8C6F-906B1D36EA7C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2845-4587-4B61-807A-B5B469741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92939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46C0-F105-4132-8C6F-906B1D36EA7C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2845-4587-4B61-807A-B5B469741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83843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46C0-F105-4132-8C6F-906B1D36EA7C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2845-4587-4B61-807A-B5B469741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004647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46C0-F105-4132-8C6F-906B1D36EA7C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2845-4587-4B61-807A-B5B469741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279030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46C0-F105-4132-8C6F-906B1D36EA7C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2845-4587-4B61-807A-B5B469741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723848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46C0-F105-4132-8C6F-906B1D36EA7C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2845-4587-4B61-807A-B5B469741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041303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46C0-F105-4132-8C6F-906B1D36EA7C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2845-4587-4B61-807A-B5B469741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992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46C0-F105-4132-8C6F-906B1D36EA7C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2845-4587-4B61-807A-B5B4697419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03517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46C0-F105-4132-8C6F-906B1D36EA7C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2845-4587-4B61-807A-B5B469741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261827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46C0-F105-4132-8C6F-906B1D36EA7C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2845-4587-4B61-807A-B5B4697419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7869722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46C0-F105-4132-8C6F-906B1D36EA7C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2845-4587-4B61-807A-B5B469741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446531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46C0-F105-4132-8C6F-906B1D36EA7C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2845-4587-4B61-807A-B5B469741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247864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46C0-F105-4132-8C6F-906B1D36EA7C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2845-4587-4B61-807A-B5B469741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94204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46C0-F105-4132-8C6F-906B1D36EA7C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2845-4587-4B61-807A-B5B469741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25158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46C0-F105-4132-8C6F-906B1D36EA7C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2845-4587-4B61-807A-B5B469741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65442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46C0-F105-4132-8C6F-906B1D36EA7C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2845-4587-4B61-807A-B5B469741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14422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46C0-F105-4132-8C6F-906B1D36EA7C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2845-4587-4B61-807A-B5B469741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06083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46C0-F105-4132-8C6F-906B1D36EA7C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02845-4587-4B61-807A-B5B469741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07175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6946C0-F105-4132-8C6F-906B1D36EA7C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02845-4587-4B61-807A-B5B469741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466434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6946C0-F105-4132-8C6F-906B1D36EA7C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02845-4587-4B61-807A-B5B469741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3026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6946C0-F105-4132-8C6F-906B1D36EA7C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02845-4587-4B61-807A-B5B469741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973503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6946C0-F105-4132-8C6F-906B1D36EA7C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C602845-4587-4B61-807A-B5B469741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81064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2" Type="http://schemas.openxmlformats.org/officeDocument/2006/relationships/slideLayout" Target="../slideLayouts/slideLayout18.xml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24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3563" y="792303"/>
            <a:ext cx="10363200" cy="58293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9921" y="285234"/>
            <a:ext cx="57759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i="0" dirty="0" smtClean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Psychosocial support</a:t>
            </a:r>
            <a:endParaRPr lang="en-US" sz="4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712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s3.amazonaws.com/somewherein/assets/images/thumbs/zizipoka_1319307027_14-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0750" y="698538"/>
            <a:ext cx="8172450" cy="582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9419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s3.amazonaws.com/somewherein/assets/images/thumbs/zizipoka_1319307162_16-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9650" y="604171"/>
            <a:ext cx="7791450" cy="568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7333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s3.amazonaws.com/somewherein/assets/images/thumbs/zizipoka_1319307001_13-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1550" y="691434"/>
            <a:ext cx="7715250" cy="551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0317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Inspirational Video Everyone Should Live By ► AmazingLife24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887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ques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1936" y="28576"/>
            <a:ext cx="6709054" cy="674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3525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thank yo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7268" y="539750"/>
            <a:ext cx="10243814" cy="577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1001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earn about the National Standard â€“ Psychological and Social Suppor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862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impact of war on children - Syrian Refugee Crisis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2950" y="457200"/>
            <a:ext cx="10704513" cy="6021388"/>
          </a:xfrm>
        </p:spPr>
      </p:pic>
    </p:spTree>
    <p:extLst>
      <p:ext uri="{BB962C8B-B14F-4D97-AF65-F5344CB8AC3E}">
        <p14:creationId xmlns:p14="http://schemas.microsoft.com/office/powerpoint/2010/main" xmlns="" val="269433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ristiano Ronaldo - You are real heroes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70200" y="173038"/>
            <a:ext cx="6223000" cy="6005512"/>
          </a:xfrm>
        </p:spPr>
      </p:pic>
    </p:spTree>
    <p:extLst>
      <p:ext uri="{BB962C8B-B14F-4D97-AF65-F5344CB8AC3E}">
        <p14:creationId xmlns:p14="http://schemas.microsoft.com/office/powerpoint/2010/main" xmlns="" val="370442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>
            <a:spLocks noGrp="1"/>
          </p:cNvSpPr>
          <p:nvPr/>
        </p:nvSpPr>
        <p:spPr bwMode="auto">
          <a:xfrm>
            <a:off x="279400" y="1397000"/>
            <a:ext cx="9817100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Aft>
                <a:spcPct val="50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Aft>
                <a:spcPct val="50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Aft>
                <a:spcPct val="5000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Aft>
                <a:spcPct val="50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Aft>
                <a:spcPct val="5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200000"/>
              </a:lnSpc>
              <a:spcBef>
                <a:spcPts val="100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Psychosocial support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an approach to victims 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</a:p>
          <a:p>
            <a:pPr algn="ctr" eaLnBrk="1" hangingPunct="1">
              <a:lnSpc>
                <a:spcPct val="200000"/>
              </a:lnSpc>
              <a:spcBef>
                <a:spcPts val="1000"/>
              </a:spcBef>
              <a:spcAft>
                <a:spcPct val="0"/>
              </a:spcAft>
              <a:buFontTx/>
              <a:buNone/>
            </a:pP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disaster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catastrophe or violence </a:t>
            </a:r>
            <a:endParaRPr lang="en-US" alt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200000"/>
              </a:lnSpc>
              <a:spcBef>
                <a:spcPts val="1000"/>
              </a:spcBef>
              <a:spcAft>
                <a:spcPct val="0"/>
              </a:spcAft>
              <a:buFontTx/>
              <a:buNone/>
            </a:pP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foster resilience of communities and individuals.</a:t>
            </a:r>
          </a:p>
        </p:txBody>
      </p:sp>
    </p:spTree>
    <p:extLst>
      <p:ext uri="{BB962C8B-B14F-4D97-AF65-F5344CB8AC3E}">
        <p14:creationId xmlns:p14="http://schemas.microsoft.com/office/powerpoint/2010/main" xmlns="" val="15327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ort Film ( Helping Each Other )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0894" y="292100"/>
            <a:ext cx="8330212" cy="62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8588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3.amazonaws.com/somewherein/assets/images/thumbs/zizipoka_1319306827_11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6450" y="676194"/>
            <a:ext cx="8274050" cy="558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0909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3.amazonaws.com/somewherein/assets/images/thumbs/zizipoka_1319306888_12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2050" y="637935"/>
            <a:ext cx="7715250" cy="543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3412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s3.amazonaws.com/somewherein/assets/images/thumbs/zizipoka_1319307082_15-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3250" y="591485"/>
            <a:ext cx="8172450" cy="584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5170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F46216B-77A9-411A-B9D3-5023FCB70208}"/>
    </a:ext>
  </a:extLst>
</a:theme>
</file>

<file path=ppt/theme/theme4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130</TotalTime>
  <Words>23</Words>
  <Application>Microsoft Office PowerPoint</Application>
  <PresentationFormat>Custom</PresentationFormat>
  <Paragraphs>4</Paragraphs>
  <Slides>15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Office Theme</vt:lpstr>
      <vt:lpstr>1_Office Theme</vt:lpstr>
      <vt:lpstr>2_Office Theme</vt:lpstr>
      <vt:lpstr>Facet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</dc:creator>
  <cp:lastModifiedBy>User</cp:lastModifiedBy>
  <cp:revision>19</cp:revision>
  <dcterms:created xsi:type="dcterms:W3CDTF">2017-04-11T18:13:59Z</dcterms:created>
  <dcterms:modified xsi:type="dcterms:W3CDTF">2020-03-22T09:16:31Z</dcterms:modified>
</cp:coreProperties>
</file>