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28624-22DC-456C-BC91-F90D6DAA3FD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84BD16-2F4D-4B0A-9AD6-00A0F9199E44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CFAC981E-15D6-464A-8D96-D011F21E8F3D}" type="parTrans" cxnId="{FCD72385-B520-49A5-AF8C-A5156E7CB3DC}">
      <dgm:prSet/>
      <dgm:spPr/>
      <dgm:t>
        <a:bodyPr/>
        <a:lstStyle/>
        <a:p>
          <a:endParaRPr lang="en-US"/>
        </a:p>
      </dgm:t>
    </dgm:pt>
    <dgm:pt modelId="{2BFAA9D4-378B-4AD7-959F-6486504639D5}" type="sibTrans" cxnId="{FCD72385-B520-49A5-AF8C-A5156E7CB3DC}">
      <dgm:prSet/>
      <dgm:spPr/>
      <dgm:t>
        <a:bodyPr/>
        <a:lstStyle/>
        <a:p>
          <a:r>
            <a:rPr lang="en-US" dirty="0"/>
            <a:t>to</a:t>
          </a:r>
        </a:p>
      </dgm:t>
    </dgm:pt>
    <dgm:pt modelId="{02BF9C0F-89F8-434D-A4A2-A15D6F065679}">
      <dgm:prSet phldrT="[Text]"/>
      <dgm:spPr/>
      <dgm:t>
        <a:bodyPr/>
        <a:lstStyle/>
        <a:p>
          <a:r>
            <a:rPr lang="en-US" dirty="0"/>
            <a:t>Transfers 100 </a:t>
          </a:r>
          <a:r>
            <a:rPr lang="en-US" dirty="0" err="1"/>
            <a:t>tk</a:t>
          </a:r>
          <a:endParaRPr lang="en-US" dirty="0"/>
        </a:p>
      </dgm:t>
    </dgm:pt>
    <dgm:pt modelId="{8BF34973-05B1-4525-83C0-E837D122C7BF}" type="parTrans" cxnId="{57AD58C6-04CB-4DDA-BCD9-323639326DCE}">
      <dgm:prSet/>
      <dgm:spPr/>
      <dgm:t>
        <a:bodyPr/>
        <a:lstStyle/>
        <a:p>
          <a:endParaRPr lang="en-US"/>
        </a:p>
      </dgm:t>
    </dgm:pt>
    <dgm:pt modelId="{7BE76F68-5B37-4AA1-979A-C24B4D3ABF9D}" type="sibTrans" cxnId="{57AD58C6-04CB-4DDA-BCD9-323639326DCE}">
      <dgm:prSet/>
      <dgm:spPr/>
      <dgm:t>
        <a:bodyPr/>
        <a:lstStyle/>
        <a:p>
          <a:endParaRPr lang="en-US"/>
        </a:p>
      </dgm:t>
    </dgm:pt>
    <dgm:pt modelId="{AAC0BB0A-C041-4509-8BCE-FA8CACD72FDF}">
      <dgm:prSet phldrT="[Text]"/>
      <dgm:spPr/>
      <dgm:t>
        <a:bodyPr/>
        <a:lstStyle/>
        <a:p>
          <a:r>
            <a:rPr lang="en-US" dirty="0"/>
            <a:t>B</a:t>
          </a:r>
        </a:p>
      </dgm:t>
    </dgm:pt>
    <dgm:pt modelId="{46CA8FE1-87BF-4A41-B249-EA4F710FDE35}" type="parTrans" cxnId="{D331FCF4-A960-49C4-BD99-BB0DC5C70A77}">
      <dgm:prSet/>
      <dgm:spPr/>
      <dgm:t>
        <a:bodyPr/>
        <a:lstStyle/>
        <a:p>
          <a:endParaRPr lang="en-US"/>
        </a:p>
      </dgm:t>
    </dgm:pt>
    <dgm:pt modelId="{0F0A207F-CBE4-4B6F-8D62-98D6999C6820}" type="sibTrans" cxnId="{D331FCF4-A960-49C4-BD99-BB0DC5C70A77}">
      <dgm:prSet/>
      <dgm:spPr/>
      <dgm:t>
        <a:bodyPr/>
        <a:lstStyle/>
        <a:p>
          <a:endParaRPr lang="en-US"/>
        </a:p>
      </dgm:t>
    </dgm:pt>
    <dgm:pt modelId="{9FF29141-D268-4133-A262-E06BD5DAADDF}">
      <dgm:prSet phldrT="[Text]"/>
      <dgm:spPr/>
      <dgm:t>
        <a:bodyPr/>
        <a:lstStyle/>
        <a:p>
          <a:r>
            <a:rPr lang="en-US" dirty="0"/>
            <a:t>To be paid upon attaining 18 years of age</a:t>
          </a:r>
        </a:p>
      </dgm:t>
    </dgm:pt>
    <dgm:pt modelId="{28A9A0C7-388F-4C27-A784-77F9A1304D71}" type="parTrans" cxnId="{9649DE9E-C66A-4984-8111-2BE8700CB620}">
      <dgm:prSet/>
      <dgm:spPr/>
      <dgm:t>
        <a:bodyPr/>
        <a:lstStyle/>
        <a:p>
          <a:endParaRPr lang="en-US"/>
        </a:p>
      </dgm:t>
    </dgm:pt>
    <dgm:pt modelId="{0AF92088-49DD-44AA-8ED1-CEA20F50D153}" type="sibTrans" cxnId="{9649DE9E-C66A-4984-8111-2BE8700CB620}">
      <dgm:prSet/>
      <dgm:spPr/>
      <dgm:t>
        <a:bodyPr/>
        <a:lstStyle/>
        <a:p>
          <a:endParaRPr lang="en-US"/>
        </a:p>
      </dgm:t>
    </dgm:pt>
    <dgm:pt modelId="{45CD6FA6-31E2-4022-9425-8B1DD9603D99}" type="pres">
      <dgm:prSet presAssocID="{D4F28624-22DC-456C-BC91-F90D6DAA3FDE}" presName="linearFlow" presStyleCnt="0">
        <dgm:presLayoutVars>
          <dgm:dir/>
          <dgm:animLvl val="lvl"/>
          <dgm:resizeHandles val="exact"/>
        </dgm:presLayoutVars>
      </dgm:prSet>
      <dgm:spPr/>
    </dgm:pt>
    <dgm:pt modelId="{649F39E0-E0A7-4331-BFAD-B285D360850C}" type="pres">
      <dgm:prSet presAssocID="{5C84BD16-2F4D-4B0A-9AD6-00A0F9199E44}" presName="composite" presStyleCnt="0"/>
      <dgm:spPr/>
    </dgm:pt>
    <dgm:pt modelId="{60DF5442-7D3B-4BE9-AA5C-AAAEE2144064}" type="pres">
      <dgm:prSet presAssocID="{5C84BD16-2F4D-4B0A-9AD6-00A0F9199E44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A128DF4A-DA9F-4EC1-A0ED-3ACEDFD01003}" type="pres">
      <dgm:prSet presAssocID="{5C84BD16-2F4D-4B0A-9AD6-00A0F9199E44}" presName="parSh" presStyleLbl="node1" presStyleIdx="0" presStyleCnt="2"/>
      <dgm:spPr/>
    </dgm:pt>
    <dgm:pt modelId="{F45529E3-7EA5-4769-B4BF-76F720FD3C0B}" type="pres">
      <dgm:prSet presAssocID="{5C84BD16-2F4D-4B0A-9AD6-00A0F9199E44}" presName="desTx" presStyleLbl="fgAcc1" presStyleIdx="0" presStyleCnt="2">
        <dgm:presLayoutVars>
          <dgm:bulletEnabled val="1"/>
        </dgm:presLayoutVars>
      </dgm:prSet>
      <dgm:spPr/>
    </dgm:pt>
    <dgm:pt modelId="{784A444B-E8C8-4820-B8DC-98F1A5FB340C}" type="pres">
      <dgm:prSet presAssocID="{2BFAA9D4-378B-4AD7-959F-6486504639D5}" presName="sibTrans" presStyleLbl="sibTrans2D1" presStyleIdx="0" presStyleCnt="1"/>
      <dgm:spPr/>
    </dgm:pt>
    <dgm:pt modelId="{680F836F-E18D-4FA1-A8A1-CB246B460683}" type="pres">
      <dgm:prSet presAssocID="{2BFAA9D4-378B-4AD7-959F-6486504639D5}" presName="connTx" presStyleLbl="sibTrans2D1" presStyleIdx="0" presStyleCnt="1"/>
      <dgm:spPr/>
    </dgm:pt>
    <dgm:pt modelId="{CD09EC2F-04D4-4C39-BADE-DDDC49F6FB3B}" type="pres">
      <dgm:prSet presAssocID="{AAC0BB0A-C041-4509-8BCE-FA8CACD72FDF}" presName="composite" presStyleCnt="0"/>
      <dgm:spPr/>
    </dgm:pt>
    <dgm:pt modelId="{C6F9ADDA-A099-4912-9869-CDE0919DCEF1}" type="pres">
      <dgm:prSet presAssocID="{AAC0BB0A-C041-4509-8BCE-FA8CACD72FDF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855D11EA-2C5C-4A76-9C13-422A6D3149EA}" type="pres">
      <dgm:prSet presAssocID="{AAC0BB0A-C041-4509-8BCE-FA8CACD72FDF}" presName="parSh" presStyleLbl="node1" presStyleIdx="1" presStyleCnt="2"/>
      <dgm:spPr/>
    </dgm:pt>
    <dgm:pt modelId="{527658FD-9ED5-4DAE-B9C1-DCD6F3E41E36}" type="pres">
      <dgm:prSet presAssocID="{AAC0BB0A-C041-4509-8BCE-FA8CACD72FDF}" presName="desTx" presStyleLbl="fgAcc1" presStyleIdx="1" presStyleCnt="2">
        <dgm:presLayoutVars>
          <dgm:bulletEnabled val="1"/>
        </dgm:presLayoutVars>
      </dgm:prSet>
      <dgm:spPr/>
    </dgm:pt>
  </dgm:ptLst>
  <dgm:cxnLst>
    <dgm:cxn modelId="{B4745517-F987-4355-AB02-F73FAEF90FB3}" type="presOf" srcId="{D4F28624-22DC-456C-BC91-F90D6DAA3FDE}" destId="{45CD6FA6-31E2-4022-9425-8B1DD9603D99}" srcOrd="0" destOrd="0" presId="urn:microsoft.com/office/officeart/2005/8/layout/process3"/>
    <dgm:cxn modelId="{8563AC1F-4001-464D-B33F-1FADB5FE409D}" type="presOf" srcId="{02BF9C0F-89F8-434D-A4A2-A15D6F065679}" destId="{F45529E3-7EA5-4769-B4BF-76F720FD3C0B}" srcOrd="0" destOrd="0" presId="urn:microsoft.com/office/officeart/2005/8/layout/process3"/>
    <dgm:cxn modelId="{08D54535-A32C-4B94-B1CF-8543B60B0AB8}" type="presOf" srcId="{AAC0BB0A-C041-4509-8BCE-FA8CACD72FDF}" destId="{855D11EA-2C5C-4A76-9C13-422A6D3149EA}" srcOrd="1" destOrd="0" presId="urn:microsoft.com/office/officeart/2005/8/layout/process3"/>
    <dgm:cxn modelId="{FCD72385-B520-49A5-AF8C-A5156E7CB3DC}" srcId="{D4F28624-22DC-456C-BC91-F90D6DAA3FDE}" destId="{5C84BD16-2F4D-4B0A-9AD6-00A0F9199E44}" srcOrd="0" destOrd="0" parTransId="{CFAC981E-15D6-464A-8D96-D011F21E8F3D}" sibTransId="{2BFAA9D4-378B-4AD7-959F-6486504639D5}"/>
    <dgm:cxn modelId="{3AE7BA9C-3E37-4C5D-B4CC-50A182B97834}" type="presOf" srcId="{AAC0BB0A-C041-4509-8BCE-FA8CACD72FDF}" destId="{C6F9ADDA-A099-4912-9869-CDE0919DCEF1}" srcOrd="0" destOrd="0" presId="urn:microsoft.com/office/officeart/2005/8/layout/process3"/>
    <dgm:cxn modelId="{9649DE9E-C66A-4984-8111-2BE8700CB620}" srcId="{AAC0BB0A-C041-4509-8BCE-FA8CACD72FDF}" destId="{9FF29141-D268-4133-A262-E06BD5DAADDF}" srcOrd="0" destOrd="0" parTransId="{28A9A0C7-388F-4C27-A784-77F9A1304D71}" sibTransId="{0AF92088-49DD-44AA-8ED1-CEA20F50D153}"/>
    <dgm:cxn modelId="{DC4442A1-C75F-4D15-864E-D732ED620957}" type="presOf" srcId="{5C84BD16-2F4D-4B0A-9AD6-00A0F9199E44}" destId="{60DF5442-7D3B-4BE9-AA5C-AAAEE2144064}" srcOrd="0" destOrd="0" presId="urn:microsoft.com/office/officeart/2005/8/layout/process3"/>
    <dgm:cxn modelId="{D74727B8-6217-48E0-AEA2-9374134B9E6D}" type="presOf" srcId="{9FF29141-D268-4133-A262-E06BD5DAADDF}" destId="{527658FD-9ED5-4DAE-B9C1-DCD6F3E41E36}" srcOrd="0" destOrd="0" presId="urn:microsoft.com/office/officeart/2005/8/layout/process3"/>
    <dgm:cxn modelId="{38335AC1-CB3C-469B-92C6-04493C8A66F1}" type="presOf" srcId="{2BFAA9D4-378B-4AD7-959F-6486504639D5}" destId="{680F836F-E18D-4FA1-A8A1-CB246B460683}" srcOrd="1" destOrd="0" presId="urn:microsoft.com/office/officeart/2005/8/layout/process3"/>
    <dgm:cxn modelId="{57AD58C6-04CB-4DDA-BCD9-323639326DCE}" srcId="{5C84BD16-2F4D-4B0A-9AD6-00A0F9199E44}" destId="{02BF9C0F-89F8-434D-A4A2-A15D6F065679}" srcOrd="0" destOrd="0" parTransId="{8BF34973-05B1-4525-83C0-E837D122C7BF}" sibTransId="{7BE76F68-5B37-4AA1-979A-C24B4D3ABF9D}"/>
    <dgm:cxn modelId="{2D3192D7-AF55-4CA4-99EE-DC63CB89E280}" type="presOf" srcId="{2BFAA9D4-378B-4AD7-959F-6486504639D5}" destId="{784A444B-E8C8-4820-B8DC-98F1A5FB340C}" srcOrd="0" destOrd="0" presId="urn:microsoft.com/office/officeart/2005/8/layout/process3"/>
    <dgm:cxn modelId="{76ADE6EF-ECAD-4163-B56C-C7EE6131043F}" type="presOf" srcId="{5C84BD16-2F4D-4B0A-9AD6-00A0F9199E44}" destId="{A128DF4A-DA9F-4EC1-A0ED-3ACEDFD01003}" srcOrd="1" destOrd="0" presId="urn:microsoft.com/office/officeart/2005/8/layout/process3"/>
    <dgm:cxn modelId="{D331FCF4-A960-49C4-BD99-BB0DC5C70A77}" srcId="{D4F28624-22DC-456C-BC91-F90D6DAA3FDE}" destId="{AAC0BB0A-C041-4509-8BCE-FA8CACD72FDF}" srcOrd="1" destOrd="0" parTransId="{46CA8FE1-87BF-4A41-B249-EA4F710FDE35}" sibTransId="{0F0A207F-CBE4-4B6F-8D62-98D6999C6820}"/>
    <dgm:cxn modelId="{4E54F2DA-9690-40E7-B5E8-E9666497951F}" type="presParOf" srcId="{45CD6FA6-31E2-4022-9425-8B1DD9603D99}" destId="{649F39E0-E0A7-4331-BFAD-B285D360850C}" srcOrd="0" destOrd="0" presId="urn:microsoft.com/office/officeart/2005/8/layout/process3"/>
    <dgm:cxn modelId="{F27462F3-2C7B-4ACE-89BD-8850D75EF0F6}" type="presParOf" srcId="{649F39E0-E0A7-4331-BFAD-B285D360850C}" destId="{60DF5442-7D3B-4BE9-AA5C-AAAEE2144064}" srcOrd="0" destOrd="0" presId="urn:microsoft.com/office/officeart/2005/8/layout/process3"/>
    <dgm:cxn modelId="{77867AC9-8D49-4953-9037-908F7DF8AFDE}" type="presParOf" srcId="{649F39E0-E0A7-4331-BFAD-B285D360850C}" destId="{A128DF4A-DA9F-4EC1-A0ED-3ACEDFD01003}" srcOrd="1" destOrd="0" presId="urn:microsoft.com/office/officeart/2005/8/layout/process3"/>
    <dgm:cxn modelId="{FE06D679-B713-4078-A766-2089B49DD301}" type="presParOf" srcId="{649F39E0-E0A7-4331-BFAD-B285D360850C}" destId="{F45529E3-7EA5-4769-B4BF-76F720FD3C0B}" srcOrd="2" destOrd="0" presId="urn:microsoft.com/office/officeart/2005/8/layout/process3"/>
    <dgm:cxn modelId="{C78B34B1-0A0C-438D-9004-5F4CAA2D1D24}" type="presParOf" srcId="{45CD6FA6-31E2-4022-9425-8B1DD9603D99}" destId="{784A444B-E8C8-4820-B8DC-98F1A5FB340C}" srcOrd="1" destOrd="0" presId="urn:microsoft.com/office/officeart/2005/8/layout/process3"/>
    <dgm:cxn modelId="{90FC7806-F95C-4B66-AA24-03051EEC3686}" type="presParOf" srcId="{784A444B-E8C8-4820-B8DC-98F1A5FB340C}" destId="{680F836F-E18D-4FA1-A8A1-CB246B460683}" srcOrd="0" destOrd="0" presId="urn:microsoft.com/office/officeart/2005/8/layout/process3"/>
    <dgm:cxn modelId="{F027479C-63DF-44D1-AC28-64FD575F3692}" type="presParOf" srcId="{45CD6FA6-31E2-4022-9425-8B1DD9603D99}" destId="{CD09EC2F-04D4-4C39-BADE-DDDC49F6FB3B}" srcOrd="2" destOrd="0" presId="urn:microsoft.com/office/officeart/2005/8/layout/process3"/>
    <dgm:cxn modelId="{BAADE6CC-E5AC-4BA3-9E41-F31F0A90A8E5}" type="presParOf" srcId="{CD09EC2F-04D4-4C39-BADE-DDDC49F6FB3B}" destId="{C6F9ADDA-A099-4912-9869-CDE0919DCEF1}" srcOrd="0" destOrd="0" presId="urn:microsoft.com/office/officeart/2005/8/layout/process3"/>
    <dgm:cxn modelId="{FFC238C8-CF69-4048-9D28-3322C8060487}" type="presParOf" srcId="{CD09EC2F-04D4-4C39-BADE-DDDC49F6FB3B}" destId="{855D11EA-2C5C-4A76-9C13-422A6D3149EA}" srcOrd="1" destOrd="0" presId="urn:microsoft.com/office/officeart/2005/8/layout/process3"/>
    <dgm:cxn modelId="{96D27151-230F-429B-9746-404A77701697}" type="presParOf" srcId="{CD09EC2F-04D4-4C39-BADE-DDDC49F6FB3B}" destId="{527658FD-9ED5-4DAE-B9C1-DCD6F3E41E3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F58190-9ED9-4242-9043-28D93AFCB68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03D250-B756-4747-B361-A3C6C3562168}">
      <dgm:prSet phldrT="[Text]"/>
      <dgm:spPr/>
      <dgm:t>
        <a:bodyPr/>
        <a:lstStyle/>
        <a:p>
          <a:r>
            <a:rPr lang="en-US" dirty="0"/>
            <a:t> a Property </a:t>
          </a:r>
        </a:p>
      </dgm:t>
    </dgm:pt>
    <dgm:pt modelId="{4C565EAD-FED8-4334-A51B-DE7D42C0519F}" type="parTrans" cxnId="{EFE2F37C-CCFF-46E2-8B9D-39B8D6F35E7D}">
      <dgm:prSet/>
      <dgm:spPr/>
      <dgm:t>
        <a:bodyPr/>
        <a:lstStyle/>
        <a:p>
          <a:endParaRPr lang="en-US"/>
        </a:p>
      </dgm:t>
    </dgm:pt>
    <dgm:pt modelId="{58B65DD2-110C-4B67-9523-96B023B1FB50}" type="sibTrans" cxnId="{EFE2F37C-CCFF-46E2-8B9D-39B8D6F35E7D}">
      <dgm:prSet/>
      <dgm:spPr/>
      <dgm:t>
        <a:bodyPr/>
        <a:lstStyle/>
        <a:p>
          <a:r>
            <a:rPr lang="en-US" dirty="0"/>
            <a:t>to</a:t>
          </a:r>
        </a:p>
      </dgm:t>
    </dgm:pt>
    <dgm:pt modelId="{7243105D-1218-45C7-B5F6-1A110E09E56F}">
      <dgm:prSet phldrT="[Text]"/>
      <dgm:spPr/>
      <dgm:t>
        <a:bodyPr/>
        <a:lstStyle/>
        <a:p>
          <a:r>
            <a:rPr lang="en-US" dirty="0"/>
            <a:t>Is Transferred </a:t>
          </a:r>
        </a:p>
      </dgm:t>
    </dgm:pt>
    <dgm:pt modelId="{3188D1D5-7E61-49C6-BB23-8EE89AEEC46D}" type="parTrans" cxnId="{FA8CEEAB-AEEA-4C67-A44C-A13EF4D0201A}">
      <dgm:prSet/>
      <dgm:spPr/>
      <dgm:t>
        <a:bodyPr/>
        <a:lstStyle/>
        <a:p>
          <a:endParaRPr lang="en-US"/>
        </a:p>
      </dgm:t>
    </dgm:pt>
    <dgm:pt modelId="{EB58E760-BE62-4EE0-8A12-2BF543C04618}" type="sibTrans" cxnId="{FA8CEEAB-AEEA-4C67-A44C-A13EF4D0201A}">
      <dgm:prSet/>
      <dgm:spPr/>
      <dgm:t>
        <a:bodyPr/>
        <a:lstStyle/>
        <a:p>
          <a:endParaRPr lang="en-US"/>
        </a:p>
      </dgm:t>
    </dgm:pt>
    <dgm:pt modelId="{4B123B81-C65D-487F-A92C-1980B8E45855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3F1497E0-96CE-43A3-8158-559036C62271}" type="parTrans" cxnId="{1204B977-24F3-4FD2-B103-D3E47B4392C7}">
      <dgm:prSet/>
      <dgm:spPr/>
      <dgm:t>
        <a:bodyPr/>
        <a:lstStyle/>
        <a:p>
          <a:endParaRPr lang="en-US"/>
        </a:p>
      </dgm:t>
    </dgm:pt>
    <dgm:pt modelId="{11753922-C9E9-4E50-B74B-7B03E9BD941F}" type="sibTrans" cxnId="{1204B977-24F3-4FD2-B103-D3E47B4392C7}">
      <dgm:prSet/>
      <dgm:spPr/>
      <dgm:t>
        <a:bodyPr/>
        <a:lstStyle/>
        <a:p>
          <a:r>
            <a:rPr lang="en-US" dirty="0"/>
            <a:t>then</a:t>
          </a:r>
        </a:p>
      </dgm:t>
    </dgm:pt>
    <dgm:pt modelId="{0B31383A-5D7A-498C-AAE3-96ADFCE0C7E9}">
      <dgm:prSet phldrT="[Text]"/>
      <dgm:spPr/>
      <dgm:t>
        <a:bodyPr/>
        <a:lstStyle/>
        <a:p>
          <a:r>
            <a:rPr lang="en-US" dirty="0"/>
            <a:t>For life</a:t>
          </a:r>
        </a:p>
      </dgm:t>
    </dgm:pt>
    <dgm:pt modelId="{3B85A5CF-F813-453D-8266-7D086DF755F9}" type="parTrans" cxnId="{A3223476-2156-41E0-AA83-799C2A882D31}">
      <dgm:prSet/>
      <dgm:spPr/>
      <dgm:t>
        <a:bodyPr/>
        <a:lstStyle/>
        <a:p>
          <a:endParaRPr lang="en-US"/>
        </a:p>
      </dgm:t>
    </dgm:pt>
    <dgm:pt modelId="{857DF32B-FE04-4A9F-B797-962CF20B6C7B}" type="sibTrans" cxnId="{A3223476-2156-41E0-AA83-799C2A882D31}">
      <dgm:prSet/>
      <dgm:spPr/>
      <dgm:t>
        <a:bodyPr/>
        <a:lstStyle/>
        <a:p>
          <a:endParaRPr lang="en-US"/>
        </a:p>
      </dgm:t>
    </dgm:pt>
    <dgm:pt modelId="{8940DB95-5F44-4866-AEE5-EE3291AA0E54}">
      <dgm:prSet phldrT="[Text]"/>
      <dgm:spPr/>
      <dgm:t>
        <a:bodyPr/>
        <a:lstStyle/>
        <a:p>
          <a:r>
            <a:rPr lang="en-US" dirty="0"/>
            <a:t>B</a:t>
          </a:r>
        </a:p>
      </dgm:t>
    </dgm:pt>
    <dgm:pt modelId="{44F47A0A-E7B7-46AC-AFA1-42B99487BAB3}" type="parTrans" cxnId="{E118A6A7-D922-40BB-861E-0FF5D73AAD15}">
      <dgm:prSet/>
      <dgm:spPr/>
      <dgm:t>
        <a:bodyPr/>
        <a:lstStyle/>
        <a:p>
          <a:endParaRPr lang="en-US"/>
        </a:p>
      </dgm:t>
    </dgm:pt>
    <dgm:pt modelId="{A75A2828-EDA9-42BD-9698-5FAE2A3B8A26}" type="sibTrans" cxnId="{E118A6A7-D922-40BB-861E-0FF5D73AAD15}">
      <dgm:prSet/>
      <dgm:spPr/>
      <dgm:t>
        <a:bodyPr/>
        <a:lstStyle/>
        <a:p>
          <a:endParaRPr lang="en-US"/>
        </a:p>
      </dgm:t>
    </dgm:pt>
    <dgm:pt modelId="{CC7EA082-CFD4-485A-AC31-38054692EC1C}">
      <dgm:prSet phldrT="[Text]"/>
      <dgm:spPr/>
      <dgm:t>
        <a:bodyPr/>
        <a:lstStyle/>
        <a:p>
          <a:r>
            <a:rPr lang="en-US" dirty="0"/>
            <a:t>Vested or Contingent</a:t>
          </a:r>
        </a:p>
      </dgm:t>
    </dgm:pt>
    <dgm:pt modelId="{2B8E87B5-8A55-43E2-9976-F7271C11D1F3}" type="parTrans" cxnId="{ABA23D55-4B1E-4D72-9EDC-317FDCF46A01}">
      <dgm:prSet/>
      <dgm:spPr/>
      <dgm:t>
        <a:bodyPr/>
        <a:lstStyle/>
        <a:p>
          <a:endParaRPr lang="en-US"/>
        </a:p>
      </dgm:t>
    </dgm:pt>
    <dgm:pt modelId="{4CDC62ED-2D4C-4A79-8234-F1F5366EA617}" type="sibTrans" cxnId="{ABA23D55-4B1E-4D72-9EDC-317FDCF46A01}">
      <dgm:prSet/>
      <dgm:spPr/>
      <dgm:t>
        <a:bodyPr/>
        <a:lstStyle/>
        <a:p>
          <a:endParaRPr lang="en-US"/>
        </a:p>
      </dgm:t>
    </dgm:pt>
    <dgm:pt modelId="{CF84BC59-D3FF-43D5-962C-94287FBAE26A}" type="pres">
      <dgm:prSet presAssocID="{4CF58190-9ED9-4242-9043-28D93AFCB682}" presName="linearFlow" presStyleCnt="0">
        <dgm:presLayoutVars>
          <dgm:dir/>
          <dgm:animLvl val="lvl"/>
          <dgm:resizeHandles val="exact"/>
        </dgm:presLayoutVars>
      </dgm:prSet>
      <dgm:spPr/>
    </dgm:pt>
    <dgm:pt modelId="{2155F768-3E37-44CE-804B-3848F3F3CB8D}" type="pres">
      <dgm:prSet presAssocID="{B703D250-B756-4747-B361-A3C6C3562168}" presName="composite" presStyleCnt="0"/>
      <dgm:spPr/>
    </dgm:pt>
    <dgm:pt modelId="{06FAE65E-76C3-474E-A5A9-25C0A8E194DE}" type="pres">
      <dgm:prSet presAssocID="{B703D250-B756-4747-B361-A3C6C3562168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C3B2A95-8F76-4BD2-AA10-DD689B420240}" type="pres">
      <dgm:prSet presAssocID="{B703D250-B756-4747-B361-A3C6C3562168}" presName="parSh" presStyleLbl="node1" presStyleIdx="0" presStyleCnt="3"/>
      <dgm:spPr/>
    </dgm:pt>
    <dgm:pt modelId="{159364F0-AC95-4529-B7FC-673BBE280F20}" type="pres">
      <dgm:prSet presAssocID="{B703D250-B756-4747-B361-A3C6C3562168}" presName="desTx" presStyleLbl="fgAcc1" presStyleIdx="0" presStyleCnt="3">
        <dgm:presLayoutVars>
          <dgm:bulletEnabled val="1"/>
        </dgm:presLayoutVars>
      </dgm:prSet>
      <dgm:spPr/>
    </dgm:pt>
    <dgm:pt modelId="{DCCBDB45-56C1-4185-879B-6C9A239E2FCD}" type="pres">
      <dgm:prSet presAssocID="{58B65DD2-110C-4B67-9523-96B023B1FB50}" presName="sibTrans" presStyleLbl="sibTrans2D1" presStyleIdx="0" presStyleCnt="2"/>
      <dgm:spPr/>
    </dgm:pt>
    <dgm:pt modelId="{46C14AB6-8CD2-4F0F-B8F0-1CD05CF58CF6}" type="pres">
      <dgm:prSet presAssocID="{58B65DD2-110C-4B67-9523-96B023B1FB50}" presName="connTx" presStyleLbl="sibTrans2D1" presStyleIdx="0" presStyleCnt="2"/>
      <dgm:spPr/>
    </dgm:pt>
    <dgm:pt modelId="{8BC33B94-5416-4C20-9C31-5E44654D99E2}" type="pres">
      <dgm:prSet presAssocID="{4B123B81-C65D-487F-A92C-1980B8E45855}" presName="composite" presStyleCnt="0"/>
      <dgm:spPr/>
    </dgm:pt>
    <dgm:pt modelId="{2D44DC84-5CC0-4617-83E6-8F01958881AD}" type="pres">
      <dgm:prSet presAssocID="{4B123B81-C65D-487F-A92C-1980B8E4585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B81CB6C-6C58-49EB-9A15-ECD4562A40CA}" type="pres">
      <dgm:prSet presAssocID="{4B123B81-C65D-487F-A92C-1980B8E45855}" presName="parSh" presStyleLbl="node1" presStyleIdx="1" presStyleCnt="3"/>
      <dgm:spPr/>
    </dgm:pt>
    <dgm:pt modelId="{6F88D3E3-B048-43BF-A79F-3EF0F1D04E88}" type="pres">
      <dgm:prSet presAssocID="{4B123B81-C65D-487F-A92C-1980B8E45855}" presName="desTx" presStyleLbl="fgAcc1" presStyleIdx="1" presStyleCnt="3">
        <dgm:presLayoutVars>
          <dgm:bulletEnabled val="1"/>
        </dgm:presLayoutVars>
      </dgm:prSet>
      <dgm:spPr/>
    </dgm:pt>
    <dgm:pt modelId="{A59F4DCA-E524-4E87-AF4A-9C74A666464D}" type="pres">
      <dgm:prSet presAssocID="{11753922-C9E9-4E50-B74B-7B03E9BD941F}" presName="sibTrans" presStyleLbl="sibTrans2D1" presStyleIdx="1" presStyleCnt="2"/>
      <dgm:spPr/>
    </dgm:pt>
    <dgm:pt modelId="{E41C423D-6F5B-41F6-A568-656EFD3BE571}" type="pres">
      <dgm:prSet presAssocID="{11753922-C9E9-4E50-B74B-7B03E9BD941F}" presName="connTx" presStyleLbl="sibTrans2D1" presStyleIdx="1" presStyleCnt="2"/>
      <dgm:spPr/>
    </dgm:pt>
    <dgm:pt modelId="{83CC0CEE-9783-426B-876F-5B4F0A4F1C70}" type="pres">
      <dgm:prSet presAssocID="{8940DB95-5F44-4866-AEE5-EE3291AA0E54}" presName="composite" presStyleCnt="0"/>
      <dgm:spPr/>
    </dgm:pt>
    <dgm:pt modelId="{EA3CFF5E-E613-40D5-BCDD-BEDF9FF1F6BF}" type="pres">
      <dgm:prSet presAssocID="{8940DB95-5F44-4866-AEE5-EE3291AA0E54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87B2172-4324-48FD-81FF-37AFA83F83FF}" type="pres">
      <dgm:prSet presAssocID="{8940DB95-5F44-4866-AEE5-EE3291AA0E54}" presName="parSh" presStyleLbl="node1" presStyleIdx="2" presStyleCnt="3"/>
      <dgm:spPr/>
    </dgm:pt>
    <dgm:pt modelId="{A5DC0A09-BB50-4D1A-959A-DB0F12953FDD}" type="pres">
      <dgm:prSet presAssocID="{8940DB95-5F44-4866-AEE5-EE3291AA0E54}" presName="desTx" presStyleLbl="fgAcc1" presStyleIdx="2" presStyleCnt="3">
        <dgm:presLayoutVars>
          <dgm:bulletEnabled val="1"/>
        </dgm:presLayoutVars>
      </dgm:prSet>
      <dgm:spPr/>
    </dgm:pt>
  </dgm:ptLst>
  <dgm:cxnLst>
    <dgm:cxn modelId="{34C6CB13-25B1-4330-85C5-9D8212F400CC}" type="presOf" srcId="{B703D250-B756-4747-B361-A3C6C3562168}" destId="{06FAE65E-76C3-474E-A5A9-25C0A8E194DE}" srcOrd="0" destOrd="0" presId="urn:microsoft.com/office/officeart/2005/8/layout/process3"/>
    <dgm:cxn modelId="{1316421F-A7DC-439E-B712-1A1B9545BE17}" type="presOf" srcId="{B703D250-B756-4747-B361-A3C6C3562168}" destId="{EC3B2A95-8F76-4BD2-AA10-DD689B420240}" srcOrd="1" destOrd="0" presId="urn:microsoft.com/office/officeart/2005/8/layout/process3"/>
    <dgm:cxn modelId="{A6A13723-F724-4922-AFBB-3346259FEB37}" type="presOf" srcId="{58B65DD2-110C-4B67-9523-96B023B1FB50}" destId="{DCCBDB45-56C1-4185-879B-6C9A239E2FCD}" srcOrd="0" destOrd="0" presId="urn:microsoft.com/office/officeart/2005/8/layout/process3"/>
    <dgm:cxn modelId="{EF747826-C8CC-4F73-A587-14F8535B9A13}" type="presOf" srcId="{4CF58190-9ED9-4242-9043-28D93AFCB682}" destId="{CF84BC59-D3FF-43D5-962C-94287FBAE26A}" srcOrd="0" destOrd="0" presId="urn:microsoft.com/office/officeart/2005/8/layout/process3"/>
    <dgm:cxn modelId="{29BD1C3F-2B9E-4809-9BC8-6EF009039747}" type="presOf" srcId="{11753922-C9E9-4E50-B74B-7B03E9BD941F}" destId="{A59F4DCA-E524-4E87-AF4A-9C74A666464D}" srcOrd="0" destOrd="0" presId="urn:microsoft.com/office/officeart/2005/8/layout/process3"/>
    <dgm:cxn modelId="{D385FF40-7C5C-423E-BFC1-45BD7C8F1882}" type="presOf" srcId="{8940DB95-5F44-4866-AEE5-EE3291AA0E54}" destId="{EA3CFF5E-E613-40D5-BCDD-BEDF9FF1F6BF}" srcOrd="0" destOrd="0" presId="urn:microsoft.com/office/officeart/2005/8/layout/process3"/>
    <dgm:cxn modelId="{1A1ED663-4B76-4DB4-80DD-802A53B26AE9}" type="presOf" srcId="{0B31383A-5D7A-498C-AAE3-96ADFCE0C7E9}" destId="{6F88D3E3-B048-43BF-A79F-3EF0F1D04E88}" srcOrd="0" destOrd="0" presId="urn:microsoft.com/office/officeart/2005/8/layout/process3"/>
    <dgm:cxn modelId="{ABA23D55-4B1E-4D72-9EDC-317FDCF46A01}" srcId="{8940DB95-5F44-4866-AEE5-EE3291AA0E54}" destId="{CC7EA082-CFD4-485A-AC31-38054692EC1C}" srcOrd="0" destOrd="0" parTransId="{2B8E87B5-8A55-43E2-9976-F7271C11D1F3}" sibTransId="{4CDC62ED-2D4C-4A79-8234-F1F5366EA617}"/>
    <dgm:cxn modelId="{A3223476-2156-41E0-AA83-799C2A882D31}" srcId="{4B123B81-C65D-487F-A92C-1980B8E45855}" destId="{0B31383A-5D7A-498C-AAE3-96ADFCE0C7E9}" srcOrd="0" destOrd="0" parTransId="{3B85A5CF-F813-453D-8266-7D086DF755F9}" sibTransId="{857DF32B-FE04-4A9F-B797-962CF20B6C7B}"/>
    <dgm:cxn modelId="{1204B977-24F3-4FD2-B103-D3E47B4392C7}" srcId="{4CF58190-9ED9-4242-9043-28D93AFCB682}" destId="{4B123B81-C65D-487F-A92C-1980B8E45855}" srcOrd="1" destOrd="0" parTransId="{3F1497E0-96CE-43A3-8158-559036C62271}" sibTransId="{11753922-C9E9-4E50-B74B-7B03E9BD941F}"/>
    <dgm:cxn modelId="{EFE2F37C-CCFF-46E2-8B9D-39B8D6F35E7D}" srcId="{4CF58190-9ED9-4242-9043-28D93AFCB682}" destId="{B703D250-B756-4747-B361-A3C6C3562168}" srcOrd="0" destOrd="0" parTransId="{4C565EAD-FED8-4334-A51B-DE7D42C0519F}" sibTransId="{58B65DD2-110C-4B67-9523-96B023B1FB50}"/>
    <dgm:cxn modelId="{2043C37D-2B38-423A-95CC-35FB2FE9666D}" type="presOf" srcId="{4B123B81-C65D-487F-A92C-1980B8E45855}" destId="{2D44DC84-5CC0-4617-83E6-8F01958881AD}" srcOrd="0" destOrd="0" presId="urn:microsoft.com/office/officeart/2005/8/layout/process3"/>
    <dgm:cxn modelId="{DF7B9B7F-8930-4505-BBB1-1885A36C21A5}" type="presOf" srcId="{8940DB95-5F44-4866-AEE5-EE3291AA0E54}" destId="{D87B2172-4324-48FD-81FF-37AFA83F83FF}" srcOrd="1" destOrd="0" presId="urn:microsoft.com/office/officeart/2005/8/layout/process3"/>
    <dgm:cxn modelId="{5CF25084-FE5B-4B52-9FBA-7440986A95FF}" type="presOf" srcId="{4B123B81-C65D-487F-A92C-1980B8E45855}" destId="{9B81CB6C-6C58-49EB-9A15-ECD4562A40CA}" srcOrd="1" destOrd="0" presId="urn:microsoft.com/office/officeart/2005/8/layout/process3"/>
    <dgm:cxn modelId="{3154879F-3F6E-4360-96D1-1A1EB04BD6EF}" type="presOf" srcId="{CC7EA082-CFD4-485A-AC31-38054692EC1C}" destId="{A5DC0A09-BB50-4D1A-959A-DB0F12953FDD}" srcOrd="0" destOrd="0" presId="urn:microsoft.com/office/officeart/2005/8/layout/process3"/>
    <dgm:cxn modelId="{E118A6A7-D922-40BB-861E-0FF5D73AAD15}" srcId="{4CF58190-9ED9-4242-9043-28D93AFCB682}" destId="{8940DB95-5F44-4866-AEE5-EE3291AA0E54}" srcOrd="2" destOrd="0" parTransId="{44F47A0A-E7B7-46AC-AFA1-42B99487BAB3}" sibTransId="{A75A2828-EDA9-42BD-9698-5FAE2A3B8A26}"/>
    <dgm:cxn modelId="{FA8CEEAB-AEEA-4C67-A44C-A13EF4D0201A}" srcId="{B703D250-B756-4747-B361-A3C6C3562168}" destId="{7243105D-1218-45C7-B5F6-1A110E09E56F}" srcOrd="0" destOrd="0" parTransId="{3188D1D5-7E61-49C6-BB23-8EE89AEEC46D}" sibTransId="{EB58E760-BE62-4EE0-8A12-2BF543C04618}"/>
    <dgm:cxn modelId="{D1E5A7E5-5692-4EC4-B371-97AFCCCB7A93}" type="presOf" srcId="{7243105D-1218-45C7-B5F6-1A110E09E56F}" destId="{159364F0-AC95-4529-B7FC-673BBE280F20}" srcOrd="0" destOrd="0" presId="urn:microsoft.com/office/officeart/2005/8/layout/process3"/>
    <dgm:cxn modelId="{4A82DEEE-9506-4BDB-8E16-65355AE70813}" type="presOf" srcId="{11753922-C9E9-4E50-B74B-7B03E9BD941F}" destId="{E41C423D-6F5B-41F6-A568-656EFD3BE571}" srcOrd="1" destOrd="0" presId="urn:microsoft.com/office/officeart/2005/8/layout/process3"/>
    <dgm:cxn modelId="{BB6611F2-FFC7-4836-92F1-683161D1DFFA}" type="presOf" srcId="{58B65DD2-110C-4B67-9523-96B023B1FB50}" destId="{46C14AB6-8CD2-4F0F-B8F0-1CD05CF58CF6}" srcOrd="1" destOrd="0" presId="urn:microsoft.com/office/officeart/2005/8/layout/process3"/>
    <dgm:cxn modelId="{E3457FFC-1DCB-4FD0-A8B3-13E1C582DE79}" type="presParOf" srcId="{CF84BC59-D3FF-43D5-962C-94287FBAE26A}" destId="{2155F768-3E37-44CE-804B-3848F3F3CB8D}" srcOrd="0" destOrd="0" presId="urn:microsoft.com/office/officeart/2005/8/layout/process3"/>
    <dgm:cxn modelId="{0B854EBF-B9DE-4307-9956-1B93F165CED3}" type="presParOf" srcId="{2155F768-3E37-44CE-804B-3848F3F3CB8D}" destId="{06FAE65E-76C3-474E-A5A9-25C0A8E194DE}" srcOrd="0" destOrd="0" presId="urn:microsoft.com/office/officeart/2005/8/layout/process3"/>
    <dgm:cxn modelId="{48A20F14-087F-4F2D-AEDA-83A24585EC8D}" type="presParOf" srcId="{2155F768-3E37-44CE-804B-3848F3F3CB8D}" destId="{EC3B2A95-8F76-4BD2-AA10-DD689B420240}" srcOrd="1" destOrd="0" presId="urn:microsoft.com/office/officeart/2005/8/layout/process3"/>
    <dgm:cxn modelId="{86A0776E-97BE-4F2F-B099-138F06990794}" type="presParOf" srcId="{2155F768-3E37-44CE-804B-3848F3F3CB8D}" destId="{159364F0-AC95-4529-B7FC-673BBE280F20}" srcOrd="2" destOrd="0" presId="urn:microsoft.com/office/officeart/2005/8/layout/process3"/>
    <dgm:cxn modelId="{D958D177-2E27-49B7-BD0A-E103BD5885B6}" type="presParOf" srcId="{CF84BC59-D3FF-43D5-962C-94287FBAE26A}" destId="{DCCBDB45-56C1-4185-879B-6C9A239E2FCD}" srcOrd="1" destOrd="0" presId="urn:microsoft.com/office/officeart/2005/8/layout/process3"/>
    <dgm:cxn modelId="{5A0A1B66-CBDA-480E-966B-3F81A295EF8F}" type="presParOf" srcId="{DCCBDB45-56C1-4185-879B-6C9A239E2FCD}" destId="{46C14AB6-8CD2-4F0F-B8F0-1CD05CF58CF6}" srcOrd="0" destOrd="0" presId="urn:microsoft.com/office/officeart/2005/8/layout/process3"/>
    <dgm:cxn modelId="{071DA8BD-76D1-4CD6-B6CE-22D85FE43AC1}" type="presParOf" srcId="{CF84BC59-D3FF-43D5-962C-94287FBAE26A}" destId="{8BC33B94-5416-4C20-9C31-5E44654D99E2}" srcOrd="2" destOrd="0" presId="urn:microsoft.com/office/officeart/2005/8/layout/process3"/>
    <dgm:cxn modelId="{A6724474-6945-47EF-B30F-A97E316FEE40}" type="presParOf" srcId="{8BC33B94-5416-4C20-9C31-5E44654D99E2}" destId="{2D44DC84-5CC0-4617-83E6-8F01958881AD}" srcOrd="0" destOrd="0" presId="urn:microsoft.com/office/officeart/2005/8/layout/process3"/>
    <dgm:cxn modelId="{DAE1E39A-8936-4F94-B5DD-ED2F93DF529D}" type="presParOf" srcId="{8BC33B94-5416-4C20-9C31-5E44654D99E2}" destId="{9B81CB6C-6C58-49EB-9A15-ECD4562A40CA}" srcOrd="1" destOrd="0" presId="urn:microsoft.com/office/officeart/2005/8/layout/process3"/>
    <dgm:cxn modelId="{54E630D0-C818-499F-BC3E-735D143A6F81}" type="presParOf" srcId="{8BC33B94-5416-4C20-9C31-5E44654D99E2}" destId="{6F88D3E3-B048-43BF-A79F-3EF0F1D04E88}" srcOrd="2" destOrd="0" presId="urn:microsoft.com/office/officeart/2005/8/layout/process3"/>
    <dgm:cxn modelId="{6F85B9F9-A4C5-4355-9B46-DE90566CF8C8}" type="presParOf" srcId="{CF84BC59-D3FF-43D5-962C-94287FBAE26A}" destId="{A59F4DCA-E524-4E87-AF4A-9C74A666464D}" srcOrd="3" destOrd="0" presId="urn:microsoft.com/office/officeart/2005/8/layout/process3"/>
    <dgm:cxn modelId="{94011713-F267-45B5-B848-58623896B531}" type="presParOf" srcId="{A59F4DCA-E524-4E87-AF4A-9C74A666464D}" destId="{E41C423D-6F5B-41F6-A568-656EFD3BE571}" srcOrd="0" destOrd="0" presId="urn:microsoft.com/office/officeart/2005/8/layout/process3"/>
    <dgm:cxn modelId="{C9B6EF58-C110-47FD-AF91-F2A5BF7F4294}" type="presParOf" srcId="{CF84BC59-D3FF-43D5-962C-94287FBAE26A}" destId="{83CC0CEE-9783-426B-876F-5B4F0A4F1C70}" srcOrd="4" destOrd="0" presId="urn:microsoft.com/office/officeart/2005/8/layout/process3"/>
    <dgm:cxn modelId="{52F35F48-B1C6-44D7-B83B-E8050F8CF381}" type="presParOf" srcId="{83CC0CEE-9783-426B-876F-5B4F0A4F1C70}" destId="{EA3CFF5E-E613-40D5-BCDD-BEDF9FF1F6BF}" srcOrd="0" destOrd="0" presId="urn:microsoft.com/office/officeart/2005/8/layout/process3"/>
    <dgm:cxn modelId="{21BD2AF4-1509-4254-A688-41722D3072C1}" type="presParOf" srcId="{83CC0CEE-9783-426B-876F-5B4F0A4F1C70}" destId="{D87B2172-4324-48FD-81FF-37AFA83F83FF}" srcOrd="1" destOrd="0" presId="urn:microsoft.com/office/officeart/2005/8/layout/process3"/>
    <dgm:cxn modelId="{28B99D67-F226-4A1D-8870-6D778BB44EC3}" type="presParOf" srcId="{83CC0CEE-9783-426B-876F-5B4F0A4F1C70}" destId="{A5DC0A09-BB50-4D1A-959A-DB0F12953FD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8DF4A-DA9F-4EC1-A0ED-3ACEDFD01003}">
      <dsp:nvSpPr>
        <dsp:cNvPr id="0" name=""/>
        <dsp:cNvSpPr/>
      </dsp:nvSpPr>
      <dsp:spPr>
        <a:xfrm>
          <a:off x="4353" y="35469"/>
          <a:ext cx="3737505" cy="177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A</a:t>
          </a:r>
        </a:p>
      </dsp:txBody>
      <dsp:txXfrm>
        <a:off x="4353" y="35469"/>
        <a:ext cx="3737505" cy="1180800"/>
      </dsp:txXfrm>
    </dsp:sp>
    <dsp:sp modelId="{F45529E3-7EA5-4769-B4BF-76F720FD3C0B}">
      <dsp:nvSpPr>
        <dsp:cNvPr id="0" name=""/>
        <dsp:cNvSpPr/>
      </dsp:nvSpPr>
      <dsp:spPr>
        <a:xfrm>
          <a:off x="769866" y="1216269"/>
          <a:ext cx="3737505" cy="3099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 dirty="0"/>
            <a:t>Transfers 100 </a:t>
          </a:r>
          <a:r>
            <a:rPr lang="en-US" sz="4100" kern="1200" dirty="0" err="1"/>
            <a:t>tk</a:t>
          </a:r>
          <a:endParaRPr lang="en-US" sz="4100" kern="1200" dirty="0"/>
        </a:p>
      </dsp:txBody>
      <dsp:txXfrm>
        <a:off x="860650" y="1307053"/>
        <a:ext cx="3555937" cy="2918032"/>
      </dsp:txXfrm>
    </dsp:sp>
    <dsp:sp modelId="{784A444B-E8C8-4820-B8DC-98F1A5FB340C}">
      <dsp:nvSpPr>
        <dsp:cNvPr id="0" name=""/>
        <dsp:cNvSpPr/>
      </dsp:nvSpPr>
      <dsp:spPr>
        <a:xfrm>
          <a:off x="4308451" y="160603"/>
          <a:ext cx="1201175" cy="9305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to</a:t>
          </a:r>
        </a:p>
      </dsp:txBody>
      <dsp:txXfrm>
        <a:off x="4308451" y="346709"/>
        <a:ext cx="922016" cy="558318"/>
      </dsp:txXfrm>
    </dsp:sp>
    <dsp:sp modelId="{855D11EA-2C5C-4A76-9C13-422A6D3149EA}">
      <dsp:nvSpPr>
        <dsp:cNvPr id="0" name=""/>
        <dsp:cNvSpPr/>
      </dsp:nvSpPr>
      <dsp:spPr>
        <a:xfrm>
          <a:off x="6008227" y="35469"/>
          <a:ext cx="3737505" cy="177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B</a:t>
          </a:r>
        </a:p>
      </dsp:txBody>
      <dsp:txXfrm>
        <a:off x="6008227" y="35469"/>
        <a:ext cx="3737505" cy="1180800"/>
      </dsp:txXfrm>
    </dsp:sp>
    <dsp:sp modelId="{527658FD-9ED5-4DAE-B9C1-DCD6F3E41E36}">
      <dsp:nvSpPr>
        <dsp:cNvPr id="0" name=""/>
        <dsp:cNvSpPr/>
      </dsp:nvSpPr>
      <dsp:spPr>
        <a:xfrm>
          <a:off x="6773741" y="1216269"/>
          <a:ext cx="3737505" cy="3099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 dirty="0"/>
            <a:t>To be paid upon attaining 18 years of age</a:t>
          </a:r>
        </a:p>
      </dsp:txBody>
      <dsp:txXfrm>
        <a:off x="6864525" y="1307053"/>
        <a:ext cx="3555937" cy="29180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B2A95-8F76-4BD2-AA10-DD689B420240}">
      <dsp:nvSpPr>
        <dsp:cNvPr id="0" name=""/>
        <dsp:cNvSpPr/>
      </dsp:nvSpPr>
      <dsp:spPr>
        <a:xfrm>
          <a:off x="5230" y="1009269"/>
          <a:ext cx="2378024" cy="11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 a Property </a:t>
          </a:r>
        </a:p>
      </dsp:txBody>
      <dsp:txXfrm>
        <a:off x="5230" y="1009269"/>
        <a:ext cx="2378024" cy="777600"/>
      </dsp:txXfrm>
    </dsp:sp>
    <dsp:sp modelId="{159364F0-AC95-4529-B7FC-673BBE280F20}">
      <dsp:nvSpPr>
        <dsp:cNvPr id="0" name=""/>
        <dsp:cNvSpPr/>
      </dsp:nvSpPr>
      <dsp:spPr>
        <a:xfrm>
          <a:off x="492295" y="1786868"/>
          <a:ext cx="2378024" cy="1555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Is Transferred </a:t>
          </a:r>
        </a:p>
      </dsp:txBody>
      <dsp:txXfrm>
        <a:off x="537845" y="1832418"/>
        <a:ext cx="2286924" cy="1464100"/>
      </dsp:txXfrm>
    </dsp:sp>
    <dsp:sp modelId="{DCCBDB45-56C1-4185-879B-6C9A239E2FCD}">
      <dsp:nvSpPr>
        <dsp:cNvPr id="0" name=""/>
        <dsp:cNvSpPr/>
      </dsp:nvSpPr>
      <dsp:spPr>
        <a:xfrm>
          <a:off x="2743754" y="11020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to</a:t>
          </a:r>
        </a:p>
      </dsp:txBody>
      <dsp:txXfrm>
        <a:off x="2743754" y="1220451"/>
        <a:ext cx="586641" cy="355235"/>
      </dsp:txXfrm>
    </dsp:sp>
    <dsp:sp modelId="{9B81CB6C-6C58-49EB-9A15-ECD4562A40CA}">
      <dsp:nvSpPr>
        <dsp:cNvPr id="0" name=""/>
        <dsp:cNvSpPr/>
      </dsp:nvSpPr>
      <dsp:spPr>
        <a:xfrm>
          <a:off x="3825254" y="1009269"/>
          <a:ext cx="2378024" cy="11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</a:t>
          </a:r>
        </a:p>
      </dsp:txBody>
      <dsp:txXfrm>
        <a:off x="3825254" y="1009269"/>
        <a:ext cx="2378024" cy="777600"/>
      </dsp:txXfrm>
    </dsp:sp>
    <dsp:sp modelId="{6F88D3E3-B048-43BF-A79F-3EF0F1D04E88}">
      <dsp:nvSpPr>
        <dsp:cNvPr id="0" name=""/>
        <dsp:cNvSpPr/>
      </dsp:nvSpPr>
      <dsp:spPr>
        <a:xfrm>
          <a:off x="4312320" y="1786868"/>
          <a:ext cx="2378024" cy="1555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For life</a:t>
          </a:r>
        </a:p>
      </dsp:txBody>
      <dsp:txXfrm>
        <a:off x="4357870" y="1832418"/>
        <a:ext cx="2286924" cy="1464100"/>
      </dsp:txXfrm>
    </dsp:sp>
    <dsp:sp modelId="{A59F4DCA-E524-4E87-AF4A-9C74A666464D}">
      <dsp:nvSpPr>
        <dsp:cNvPr id="0" name=""/>
        <dsp:cNvSpPr/>
      </dsp:nvSpPr>
      <dsp:spPr>
        <a:xfrm>
          <a:off x="6563779" y="11020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then</a:t>
          </a:r>
        </a:p>
      </dsp:txBody>
      <dsp:txXfrm>
        <a:off x="6563779" y="1220451"/>
        <a:ext cx="586641" cy="355235"/>
      </dsp:txXfrm>
    </dsp:sp>
    <dsp:sp modelId="{D87B2172-4324-48FD-81FF-37AFA83F83FF}">
      <dsp:nvSpPr>
        <dsp:cNvPr id="0" name=""/>
        <dsp:cNvSpPr/>
      </dsp:nvSpPr>
      <dsp:spPr>
        <a:xfrm>
          <a:off x="7645279" y="1009269"/>
          <a:ext cx="2378024" cy="11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</a:t>
          </a:r>
        </a:p>
      </dsp:txBody>
      <dsp:txXfrm>
        <a:off x="7645279" y="1009269"/>
        <a:ext cx="2378024" cy="777600"/>
      </dsp:txXfrm>
    </dsp:sp>
    <dsp:sp modelId="{A5DC0A09-BB50-4D1A-959A-DB0F12953FDD}">
      <dsp:nvSpPr>
        <dsp:cNvPr id="0" name=""/>
        <dsp:cNvSpPr/>
      </dsp:nvSpPr>
      <dsp:spPr>
        <a:xfrm>
          <a:off x="8132345" y="1786868"/>
          <a:ext cx="2378024" cy="1555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Vested or Contingent</a:t>
          </a:r>
        </a:p>
      </dsp:txBody>
      <dsp:txXfrm>
        <a:off x="8177895" y="1832418"/>
        <a:ext cx="2286924" cy="1464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0A92A-AD2C-4F75-838C-F150CDA1A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770F1-46DD-4560-A8DF-BC39DD29F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31A25-C7BD-43E1-83EC-E8A11522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0B63C-C467-4A8D-A7AB-0D6E2397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9AF77-48A0-4923-BBEA-E295C30D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5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BBC82-0802-4FF8-BAE0-F0A4D5A3E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462BF6-44DD-4BED-82E2-D582B94EC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BD8DC-FF61-4E25-962D-604775C5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5E4F8-2C1F-495D-B864-E0BDD828E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9F517-E5A4-4F0F-97F3-44C2BB3E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1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CE9016-0346-42A6-AAA0-BFF69C312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E65D4C-07DF-4F0E-9605-937425860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50CFE-BF54-4EBF-957A-33F88F5B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DE07E-A754-48C2-81A7-175A151A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A011F-C1BF-4CDC-8F49-77B76DCE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6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F1C19-9DC8-42C8-B09A-35D40558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1F727-AE05-4496-8028-EB3024060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EE6C5-FD96-4DD7-AC73-72260135F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D5ED0-2043-4BAF-9CE1-2FD13C5F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AF3E5-B2DF-48B1-A199-8A751223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7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858E2-8BB1-4E29-8C90-BE506DC6E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14EE8-0FDE-4BBD-95D2-874975541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BDEEF-C718-469C-B1F9-E733EC3CB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22246-C8DA-4BDF-A23D-D77EADEB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7724B-4EC8-4E88-A480-9BC02CD7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1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21264-3EFA-4AA1-8DEA-83F97A58A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0D1CB-B5D4-4315-AB40-A13D256AD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2E7D1-7810-4EEE-8F94-5C2928361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00569-88CF-4605-8D30-BD8E11D3E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F59B7-9B4E-4030-ABF4-0D67EE3F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D315-82DF-427C-9769-2AF15F0B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6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57868-C403-4DA3-BDAB-25689D1D2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A50A5-94DB-4FDA-99CD-733096FB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467BF-D9EF-4D9E-8B60-88B3E4C59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3A84C-195E-499F-8F07-DD84E8B15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99EE80-A2A8-4DCC-BB9B-AE691C786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1A42FC-1F82-460F-9412-CEB145D9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FB7FA3-55F4-468F-A1AC-E38A3AF5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A8463E-E731-47C0-9177-259338CC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6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30592-4E87-434F-9834-3091EAF8F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946D6-9530-472D-BA4C-264999237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F5EAE-7F7E-4126-8A62-60AFAC1D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2F102-DF89-415A-85CE-71E6A8750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9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6C273-D2F1-435F-95D5-FE131389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4889B9-F807-47D3-87A9-5556547A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59AFA-1E60-4A24-A607-DA912B46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4FF4F-1CC0-479D-8BAC-C0B0539E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997A6-B806-4B7F-91E6-7D7C05AFA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71CA2-0CAE-4787-878C-EC6741F68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92EE6-96DB-46F6-A768-408D84CF4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17D72-73D2-4342-8186-2DC526FD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5C654-FA9F-4A8D-8D5B-19B9710F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7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7C4A-119C-4A6E-81B4-0CE40AE8D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35B4ED-0CE7-48FD-9E6F-CFC00AE98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784D7-A913-4165-8E99-6919B224A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4C14D-3A00-4C3E-B430-5CE23E3AE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2532E-A9AA-4558-B14A-483C77119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12511-0FE2-424C-9D56-1E4DE766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146F34-9507-4FCF-8CBE-BEFEC765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71357-CFC0-4E93-B64E-EA5E5CC3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00AB1-338B-4C85-A9E5-C5A9DFE6C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6408-A9E0-467E-A73E-31C070CC5A0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4E54B-DE9F-4870-AC9E-496994302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0178D-7749-4D6E-AC61-81AED7B6C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6E63C-93D9-4E66-9E12-E1156EC18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1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9B735-1B35-4D77-8A7E-0C094AB034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Vested Interest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13E99-15DF-43DA-BF10-36E4CEA1B7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6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01D8-089C-44E9-8482-0BA67F6BE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Vested Interest</a:t>
            </a:r>
            <a:br>
              <a:rPr lang="en-US" b="1" dirty="0"/>
            </a:br>
            <a:r>
              <a:rPr lang="en-US" b="1" dirty="0"/>
              <a:t>(Section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69CB2-2761-4318-98B9-3AC16E71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interest created on a transfer of property in favor of a person is vested interest when..</a:t>
            </a:r>
          </a:p>
          <a:p>
            <a:r>
              <a:rPr lang="en-US" dirty="0"/>
              <a:t>1. no time specified for it to take effect, or</a:t>
            </a:r>
          </a:p>
          <a:p>
            <a:r>
              <a:rPr lang="en-US" dirty="0"/>
              <a:t>2. it is expressed to take effect forthwith, or</a:t>
            </a:r>
          </a:p>
          <a:p>
            <a:r>
              <a:rPr lang="en-US" dirty="0"/>
              <a:t>3. it will take effect on the happening of an event which must happen.</a:t>
            </a:r>
          </a:p>
          <a:p>
            <a:r>
              <a:rPr lang="en-US" dirty="0"/>
              <a:t>Vested interest is not barred because of death of transferee before obtaining possession.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5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3F470-8069-46A4-A0E0-9F40C822F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Illustrations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DB156C-0416-4686-93DA-2FDFC878DCA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05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717A-5860-49BB-9500-3F0104A0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0951E-1850-468A-8609-8DB502F9BF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326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6A87-E966-4D56-9E29-D6E9D4A6F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12679-4A43-44AF-A62F-0F297BE8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vested interest is always vested interest even though…..</a:t>
            </a:r>
          </a:p>
          <a:p>
            <a:r>
              <a:rPr lang="en-US" dirty="0"/>
              <a:t> a. the enjoyment is postponed</a:t>
            </a:r>
          </a:p>
          <a:p>
            <a:r>
              <a:rPr lang="en-US" dirty="0"/>
              <a:t> b. a prior interest is created</a:t>
            </a:r>
          </a:p>
          <a:p>
            <a:r>
              <a:rPr lang="en-US" dirty="0"/>
              <a:t> c. income arising from property directed to be accumulated until the time of enjoyment arrives</a:t>
            </a:r>
          </a:p>
          <a:p>
            <a:r>
              <a:rPr lang="en-US" dirty="0"/>
              <a:t> d. interest may pass to another person if certain event </a:t>
            </a:r>
            <a:r>
              <a:rPr lang="en-US" dirty="0" err="1"/>
              <a:t>heppens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5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B682C-BA8D-4FE7-9530-5D3E67928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Nature of vested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6FB14-5C98-4433-8927-83E95A2EE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an interest on property vested , it becomes property to transferee.</a:t>
            </a:r>
          </a:p>
          <a:p>
            <a:r>
              <a:rPr lang="en-US" dirty="0"/>
              <a:t>Transferee may sell his interest even before obtaining possession under section 6.</a:t>
            </a:r>
          </a:p>
          <a:p>
            <a:r>
              <a:rPr lang="en-US" dirty="0"/>
              <a:t>In case of death of transferee the legal representative of him is vested with interest.</a:t>
            </a:r>
          </a:p>
        </p:txBody>
      </p:sp>
    </p:spTree>
    <p:extLst>
      <p:ext uri="{BB962C8B-B14F-4D97-AF65-F5344CB8AC3E}">
        <p14:creationId xmlns:p14="http://schemas.microsoft.com/office/powerpoint/2010/main" val="189089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42B00-E579-4470-A260-068FE6EA4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Interest created under 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5D047-1D2A-4715-95C3-8A65A95A7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Rajes</a:t>
            </a:r>
            <a:r>
              <a:rPr lang="en-US" b="1" dirty="0"/>
              <a:t> </a:t>
            </a:r>
            <a:r>
              <a:rPr lang="en-US" b="1" dirty="0" err="1"/>
              <a:t>Kanta</a:t>
            </a:r>
            <a:r>
              <a:rPr lang="en-US" b="1" dirty="0"/>
              <a:t> Roy vs. Smt., Shanti Debi…..</a:t>
            </a:r>
            <a:r>
              <a:rPr lang="en-US" dirty="0"/>
              <a:t>Trust created by a registered deed in respect of property of Ramani </a:t>
            </a:r>
            <a:r>
              <a:rPr lang="en-US" dirty="0" err="1"/>
              <a:t>Kanta</a:t>
            </a:r>
            <a:r>
              <a:rPr lang="en-US" dirty="0"/>
              <a:t> Roy. Rajesh </a:t>
            </a:r>
            <a:r>
              <a:rPr lang="en-US" dirty="0" err="1"/>
              <a:t>kanta</a:t>
            </a:r>
            <a:r>
              <a:rPr lang="en-US" dirty="0"/>
              <a:t> Roy her son was sole trustee. Ramani </a:t>
            </a:r>
            <a:r>
              <a:rPr lang="en-US" dirty="0" err="1"/>
              <a:t>Kanta</a:t>
            </a:r>
            <a:r>
              <a:rPr lang="en-US" dirty="0"/>
              <a:t> died. Two son of </a:t>
            </a:r>
            <a:r>
              <a:rPr lang="en-US" dirty="0" err="1"/>
              <a:t>settelor</a:t>
            </a:r>
            <a:r>
              <a:rPr lang="en-US" dirty="0"/>
              <a:t> under deed was the beneficiaries after fulfillment of two condition , one is after paying debt of settlor and another after death of their mother. </a:t>
            </a:r>
          </a:p>
          <a:p>
            <a:r>
              <a:rPr lang="en-US" dirty="0"/>
              <a:t>     whether interest </a:t>
            </a:r>
            <a:r>
              <a:rPr lang="en-US" b="1" dirty="0"/>
              <a:t>vested or contingent?</a:t>
            </a:r>
          </a:p>
          <a:p>
            <a:r>
              <a:rPr lang="en-US" b="1" dirty="0"/>
              <a:t> </a:t>
            </a:r>
            <a:r>
              <a:rPr lang="en-US" b="1" dirty="0" err="1"/>
              <a:t>Sundor</a:t>
            </a:r>
            <a:r>
              <a:rPr lang="en-US" b="1" dirty="0"/>
              <a:t> Bibi vs. </a:t>
            </a:r>
            <a:r>
              <a:rPr lang="en-US" b="1" dirty="0" err="1"/>
              <a:t>Rajendro</a:t>
            </a:r>
            <a:r>
              <a:rPr lang="en-US" b="1" dirty="0"/>
              <a:t> </a:t>
            </a:r>
            <a:r>
              <a:rPr lang="en-US" b="1" dirty="0" err="1"/>
              <a:t>Narayon</a:t>
            </a:r>
            <a:r>
              <a:rPr lang="en-US" b="1" dirty="0"/>
              <a:t> 1925</a:t>
            </a:r>
          </a:p>
        </p:txBody>
      </p:sp>
    </p:spTree>
    <p:extLst>
      <p:ext uri="{BB962C8B-B14F-4D97-AF65-F5344CB8AC3E}">
        <p14:creationId xmlns:p14="http://schemas.microsoft.com/office/powerpoint/2010/main" val="131648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F2389-07A2-4989-B4F8-F1460865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Vested interest acquired by unborn person</a:t>
            </a:r>
            <a:br>
              <a:rPr lang="en-US" b="1" dirty="0"/>
            </a:br>
            <a:r>
              <a:rPr lang="en-US" b="1" dirty="0"/>
              <a:t>(Section 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75216-1135-4ED1-83BA-31C0F449C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 Transfers property to trustee in favor of his upcoming child with a direction that income arises from property for ten years from the birth of child will be saved and then to hand over to child after ten years.</a:t>
            </a:r>
          </a:p>
        </p:txBody>
      </p:sp>
    </p:spTree>
    <p:extLst>
      <p:ext uri="{BB962C8B-B14F-4D97-AF65-F5344CB8AC3E}">
        <p14:creationId xmlns:p14="http://schemas.microsoft.com/office/powerpoint/2010/main" val="133178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Vested Interest </vt:lpstr>
      <vt:lpstr>Vested Interest (Section 19)</vt:lpstr>
      <vt:lpstr>Illustrations</vt:lpstr>
      <vt:lpstr>PowerPoint Presentation</vt:lpstr>
      <vt:lpstr>Explanation</vt:lpstr>
      <vt:lpstr>Nature of vested interest</vt:lpstr>
      <vt:lpstr>Interest created under Trust</vt:lpstr>
      <vt:lpstr>Vested interest acquired by unborn person (Section 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Vested Interest </dc:title>
  <dc:creator>Asus</dc:creator>
  <cp:lastModifiedBy>Asus</cp:lastModifiedBy>
  <cp:revision>3</cp:revision>
  <dcterms:created xsi:type="dcterms:W3CDTF">2020-04-25T07:00:18Z</dcterms:created>
  <dcterms:modified xsi:type="dcterms:W3CDTF">2020-04-25T07:03:59Z</dcterms:modified>
</cp:coreProperties>
</file>