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1" r:id="rId4"/>
    <p:sldId id="262" r:id="rId5"/>
    <p:sldId id="263" r:id="rId6"/>
    <p:sldId id="264" r:id="rId7"/>
    <p:sldId id="256" r:id="rId8"/>
    <p:sldId id="257" r:id="rId9"/>
    <p:sldId id="258"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35" autoAdjust="0"/>
    <p:restoredTop sz="94660"/>
  </p:normalViewPr>
  <p:slideViewPr>
    <p:cSldViewPr>
      <p:cViewPr varScale="1">
        <p:scale>
          <a:sx n="86" d="100"/>
          <a:sy n="86" d="100"/>
        </p:scale>
        <p:origin x="-148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6/6/2020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6/6/2020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6/6/2020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6/6/2020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859340"/>
            <a:ext cx="8839200" cy="2308324"/>
          </a:xfrm>
          <a:prstGeom prst="rect">
            <a:avLst/>
          </a:prstGeom>
        </p:spPr>
        <p:txBody>
          <a:bodyPr wrap="square">
            <a:spAutoFit/>
          </a:bodyPr>
          <a:lstStyle/>
          <a:p>
            <a:r>
              <a:rPr lang="en-US" dirty="0" smtClean="0"/>
              <a:t>Sections </a:t>
            </a:r>
            <a:r>
              <a:rPr lang="en-US" dirty="0" smtClean="0"/>
              <a:t>2 (3): decree holder </a:t>
            </a:r>
            <a:endParaRPr lang="en-US" dirty="0" smtClean="0"/>
          </a:p>
          <a:p>
            <a:r>
              <a:rPr lang="en-US" dirty="0" smtClean="0"/>
              <a:t>Sections </a:t>
            </a:r>
            <a:r>
              <a:rPr lang="en-US" dirty="0" smtClean="0"/>
              <a:t>2 (9): </a:t>
            </a:r>
            <a:r>
              <a:rPr lang="en-US" dirty="0" smtClean="0"/>
              <a:t>judgment</a:t>
            </a:r>
          </a:p>
          <a:p>
            <a:r>
              <a:rPr lang="en-US" dirty="0" smtClean="0"/>
              <a:t>Sections </a:t>
            </a:r>
            <a:r>
              <a:rPr lang="en-US" dirty="0" smtClean="0"/>
              <a:t>2 (10): </a:t>
            </a:r>
            <a:r>
              <a:rPr lang="en-US" dirty="0" smtClean="0"/>
              <a:t>judgment </a:t>
            </a:r>
            <a:r>
              <a:rPr lang="en-US" dirty="0" smtClean="0"/>
              <a:t>debtor </a:t>
            </a:r>
            <a:endParaRPr lang="en-US" dirty="0" smtClean="0"/>
          </a:p>
          <a:p>
            <a:r>
              <a:rPr lang="en-US" dirty="0" smtClean="0"/>
              <a:t>Sections </a:t>
            </a:r>
            <a:r>
              <a:rPr lang="en-US" dirty="0" smtClean="0"/>
              <a:t>2 (11): legal representative </a:t>
            </a:r>
            <a:endParaRPr lang="en-US" dirty="0" smtClean="0"/>
          </a:p>
          <a:p>
            <a:r>
              <a:rPr lang="en-US" dirty="0" smtClean="0"/>
              <a:t>Sections </a:t>
            </a:r>
            <a:r>
              <a:rPr lang="en-US" dirty="0" smtClean="0"/>
              <a:t>2 (12): mesne </a:t>
            </a:r>
            <a:r>
              <a:rPr lang="en-US" dirty="0" smtClean="0"/>
              <a:t>profit</a:t>
            </a:r>
          </a:p>
          <a:p>
            <a:r>
              <a:rPr lang="en-US" dirty="0" smtClean="0"/>
              <a:t> </a:t>
            </a:r>
            <a:r>
              <a:rPr lang="en-US" dirty="0" smtClean="0"/>
              <a:t>Sections 2 (14): </a:t>
            </a:r>
            <a:r>
              <a:rPr lang="en-US" dirty="0" smtClean="0"/>
              <a:t>order</a:t>
            </a:r>
          </a:p>
          <a:p>
            <a:r>
              <a:rPr lang="en-US" dirty="0" smtClean="0"/>
              <a:t>Sections </a:t>
            </a:r>
            <a:r>
              <a:rPr lang="en-US" dirty="0" smtClean="0"/>
              <a:t>2 (15): </a:t>
            </a:r>
            <a:r>
              <a:rPr lang="en-US" dirty="0" smtClean="0"/>
              <a:t>pleader</a:t>
            </a:r>
          </a:p>
          <a:p>
            <a:r>
              <a:rPr lang="en-US" dirty="0" smtClean="0"/>
              <a:t>Sections </a:t>
            </a:r>
            <a:r>
              <a:rPr lang="en-US" dirty="0" smtClean="0"/>
              <a:t>2 (8): </a:t>
            </a:r>
            <a:r>
              <a:rPr lang="en-US" dirty="0" smtClean="0"/>
              <a:t>judge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3105835"/>
            <a:ext cx="8305800" cy="369332"/>
          </a:xfrm>
          <a:prstGeom prst="rect">
            <a:avLst/>
          </a:prstGeom>
        </p:spPr>
        <p:txBody>
          <a:bodyPr wrap="square">
            <a:spAutoFit/>
          </a:bodyPr>
          <a:lstStyle/>
          <a:p>
            <a:r>
              <a:rPr lang="en-US" dirty="0" smtClean="0"/>
              <a:t>(15) "pleader" means any person entitled to appear and plead for another in Court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105835"/>
            <a:ext cx="8229600" cy="369332"/>
          </a:xfrm>
          <a:prstGeom prst="rect">
            <a:avLst/>
          </a:prstGeom>
        </p:spPr>
        <p:txBody>
          <a:bodyPr wrap="square">
            <a:spAutoFit/>
          </a:bodyPr>
          <a:lstStyle/>
          <a:p>
            <a:r>
              <a:rPr lang="en-US" dirty="0" smtClean="0"/>
              <a:t>(8) "Judge" means the presiding officer of a Civil Court: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413338"/>
            <a:ext cx="8610600" cy="1200329"/>
          </a:xfrm>
          <a:prstGeom prst="rect">
            <a:avLst/>
          </a:prstGeom>
        </p:spPr>
        <p:txBody>
          <a:bodyPr wrap="square">
            <a:spAutoFit/>
          </a:bodyPr>
          <a:lstStyle/>
          <a:p>
            <a:r>
              <a:rPr lang="en-US" dirty="0" smtClean="0"/>
              <a:t>5) "foreign Court" means a Court situate beyond the limits of Bangladesh which has no authority in Bangladesh and is not established or continued by the Government: </a:t>
            </a:r>
          </a:p>
          <a:p>
            <a:r>
              <a:rPr lang="en-US" dirty="0" smtClean="0"/>
              <a:t> </a:t>
            </a:r>
          </a:p>
          <a:p>
            <a:r>
              <a:rPr lang="en-US" dirty="0" smtClean="0"/>
              <a:t>(6) "foreign judgment" means the judgment of a foreign Court: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0" y="990600"/>
            <a:ext cx="5410200" cy="3352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Thank you</a:t>
            </a:r>
          </a:p>
          <a:p>
            <a:pPr algn="ct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74838"/>
            <a:ext cx="8305800" cy="1477328"/>
          </a:xfrm>
          <a:prstGeom prst="rect">
            <a:avLst/>
          </a:prstGeom>
        </p:spPr>
        <p:txBody>
          <a:bodyPr wrap="square">
            <a:spAutoFit/>
          </a:bodyPr>
          <a:lstStyle/>
          <a:p>
            <a:r>
              <a:rPr lang="en-US" dirty="0" smtClean="0"/>
              <a:t>DECREE HOLDER [S.2 (3)] "Decree-holder" means any person in whose </a:t>
            </a:r>
            <a:r>
              <a:rPr lang="en-US" dirty="0" err="1" smtClean="0"/>
              <a:t>favour</a:t>
            </a:r>
            <a:r>
              <a:rPr lang="en-US" dirty="0" smtClean="0"/>
              <a:t> a decree has been passed or an order capable of execution has been made. Generally decree is passed in </a:t>
            </a:r>
            <a:r>
              <a:rPr lang="en-US" dirty="0" err="1" smtClean="0"/>
              <a:t>favour</a:t>
            </a:r>
            <a:r>
              <a:rPr lang="en-US" dirty="0" smtClean="0"/>
              <a:t> of plaintiff who becomes decree holder. A decree holder may any person including defendant or other person who is entitled for certain right through such decree.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74838"/>
            <a:ext cx="8458200" cy="1200329"/>
          </a:xfrm>
          <a:prstGeom prst="rect">
            <a:avLst/>
          </a:prstGeom>
        </p:spPr>
        <p:txBody>
          <a:bodyPr wrap="square">
            <a:spAutoFit/>
          </a:bodyPr>
          <a:lstStyle/>
          <a:p>
            <a:r>
              <a:rPr lang="en-US" dirty="0" smtClean="0"/>
              <a:t>JUDGMENT [S.2 (9)] "Judgment" means the statement given by the judge of the grounds of a decree or order. After final hearing </a:t>
            </a:r>
            <a:r>
              <a:rPr lang="en-US" dirty="0" err="1" smtClean="0"/>
              <a:t>judgement</a:t>
            </a:r>
            <a:r>
              <a:rPr lang="en-US" dirty="0" smtClean="0"/>
              <a:t> is pronounced in open Court. Judge has to apply his mind to the nature of suit, matters and evidence before it for judgment. After pronouncing judgment it shall be signed by judge.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828836"/>
            <a:ext cx="8458200" cy="646331"/>
          </a:xfrm>
          <a:prstGeom prst="rect">
            <a:avLst/>
          </a:prstGeom>
        </p:spPr>
        <p:txBody>
          <a:bodyPr wrap="square">
            <a:spAutoFit/>
          </a:bodyPr>
          <a:lstStyle/>
          <a:p>
            <a:r>
              <a:rPr lang="en-US" dirty="0" smtClean="0"/>
              <a:t>JUDGMENT DEBTOR [S.2 (10)] "Judgment-debtor" means any person against whom a decree has been passed or an order capable of execution has been made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443841"/>
            <a:ext cx="8534400" cy="2031325"/>
          </a:xfrm>
          <a:prstGeom prst="rect">
            <a:avLst/>
          </a:prstGeom>
        </p:spPr>
        <p:txBody>
          <a:bodyPr wrap="square">
            <a:spAutoFit/>
          </a:bodyPr>
          <a:lstStyle/>
          <a:p>
            <a:r>
              <a:rPr lang="en-US" dirty="0" smtClean="0"/>
              <a:t>LEGAL REPRESENTATIVE [S.2 (11)] "Legal representative" means a person who in law represents the estate of a deceased person, and includes any person who intermeddles with the estate of the deceased and where a party sues or is sued in a representative character the person on whom the estate devolves on the death of the party so suing or sued. 7.1 The term ‘legal representative’ includes 1. A person who in law represents the estate of a deceased. 2. A person who intermeddle with the estate of the deceased. 3. When a person sues or is sued upon in a representative capacity.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720840"/>
            <a:ext cx="7620000" cy="2031325"/>
          </a:xfrm>
          <a:prstGeom prst="rect">
            <a:avLst/>
          </a:prstGeom>
        </p:spPr>
        <p:txBody>
          <a:bodyPr wrap="square">
            <a:spAutoFit/>
          </a:bodyPr>
          <a:lstStyle/>
          <a:p>
            <a:r>
              <a:rPr lang="en-US" dirty="0" smtClean="0"/>
              <a:t>MESNE PROFIT [S.2 (12)] “Mesne profits" of property means those profits which the person in wrongful possession of such property actually received or might with ordinary diligence have received there from, together with interest on such profits, but shall not include profits due to improvements made but the person in wrongful possession. 8.1 Object: Object of mesne profit, is to compensate the person who sustained unlawful loss due to dispossession from the person who has unlawful gain due to such unlawful possession.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413338"/>
            <a:ext cx="8763000" cy="1477328"/>
          </a:xfrm>
          <a:prstGeom prst="rect">
            <a:avLst/>
          </a:prstGeom>
        </p:spPr>
        <p:txBody>
          <a:bodyPr wrap="square">
            <a:spAutoFit/>
          </a:bodyPr>
          <a:lstStyle/>
          <a:p>
            <a:r>
              <a:rPr lang="en-US" dirty="0" smtClean="0"/>
              <a:t>Order</a:t>
            </a:r>
          </a:p>
          <a:p>
            <a:r>
              <a:rPr lang="en-US" dirty="0" smtClean="0"/>
              <a:t> </a:t>
            </a:r>
            <a:r>
              <a:rPr lang="en-US" dirty="0" smtClean="0"/>
              <a:t>• Sec. 2 (14) 'Order' means the formal expression of any decision of a Civil Court which is not a decree</a:t>
            </a:r>
            <a:r>
              <a:rPr lang="en-US" dirty="0" smtClean="0"/>
              <a:t>.</a:t>
            </a:r>
          </a:p>
          <a:p>
            <a:r>
              <a:rPr lang="en-US" dirty="0" smtClean="0"/>
              <a:t> </a:t>
            </a:r>
            <a:r>
              <a:rPr lang="en-US" dirty="0" smtClean="0"/>
              <a:t>• Adjudication is either decree or order but it cannot be both. Decree and order both are formal expression of a decision. There are certain requisites for a decree.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57200"/>
            <a:ext cx="7467600" cy="646331"/>
          </a:xfrm>
          <a:prstGeom prst="rect">
            <a:avLst/>
          </a:prstGeom>
        </p:spPr>
        <p:txBody>
          <a:bodyPr wrap="square">
            <a:spAutoFit/>
          </a:bodyPr>
          <a:lstStyle/>
          <a:p>
            <a:r>
              <a:rPr lang="en-US" dirty="0" smtClean="0"/>
              <a:t>Difference decree order </a:t>
            </a:r>
          </a:p>
          <a:p>
            <a:endParaRPr lang="en-US" dirty="0"/>
          </a:p>
        </p:txBody>
      </p:sp>
      <p:pic>
        <p:nvPicPr>
          <p:cNvPr id="2050" name="Picture 2" descr="Dr. Khakare Vikas&#10;Difference&#10;decree order&#10;1. Decree is formal expression of&#10;an adjudication which conclusively&#10;determines ..."/>
          <p:cNvPicPr>
            <a:picLocks noChangeAspect="1" noChangeArrowheads="1"/>
          </p:cNvPicPr>
          <p:nvPr/>
        </p:nvPicPr>
        <p:blipFill>
          <a:blip r:embed="rId2" cstate="print"/>
          <a:srcRect/>
          <a:stretch>
            <a:fillRect/>
          </a:stretch>
        </p:blipFill>
        <p:spPr bwMode="auto">
          <a:xfrm>
            <a:off x="685800" y="1295400"/>
            <a:ext cx="7620000" cy="46482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r. Khakare Vikas&#10;Difference ---&#10;decree order&#10;3. A decree finally and completely&#10;determines rights and liabilities&#10;between..."/>
          <p:cNvPicPr>
            <a:picLocks noChangeAspect="1" noChangeArrowheads="1"/>
          </p:cNvPicPr>
          <p:nvPr/>
        </p:nvPicPr>
        <p:blipFill>
          <a:blip r:embed="rId2" cstate="print"/>
          <a:srcRect/>
          <a:stretch>
            <a:fillRect/>
          </a:stretch>
        </p:blipFill>
        <p:spPr bwMode="auto">
          <a:xfrm>
            <a:off x="0" y="304800"/>
            <a:ext cx="9144000" cy="60960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TotalTime>
  <Words>552</Words>
  <Application>Microsoft Office PowerPoint</Application>
  <PresentationFormat>On-screen Show (4:3)</PresentationFormat>
  <Paragraphs>23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MOHAMMAD SUFIAN</dc:creator>
  <cp:lastModifiedBy>MOHAMMAD SUFIAN</cp:lastModifiedBy>
  <cp:revision>2</cp:revision>
  <dcterms:created xsi:type="dcterms:W3CDTF">2006-08-16T00:00:00Z</dcterms:created>
  <dcterms:modified xsi:type="dcterms:W3CDTF">2020-06-06T05:00:04Z</dcterms:modified>
</cp:coreProperties>
</file>