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59" r:id="rId9"/>
    <p:sldId id="260" r:id="rId10"/>
    <p:sldId id="261" r:id="rId11"/>
  </p:sldIdLst>
  <p:sldSz cx="9144000" cy="5143500" type="screen16x9"/>
  <p:notesSz cx="9144000" cy="5143500"/>
  <p:embeddedFontLst>
    <p:embeddedFont>
      <p:font typeface="Titillium Web" charset="0"/>
      <p:regular r:id="rId13"/>
      <p:bold r:id="rId14"/>
    </p:embeddedFont>
  </p:embeddedFontLst>
  <p:defaultTextStyle>
    <a:defPPr>
      <a:defRPr lang="en-US"/>
    </a:defPPr>
    <a:lvl1pPr marL="0" lvl="0" algn="l" rtl="0">
      <a:defRPr lang="en-US" sz="1800" dirty="0">
        <a:solidFill>
          <a:schemeClr val="tx1"/>
        </a:solidFill>
        <a:latin typeface="+mn-lt"/>
      </a:defRPr>
    </a:lvl1pPr>
    <a:lvl2pPr marL="457200" lvl="1" algn="l" rtl="0">
      <a:defRPr lang="en-US" sz="1800" dirty="0">
        <a:solidFill>
          <a:schemeClr val="tx1"/>
        </a:solidFill>
        <a:latin typeface="+mn-lt"/>
      </a:defRPr>
    </a:lvl2pPr>
    <a:lvl3pPr marL="914400" lvl="2" algn="l" rtl="0">
      <a:defRPr lang="en-US" sz="1800" dirty="0">
        <a:solidFill>
          <a:schemeClr val="tx1"/>
        </a:solidFill>
        <a:latin typeface="+mn-lt"/>
      </a:defRPr>
    </a:lvl3pPr>
    <a:lvl4pPr marL="1371600" lvl="3" algn="l" rtl="0">
      <a:defRPr lang="en-US" sz="1800" dirty="0">
        <a:solidFill>
          <a:schemeClr val="tx1"/>
        </a:solidFill>
        <a:latin typeface="+mn-lt"/>
      </a:defRPr>
    </a:lvl4pPr>
    <a:lvl5pPr marL="1828800" lvl="4" algn="l" rtl="0">
      <a:defRPr lang="en-US" sz="1800" dirty="0">
        <a:solidFill>
          <a:schemeClr val="tx1"/>
        </a:solidFill>
        <a:latin typeface="+mn-lt"/>
      </a:defRPr>
    </a:lvl5pPr>
    <a:lvl6pPr marL="2286000" lvl="5" algn="l" rtl="0">
      <a:defRPr lang="en-US" sz="1800" dirty="0">
        <a:solidFill>
          <a:schemeClr val="tx1"/>
        </a:solidFill>
        <a:latin typeface="+mn-lt"/>
      </a:defRPr>
    </a:lvl6pPr>
    <a:lvl7pPr marL="2743200" lvl="6" algn="l" rtl="0">
      <a:defRPr lang="en-US" sz="1800" dirty="0">
        <a:solidFill>
          <a:schemeClr val="tx1"/>
        </a:solidFill>
        <a:latin typeface="+mn-lt"/>
      </a:defRPr>
    </a:lvl7pPr>
    <a:lvl8pPr marL="3200400" lvl="7" algn="l" rtl="0">
      <a:defRPr lang="en-US" sz="1800" dirty="0">
        <a:solidFill>
          <a:schemeClr val="tx1"/>
        </a:solidFill>
        <a:latin typeface="+mn-lt"/>
      </a:defRPr>
    </a:lvl8pPr>
    <a:lvl9pPr marL="3657600" lvl="8" algn="l" rtl="0">
      <a:defRPr lang="en-US" sz="1800" dirty="0">
        <a:solidFill>
          <a:schemeClr val="tx1"/>
        </a:solidFill>
        <a:latin typeface="+mn-l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65459-4C01-9248-BDAA-F28591FAF6F5}" type="datetimeFigureOut">
              <a:rPr lang="en-US" smtClean="0"/>
              <a:pPr/>
              <a:t>6/3/2017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27042-6B61-B148-8485-8BBBFAA13D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ns12="http://schemas.openxmlformats.org/drawingml/2006/lockedCanvas" xmlns:ns11="http://schemas.openxmlformats.org/drawingml/2006/compatibility" xmlns:xdr="http://schemas.openxmlformats.org/drawingml/2006/spreadsheetDrawing" xmlns:wp="http://schemas.openxmlformats.org/drawingml/2006/wordprocessingDrawing" xmlns:pic="http://schemas.openxmlformats.org/drawingml/2006/picture" xmlns:dgm="http://schemas.openxmlformats.org/drawingml/2006/diagram" xmlns:ns6="http://schemas.openxmlformats.org/drawingml/2006/chartDrawing" xmlns:c="http://schemas.openxmlformats.org/drawingml/2006/chart" xmlns:mc="http://schemas.openxmlformats.org/markup-compatibility/2006" val="1080321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746" y="2387892"/>
            <a:ext cx="4660298" cy="1682154"/>
          </a:xfrm>
          <a:prstGeom prst="rect">
            <a:avLst/>
          </a:prstGeom>
        </p:spPr>
        <p:txBody>
          <a:bodyPr vert="horz" rtlCol="0" anchor="b">
            <a:normAutofit/>
          </a:bodyPr>
          <a:lstStyle>
            <a:lvl1pPr lvl="0" algn="l">
              <a:lnSpc>
                <a:spcPct val="100000"/>
              </a:lnSpc>
              <a:defRPr lang="en-US" sz="54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752" y="4148366"/>
            <a:ext cx="4660296" cy="404584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marL="0" lvl="0" indent="0" algn="l">
              <a:buNone/>
              <a:defRPr lang="en-US" sz="2000" b="1" i="0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marL="457200" lvl="1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Oval 8"/>
          <p:cNvSpPr/>
          <p:nvPr/>
        </p:nvSpPr>
        <p:spPr>
          <a:xfrm>
            <a:off x="4858655" y="502253"/>
            <a:ext cx="459317" cy="459317"/>
          </a:xfrm>
          <a:prstGeom prst="ellipse">
            <a:avLst/>
          </a:prstGeom>
          <a:noFill/>
          <a:ln w="101600">
            <a:solidFill>
              <a:schemeClr val="accent2">
                <a:alpha val="75000"/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5" name="Oval 9"/>
          <p:cNvSpPr/>
          <p:nvPr/>
        </p:nvSpPr>
        <p:spPr>
          <a:xfrm>
            <a:off x="5172820" y="2243668"/>
            <a:ext cx="991815" cy="991809"/>
          </a:xfrm>
          <a:prstGeom prst="ellipse">
            <a:avLst/>
          </a:prstGeom>
          <a:noFill/>
          <a:ln w="76200">
            <a:solidFill>
              <a:schemeClr val="accent1">
                <a:alpha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Arc 10"/>
          <p:cNvSpPr/>
          <p:nvPr/>
        </p:nvSpPr>
        <p:spPr>
          <a:xfrm>
            <a:off x="7781792" y="312964"/>
            <a:ext cx="1682753" cy="1682741"/>
          </a:xfrm>
          <a:prstGeom prst="arc">
            <a:avLst>
              <a:gd name="adj1" fmla="val 2576641"/>
              <a:gd name="adj2" fmla="val 19130638"/>
            </a:avLst>
          </a:prstGeom>
          <a:noFill/>
          <a:ln w="254000">
            <a:solidFill>
              <a:schemeClr val="accent2">
                <a:alpha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7" name="Arc 11"/>
          <p:cNvSpPr/>
          <p:nvPr/>
        </p:nvSpPr>
        <p:spPr>
          <a:xfrm>
            <a:off x="6603942" y="4547810"/>
            <a:ext cx="2686143" cy="2686118"/>
          </a:xfrm>
          <a:prstGeom prst="arc">
            <a:avLst>
              <a:gd name="adj1" fmla="val 12746482"/>
              <a:gd name="adj2" fmla="val 19649400"/>
            </a:avLst>
          </a:prstGeom>
          <a:noFill/>
          <a:ln w="50800">
            <a:solidFill>
              <a:schemeClr val="accent1">
                <a:alpha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8" name="Arc 12"/>
          <p:cNvSpPr/>
          <p:nvPr/>
        </p:nvSpPr>
        <p:spPr>
          <a:xfrm>
            <a:off x="5655423" y="4016570"/>
            <a:ext cx="1801279" cy="1801262"/>
          </a:xfrm>
          <a:prstGeom prst="arc">
            <a:avLst>
              <a:gd name="adj1" fmla="val 9718591"/>
              <a:gd name="adj2" fmla="val 1134132"/>
            </a:avLst>
          </a:prstGeom>
          <a:noFill/>
          <a:ln w="1778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Oval 14"/>
          <p:cNvSpPr/>
          <p:nvPr/>
        </p:nvSpPr>
        <p:spPr>
          <a:xfrm>
            <a:off x="7904223" y="3205238"/>
            <a:ext cx="796800" cy="796792"/>
          </a:xfrm>
          <a:prstGeom prst="ellipse">
            <a:avLst/>
          </a:prstGeom>
          <a:noFill/>
          <a:ln w="3048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11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Text,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4"/>
          <p:cNvSpPr/>
          <p:nvPr/>
        </p:nvSpPr>
        <p:spPr>
          <a:xfrm>
            <a:off x="4876800" y="4269977"/>
            <a:ext cx="620803" cy="620795"/>
          </a:xfrm>
          <a:prstGeom prst="ellipse">
            <a:avLst/>
          </a:prstGeom>
          <a:noFill/>
          <a:ln w="1778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Arc 25"/>
          <p:cNvSpPr/>
          <p:nvPr/>
        </p:nvSpPr>
        <p:spPr>
          <a:xfrm>
            <a:off x="6019800" y="2800350"/>
            <a:ext cx="4960072" cy="4960024"/>
          </a:xfrm>
          <a:prstGeom prst="arc">
            <a:avLst>
              <a:gd name="adj1" fmla="val 10934534"/>
              <a:gd name="adj2" fmla="val 17186360"/>
            </a:avLst>
          </a:prstGeom>
          <a:noFill/>
          <a:ln w="1524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4" name="Oval 26"/>
          <p:cNvSpPr/>
          <p:nvPr/>
        </p:nvSpPr>
        <p:spPr>
          <a:xfrm>
            <a:off x="381000" y="3988414"/>
            <a:ext cx="306926" cy="306922"/>
          </a:xfrm>
          <a:prstGeom prst="ellipse">
            <a:avLst/>
          </a:prstGeom>
          <a:noFill/>
          <a:ln w="152400">
            <a:solidFill>
              <a:schemeClr val="accent2"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Arc 11"/>
          <p:cNvSpPr/>
          <p:nvPr/>
        </p:nvSpPr>
        <p:spPr>
          <a:xfrm>
            <a:off x="7910769" y="-1244837"/>
            <a:ext cx="2672094" cy="2672068"/>
          </a:xfrm>
          <a:prstGeom prst="arc">
            <a:avLst>
              <a:gd name="adj1" fmla="val 5577596"/>
              <a:gd name="adj2" fmla="val 11149111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Arc 12"/>
          <p:cNvSpPr/>
          <p:nvPr/>
        </p:nvSpPr>
        <p:spPr>
          <a:xfrm>
            <a:off x="7196667" y="-217729"/>
            <a:ext cx="713621" cy="713616"/>
          </a:xfrm>
          <a:prstGeom prst="arc">
            <a:avLst>
              <a:gd name="adj1" fmla="val 19572922"/>
              <a:gd name="adj2" fmla="val 12898409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Oval 13"/>
          <p:cNvSpPr/>
          <p:nvPr/>
        </p:nvSpPr>
        <p:spPr>
          <a:xfrm>
            <a:off x="7871841" y="1077418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26961" y="599079"/>
            <a:ext cx="6769705" cy="1100302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type="body" idx="1"/>
          </p:nvPr>
        </p:nvSpPr>
        <p:spPr>
          <a:xfrm>
            <a:off x="426961" y="1733550"/>
            <a:ext cx="2163839" cy="797471"/>
          </a:xfrm>
          <a:prstGeom prst="rect">
            <a:avLst/>
          </a:prstGeom>
        </p:spPr>
        <p:txBody>
          <a:bodyPr vert="horz" rtlCol="0" anchor="b"/>
          <a:lstStyle>
            <a:lvl1pPr marL="0" lvl="0" indent="0">
              <a:buSzPct val="125000"/>
              <a:buFont typeface="Arial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457200" lvl="1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marL="914400" lvl="2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marL="1371600" lvl="3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marL="1828800" lvl="4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Picture Placeholder 17"/>
          <p:cNvSpPr>
            <a:spLocks noGrp="1"/>
          </p:cNvSpPr>
          <p:nvPr>
            <p:ph type="pic" idx="2"/>
          </p:nvPr>
        </p:nvSpPr>
        <p:spPr>
          <a:xfrm>
            <a:off x="426961" y="2562036"/>
            <a:ext cx="2143314" cy="2143314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type="body" idx="3"/>
          </p:nvPr>
        </p:nvSpPr>
        <p:spPr>
          <a:xfrm>
            <a:off x="3447124" y="1733550"/>
            <a:ext cx="2163839" cy="797471"/>
          </a:xfrm>
          <a:prstGeom prst="rect">
            <a:avLst/>
          </a:prstGeom>
        </p:spPr>
        <p:txBody>
          <a:bodyPr vert="horz" rtlCol="0" anchor="b"/>
          <a:lstStyle>
            <a:lvl1pPr marL="0" lvl="0" indent="0">
              <a:buSzPct val="125000"/>
              <a:buFont typeface="Arial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457200" lvl="1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marL="914400" lvl="2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marL="1371600" lvl="3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marL="1828800" lvl="4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7"/>
          <p:cNvSpPr>
            <a:spLocks noGrp="1"/>
          </p:cNvSpPr>
          <p:nvPr>
            <p:ph type="pic" idx="4"/>
          </p:nvPr>
        </p:nvSpPr>
        <p:spPr>
          <a:xfrm>
            <a:off x="3447124" y="2562036"/>
            <a:ext cx="2143314" cy="2143314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type="body" idx="5"/>
          </p:nvPr>
        </p:nvSpPr>
        <p:spPr>
          <a:xfrm>
            <a:off x="6467286" y="1733550"/>
            <a:ext cx="2163839" cy="797471"/>
          </a:xfrm>
          <a:prstGeom prst="rect">
            <a:avLst/>
          </a:prstGeom>
        </p:spPr>
        <p:txBody>
          <a:bodyPr vert="horz" rtlCol="0" anchor="b"/>
          <a:lstStyle>
            <a:lvl1pPr marL="0" lvl="0" indent="0">
              <a:buSzPct val="125000"/>
              <a:buFont typeface="Arial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457200" lvl="1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marL="914400" lvl="2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marL="1371600" lvl="3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marL="1828800" lvl="4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7"/>
          <p:cNvSpPr>
            <a:spLocks noGrp="1"/>
          </p:cNvSpPr>
          <p:nvPr>
            <p:ph type="pic" idx="6"/>
          </p:nvPr>
        </p:nvSpPr>
        <p:spPr>
          <a:xfrm>
            <a:off x="6467286" y="2562036"/>
            <a:ext cx="2143314" cy="2143314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5" name="Date Placeholder 13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16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17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3"/>
          <p:cNvSpPr/>
          <p:nvPr/>
        </p:nvSpPr>
        <p:spPr>
          <a:xfrm>
            <a:off x="3124200" y="3105150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Oval 22"/>
          <p:cNvSpPr/>
          <p:nvPr/>
        </p:nvSpPr>
        <p:spPr>
          <a:xfrm>
            <a:off x="8363000" y="2719175"/>
            <a:ext cx="648613" cy="648612"/>
          </a:xfrm>
          <a:prstGeom prst="ellipse">
            <a:avLst/>
          </a:prstGeom>
          <a:noFill/>
          <a:ln w="101600">
            <a:solidFill>
              <a:schemeClr val="accent2">
                <a:alpha val="75000"/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4" name="Arc 27"/>
          <p:cNvSpPr/>
          <p:nvPr/>
        </p:nvSpPr>
        <p:spPr>
          <a:xfrm>
            <a:off x="6779178" y="-2305050"/>
            <a:ext cx="4960072" cy="4960024"/>
          </a:xfrm>
          <a:prstGeom prst="arc">
            <a:avLst>
              <a:gd name="adj1" fmla="val 5507982"/>
              <a:gd name="adj2" fmla="val 11071343"/>
            </a:avLst>
          </a:prstGeom>
          <a:noFill/>
          <a:ln w="76200">
            <a:solidFill>
              <a:schemeClr val="accent1">
                <a:alpha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Arc 28"/>
          <p:cNvSpPr/>
          <p:nvPr/>
        </p:nvSpPr>
        <p:spPr>
          <a:xfrm>
            <a:off x="7772400" y="336216"/>
            <a:ext cx="2528904" cy="2528877"/>
          </a:xfrm>
          <a:prstGeom prst="arc">
            <a:avLst>
              <a:gd name="adj1" fmla="val 5009814"/>
              <a:gd name="adj2" fmla="val 16614095"/>
            </a:avLst>
          </a:prstGeom>
          <a:noFill/>
          <a:ln w="1778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Oval 29"/>
          <p:cNvSpPr/>
          <p:nvPr/>
        </p:nvSpPr>
        <p:spPr>
          <a:xfrm>
            <a:off x="5486400" y="3367788"/>
            <a:ext cx="727228" cy="727218"/>
          </a:xfrm>
          <a:prstGeom prst="ellipse">
            <a:avLst/>
          </a:prstGeom>
          <a:noFill/>
          <a:ln w="2540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26961" y="599079"/>
            <a:ext cx="6769705" cy="1100302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17"/>
          <p:cNvSpPr>
            <a:spLocks noGrp="1"/>
          </p:cNvSpPr>
          <p:nvPr>
            <p:ph type="pic" idx="1"/>
          </p:nvPr>
        </p:nvSpPr>
        <p:spPr>
          <a:xfrm>
            <a:off x="426961" y="1962150"/>
            <a:ext cx="2743200" cy="2743200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9" name="Picture Placeholder 17"/>
          <p:cNvSpPr>
            <a:spLocks noGrp="1"/>
          </p:cNvSpPr>
          <p:nvPr>
            <p:ph type="pic" idx="2"/>
          </p:nvPr>
        </p:nvSpPr>
        <p:spPr>
          <a:xfrm>
            <a:off x="3200400" y="1962150"/>
            <a:ext cx="1524000" cy="1524000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1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0" name="Picture Placeholder 17"/>
          <p:cNvSpPr>
            <a:spLocks noGrp="1"/>
          </p:cNvSpPr>
          <p:nvPr>
            <p:ph type="pic" idx="3"/>
          </p:nvPr>
        </p:nvSpPr>
        <p:spPr>
          <a:xfrm>
            <a:off x="4267200" y="3181350"/>
            <a:ext cx="1524000" cy="1524000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1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1" name="Picture Placeholder 17"/>
          <p:cNvSpPr>
            <a:spLocks noGrp="1"/>
          </p:cNvSpPr>
          <p:nvPr>
            <p:ph type="pic" idx="4"/>
          </p:nvPr>
        </p:nvSpPr>
        <p:spPr>
          <a:xfrm>
            <a:off x="5867400" y="1962150"/>
            <a:ext cx="2743200" cy="2743200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2" name="Date Placeholder 13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13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14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961" y="599079"/>
            <a:ext cx="6769705" cy="1106350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962" y="1777999"/>
            <a:ext cx="6769705" cy="289681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>
              <a:defRPr lang="en-US" dirty="0">
                <a:latin typeface="Titillium Web"/>
              </a:defRPr>
            </a:lvl1pPr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Titillium Web"/>
              <a:buChar char="o"/>
            </a:pPr>
            <a:r>
              <a:rPr lang="en-US" dirty="0"/>
              <a:t>Second level</a:t>
            </a:r>
          </a:p>
          <a:p>
            <a:pPr lvl="2">
              <a:buFont typeface="Titillium Web"/>
              <a:buChar char="o"/>
            </a:pPr>
            <a:r>
              <a:rPr lang="en-US" dirty="0"/>
              <a:t>Third level</a:t>
            </a:r>
          </a:p>
          <a:p>
            <a:pPr lvl="3">
              <a:buFont typeface="Titillium Web"/>
              <a:buChar char="o"/>
            </a:pPr>
            <a:r>
              <a:rPr lang="en-US" dirty="0"/>
              <a:t>Fourth level</a:t>
            </a:r>
          </a:p>
          <a:p>
            <a:pPr lvl="4">
              <a:buFont typeface="Titillium Web"/>
              <a:buChar char="o"/>
            </a:pPr>
            <a:r>
              <a:rPr lang="en-US" dirty="0"/>
              <a:t>Fifth level</a:t>
            </a:r>
          </a:p>
        </p:txBody>
      </p:sp>
      <p:sp>
        <p:nvSpPr>
          <p:cNvPr id="4" name="Arc 8"/>
          <p:cNvSpPr/>
          <p:nvPr/>
        </p:nvSpPr>
        <p:spPr>
          <a:xfrm>
            <a:off x="7910769" y="-1244837"/>
            <a:ext cx="2672094" cy="2672068"/>
          </a:xfrm>
          <a:prstGeom prst="arc">
            <a:avLst>
              <a:gd name="adj1" fmla="val 5601003"/>
              <a:gd name="adj2" fmla="val 11166498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Oval 9"/>
          <p:cNvSpPr/>
          <p:nvPr/>
        </p:nvSpPr>
        <p:spPr>
          <a:xfrm>
            <a:off x="8580064" y="1722069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Arc 10"/>
          <p:cNvSpPr/>
          <p:nvPr/>
        </p:nvSpPr>
        <p:spPr>
          <a:xfrm>
            <a:off x="7196667" y="-217729"/>
            <a:ext cx="713621" cy="713616"/>
          </a:xfrm>
          <a:prstGeom prst="arc">
            <a:avLst>
              <a:gd name="adj1" fmla="val 19698826"/>
              <a:gd name="adj2" fmla="val 12889151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r>
              <a:rPr lang="en-US" dirty="0"/>
              <a:t>&lt;#&gt;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74" y="595835"/>
            <a:ext cx="6063116" cy="2917824"/>
          </a:xfrm>
          <a:prstGeom prst="rect">
            <a:avLst/>
          </a:prstGeom>
        </p:spPr>
        <p:txBody>
          <a:bodyPr vert="horz" rtlCol="0" anchor="b">
            <a:normAutofit/>
          </a:bodyPr>
          <a:lstStyle>
            <a:lvl1pPr lvl="0" algn="l">
              <a:lnSpc>
                <a:spcPct val="100000"/>
              </a:lnSpc>
              <a:defRPr lang="en-US" sz="5200" i="0" cap="none" dirty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980" y="3540742"/>
            <a:ext cx="6063114" cy="535345"/>
          </a:xfrm>
          <a:prstGeom prst="rect">
            <a:avLst/>
          </a:prstGeom>
        </p:spPr>
        <p:txBody>
          <a:bodyPr vert="horz" rtlCol="0" anchor="t"/>
          <a:lstStyle>
            <a:lvl1pPr marL="0" lvl="0" indent="0">
              <a:lnSpc>
                <a:spcPct val="100000"/>
              </a:lnSpc>
              <a:spcBef>
                <a:spcPts val="0"/>
              </a:spcBef>
              <a:buNone/>
              <a:defRPr lang="en-US" sz="2000" b="1" i="0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marL="457200" lvl="1" indent="0">
              <a:buNone/>
              <a:defRPr lang="en-US" sz="1800" dirty="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lang="en-US" sz="1600" dirty="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Arc 8"/>
          <p:cNvSpPr/>
          <p:nvPr/>
        </p:nvSpPr>
        <p:spPr>
          <a:xfrm>
            <a:off x="8211149" y="-106742"/>
            <a:ext cx="648613" cy="648612"/>
          </a:xfrm>
          <a:prstGeom prst="arc">
            <a:avLst>
              <a:gd name="adj1" fmla="val 17981568"/>
              <a:gd name="adj2" fmla="val 14115217"/>
            </a:avLst>
          </a:prstGeom>
          <a:noFill/>
          <a:ln w="101600">
            <a:solidFill>
              <a:schemeClr val="accent2">
                <a:alpha val="75000"/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Arc 9"/>
          <p:cNvSpPr/>
          <p:nvPr/>
        </p:nvSpPr>
        <p:spPr>
          <a:xfrm>
            <a:off x="7595745" y="1239764"/>
            <a:ext cx="4960072" cy="4960024"/>
          </a:xfrm>
          <a:prstGeom prst="arc">
            <a:avLst>
              <a:gd name="adj1" fmla="val 8564242"/>
              <a:gd name="adj2" fmla="val 14997663"/>
            </a:avLst>
          </a:prstGeom>
          <a:noFill/>
          <a:ln w="76200">
            <a:solidFill>
              <a:schemeClr val="accent1">
                <a:alpha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Arc 10"/>
          <p:cNvSpPr/>
          <p:nvPr/>
        </p:nvSpPr>
        <p:spPr>
          <a:xfrm>
            <a:off x="6966812" y="266092"/>
            <a:ext cx="2528904" cy="2528877"/>
          </a:xfrm>
          <a:prstGeom prst="arc">
            <a:avLst>
              <a:gd name="adj1" fmla="val 2303716"/>
              <a:gd name="adj2" fmla="val 19273932"/>
            </a:avLst>
          </a:prstGeom>
          <a:noFill/>
          <a:ln w="1778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Oval 11"/>
          <p:cNvSpPr/>
          <p:nvPr/>
        </p:nvSpPr>
        <p:spPr>
          <a:xfrm>
            <a:off x="7249583" y="4104833"/>
            <a:ext cx="727228" cy="727218"/>
          </a:xfrm>
          <a:prstGeom prst="ellipse">
            <a:avLst/>
          </a:prstGeom>
          <a:noFill/>
          <a:ln w="2540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8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9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10" name="Date Placeholder 16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2"/>
          <p:cNvSpPr/>
          <p:nvPr/>
        </p:nvSpPr>
        <p:spPr>
          <a:xfrm>
            <a:off x="7910769" y="-1244837"/>
            <a:ext cx="2672094" cy="2672068"/>
          </a:xfrm>
          <a:prstGeom prst="arc">
            <a:avLst>
              <a:gd name="adj1" fmla="val 5616652"/>
              <a:gd name="adj2" fmla="val 11074055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Arc 13"/>
          <p:cNvSpPr/>
          <p:nvPr/>
        </p:nvSpPr>
        <p:spPr>
          <a:xfrm>
            <a:off x="7196667" y="-217729"/>
            <a:ext cx="713621" cy="713616"/>
          </a:xfrm>
          <a:prstGeom prst="arc">
            <a:avLst>
              <a:gd name="adj1" fmla="val 19456260"/>
              <a:gd name="adj2" fmla="val 13111335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6962" y="599079"/>
            <a:ext cx="4338562" cy="1100302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  <p:sp>
        <p:nvSpPr>
          <p:cNvPr id="8" name="Oval 19"/>
          <p:cNvSpPr/>
          <p:nvPr/>
        </p:nvSpPr>
        <p:spPr>
          <a:xfrm>
            <a:off x="8580064" y="1722069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29874" y="2114550"/>
            <a:ext cx="4065926" cy="213360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2"/>
          </p:nvPr>
        </p:nvSpPr>
        <p:spPr>
          <a:xfrm>
            <a:off x="4724400" y="2114550"/>
            <a:ext cx="4065926" cy="213360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/>
          </p:nvPr>
        </p:nvSpPr>
        <p:spPr>
          <a:xfrm>
            <a:off x="426960" y="1774278"/>
            <a:ext cx="3230640" cy="492672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marL="0" lvl="0" indent="0">
              <a:buNone/>
              <a:def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marL="457200" lvl="1" indent="0">
              <a:buNone/>
              <a:defRPr lang="en-US" sz="2000" b="1" dirty="0">
                <a:latin typeface="Titillium Web"/>
              </a:defRPr>
            </a:lvl2pPr>
            <a:lvl3pPr marL="914400" lvl="2" indent="0">
              <a:buNone/>
              <a:defRPr lang="en-US" sz="1800" b="1" dirty="0">
                <a:latin typeface="Titillium Web"/>
              </a:defRPr>
            </a:lvl3pPr>
            <a:lvl4pPr marL="1371600" lvl="3" indent="0">
              <a:buNone/>
              <a:defRPr lang="en-US" sz="1600" b="1" dirty="0">
                <a:latin typeface="Titillium Web"/>
              </a:defRPr>
            </a:lvl4pPr>
            <a:lvl5pPr marL="1828800" lvl="4" indent="0">
              <a:buNone/>
              <a:defRPr lang="en-US" sz="1600" b="1" dirty="0">
                <a:latin typeface="Titillium Web"/>
              </a:defRPr>
            </a:lvl5pPr>
            <a:lvl6pPr marL="2286000" lvl="5" indent="0">
              <a:buNone/>
              <a:defRPr lang="en-US" sz="1600" b="1" dirty="0">
                <a:latin typeface="Titillium Web"/>
              </a:defRPr>
            </a:lvl6pPr>
            <a:lvl7pPr marL="2743200" lvl="6" indent="0">
              <a:buNone/>
              <a:defRPr lang="en-US" sz="1600" b="1" dirty="0">
                <a:latin typeface="Titillium Web"/>
              </a:defRPr>
            </a:lvl7pPr>
            <a:lvl8pPr marL="3200400" lvl="7" indent="0">
              <a:buNone/>
              <a:defRPr lang="en-US" sz="1600" b="1" dirty="0">
                <a:latin typeface="Titillium Web"/>
              </a:defRPr>
            </a:lvl8pPr>
            <a:lvl9pPr marL="3657600" lvl="8" indent="0">
              <a:buNone/>
              <a:defRPr lang="en-US" sz="1600" b="1" dirty="0">
                <a:latin typeface="Titillium Web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Arc 11"/>
          <p:cNvSpPr/>
          <p:nvPr/>
        </p:nvSpPr>
        <p:spPr>
          <a:xfrm>
            <a:off x="7910769" y="-1244837"/>
            <a:ext cx="2672094" cy="2672068"/>
          </a:xfrm>
          <a:prstGeom prst="arc">
            <a:avLst>
              <a:gd name="adj1" fmla="val 5507087"/>
              <a:gd name="adj2" fmla="val 11088393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4" name="Arc 12"/>
          <p:cNvSpPr/>
          <p:nvPr/>
        </p:nvSpPr>
        <p:spPr>
          <a:xfrm>
            <a:off x="7196667" y="-217729"/>
            <a:ext cx="713621" cy="713616"/>
          </a:xfrm>
          <a:prstGeom prst="arc">
            <a:avLst>
              <a:gd name="adj1" fmla="val 19492636"/>
              <a:gd name="adj2" fmla="val 12829183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Oval 13"/>
          <p:cNvSpPr/>
          <p:nvPr/>
        </p:nvSpPr>
        <p:spPr>
          <a:xfrm>
            <a:off x="8580064" y="1722069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7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idx="1"/>
          </p:nvPr>
        </p:nvSpPr>
        <p:spPr>
          <a:xfrm>
            <a:off x="426961" y="599079"/>
            <a:ext cx="6769705" cy="1100302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2"/>
          </p:nvPr>
        </p:nvSpPr>
        <p:spPr>
          <a:xfrm>
            <a:off x="3962400" y="1774278"/>
            <a:ext cx="3234266" cy="492672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marL="0" lvl="0" indent="0">
              <a:buNone/>
              <a:def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marL="457200" lvl="1" indent="0">
              <a:buNone/>
              <a:defRPr lang="en-US" sz="2000" b="1" dirty="0">
                <a:latin typeface="Titillium Web"/>
              </a:defRPr>
            </a:lvl2pPr>
            <a:lvl3pPr marL="914400" lvl="2" indent="0">
              <a:buNone/>
              <a:defRPr lang="en-US" sz="1800" b="1" dirty="0">
                <a:latin typeface="Titillium Web"/>
              </a:defRPr>
            </a:lvl3pPr>
            <a:lvl4pPr marL="1371600" lvl="3" indent="0">
              <a:buNone/>
              <a:defRPr lang="en-US" sz="1600" b="1" dirty="0">
                <a:latin typeface="Titillium Web"/>
              </a:defRPr>
            </a:lvl4pPr>
            <a:lvl5pPr marL="1828800" lvl="4" indent="0">
              <a:buNone/>
              <a:defRPr lang="en-US" sz="1600" b="1" dirty="0">
                <a:latin typeface="Titillium Web"/>
              </a:defRPr>
            </a:lvl5pPr>
            <a:lvl6pPr marL="2286000" lvl="5" indent="0">
              <a:buNone/>
              <a:defRPr lang="en-US" sz="1600" b="1" dirty="0">
                <a:latin typeface="Titillium Web"/>
              </a:defRPr>
            </a:lvl6pPr>
            <a:lvl7pPr marL="2743200" lvl="6" indent="0">
              <a:buNone/>
              <a:defRPr lang="en-US" sz="1600" b="1" dirty="0">
                <a:latin typeface="Titillium Web"/>
              </a:defRPr>
            </a:lvl7pPr>
            <a:lvl8pPr marL="3200400" lvl="7" indent="0">
              <a:buNone/>
              <a:defRPr lang="en-US" sz="1600" b="1" dirty="0">
                <a:latin typeface="Titillium Web"/>
              </a:defRPr>
            </a:lvl8pPr>
            <a:lvl9pPr marL="3657600" lvl="8" indent="0">
              <a:buNone/>
              <a:defRPr lang="en-US" sz="1600" b="1" dirty="0">
                <a:latin typeface="Titillium Web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3"/>
          </p:nvPr>
        </p:nvSpPr>
        <p:spPr>
          <a:xfrm>
            <a:off x="426962" y="2343150"/>
            <a:ext cx="3230638" cy="243840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4"/>
          </p:nvPr>
        </p:nvSpPr>
        <p:spPr>
          <a:xfrm>
            <a:off x="3966027" y="2343150"/>
            <a:ext cx="3230638" cy="2438400"/>
          </a:xfrm>
          <a:prstGeom prst="rect">
            <a:avLst/>
          </a:prstGeom>
        </p:spPr>
        <p:txBody>
          <a:bodyPr vert="horz" tIns="93600" rtlCol="0"/>
          <a:lstStyle>
            <a:lvl1pPr marL="342900" lvl="0" indent="-342900">
              <a:buSzPct val="125000"/>
              <a:buFont typeface="Arial"/>
              <a:buChar char="•"/>
              <a:defRPr lang="en-US" sz="20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742950" lvl="1" indent="-285750">
              <a:buFont typeface="Courier New"/>
              <a:buChar char="o"/>
              <a:defRPr lang="en-US" sz="18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marL="1143000" lvl="2" indent="-228600">
              <a:buFont typeface="Courier New"/>
              <a:buChar char="o"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marL="1600200" lvl="3" indent="-228600">
              <a:buFont typeface="Courier New"/>
              <a:buChar char="o"/>
              <a:defRPr lang="en-US" sz="14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marL="2057400" lvl="4" indent="-228600">
              <a:buFont typeface="Courier New"/>
              <a:buChar char="o"/>
              <a:defRPr lang="en-US" sz="12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5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6961" y="599079"/>
            <a:ext cx="8329990" cy="1100302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Arc 9"/>
          <p:cNvSpPr/>
          <p:nvPr/>
        </p:nvSpPr>
        <p:spPr>
          <a:xfrm>
            <a:off x="8702523" y="3949589"/>
            <a:ext cx="1487714" cy="1487698"/>
          </a:xfrm>
          <a:prstGeom prst="arc">
            <a:avLst>
              <a:gd name="adj1" fmla="val 8054149"/>
              <a:gd name="adj2" fmla="val 15007134"/>
            </a:avLst>
          </a:prstGeom>
          <a:noFill/>
          <a:ln w="1778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Arc 10"/>
          <p:cNvSpPr/>
          <p:nvPr/>
        </p:nvSpPr>
        <p:spPr>
          <a:xfrm>
            <a:off x="5182746" y="4420811"/>
            <a:ext cx="4960072" cy="4960024"/>
          </a:xfrm>
          <a:prstGeom prst="arc">
            <a:avLst>
              <a:gd name="adj1" fmla="val 13376898"/>
              <a:gd name="adj2" fmla="val 18525276"/>
            </a:avLst>
          </a:prstGeom>
          <a:noFill/>
          <a:ln w="762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8" name="Oval 11"/>
          <p:cNvSpPr/>
          <p:nvPr/>
        </p:nvSpPr>
        <p:spPr>
          <a:xfrm>
            <a:off x="5891882" y="4680868"/>
            <a:ext cx="306926" cy="306922"/>
          </a:xfrm>
          <a:prstGeom prst="ellipse">
            <a:avLst/>
          </a:prstGeom>
          <a:noFill/>
          <a:ln w="152400">
            <a:solidFill>
              <a:schemeClr val="accent2"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</p:spTree>
    <p:custDataLst>
      <p:tags r:id="rId1"/>
    </p:custData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r>
              <a:rPr lang="en-US" dirty="0"/>
              <a:t>&lt;#&gt;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3"/>
          <p:cNvSpPr/>
          <p:nvPr/>
        </p:nvSpPr>
        <p:spPr>
          <a:xfrm>
            <a:off x="8702523" y="3949589"/>
            <a:ext cx="1487714" cy="1487698"/>
          </a:xfrm>
          <a:prstGeom prst="arc">
            <a:avLst>
              <a:gd name="adj1" fmla="val 8100022"/>
              <a:gd name="adj2" fmla="val 15123986"/>
            </a:avLst>
          </a:prstGeom>
          <a:noFill/>
          <a:ln w="1778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Text Placeholder 3"/>
          <p:cNvSpPr>
            <a:spLocks noGrp="1"/>
          </p:cNvSpPr>
          <p:nvPr>
            <p:ph type="body"/>
          </p:nvPr>
        </p:nvSpPr>
        <p:spPr>
          <a:xfrm>
            <a:off x="426964" y="1590524"/>
            <a:ext cx="3038322" cy="2211861"/>
          </a:xfrm>
          <a:prstGeom prst="rect">
            <a:avLst/>
          </a:prstGeom>
        </p:spPr>
        <p:txBody>
          <a:bodyPr vert="horz" tIns="93600" rtlCol="0">
            <a:normAutofit/>
          </a:bodyPr>
          <a:lstStyle>
            <a:lvl1pPr marL="0" lvl="0" indent="0">
              <a:buNone/>
              <a:defRPr lang="en-US" sz="180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457200" lvl="1" indent="0">
              <a:buNone/>
              <a:defRPr lang="en-US" sz="1200" dirty="0"/>
            </a:lvl2pPr>
            <a:lvl3pPr marL="914400" lvl="2" indent="0">
              <a:buNone/>
              <a:defRPr lang="en-US" sz="1000" dirty="0"/>
            </a:lvl3pPr>
            <a:lvl4pPr marL="1371600" lvl="3" indent="0">
              <a:buNone/>
              <a:defRPr lang="en-US" sz="900" dirty="0"/>
            </a:lvl4pPr>
            <a:lvl5pPr marL="1828800" lvl="4" indent="0">
              <a:buNone/>
              <a:defRPr lang="en-US" sz="900" dirty="0"/>
            </a:lvl5pPr>
            <a:lvl6pPr marL="2286000" lvl="5" indent="0">
              <a:buNone/>
              <a:defRPr lang="en-US" sz="900" dirty="0"/>
            </a:lvl6pPr>
            <a:lvl7pPr marL="2743200" lvl="6" indent="0">
              <a:buNone/>
              <a:defRPr lang="en-US" sz="900" dirty="0"/>
            </a:lvl7pPr>
            <a:lvl8pPr marL="3200400" lvl="7" indent="0">
              <a:buNone/>
              <a:defRPr lang="en-US" sz="900" dirty="0"/>
            </a:lvl8pPr>
            <a:lvl9pPr marL="3657600" lvl="8" indent="0">
              <a:buNone/>
              <a:defRPr lang="en-US" sz="900" dirty="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Arc 16"/>
          <p:cNvSpPr/>
          <p:nvPr/>
        </p:nvSpPr>
        <p:spPr>
          <a:xfrm>
            <a:off x="5182746" y="4420811"/>
            <a:ext cx="4960072" cy="4960024"/>
          </a:xfrm>
          <a:prstGeom prst="arc">
            <a:avLst>
              <a:gd name="adj1" fmla="val 13378274"/>
              <a:gd name="adj2" fmla="val 18493132"/>
            </a:avLst>
          </a:prstGeom>
          <a:noFill/>
          <a:ln w="762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Oval 17"/>
          <p:cNvSpPr/>
          <p:nvPr/>
        </p:nvSpPr>
        <p:spPr>
          <a:xfrm>
            <a:off x="5891882" y="4680868"/>
            <a:ext cx="306926" cy="306922"/>
          </a:xfrm>
          <a:prstGeom prst="ellipse">
            <a:avLst/>
          </a:prstGeom>
          <a:noFill/>
          <a:ln w="152400">
            <a:solidFill>
              <a:schemeClr val="accent2"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idx="1"/>
          </p:nvPr>
        </p:nvSpPr>
        <p:spPr>
          <a:xfrm>
            <a:off x="426962" y="599079"/>
            <a:ext cx="3038324" cy="943063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0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2"/>
          </p:nvPr>
        </p:nvSpPr>
        <p:spPr>
          <a:xfrm>
            <a:off x="3567426" y="590550"/>
            <a:ext cx="5135097" cy="320040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9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10" name="Date Placeholder 16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7"/>
          <p:cNvSpPr/>
          <p:nvPr/>
        </p:nvSpPr>
        <p:spPr>
          <a:xfrm>
            <a:off x="-388559" y="264603"/>
            <a:ext cx="1350130" cy="1350103"/>
          </a:xfrm>
          <a:prstGeom prst="arc">
            <a:avLst>
              <a:gd name="adj1" fmla="val 14284001"/>
              <a:gd name="adj2" fmla="val 7245957"/>
            </a:avLst>
          </a:prstGeom>
          <a:noFill/>
          <a:ln w="1778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955408" y="593725"/>
            <a:ext cx="3940640" cy="3264656"/>
          </a:xfrm>
          <a:prstGeom prst="rect">
            <a:avLst/>
          </a:prstGeom>
        </p:spPr>
        <p:txBody>
          <a:bodyPr vert="horz" rtlCol="0" anchor="b">
            <a:normAutofit/>
          </a:bodyPr>
          <a:lstStyle>
            <a:lvl1pPr lvl="0" algn="l">
              <a:lnSpc>
                <a:spcPct val="100000"/>
              </a:lnSpc>
              <a:defRPr lang="en-US" sz="5400" i="0" dirty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sp>
        <p:nvSpPr>
          <p:cNvPr id="4" name="Text Placeholder 17"/>
          <p:cNvSpPr>
            <a:spLocks noGrp="1"/>
          </p:cNvSpPr>
          <p:nvPr>
            <p:ph type="body" idx="1"/>
          </p:nvPr>
        </p:nvSpPr>
        <p:spPr>
          <a:xfrm>
            <a:off x="4953525" y="3943350"/>
            <a:ext cx="3942232" cy="368598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marL="0" lvl="0" indent="0">
              <a:buNone/>
              <a:defRPr lang="en-US" sz="14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icture Placeholder 17"/>
          <p:cNvSpPr>
            <a:spLocks noGrp="1"/>
          </p:cNvSpPr>
          <p:nvPr>
            <p:ph type="pic" idx="2"/>
          </p:nvPr>
        </p:nvSpPr>
        <p:spPr>
          <a:xfrm>
            <a:off x="152400" y="326976"/>
            <a:ext cx="4505514" cy="4505514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6" name="Oval 12"/>
          <p:cNvSpPr/>
          <p:nvPr/>
        </p:nvSpPr>
        <p:spPr>
          <a:xfrm>
            <a:off x="3719310" y="4215185"/>
            <a:ext cx="489832" cy="489829"/>
          </a:xfrm>
          <a:prstGeom prst="ellipse">
            <a:avLst/>
          </a:prstGeom>
          <a:noFill/>
          <a:ln w="2286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9" name="Date Placeholder 16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custDataLst>
      <p:tags r:id="rId1"/>
    </p:custData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Master1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6"/>
          <p:cNvSpPr>
            <a:spLocks noGrp="1"/>
          </p:cNvSpPr>
          <p:nvPr>
            <p:ph type="dt" sz="half" idx="2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algn="l"/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/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lvl="0" algn="ctr" rtl="0">
        <a:spcBef>
          <a:spcPct val="0"/>
        </a:spcBef>
        <a:buNone/>
        <a:defRPr lang="en-US" sz="3600" i="0" dirty="0">
          <a:solidFill>
            <a:schemeClr val="tx1">
              <a:lumMod val="65000"/>
              <a:lumOff val="35000"/>
            </a:schemeClr>
          </a:solidFill>
          <a:latin typeface="+mn-lt"/>
        </a:defRPr>
      </a:lvl1pPr>
    </p:titleStyle>
    <p:bodyStyle>
      <a:lvl1pPr marL="342900" lvl="0" indent="-342900" algn="l" rtl="0">
        <a:spcBef>
          <a:spcPct val="20000"/>
        </a:spcBef>
        <a:buFont typeface="Arial"/>
        <a:buChar char="•"/>
        <a:defRPr lang="en-US" sz="2000" i="0" dirty="0">
          <a:solidFill>
            <a:schemeClr val="bg1">
              <a:lumMod val="65000"/>
            </a:schemeClr>
          </a:solidFill>
          <a:latin typeface="+mn-lt"/>
        </a:defRPr>
      </a:lvl1pPr>
      <a:lvl2pPr marL="742950" lvl="1" indent="-285750" algn="l" rtl="0">
        <a:spcBef>
          <a:spcPct val="20000"/>
        </a:spcBef>
        <a:buFont typeface="Arial"/>
        <a:buChar char="–"/>
        <a:defRPr lang="en-US" sz="1800" i="0" dirty="0">
          <a:solidFill>
            <a:schemeClr val="bg1">
              <a:lumMod val="65000"/>
            </a:schemeClr>
          </a:solidFill>
          <a:latin typeface="+mn-lt"/>
        </a:defRPr>
      </a:lvl2pPr>
      <a:lvl3pPr marL="1143000" lvl="2" indent="-228600" algn="l" rtl="0">
        <a:spcBef>
          <a:spcPct val="20000"/>
        </a:spcBef>
        <a:buFont typeface="Arial"/>
        <a:buChar char="•"/>
        <a:defRPr lang="en-US" sz="1600" i="0" dirty="0">
          <a:solidFill>
            <a:schemeClr val="bg1">
              <a:lumMod val="65000"/>
            </a:schemeClr>
          </a:solidFill>
          <a:latin typeface="+mn-lt"/>
        </a:defRPr>
      </a:lvl3pPr>
      <a:lvl4pPr marL="1600200" lvl="3" indent="-228600" algn="l" rtl="0">
        <a:spcBef>
          <a:spcPct val="20000"/>
        </a:spcBef>
        <a:buFont typeface="Arial"/>
        <a:buChar char="–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4pPr>
      <a:lvl5pPr marL="2057400" lvl="4" indent="-228600" algn="l" rtl="0">
        <a:spcBef>
          <a:spcPct val="20000"/>
        </a:spcBef>
        <a:buFont typeface="Arial"/>
        <a:buChar char="»"/>
        <a:defRPr lang="en-US" sz="1200" i="0" dirty="0">
          <a:solidFill>
            <a:schemeClr val="bg1">
              <a:lumMod val="65000"/>
            </a:schemeClr>
          </a:solidFill>
          <a:latin typeface="+mn-lt"/>
        </a:defRPr>
      </a:lvl5pPr>
      <a:lvl6pPr marL="2514600" lvl="5" indent="-228600" algn="l" rtl="0">
        <a:spcBef>
          <a:spcPct val="20000"/>
        </a:spcBef>
        <a:buFont typeface="Arial"/>
        <a:buChar char="»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6pPr>
      <a:lvl7pPr marL="2971800" lvl="6" indent="-228600" algn="l" rtl="0">
        <a:spcBef>
          <a:spcPct val="20000"/>
        </a:spcBef>
        <a:buFont typeface="Arial"/>
        <a:buChar char="»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7pPr>
      <a:lvl8pPr marL="3429000" lvl="7" indent="-228600" algn="l" rtl="0">
        <a:spcBef>
          <a:spcPct val="20000"/>
        </a:spcBef>
        <a:buFont typeface="Arial"/>
        <a:buChar char="»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8pPr>
      <a:lvl9pPr marL="3886200" lvl="8" indent="-228600" algn="l" rtl="0">
        <a:spcBef>
          <a:spcPct val="20000"/>
        </a:spcBef>
        <a:buFont typeface="Arial"/>
        <a:buChar char="»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9pPr>
    </p:bodyStyle>
    <p:otherStyle>
      <a:lvl1pPr marL="0" lvl="0" algn="l" rtl="0">
        <a:defRPr lang="en-US" sz="1800" dirty="0">
          <a:solidFill>
            <a:schemeClr val="tx1"/>
          </a:solidFill>
          <a:latin typeface="+mn-lt"/>
        </a:defRPr>
      </a:lvl1pPr>
      <a:lvl2pPr marL="457200" lvl="1" algn="l" rtl="0">
        <a:defRPr lang="en-US" sz="1800" dirty="0">
          <a:solidFill>
            <a:schemeClr val="tx1"/>
          </a:solidFill>
          <a:latin typeface="+mn-lt"/>
        </a:defRPr>
      </a:lvl2pPr>
      <a:lvl3pPr marL="914400" lvl="2" algn="l" rtl="0">
        <a:defRPr lang="en-US" sz="1800" dirty="0">
          <a:solidFill>
            <a:schemeClr val="tx1"/>
          </a:solidFill>
          <a:latin typeface="+mn-lt"/>
        </a:defRPr>
      </a:lvl3pPr>
      <a:lvl4pPr marL="1371600" lvl="3" algn="l" rtl="0">
        <a:defRPr lang="en-US" sz="1800" dirty="0">
          <a:solidFill>
            <a:schemeClr val="tx1"/>
          </a:solidFill>
          <a:latin typeface="+mn-lt"/>
        </a:defRPr>
      </a:lvl4pPr>
      <a:lvl5pPr marL="1828800" lvl="4" algn="l" rtl="0">
        <a:defRPr lang="en-US" sz="1800" dirty="0">
          <a:solidFill>
            <a:schemeClr val="tx1"/>
          </a:solidFill>
          <a:latin typeface="+mn-lt"/>
        </a:defRPr>
      </a:lvl5pPr>
      <a:lvl6pPr marL="2286000" lvl="5" algn="l" rtl="0">
        <a:defRPr lang="en-US" sz="1800" dirty="0">
          <a:solidFill>
            <a:schemeClr val="tx1"/>
          </a:solidFill>
          <a:latin typeface="+mn-lt"/>
        </a:defRPr>
      </a:lvl6pPr>
      <a:lvl7pPr marL="2743200" lvl="6" algn="l" rtl="0">
        <a:defRPr lang="en-US" sz="1800" dirty="0">
          <a:solidFill>
            <a:schemeClr val="tx1"/>
          </a:solidFill>
          <a:latin typeface="+mn-lt"/>
        </a:defRPr>
      </a:lvl7pPr>
      <a:lvl8pPr marL="3200400" lvl="7" algn="l" rtl="0">
        <a:defRPr lang="en-US" sz="1800" dirty="0">
          <a:solidFill>
            <a:schemeClr val="tx1"/>
          </a:solidFill>
          <a:latin typeface="+mn-lt"/>
        </a:defRPr>
      </a:lvl8pPr>
      <a:lvl9pPr marL="3657600" lvl="8" algn="l" rtl="0">
        <a:defRPr lang="en-US" sz="1800" dirty="0">
          <a:solidFill>
            <a:schemeClr val="tx1"/>
          </a:solidFill>
          <a:latin typeface="+mn-l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3950"/>
            <a:ext cx="4660298" cy="2031697"/>
          </a:xfrm>
        </p:spPr>
        <p:txBody>
          <a:bodyPr vert="horz" rtlCol="0"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tillium Web"/>
              </a:rPr>
              <a:t>Parents</a:t>
            </a:r>
            <a:br>
              <a:rPr lang="en-US" b="1" dirty="0" smtClean="0">
                <a:solidFill>
                  <a:srgbClr val="FF0000"/>
                </a:solidFill>
                <a:latin typeface="Titillium Web"/>
              </a:rPr>
            </a:br>
            <a:r>
              <a:rPr b="1" smtClean="0">
                <a:solidFill>
                  <a:srgbClr val="FF0000"/>
                </a:solidFill>
                <a:latin typeface="Titillium Web"/>
              </a:rPr>
              <a:t>Life and Living</a:t>
            </a:r>
            <a:endParaRPr lang="en-US" b="1" dirty="0">
              <a:solidFill>
                <a:srgbClr val="FF0000"/>
              </a:solidFill>
              <a:latin typeface="Titillium Web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57550"/>
            <a:ext cx="3665428" cy="1219200"/>
          </a:xfrm>
        </p:spPr>
        <p:txBody>
          <a:bodyPr vert="horz" rtlCol="0">
            <a:normAutofit fontScale="70000" lnSpcReduction="20000"/>
          </a:bodyPr>
          <a:lstStyle/>
          <a:p>
            <a:r>
              <a:rPr lang="en-US" dirty="0" smtClean="0"/>
              <a:t>Muhammad </a:t>
            </a:r>
            <a:r>
              <a:rPr lang="en-US" dirty="0" err="1" smtClean="0"/>
              <a:t>Sajidul</a:t>
            </a:r>
            <a:r>
              <a:rPr lang="en-US" dirty="0" smtClean="0"/>
              <a:t> Islam</a:t>
            </a:r>
          </a:p>
          <a:p>
            <a:r>
              <a:rPr smtClean="0"/>
              <a:t>Lecturer</a:t>
            </a:r>
          </a:p>
          <a:p>
            <a:r>
              <a:rPr smtClean="0"/>
              <a:t>Art of Living</a:t>
            </a:r>
          </a:p>
          <a:p>
            <a:r>
              <a:rPr smtClean="0"/>
              <a:t>General Educational Development</a:t>
            </a:r>
          </a:p>
          <a:p>
            <a:r>
              <a:rPr smtClean="0"/>
              <a:t>Daffodil International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599079"/>
            <a:ext cx="4910666" cy="1100302"/>
          </a:xfrm>
        </p:spPr>
        <p:txBody>
          <a:bodyPr vert="horz" rtlCol="0">
            <a:normAutofit fontScale="90000"/>
          </a:bodyPr>
          <a:lstStyle/>
          <a:p>
            <a:r>
              <a:rPr smtClean="0">
                <a:solidFill>
                  <a:srgbClr val="C00000"/>
                </a:solidFill>
              </a:rPr>
              <a:t>Be an ideal mentor </a:t>
            </a:r>
            <a:br>
              <a:rPr smtClean="0">
                <a:solidFill>
                  <a:srgbClr val="C00000"/>
                </a:solidFill>
              </a:rPr>
            </a:br>
            <a:r>
              <a:rPr smtClean="0">
                <a:solidFill>
                  <a:srgbClr val="C00000"/>
                </a:solidFill>
              </a:rPr>
              <a:t>to your kid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type="body" idx="1"/>
          </p:nvPr>
        </p:nvSpPr>
        <p:spPr>
          <a:xfrm>
            <a:off x="426961" y="1439888"/>
            <a:ext cx="2163839" cy="797471"/>
          </a:xfrm>
        </p:spPr>
        <p:txBody>
          <a:bodyPr vert="horz" rtlCol="0"/>
          <a:lstStyle/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type="body" idx="3"/>
          </p:nvPr>
        </p:nvSpPr>
        <p:spPr>
          <a:xfrm>
            <a:off x="3490080" y="1439888"/>
            <a:ext cx="2163839" cy="797471"/>
          </a:xfrm>
        </p:spPr>
        <p:txBody>
          <a:bodyPr vert="horz" rtlCol="0">
            <a:normAutofit/>
          </a:bodyPr>
          <a:lstStyle/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type="body" idx="5"/>
          </p:nvPr>
        </p:nvSpPr>
        <p:spPr>
          <a:xfrm>
            <a:off x="6467286" y="1308247"/>
            <a:ext cx="2163839" cy="797471"/>
          </a:xfrm>
        </p:spPr>
        <p:txBody>
          <a:bodyPr vert="horz" rtlCol="0">
            <a:normAutofit/>
          </a:bodyPr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idx="4"/>
          </p:nvPr>
        </p:nvSpPr>
        <p:spPr/>
      </p:sp>
      <p:sp>
        <p:nvSpPr>
          <p:cNvPr id="10" name="Picture Placeholder 9"/>
          <p:cNvSpPr>
            <a:spLocks noGrp="1"/>
          </p:cNvSpPr>
          <p:nvPr>
            <p:ph type="pic" idx="6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idx="2"/>
          </p:nvPr>
        </p:nvSpPr>
        <p:spPr/>
      </p:sp>
      <p:pic>
        <p:nvPicPr>
          <p:cNvPr id="5122" name="Picture 2" descr="C:\Users\LENOVO\Desktop\free-rang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962150"/>
            <a:ext cx="4458410" cy="2286000"/>
          </a:xfrm>
          <a:prstGeom prst="rect">
            <a:avLst/>
          </a:prstGeom>
          <a:noFill/>
        </p:spPr>
      </p:pic>
      <p:pic>
        <p:nvPicPr>
          <p:cNvPr id="13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9621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/>
        <p:txBody>
          <a:bodyPr vert="horz" rtlCol="0"/>
          <a:lstStyle/>
          <a:p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Parents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1026" name="Picture 2" descr="C:\Users\LENOVO\Desktop\Parents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400" y="971550"/>
            <a:ext cx="5410200" cy="3618071"/>
          </a:xfrm>
          <a:prstGeom prst="rect">
            <a:avLst/>
          </a:prstGeom>
          <a:noFill/>
        </p:spPr>
      </p:pic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0495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99079"/>
            <a:ext cx="5291666" cy="1106350"/>
          </a:xfrm>
        </p:spPr>
        <p:txBody>
          <a:bodyPr vert="horz" rtlCol="0"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Relationship </a:t>
            </a:r>
            <a:br>
              <a:rPr lang="en-US" b="1" dirty="0" smtClean="0">
                <a:solidFill>
                  <a:srgbClr val="C00000"/>
                </a:solidFill>
                <a:latin typeface="Titillium Web"/>
              </a:rPr>
            </a:br>
            <a:r>
              <a:rPr lang="en-US" sz="3100" b="1" dirty="0" smtClean="0">
                <a:solidFill>
                  <a:srgbClr val="C00000"/>
                </a:solidFill>
                <a:latin typeface="Titillium Web"/>
              </a:rPr>
              <a:t>between parents and children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2050" name="Picture 2" descr="C:\Users\LENOVO\Desktop\Nobody-on-Earth-can-ever-love-you-more-than-your-parent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2384" y="1778000"/>
            <a:ext cx="3518407" cy="2897188"/>
          </a:xfrm>
          <a:prstGeom prst="rect">
            <a:avLst/>
          </a:prstGeom>
          <a:noFill/>
        </p:spPr>
      </p:pic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8097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99079"/>
            <a:ext cx="5291666" cy="1106350"/>
          </a:xfrm>
        </p:spPr>
        <p:txBody>
          <a:bodyPr vert="horz" rtlCol="0"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Parents know their children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097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LENOVO\Desktop\boy-holding-dads-hand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809750"/>
            <a:ext cx="4029075" cy="2695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99079"/>
            <a:ext cx="5291666" cy="1106350"/>
          </a:xfrm>
        </p:spPr>
        <p:txBody>
          <a:bodyPr vert="horz" rtlCol="0"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Involve your Parents</a:t>
            </a:r>
            <a:br>
              <a:rPr lang="en-US" b="1" dirty="0" smtClean="0">
                <a:solidFill>
                  <a:srgbClr val="C00000"/>
                </a:solidFill>
                <a:latin typeface="Titillium Web"/>
              </a:rPr>
            </a:br>
            <a:r>
              <a:rPr b="1" smtClean="0">
                <a:solidFill>
                  <a:srgbClr val="C00000"/>
                </a:solidFill>
                <a:latin typeface="Titillium Web"/>
              </a:rPr>
              <a:t>in your life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097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LENOVO\Desktop\3-3_sharingconcernswithparents_headspace-infoforparentsandcarers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885950"/>
            <a:ext cx="4406177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99079"/>
            <a:ext cx="4953000" cy="1210671"/>
          </a:xfrm>
        </p:spPr>
        <p:txBody>
          <a:bodyPr vert="horz" rtlCol="0">
            <a:no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tillium Web"/>
              </a:rPr>
              <a:t>Keep in mind </a:t>
            </a:r>
            <a:r>
              <a:rPr lang="en-US" sz="2400" b="1" dirty="0" smtClean="0">
                <a:solidFill>
                  <a:srgbClr val="C00000"/>
                </a:solidFill>
                <a:latin typeface="Titillium Web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tillium Web"/>
              </a:rPr>
            </a:br>
            <a:r>
              <a:rPr sz="2400" b="1" smtClean="0">
                <a:solidFill>
                  <a:srgbClr val="C00000"/>
                </a:solidFill>
                <a:latin typeface="Titillium Web"/>
              </a:rPr>
              <a:t>their contribution creates your future </a:t>
            </a:r>
            <a:endParaRPr lang="en-US" sz="2400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097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 descr="C:\Users\LENOVO\Desktop\5-Financial-Aid-Tips-for-Parents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885950"/>
            <a:ext cx="3797628" cy="233276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172200" y="2266950"/>
            <a:ext cx="152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mtClean="0">
                <a:solidFill>
                  <a:srgbClr val="C00000"/>
                </a:solidFill>
              </a:rPr>
              <a:t>https://www.youtube.com/watch?v=GmHzsXO1EZg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0400" y="543176"/>
            <a:ext cx="2311000" cy="801530"/>
          </a:xfrm>
        </p:spPr>
        <p:txBody>
          <a:bodyPr vert="horz" rtlCol="0"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Do not blame them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9218" name="Picture 2" descr="C:\Users\LENOVO\Desktop\Captur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82632" y="1778000"/>
            <a:ext cx="4857911" cy="2897188"/>
          </a:xfrm>
          <a:prstGeom prst="rect">
            <a:avLst/>
          </a:prstGeom>
          <a:noFill/>
        </p:spPr>
      </p:pic>
      <p:pic>
        <p:nvPicPr>
          <p:cNvPr id="7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9621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6400800" y="2038350"/>
            <a:ext cx="76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mtClean="0">
                <a:solidFill>
                  <a:srgbClr val="C00000"/>
                </a:solidFill>
              </a:rPr>
              <a:t>https://www.youtube.com/watch?v=1DUYlHZsZfc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3600" y="599079"/>
            <a:ext cx="5063066" cy="1106350"/>
          </a:xfrm>
        </p:spPr>
        <p:txBody>
          <a:bodyPr vert="horz" rtlCol="0"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Parents:</a:t>
            </a:r>
            <a:br>
              <a:rPr lang="en-US" b="1" dirty="0" smtClean="0">
                <a:solidFill>
                  <a:srgbClr val="C00000"/>
                </a:solidFill>
                <a:latin typeface="Titillium Web"/>
              </a:rPr>
            </a:br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Sympathy and Empathy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3074" name="Picture 2" descr="C:\Users\LENOVO\Desktop\5d771d7835d4f91bd88df3d7858973b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1176" y="1778000"/>
            <a:ext cx="3200823" cy="2897188"/>
          </a:xfrm>
          <a:prstGeom prst="rect">
            <a:avLst/>
          </a:prstGeom>
          <a:noFill/>
        </p:spPr>
      </p:pic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8097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0400" y="543176"/>
            <a:ext cx="2311000" cy="801530"/>
          </a:xfrm>
        </p:spPr>
        <p:txBody>
          <a:bodyPr vert="horz" rtlCol="0"/>
          <a:lstStyle/>
          <a:p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Parenting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8" name="Picture 3" descr="C:\Users\LENOVO\Desktop\parenting-title-image_tcm7-18862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733550"/>
            <a:ext cx="6408931" cy="2897188"/>
          </a:xfrm>
          <a:prstGeom prst="rect">
            <a:avLst/>
          </a:prstGeom>
          <a:noFill/>
        </p:spPr>
      </p:pic>
      <p:pic>
        <p:nvPicPr>
          <p:cNvPr id="9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9621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1:8:0" val="4"/>
  <p:tag name="fontWeight:1:6:0" val="4"/>
  <p:tag name="fontWeight:1:7:0" val="4"/>
  <p:tag name="fontWeight:1:0:0" val="4"/>
  <p:tag name="fontWeight:1:1:0" val="4"/>
  <p:tag name="fontWeight:1:4:0" val="4"/>
  <p:tag name="fontWeight:0:0:0" val="4"/>
  <p:tag name="fontWeight:1:5:0" val="4"/>
  <p:tag name="fontWeight:1:2:0" val="4"/>
  <p:tag name="fontWeight:1:3:0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9:1:0" val="4"/>
  <p:tag name="fontWeight:9:0:0" val="4"/>
  <p:tag name="fontWeight:9:4:0" val="4"/>
  <p:tag name="fontWeight:9:3:0" val="4"/>
  <p:tag name="LAYOUT" val="threePicAndTx"/>
  <p:tag name="fontWeight:9:2:0" val="4"/>
  <p:tag name="fontWeight:11:0:0" val="4"/>
  <p:tag name="fontWeight:13:1:0" val="4"/>
  <p:tag name="fontWeight:13:2:0" val="4"/>
  <p:tag name="fontWeight:13:0:0" val="4"/>
  <p:tag name="fontWeight:8:0:0" val="4"/>
  <p:tag name="fontWeight:11:2:0" val="4"/>
  <p:tag name="fontWeight:11:1:0" val="4"/>
  <p:tag name="fontWeight:11:4:0" val="4"/>
  <p:tag name="fontWeight:13:3:0" val="4"/>
  <p:tag name="fontWeight:11:3:0" val="4"/>
  <p:tag name="fontWeight:13:4:0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fourPic"/>
  <p:tag name="fontWeight:7:0:0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2:0:0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3:0:0" val="4"/>
  <p:tag name="fontWeight:2:0:0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2:0:0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4:0:0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12:4:0" val="4"/>
  <p:tag name="fontWeight:9:0:0" val="4"/>
  <p:tag name="fontWeight:12:2:0" val="4"/>
  <p:tag name="fontWeight:12:1:0" val="4"/>
  <p:tag name="fontWeight:12:0:0" val="4"/>
  <p:tag name="fontWeight:12:3:0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5:0:0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3:0:0" val="4"/>
  <p:tag name="fontWeight:6:0:0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4:0:0" val="4"/>
  <p:tag name="fontWeight:3:0:0" val="4"/>
</p:tagLst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323232"/>
      </a:dk2>
      <a:lt2>
        <a:srgbClr val="F0F0F0"/>
      </a:lt2>
      <a:accent1>
        <a:srgbClr val="22A8C4"/>
      </a:accent1>
      <a:accent2>
        <a:srgbClr val="86CB21"/>
      </a:accent2>
      <a:accent3>
        <a:srgbClr val="E7C21F"/>
      </a:accent3>
      <a:accent4>
        <a:srgbClr val="E77E26"/>
      </a:accent4>
      <a:accent5>
        <a:srgbClr val="E64773"/>
      </a:accent5>
      <a:accent6>
        <a:srgbClr val="8D5FA7"/>
      </a:accent6>
      <a:hlink>
        <a:srgbClr val="22A8C4"/>
      </a:hlink>
      <a:folHlink>
        <a:srgbClr val="8D5FA7"/>
      </a:folHlink>
    </a:clrScheme>
    <a:fontScheme name="Orbit">
      <a:majorFont>
        <a:latin typeface="Titillium Web"/>
        <a:ea typeface=""/>
        <a:cs typeface=""/>
      </a:majorFont>
      <a:minorFont>
        <a:latin typeface="Titillium Web"/>
        <a:ea typeface=""/>
        <a:cs typeface=""/>
      </a:minorFont>
    </a:fontScheme>
    <a:fmtScheme name="Orb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944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9440000" scaled="0"/>
        </a:gradFill>
      </a:fillStyleLst>
      <a:lnStyleLst>
        <a:ln w="12700" cap="flat">
          <a:solidFill>
            <a:schemeClr val="phClr">
              <a:shade val="95000"/>
              <a:satMod val="104999"/>
            </a:schemeClr>
          </a:solidFill>
          <a:prstDash val="solid"/>
        </a:ln>
        <a:ln w="25400" cap="flat">
          <a:solidFill>
            <a:schemeClr val="phClr"/>
          </a:solidFill>
          <a:prstDash val="solid"/>
        </a:ln>
        <a:ln w="508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alpha val="100000"/>
                <a:tint val="85000"/>
                <a:shade val="100000"/>
                <a:satMod val="150000"/>
                <a:lumMod val="100000"/>
              </a:schemeClr>
            </a:gs>
            <a:gs pos="100000">
              <a:schemeClr val="phClr">
                <a:alpha val="100000"/>
                <a:tint val="100000"/>
                <a:shade val="85000"/>
                <a:satMod val="1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75000"/>
                <a:satMod val="200000"/>
              </a:schemeClr>
            </a:gs>
            <a:gs pos="60000">
              <a:schemeClr val="phClr">
                <a:shade val="85000"/>
                <a:satMod val="60000"/>
              </a:schemeClr>
            </a:gs>
            <a:gs pos="100000">
              <a:schemeClr val="phClr">
                <a:shade val="50000"/>
                <a:satMod val="25000"/>
              </a:schemeClr>
            </a:gs>
          </a:gsLst>
          <a:path path="circle">
            <a:fillToRect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323232"/>
      </a:dk2>
      <a:lt2>
        <a:srgbClr val="F0F0F0"/>
      </a:lt2>
      <a:accent1>
        <a:srgbClr val="22A8C4"/>
      </a:accent1>
      <a:accent2>
        <a:srgbClr val="86CB21"/>
      </a:accent2>
      <a:accent3>
        <a:srgbClr val="E7C21F"/>
      </a:accent3>
      <a:accent4>
        <a:srgbClr val="E77E26"/>
      </a:accent4>
      <a:accent5>
        <a:srgbClr val="E64773"/>
      </a:accent5>
      <a:accent6>
        <a:srgbClr val="8D5FA7"/>
      </a:accent6>
      <a:hlink>
        <a:srgbClr val="22A8C4"/>
      </a:hlink>
      <a:folHlink>
        <a:srgbClr val="8D5FA7"/>
      </a:folHlink>
    </a:clrScheme>
    <a:fontScheme name="Orbit">
      <a:majorFont>
        <a:latin typeface="Titillium Web"/>
        <a:ea typeface=""/>
        <a:cs typeface=""/>
      </a:majorFont>
      <a:minorFont>
        <a:latin typeface="Titillium Web"/>
        <a:ea typeface=""/>
        <a:cs typeface=""/>
      </a:minorFont>
    </a:fontScheme>
    <a:fmtScheme name="Orb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944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9440000" scaled="0"/>
        </a:gradFill>
      </a:fillStyleLst>
      <a:lnStyleLst>
        <a:ln w="12700" cap="flat">
          <a:solidFill>
            <a:schemeClr val="phClr">
              <a:shade val="95000"/>
              <a:satMod val="104999"/>
            </a:schemeClr>
          </a:solidFill>
          <a:prstDash val="solid"/>
        </a:ln>
        <a:ln w="25400" cap="flat">
          <a:solidFill>
            <a:schemeClr val="phClr"/>
          </a:solidFill>
          <a:prstDash val="solid"/>
        </a:ln>
        <a:ln w="508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alpha val="100000"/>
                <a:tint val="85000"/>
                <a:shade val="100000"/>
                <a:satMod val="150000"/>
                <a:lumMod val="100000"/>
              </a:schemeClr>
            </a:gs>
            <a:gs pos="100000">
              <a:schemeClr val="phClr">
                <a:alpha val="100000"/>
                <a:tint val="100000"/>
                <a:shade val="85000"/>
                <a:satMod val="1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75000"/>
                <a:satMod val="200000"/>
              </a:schemeClr>
            </a:gs>
            <a:gs pos="60000">
              <a:schemeClr val="phClr">
                <a:shade val="85000"/>
                <a:satMod val="60000"/>
              </a:schemeClr>
            </a:gs>
            <a:gs pos="100000">
              <a:schemeClr val="phClr">
                <a:shade val="50000"/>
                <a:satMod val="25000"/>
              </a:schemeClr>
            </a:gs>
          </a:gsLst>
          <a:path path="circle">
            <a:fillToRect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2F0F1C"/>
    </a:dk2>
    <a:lt2>
      <a:srgbClr val="F1FAFB"/>
    </a:lt2>
    <a:accent1>
      <a:srgbClr val="A0CB46"/>
    </a:accent1>
    <a:accent2>
      <a:srgbClr val="4FBFC9"/>
    </a:accent2>
    <a:accent3>
      <a:srgbClr val="F7990F"/>
    </a:accent3>
    <a:accent4>
      <a:srgbClr val="ED4F39"/>
    </a:accent4>
    <a:accent5>
      <a:srgbClr val="BD3B70"/>
    </a:accent5>
    <a:accent6>
      <a:srgbClr val="FFCC52"/>
    </a:accent6>
    <a:hlink>
      <a:srgbClr val="4FBFC9"/>
    </a:hlink>
    <a:folHlink>
      <a:srgbClr val="BD3B7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43</Words>
  <Application>Zoho Show</Application>
  <PresentationFormat>On-screen Show (16:9)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Titillium Web</vt:lpstr>
      <vt:lpstr>Courier New</vt:lpstr>
      <vt:lpstr>Orbit</vt:lpstr>
      <vt:lpstr>Parents Life and Living</vt:lpstr>
      <vt:lpstr>Parents</vt:lpstr>
      <vt:lpstr>Relationship  between parents and children</vt:lpstr>
      <vt:lpstr>Parents know their children</vt:lpstr>
      <vt:lpstr>Involve your Parents in your life</vt:lpstr>
      <vt:lpstr>Keep in mind  their contribution creates your future </vt:lpstr>
      <vt:lpstr>Do not blame them</vt:lpstr>
      <vt:lpstr>Parents: Sympathy and Empathy</vt:lpstr>
      <vt:lpstr>Parenting</vt:lpstr>
      <vt:lpstr>Be an ideal mentor  to your kid</vt:lpstr>
    </vt:vector>
  </TitlesOfParts>
  <Company>Zoho 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Sajidul Islam</dc:creator>
  <cp:lastModifiedBy>LENOVO</cp:lastModifiedBy>
  <cp:revision>34</cp:revision>
  <dcterms:created xsi:type="dcterms:W3CDTF">2010-03-09T10:03:29Z</dcterms:created>
  <dcterms:modified xsi:type="dcterms:W3CDTF">2017-06-03T04:40:39Z</dcterms:modified>
</cp:coreProperties>
</file>