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5" r:id="rId8"/>
    <p:sldId id="263" r:id="rId9"/>
    <p:sldId id="264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tema Tuj Johora" userId="c460b78dc4d0ebfd" providerId="LiveId" clId="{79DA76DB-AAA3-43AF-9059-6012C1814A38}"/>
    <pc:docChg chg="undo custSel addSld delSld modSld">
      <pc:chgData name="Fatema Tuj Johora" userId="c460b78dc4d0ebfd" providerId="LiveId" clId="{79DA76DB-AAA3-43AF-9059-6012C1814A38}" dt="2021-06-07T06:21:02.683" v="49" actId="27636"/>
      <pc:docMkLst>
        <pc:docMk/>
      </pc:docMkLst>
      <pc:sldChg chg="modSp mod">
        <pc:chgData name="Fatema Tuj Johora" userId="c460b78dc4d0ebfd" providerId="LiveId" clId="{79DA76DB-AAA3-43AF-9059-6012C1814A38}" dt="2021-06-07T06:21:02.596" v="45" actId="27636"/>
        <pc:sldMkLst>
          <pc:docMk/>
          <pc:sldMk cId="2286168559" sldId="256"/>
        </pc:sldMkLst>
        <pc:spChg chg="mod">
          <ac:chgData name="Fatema Tuj Johora" userId="c460b78dc4d0ebfd" providerId="LiveId" clId="{79DA76DB-AAA3-43AF-9059-6012C1814A38}" dt="2021-06-07T06:21:02.520" v="44"/>
          <ac:spMkLst>
            <pc:docMk/>
            <pc:sldMk cId="2286168559" sldId="256"/>
            <ac:spMk id="2" creationId="{A37EC174-A998-4371-8D8E-A5A9769697ED}"/>
          </ac:spMkLst>
        </pc:spChg>
        <pc:spChg chg="mod">
          <ac:chgData name="Fatema Tuj Johora" userId="c460b78dc4d0ebfd" providerId="LiveId" clId="{79DA76DB-AAA3-43AF-9059-6012C1814A38}" dt="2021-06-07T06:21:02.596" v="45" actId="27636"/>
          <ac:spMkLst>
            <pc:docMk/>
            <pc:sldMk cId="2286168559" sldId="256"/>
            <ac:spMk id="3" creationId="{96685F2F-BC5A-4893-B2E6-7EA74B464CFB}"/>
          </ac:spMkLst>
        </pc:spChg>
      </pc:sldChg>
      <pc:sldChg chg="modSp">
        <pc:chgData name="Fatema Tuj Johora" userId="c460b78dc4d0ebfd" providerId="LiveId" clId="{79DA76DB-AAA3-43AF-9059-6012C1814A38}" dt="2021-06-07T06:21:02.520" v="44"/>
        <pc:sldMkLst>
          <pc:docMk/>
          <pc:sldMk cId="3504078222" sldId="257"/>
        </pc:sldMkLst>
        <pc:spChg chg="mod">
          <ac:chgData name="Fatema Tuj Johora" userId="c460b78dc4d0ebfd" providerId="LiveId" clId="{79DA76DB-AAA3-43AF-9059-6012C1814A38}" dt="2021-06-07T06:21:02.520" v="44"/>
          <ac:spMkLst>
            <pc:docMk/>
            <pc:sldMk cId="3504078222" sldId="257"/>
            <ac:spMk id="2" creationId="{65BB1445-3A81-4C24-8CAB-CABBF1C81B71}"/>
          </ac:spMkLst>
        </pc:spChg>
      </pc:sldChg>
      <pc:sldChg chg="modSp mod">
        <pc:chgData name="Fatema Tuj Johora" userId="c460b78dc4d0ebfd" providerId="LiveId" clId="{79DA76DB-AAA3-43AF-9059-6012C1814A38}" dt="2021-06-07T06:21:02.641" v="46" actId="27636"/>
        <pc:sldMkLst>
          <pc:docMk/>
          <pc:sldMk cId="1814844766" sldId="258"/>
        </pc:sldMkLst>
        <pc:spChg chg="mod">
          <ac:chgData name="Fatema Tuj Johora" userId="c460b78dc4d0ebfd" providerId="LiveId" clId="{79DA76DB-AAA3-43AF-9059-6012C1814A38}" dt="2021-06-07T06:21:02.520" v="44"/>
          <ac:spMkLst>
            <pc:docMk/>
            <pc:sldMk cId="1814844766" sldId="258"/>
            <ac:spMk id="2" creationId="{F74D8AA1-AB05-40D4-A860-B74D8A5FBD0F}"/>
          </ac:spMkLst>
        </pc:spChg>
        <pc:spChg chg="mod">
          <ac:chgData name="Fatema Tuj Johora" userId="c460b78dc4d0ebfd" providerId="LiveId" clId="{79DA76DB-AAA3-43AF-9059-6012C1814A38}" dt="2021-06-07T06:21:02.641" v="46" actId="27636"/>
          <ac:spMkLst>
            <pc:docMk/>
            <pc:sldMk cId="1814844766" sldId="258"/>
            <ac:spMk id="3" creationId="{520907EF-7172-493C-BC86-791845E8A40D}"/>
          </ac:spMkLst>
        </pc:spChg>
      </pc:sldChg>
      <pc:sldChg chg="modSp mod">
        <pc:chgData name="Fatema Tuj Johora" userId="c460b78dc4d0ebfd" providerId="LiveId" clId="{79DA76DB-AAA3-43AF-9059-6012C1814A38}" dt="2021-06-07T06:21:02.655" v="47" actId="27636"/>
        <pc:sldMkLst>
          <pc:docMk/>
          <pc:sldMk cId="1565579763" sldId="259"/>
        </pc:sldMkLst>
        <pc:spChg chg="mod">
          <ac:chgData name="Fatema Tuj Johora" userId="c460b78dc4d0ebfd" providerId="LiveId" clId="{79DA76DB-AAA3-43AF-9059-6012C1814A38}" dt="2021-06-07T06:21:02.520" v="44"/>
          <ac:spMkLst>
            <pc:docMk/>
            <pc:sldMk cId="1565579763" sldId="259"/>
            <ac:spMk id="2" creationId="{C735D0E6-D8DC-4069-9E21-BB573052EEAE}"/>
          </ac:spMkLst>
        </pc:spChg>
        <pc:spChg chg="mod">
          <ac:chgData name="Fatema Tuj Johora" userId="c460b78dc4d0ebfd" providerId="LiveId" clId="{79DA76DB-AAA3-43AF-9059-6012C1814A38}" dt="2021-06-07T06:21:02.655" v="47" actId="27636"/>
          <ac:spMkLst>
            <pc:docMk/>
            <pc:sldMk cId="1565579763" sldId="259"/>
            <ac:spMk id="3" creationId="{11DDB52B-8DA2-49B1-890D-B30B47FDF633}"/>
          </ac:spMkLst>
        </pc:spChg>
      </pc:sldChg>
      <pc:sldChg chg="modSp mod">
        <pc:chgData name="Fatema Tuj Johora" userId="c460b78dc4d0ebfd" providerId="LiveId" clId="{79DA76DB-AAA3-43AF-9059-6012C1814A38}" dt="2021-06-07T06:21:02.672" v="48" actId="27636"/>
        <pc:sldMkLst>
          <pc:docMk/>
          <pc:sldMk cId="3582741235" sldId="260"/>
        </pc:sldMkLst>
        <pc:spChg chg="mod">
          <ac:chgData name="Fatema Tuj Johora" userId="c460b78dc4d0ebfd" providerId="LiveId" clId="{79DA76DB-AAA3-43AF-9059-6012C1814A38}" dt="2021-06-07T06:21:02.672" v="48" actId="27636"/>
          <ac:spMkLst>
            <pc:docMk/>
            <pc:sldMk cId="3582741235" sldId="260"/>
            <ac:spMk id="3" creationId="{58CF1678-66AF-4E8B-932A-A967D1B7607A}"/>
          </ac:spMkLst>
        </pc:spChg>
      </pc:sldChg>
      <pc:sldChg chg="modSp mod">
        <pc:chgData name="Fatema Tuj Johora" userId="c460b78dc4d0ebfd" providerId="LiveId" clId="{79DA76DB-AAA3-43AF-9059-6012C1814A38}" dt="2021-06-07T06:21:02.683" v="49" actId="27636"/>
        <pc:sldMkLst>
          <pc:docMk/>
          <pc:sldMk cId="1979923556" sldId="261"/>
        </pc:sldMkLst>
        <pc:spChg chg="mod">
          <ac:chgData name="Fatema Tuj Johora" userId="c460b78dc4d0ebfd" providerId="LiveId" clId="{79DA76DB-AAA3-43AF-9059-6012C1814A38}" dt="2021-06-07T06:21:02.683" v="49" actId="27636"/>
          <ac:spMkLst>
            <pc:docMk/>
            <pc:sldMk cId="1979923556" sldId="261"/>
            <ac:spMk id="3" creationId="{D9EB645F-AEB8-4C00-88E0-CC7CB0F37DA7}"/>
          </ac:spMkLst>
        </pc:spChg>
      </pc:sldChg>
      <pc:sldChg chg="modSp">
        <pc:chgData name="Fatema Tuj Johora" userId="c460b78dc4d0ebfd" providerId="LiveId" clId="{79DA76DB-AAA3-43AF-9059-6012C1814A38}" dt="2021-06-07T06:21:02.520" v="44"/>
        <pc:sldMkLst>
          <pc:docMk/>
          <pc:sldMk cId="3956027121" sldId="263"/>
        </pc:sldMkLst>
        <pc:spChg chg="mod">
          <ac:chgData name="Fatema Tuj Johora" userId="c460b78dc4d0ebfd" providerId="LiveId" clId="{79DA76DB-AAA3-43AF-9059-6012C1814A38}" dt="2021-06-07T06:21:02.520" v="44"/>
          <ac:spMkLst>
            <pc:docMk/>
            <pc:sldMk cId="3956027121" sldId="263"/>
            <ac:spMk id="2" creationId="{36BF5A71-7450-437E-88A9-4292E470DD96}"/>
          </ac:spMkLst>
        </pc:spChg>
        <pc:spChg chg="mod">
          <ac:chgData name="Fatema Tuj Johora" userId="c460b78dc4d0ebfd" providerId="LiveId" clId="{79DA76DB-AAA3-43AF-9059-6012C1814A38}" dt="2021-06-07T06:21:02.520" v="44"/>
          <ac:spMkLst>
            <pc:docMk/>
            <pc:sldMk cId="3956027121" sldId="263"/>
            <ac:spMk id="3" creationId="{3BB10BE5-7D8D-44BD-99CE-85BC6E176451}"/>
          </ac:spMkLst>
        </pc:spChg>
      </pc:sldChg>
      <pc:sldChg chg="modSp">
        <pc:chgData name="Fatema Tuj Johora" userId="c460b78dc4d0ebfd" providerId="LiveId" clId="{79DA76DB-AAA3-43AF-9059-6012C1814A38}" dt="2021-06-07T06:21:02.520" v="44"/>
        <pc:sldMkLst>
          <pc:docMk/>
          <pc:sldMk cId="1228962113" sldId="264"/>
        </pc:sldMkLst>
        <pc:spChg chg="mod">
          <ac:chgData name="Fatema Tuj Johora" userId="c460b78dc4d0ebfd" providerId="LiveId" clId="{79DA76DB-AAA3-43AF-9059-6012C1814A38}" dt="2021-06-07T06:21:02.520" v="44"/>
          <ac:spMkLst>
            <pc:docMk/>
            <pc:sldMk cId="1228962113" sldId="264"/>
            <ac:spMk id="2" creationId="{8983A0CF-1C00-49B1-A9DA-37534D91742A}"/>
          </ac:spMkLst>
        </pc:spChg>
      </pc:sldChg>
      <pc:sldChg chg="modSp">
        <pc:chgData name="Fatema Tuj Johora" userId="c460b78dc4d0ebfd" providerId="LiveId" clId="{79DA76DB-AAA3-43AF-9059-6012C1814A38}" dt="2021-06-07T06:21:02.520" v="44"/>
        <pc:sldMkLst>
          <pc:docMk/>
          <pc:sldMk cId="424894038" sldId="265"/>
        </pc:sldMkLst>
        <pc:spChg chg="mod">
          <ac:chgData name="Fatema Tuj Johora" userId="c460b78dc4d0ebfd" providerId="LiveId" clId="{79DA76DB-AAA3-43AF-9059-6012C1814A38}" dt="2021-06-07T06:21:02.520" v="44"/>
          <ac:spMkLst>
            <pc:docMk/>
            <pc:sldMk cId="424894038" sldId="265"/>
            <ac:spMk id="2" creationId="{4EAA3E8C-E14A-4EBE-AD9C-3A6C1BC2490D}"/>
          </ac:spMkLst>
        </pc:spChg>
        <pc:spChg chg="mod">
          <ac:chgData name="Fatema Tuj Johora" userId="c460b78dc4d0ebfd" providerId="LiveId" clId="{79DA76DB-AAA3-43AF-9059-6012C1814A38}" dt="2021-06-07T06:21:02.520" v="44"/>
          <ac:spMkLst>
            <pc:docMk/>
            <pc:sldMk cId="424894038" sldId="265"/>
            <ac:spMk id="3" creationId="{4A43D803-8E5A-4712-8410-A1D8CCC938C6}"/>
          </ac:spMkLst>
        </pc:spChg>
      </pc:sldChg>
      <pc:sldChg chg="modSp">
        <pc:chgData name="Fatema Tuj Johora" userId="c460b78dc4d0ebfd" providerId="LiveId" clId="{79DA76DB-AAA3-43AF-9059-6012C1814A38}" dt="2021-06-07T06:21:02.520" v="44"/>
        <pc:sldMkLst>
          <pc:docMk/>
          <pc:sldMk cId="3801905193" sldId="266"/>
        </pc:sldMkLst>
        <pc:spChg chg="mod">
          <ac:chgData name="Fatema Tuj Johora" userId="c460b78dc4d0ebfd" providerId="LiveId" clId="{79DA76DB-AAA3-43AF-9059-6012C1814A38}" dt="2021-06-07T06:21:02.520" v="44"/>
          <ac:spMkLst>
            <pc:docMk/>
            <pc:sldMk cId="3801905193" sldId="266"/>
            <ac:spMk id="2" creationId="{81E7FC86-512D-40BA-A1BE-6C01D08ECDF2}"/>
          </ac:spMkLst>
        </pc:spChg>
        <pc:spChg chg="mod">
          <ac:chgData name="Fatema Tuj Johora" userId="c460b78dc4d0ebfd" providerId="LiveId" clId="{79DA76DB-AAA3-43AF-9059-6012C1814A38}" dt="2021-06-07T06:21:02.520" v="44"/>
          <ac:spMkLst>
            <pc:docMk/>
            <pc:sldMk cId="3801905193" sldId="266"/>
            <ac:spMk id="3" creationId="{A4898F70-B54D-4681-A7D6-DEF06703C8FF}"/>
          </ac:spMkLst>
        </pc:spChg>
      </pc:sldChg>
      <pc:sldChg chg="modSp">
        <pc:chgData name="Fatema Tuj Johora" userId="c460b78dc4d0ebfd" providerId="LiveId" clId="{79DA76DB-AAA3-43AF-9059-6012C1814A38}" dt="2021-06-07T06:21:02.520" v="44"/>
        <pc:sldMkLst>
          <pc:docMk/>
          <pc:sldMk cId="514092076" sldId="267"/>
        </pc:sldMkLst>
        <pc:spChg chg="mod">
          <ac:chgData name="Fatema Tuj Johora" userId="c460b78dc4d0ebfd" providerId="LiveId" clId="{79DA76DB-AAA3-43AF-9059-6012C1814A38}" dt="2021-06-07T06:21:02.520" v="44"/>
          <ac:spMkLst>
            <pc:docMk/>
            <pc:sldMk cId="514092076" sldId="267"/>
            <ac:spMk id="2" creationId="{1119FC56-C5C6-4715-85D1-44757890E7D5}"/>
          </ac:spMkLst>
        </pc:spChg>
        <pc:spChg chg="mod">
          <ac:chgData name="Fatema Tuj Johora" userId="c460b78dc4d0ebfd" providerId="LiveId" clId="{79DA76DB-AAA3-43AF-9059-6012C1814A38}" dt="2021-06-07T06:21:02.520" v="44"/>
          <ac:spMkLst>
            <pc:docMk/>
            <pc:sldMk cId="514092076" sldId="267"/>
            <ac:spMk id="3" creationId="{ED3DFF08-6C10-4602-89E9-99B7A4216AAF}"/>
          </ac:spMkLst>
        </pc:spChg>
      </pc:sldChg>
      <pc:sldChg chg="modSp">
        <pc:chgData name="Fatema Tuj Johora" userId="c460b78dc4d0ebfd" providerId="LiveId" clId="{79DA76DB-AAA3-43AF-9059-6012C1814A38}" dt="2021-06-07T06:21:02.520" v="44"/>
        <pc:sldMkLst>
          <pc:docMk/>
          <pc:sldMk cId="3568005224" sldId="268"/>
        </pc:sldMkLst>
        <pc:spChg chg="mod">
          <ac:chgData name="Fatema Tuj Johora" userId="c460b78dc4d0ebfd" providerId="LiveId" clId="{79DA76DB-AAA3-43AF-9059-6012C1814A38}" dt="2021-06-07T06:21:02.520" v="44"/>
          <ac:spMkLst>
            <pc:docMk/>
            <pc:sldMk cId="3568005224" sldId="268"/>
            <ac:spMk id="2" creationId="{6320A5BF-19F7-4014-AB28-97BEC40D8E38}"/>
          </ac:spMkLst>
        </pc:spChg>
        <pc:spChg chg="mod">
          <ac:chgData name="Fatema Tuj Johora" userId="c460b78dc4d0ebfd" providerId="LiveId" clId="{79DA76DB-AAA3-43AF-9059-6012C1814A38}" dt="2021-06-07T06:21:02.520" v="44"/>
          <ac:spMkLst>
            <pc:docMk/>
            <pc:sldMk cId="3568005224" sldId="268"/>
            <ac:spMk id="3" creationId="{A59F6A0D-8082-4996-90DE-C9941B6858D1}"/>
          </ac:spMkLst>
        </pc:spChg>
      </pc:sldChg>
      <pc:sldChg chg="addSp modSp new del mod">
        <pc:chgData name="Fatema Tuj Johora" userId="c460b78dc4d0ebfd" providerId="LiveId" clId="{79DA76DB-AAA3-43AF-9059-6012C1814A38}" dt="2021-06-07T06:20:36.919" v="43" actId="2696"/>
        <pc:sldMkLst>
          <pc:docMk/>
          <pc:sldMk cId="1798622620" sldId="269"/>
        </pc:sldMkLst>
        <pc:spChg chg="add mod">
          <ac:chgData name="Fatema Tuj Johora" userId="c460b78dc4d0ebfd" providerId="LiveId" clId="{79DA76DB-AAA3-43AF-9059-6012C1814A38}" dt="2021-06-07T06:20:34.430" v="42" actId="20577"/>
          <ac:spMkLst>
            <pc:docMk/>
            <pc:sldMk cId="1798622620" sldId="269"/>
            <ac:spMk id="3" creationId="{520B4B7A-55BA-40A6-A31A-45AB94AB7D9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25BA-9E7D-4311-9205-3A2A09C64A83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AD93-F0FF-4ADC-8DD6-AD610E8B3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44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25BA-9E7D-4311-9205-3A2A09C64A83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AD93-F0FF-4ADC-8DD6-AD610E8B3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40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25BA-9E7D-4311-9205-3A2A09C64A83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AD93-F0FF-4ADC-8DD6-AD610E8B31C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5025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25BA-9E7D-4311-9205-3A2A09C64A83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AD93-F0FF-4ADC-8DD6-AD610E8B3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63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25BA-9E7D-4311-9205-3A2A09C64A83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AD93-F0FF-4ADC-8DD6-AD610E8B31C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0778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25BA-9E7D-4311-9205-3A2A09C64A83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AD93-F0FF-4ADC-8DD6-AD610E8B3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71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25BA-9E7D-4311-9205-3A2A09C64A83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AD93-F0FF-4ADC-8DD6-AD610E8B3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3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25BA-9E7D-4311-9205-3A2A09C64A83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AD93-F0FF-4ADC-8DD6-AD610E8B3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98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25BA-9E7D-4311-9205-3A2A09C64A83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AD93-F0FF-4ADC-8DD6-AD610E8B3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3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25BA-9E7D-4311-9205-3A2A09C64A83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AD93-F0FF-4ADC-8DD6-AD610E8B3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9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25BA-9E7D-4311-9205-3A2A09C64A83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AD93-F0FF-4ADC-8DD6-AD610E8B3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4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25BA-9E7D-4311-9205-3A2A09C64A83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AD93-F0FF-4ADC-8DD6-AD610E8B3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35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25BA-9E7D-4311-9205-3A2A09C64A83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AD93-F0FF-4ADC-8DD6-AD610E8B3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3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25BA-9E7D-4311-9205-3A2A09C64A83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AD93-F0FF-4ADC-8DD6-AD610E8B3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32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25BA-9E7D-4311-9205-3A2A09C64A83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AD93-F0FF-4ADC-8DD6-AD610E8B3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09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25BA-9E7D-4311-9205-3A2A09C64A83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AD93-F0FF-4ADC-8DD6-AD610E8B3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4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D25BA-9E7D-4311-9205-3A2A09C64A83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7DFAD93-F0FF-4ADC-8DD6-AD610E8B3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52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EC174-A998-4371-8D8E-A5A9769697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ER model to Schema/Entity Relationship Model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685F2F-BC5A-4893-B2E6-7EA74B464C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Prepared By</a:t>
            </a:r>
          </a:p>
          <a:p>
            <a:r>
              <a:rPr lang="en-US" dirty="0"/>
              <a:t>Fatema Tuj Johora</a:t>
            </a:r>
          </a:p>
          <a:p>
            <a:r>
              <a:rPr lang="en-US" dirty="0"/>
              <a:t>Lecturer, CSE,DIU</a:t>
            </a:r>
          </a:p>
        </p:txBody>
      </p:sp>
    </p:spTree>
    <p:extLst>
      <p:ext uri="{BB962C8B-B14F-4D97-AF65-F5344CB8AC3E}">
        <p14:creationId xmlns:p14="http://schemas.microsoft.com/office/powerpoint/2010/main" val="2286168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7FC86-512D-40BA-A1BE-6C01D08E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 for Relations (manages)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98F70-B54D-4681-A7D6-DEF06703C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“manages” </a:t>
            </a:r>
            <a:r>
              <a:rPr lang="en-US" dirty="0"/>
              <a:t>entity will take the PK from Employee as FK and department and its own attribute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manages (</a:t>
            </a:r>
            <a:r>
              <a:rPr lang="en-US" dirty="0" err="1">
                <a:solidFill>
                  <a:srgbClr val="00B050"/>
                </a:solidFill>
              </a:rPr>
              <a:t>EmployeeID</a:t>
            </a:r>
            <a:r>
              <a:rPr lang="en-US" dirty="0">
                <a:solidFill>
                  <a:srgbClr val="00B050"/>
                </a:solidFill>
              </a:rPr>
              <a:t>(FK),</a:t>
            </a:r>
            <a:r>
              <a:rPr lang="en-US" dirty="0" err="1">
                <a:solidFill>
                  <a:srgbClr val="00B050"/>
                </a:solidFill>
              </a:rPr>
              <a:t>DeptID</a:t>
            </a:r>
            <a:r>
              <a:rPr lang="en-US" dirty="0">
                <a:solidFill>
                  <a:srgbClr val="00B050"/>
                </a:solidFill>
              </a:rPr>
              <a:t>(FK</a:t>
            </a:r>
            <a:r>
              <a:rPr lang="en-US" dirty="0"/>
              <a:t>), </a:t>
            </a:r>
            <a:r>
              <a:rPr lang="en-US" dirty="0" err="1"/>
              <a:t>startdate</a:t>
            </a:r>
            <a:r>
              <a:rPr lang="en-US" dirty="0"/>
              <a:t>)</a:t>
            </a:r>
          </a:p>
          <a:p>
            <a:r>
              <a:rPr lang="en-US" dirty="0"/>
              <a:t>Entity contains “Many” type relation that is </a:t>
            </a:r>
            <a:r>
              <a:rPr lang="en-US" b="1" dirty="0"/>
              <a:t>“department</a:t>
            </a:r>
            <a:r>
              <a:rPr lang="en-US" dirty="0"/>
              <a:t>” will take the primary key from the “</a:t>
            </a:r>
            <a:r>
              <a:rPr lang="en-US" b="1" dirty="0"/>
              <a:t>employee</a:t>
            </a:r>
            <a:r>
              <a:rPr lang="en-US" dirty="0"/>
              <a:t>” entity and make it FK.</a:t>
            </a:r>
          </a:p>
          <a:p>
            <a:r>
              <a:rPr lang="en-US" dirty="0"/>
              <a:t>Department( </a:t>
            </a:r>
            <a:r>
              <a:rPr lang="en-US" u="sng" dirty="0" err="1"/>
              <a:t>DeptId</a:t>
            </a:r>
            <a:r>
              <a:rPr lang="en-US" dirty="0" err="1"/>
              <a:t>,Name,</a:t>
            </a:r>
            <a:r>
              <a:rPr lang="en-US" dirty="0" err="1">
                <a:solidFill>
                  <a:srgbClr val="00B050"/>
                </a:solidFill>
              </a:rPr>
              <a:t>LocationID</a:t>
            </a:r>
            <a:r>
              <a:rPr lang="en-US" dirty="0">
                <a:solidFill>
                  <a:srgbClr val="00B050"/>
                </a:solidFill>
              </a:rPr>
              <a:t>(FK),</a:t>
            </a:r>
            <a:r>
              <a:rPr lang="en-US" dirty="0" err="1">
                <a:solidFill>
                  <a:srgbClr val="00B050"/>
                </a:solidFill>
              </a:rPr>
              <a:t>EmployeeID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)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905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9FC56-C5C6-4715-85D1-44757890E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 for Relations (controls)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DFF08-6C10-4602-89E9-99B7A4216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“Controls” Make relation between “</a:t>
            </a:r>
            <a:r>
              <a:rPr lang="en-US" b="1" dirty="0"/>
              <a:t>department” and “project entity”</a:t>
            </a:r>
          </a:p>
          <a:p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78497A-F038-40AA-9ACA-747A094696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136" y="3305130"/>
            <a:ext cx="9652189" cy="2447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092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0A5BF-19F7-4014-AB28-97BEC40D8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 for Relations (controls)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F6A0D-8082-4996-90DE-C9941B685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“controls” </a:t>
            </a:r>
            <a:r>
              <a:rPr lang="en-US" dirty="0"/>
              <a:t>entity will take the PK from “</a:t>
            </a:r>
            <a:r>
              <a:rPr lang="en-US" b="1" dirty="0"/>
              <a:t>Department</a:t>
            </a:r>
            <a:r>
              <a:rPr lang="en-US" dirty="0"/>
              <a:t>” as FK and </a:t>
            </a:r>
            <a:r>
              <a:rPr lang="en-US" b="1" dirty="0"/>
              <a:t>“project</a:t>
            </a:r>
            <a:r>
              <a:rPr lang="en-US" dirty="0"/>
              <a:t>” and its own attribute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controls (</a:t>
            </a:r>
            <a:r>
              <a:rPr lang="en-US" dirty="0" err="1">
                <a:solidFill>
                  <a:srgbClr val="00B050"/>
                </a:solidFill>
              </a:rPr>
              <a:t>projectID</a:t>
            </a:r>
            <a:r>
              <a:rPr lang="en-US" dirty="0">
                <a:solidFill>
                  <a:srgbClr val="00B050"/>
                </a:solidFill>
              </a:rPr>
              <a:t>(FK),</a:t>
            </a:r>
            <a:r>
              <a:rPr lang="en-US" dirty="0" err="1">
                <a:solidFill>
                  <a:srgbClr val="00B050"/>
                </a:solidFill>
              </a:rPr>
              <a:t>DeptID</a:t>
            </a:r>
            <a:r>
              <a:rPr lang="en-US" dirty="0">
                <a:solidFill>
                  <a:srgbClr val="00B050"/>
                </a:solidFill>
              </a:rPr>
              <a:t>(FK</a:t>
            </a:r>
            <a:r>
              <a:rPr lang="en-US" dirty="0"/>
              <a:t>))</a:t>
            </a:r>
          </a:p>
          <a:p>
            <a:r>
              <a:rPr lang="en-US" dirty="0"/>
              <a:t>Entity contains “Many” type relation that is </a:t>
            </a:r>
            <a:r>
              <a:rPr lang="en-US" b="1" dirty="0"/>
              <a:t>“project</a:t>
            </a:r>
            <a:r>
              <a:rPr lang="en-US" dirty="0"/>
              <a:t>” will take the primary key from the “</a:t>
            </a:r>
            <a:r>
              <a:rPr lang="en-US" b="1" dirty="0"/>
              <a:t>department</a:t>
            </a:r>
            <a:r>
              <a:rPr lang="en-US" dirty="0"/>
              <a:t>” entity and make it FK.</a:t>
            </a:r>
          </a:p>
          <a:p>
            <a:r>
              <a:rPr lang="en-US" dirty="0"/>
              <a:t>Project (</a:t>
            </a:r>
            <a:r>
              <a:rPr lang="en-US" u="sng" dirty="0" err="1"/>
              <a:t>ProjectID</a:t>
            </a:r>
            <a:r>
              <a:rPr lang="en-US" dirty="0" err="1"/>
              <a:t>,Name,</a:t>
            </a:r>
            <a:r>
              <a:rPr lang="en-US" dirty="0" err="1">
                <a:solidFill>
                  <a:srgbClr val="00B050"/>
                </a:solidFill>
              </a:rPr>
              <a:t>DeptID</a:t>
            </a:r>
            <a:r>
              <a:rPr lang="en-US" dirty="0">
                <a:solidFill>
                  <a:srgbClr val="00B050"/>
                </a:solidFill>
              </a:rPr>
              <a:t>(FK</a:t>
            </a:r>
            <a:r>
              <a:rPr lang="en-US" dirty="0"/>
              <a:t>))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00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D8AA1-AB05-40D4-A860-B74D8A5FB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 to Schema/Relational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907EF-7172-493C-BC86-791845E8A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Step 1: Find strong entity and attributes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table or schema that includes all the attributes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Include only the simple components not the composite attributes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table for the multivalued attributes.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Assign primary key</a:t>
            </a:r>
          </a:p>
          <a:p>
            <a:r>
              <a:rPr lang="en-US" dirty="0">
                <a:solidFill>
                  <a:srgbClr val="FF0000"/>
                </a:solidFill>
              </a:rPr>
              <a:t>Step 2: Find Weak Entity and Attributes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table or schema that includes all the attributes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Include the primary key from the owner table and this will become the foreign key</a:t>
            </a:r>
          </a:p>
          <a:p>
            <a:r>
              <a:rPr lang="en-US" dirty="0">
                <a:solidFill>
                  <a:srgbClr val="FF0000"/>
                </a:solidFill>
              </a:rPr>
              <a:t>Step 3:Find the Relations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Assign foreign key for the Table contains “many” relation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844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B1445-3A81-4C24-8CAB-CABBF1C81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 to Schema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CFFC99F-5911-4946-8A46-78C13EBF05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047876"/>
            <a:ext cx="9667875" cy="4314824"/>
          </a:xfrm>
        </p:spPr>
      </p:pic>
    </p:spTree>
    <p:extLst>
      <p:ext uri="{BB962C8B-B14F-4D97-AF65-F5344CB8AC3E}">
        <p14:creationId xmlns:p14="http://schemas.microsoft.com/office/powerpoint/2010/main" val="3504078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5D0E6-D8DC-4069-9E21-BB573052E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Continue………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DB52B-8DA2-49B1-890D-B30B47FDF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Three Entity named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Employee (Strong)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Project (Strong)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Department (Strong) and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no weak entity here</a:t>
            </a:r>
          </a:p>
          <a:p>
            <a:r>
              <a:rPr lang="en-US" dirty="0"/>
              <a:t>4 Relations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Works_on</a:t>
            </a:r>
            <a:r>
              <a:rPr lang="en-US" dirty="0"/>
              <a:t>  (N-M)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Works_for</a:t>
            </a:r>
            <a:r>
              <a:rPr lang="en-US" dirty="0"/>
              <a:t>  (N-1)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Manages    (1-N)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Controls      (1-N)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579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A933A-F6D6-4D31-B905-088E56888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9800"/>
          </a:xfrm>
        </p:spPr>
        <p:txBody>
          <a:bodyPr/>
          <a:lstStyle/>
          <a:p>
            <a:r>
              <a:rPr lang="en-US" dirty="0"/>
              <a:t>Schema for Entities (Step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F1678-66AF-4E8B-932A-A967D1B76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8750"/>
            <a:ext cx="10515600" cy="4757738"/>
          </a:xfrm>
        </p:spPr>
        <p:txBody>
          <a:bodyPr>
            <a:normAutofit/>
          </a:bodyPr>
          <a:lstStyle/>
          <a:p>
            <a:r>
              <a:rPr lang="en-US" dirty="0"/>
              <a:t>Employee(</a:t>
            </a:r>
            <a:r>
              <a:rPr lang="en-US" u="sng" dirty="0"/>
              <a:t>EmployeeID,</a:t>
            </a:r>
            <a:r>
              <a:rPr lang="en-US" dirty="0"/>
              <a:t>Gender,BirthDate,Street,Postcode,City,FirstName,Initials,LastName)</a:t>
            </a:r>
          </a:p>
          <a:p>
            <a:r>
              <a:rPr lang="en-US" dirty="0"/>
              <a:t>Project (</a:t>
            </a:r>
            <a:r>
              <a:rPr lang="en-US" u="sng" dirty="0" err="1"/>
              <a:t>ProjectID</a:t>
            </a:r>
            <a:r>
              <a:rPr lang="en-US" dirty="0" err="1"/>
              <a:t>,Name</a:t>
            </a:r>
            <a:r>
              <a:rPr lang="en-US" dirty="0"/>
              <a:t>)</a:t>
            </a:r>
          </a:p>
          <a:p>
            <a:r>
              <a:rPr lang="en-US" dirty="0"/>
              <a:t>Department( </a:t>
            </a:r>
            <a:r>
              <a:rPr lang="en-US" u="sng" dirty="0" err="1"/>
              <a:t>DeptId</a:t>
            </a:r>
            <a:r>
              <a:rPr lang="en-US" dirty="0" err="1"/>
              <a:t>,Name,Locations</a:t>
            </a:r>
            <a:r>
              <a:rPr lang="en-US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But Here Department Entity contains a multivalued attribute so we have to create separate table/schema taking reference from department table for “Locations” Entity. This entity will have a PK and own attribute and Department Table will take the PK from Locations Table and make it FK</a:t>
            </a:r>
          </a:p>
          <a:p>
            <a:r>
              <a:rPr lang="en-US" dirty="0">
                <a:solidFill>
                  <a:srgbClr val="FF0000"/>
                </a:solidFill>
              </a:rPr>
              <a:t>So the Locations Table or schema will be: Locations (</a:t>
            </a:r>
            <a:r>
              <a:rPr lang="en-US" dirty="0" err="1">
                <a:solidFill>
                  <a:srgbClr val="FF0000"/>
                </a:solidFill>
              </a:rPr>
              <a:t>LocationID</a:t>
            </a:r>
            <a:r>
              <a:rPr lang="en-US" dirty="0">
                <a:solidFill>
                  <a:srgbClr val="FF0000"/>
                </a:solidFill>
              </a:rPr>
              <a:t>, Name)</a:t>
            </a:r>
          </a:p>
          <a:p>
            <a:r>
              <a:rPr lang="en-US" dirty="0">
                <a:solidFill>
                  <a:srgbClr val="FF0000"/>
                </a:solidFill>
              </a:rPr>
              <a:t>And Department Schema will be : </a:t>
            </a:r>
          </a:p>
          <a:p>
            <a:r>
              <a:rPr lang="en-US" dirty="0"/>
              <a:t>Department( </a:t>
            </a:r>
            <a:r>
              <a:rPr lang="en-US" u="sng" dirty="0" err="1"/>
              <a:t>DeptId</a:t>
            </a:r>
            <a:r>
              <a:rPr lang="en-US" dirty="0" err="1"/>
              <a:t>,Name,</a:t>
            </a:r>
            <a:r>
              <a:rPr lang="en-US" dirty="0" err="1">
                <a:solidFill>
                  <a:srgbClr val="00B050"/>
                </a:solidFill>
              </a:rPr>
              <a:t>LocationID</a:t>
            </a:r>
            <a:r>
              <a:rPr lang="en-US" dirty="0">
                <a:solidFill>
                  <a:srgbClr val="00B050"/>
                </a:solidFill>
              </a:rPr>
              <a:t>(FK) </a:t>
            </a:r>
            <a:r>
              <a:rPr lang="en-US" dirty="0"/>
              <a:t>)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741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11203-718C-4AA3-9587-EC67EDFE1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250"/>
            <a:ext cx="10515600" cy="962026"/>
          </a:xfrm>
        </p:spPr>
        <p:txBody>
          <a:bodyPr>
            <a:normAutofit fontScale="90000"/>
          </a:bodyPr>
          <a:lstStyle/>
          <a:p>
            <a:r>
              <a:rPr lang="en-US" dirty="0"/>
              <a:t>Schema for Entities (Step 3) as there is no weak 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B645F-AEB8-4C00-88E0-CC7CB0F37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>
            <a:normAutofit/>
          </a:bodyPr>
          <a:lstStyle/>
          <a:p>
            <a:r>
              <a:rPr lang="en-US" dirty="0"/>
              <a:t>First Works with (N-M) Relations: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“</a:t>
            </a:r>
            <a:r>
              <a:rPr lang="en-US" dirty="0" err="1"/>
              <a:t>Works_on</a:t>
            </a:r>
            <a:r>
              <a:rPr lang="en-US" dirty="0"/>
              <a:t>”</a:t>
            </a:r>
          </a:p>
          <a:p>
            <a:r>
              <a:rPr lang="en-US" dirty="0"/>
              <a:t>This </a:t>
            </a:r>
            <a:r>
              <a:rPr lang="en-US" b="1" dirty="0" err="1"/>
              <a:t>Works_on</a:t>
            </a:r>
            <a:r>
              <a:rPr lang="en-US" b="1" dirty="0"/>
              <a:t> </a:t>
            </a:r>
            <a:r>
              <a:rPr lang="en-US" dirty="0"/>
              <a:t>makes relation between </a:t>
            </a:r>
            <a:r>
              <a:rPr lang="en-US" b="1" dirty="0"/>
              <a:t>Employee and Project </a:t>
            </a:r>
            <a:r>
              <a:rPr lang="en-US" dirty="0"/>
              <a:t>entity</a:t>
            </a:r>
          </a:p>
          <a:p>
            <a:r>
              <a:rPr lang="en-US" dirty="0"/>
              <a:t>So </a:t>
            </a:r>
            <a:r>
              <a:rPr lang="en-US" b="1" dirty="0" err="1"/>
              <a:t>Works_on</a:t>
            </a:r>
            <a:r>
              <a:rPr lang="en-US" b="1" dirty="0"/>
              <a:t> </a:t>
            </a:r>
            <a:r>
              <a:rPr lang="en-US" dirty="0"/>
              <a:t>will contain Primary Key from both </a:t>
            </a:r>
            <a:r>
              <a:rPr lang="en-US" b="1" dirty="0"/>
              <a:t>entity and </a:t>
            </a:r>
            <a:r>
              <a:rPr lang="en-US" dirty="0"/>
              <a:t>its own entity named</a:t>
            </a:r>
            <a:r>
              <a:rPr lang="en-US" b="1" dirty="0"/>
              <a:t> “Hours”</a:t>
            </a:r>
          </a:p>
          <a:p>
            <a:r>
              <a:rPr lang="en-US" dirty="0"/>
              <a:t>So the Schema will be: Works-on (</a:t>
            </a:r>
            <a:r>
              <a:rPr lang="en-US" dirty="0" err="1"/>
              <a:t>EmployeeID</a:t>
            </a:r>
            <a:r>
              <a:rPr lang="en-US" dirty="0"/>
              <a:t>(FK),</a:t>
            </a:r>
            <a:r>
              <a:rPr lang="en-US" dirty="0" err="1"/>
              <a:t>ProjectID,Hours</a:t>
            </a:r>
            <a:r>
              <a:rPr lang="en-US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Then works with (1-N/n-1) Relations: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works_for</a:t>
            </a:r>
            <a:r>
              <a:rPr lang="en-US" dirty="0"/>
              <a:t>  (N-1)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Manages    (1-N)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Controls      (1-N)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923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A3E8C-E14A-4EBE-AD9C-3A6C1BC24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 for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3D803-8E5A-4712-8410-A1D8CCC93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b="1" dirty="0" err="1"/>
              <a:t>Works_for</a:t>
            </a:r>
            <a:r>
              <a:rPr lang="en-US" dirty="0"/>
              <a:t>” makes relation between </a:t>
            </a:r>
            <a:r>
              <a:rPr lang="en-US" b="1" dirty="0"/>
              <a:t>“employee</a:t>
            </a:r>
            <a:r>
              <a:rPr lang="en-US" dirty="0"/>
              <a:t>” and </a:t>
            </a:r>
            <a:r>
              <a:rPr lang="en-US" b="1" dirty="0"/>
              <a:t>“department</a:t>
            </a:r>
            <a:r>
              <a:rPr lang="en-US" dirty="0"/>
              <a:t>”.</a:t>
            </a:r>
          </a:p>
          <a:p>
            <a:endParaRPr lang="en-US" dirty="0"/>
          </a:p>
          <a:p>
            <a:endParaRPr lang="en-US" dirty="0"/>
          </a:p>
          <a:p>
            <a:pPr algn="r"/>
            <a:endParaRPr lang="en-US" dirty="0"/>
          </a:p>
          <a:p>
            <a:pPr marL="0" indent="0" algn="r">
              <a:buNone/>
            </a:pPr>
            <a:r>
              <a:rPr lang="en-US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210470-125C-4673-9417-5F59CD9D1AB9}"/>
              </a:ext>
            </a:extLst>
          </p:cNvPr>
          <p:cNvSpPr/>
          <p:nvPr/>
        </p:nvSpPr>
        <p:spPr>
          <a:xfrm>
            <a:off x="838200" y="3800475"/>
            <a:ext cx="1971675" cy="876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Employee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20F551-4F37-4425-9612-5BC8E6A24619}"/>
              </a:ext>
            </a:extLst>
          </p:cNvPr>
          <p:cNvSpPr/>
          <p:nvPr/>
        </p:nvSpPr>
        <p:spPr>
          <a:xfrm>
            <a:off x="9077325" y="3790950"/>
            <a:ext cx="1762125" cy="876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department</a:t>
            </a:r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6794BADE-9666-4C45-AA66-7E9F172FA096}"/>
              </a:ext>
            </a:extLst>
          </p:cNvPr>
          <p:cNvSpPr/>
          <p:nvPr/>
        </p:nvSpPr>
        <p:spPr>
          <a:xfrm>
            <a:off x="4371976" y="3790950"/>
            <a:ext cx="2505074" cy="9144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Works_for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A3CAFBC-DE90-47BA-B88F-EFCA0213AA98}"/>
              </a:ext>
            </a:extLst>
          </p:cNvPr>
          <p:cNvCxnSpPr>
            <a:cxnSpLocks/>
            <a:stCxn id="6" idx="3"/>
            <a:endCxn id="5" idx="1"/>
          </p:cNvCxnSpPr>
          <p:nvPr/>
        </p:nvCxnSpPr>
        <p:spPr>
          <a:xfrm flipV="1">
            <a:off x="6877050" y="4229100"/>
            <a:ext cx="2200275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0049376-164F-4115-BDE9-D7AA7E2533AD}"/>
              </a:ext>
            </a:extLst>
          </p:cNvPr>
          <p:cNvCxnSpPr>
            <a:cxnSpLocks/>
            <a:stCxn id="4" idx="3"/>
            <a:endCxn id="6" idx="1"/>
          </p:cNvCxnSpPr>
          <p:nvPr/>
        </p:nvCxnSpPr>
        <p:spPr>
          <a:xfrm>
            <a:off x="2809875" y="4238625"/>
            <a:ext cx="1562101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83CCFF6-25A0-4136-9932-91218466964F}"/>
              </a:ext>
            </a:extLst>
          </p:cNvPr>
          <p:cNvSpPr/>
          <p:nvPr/>
        </p:nvSpPr>
        <p:spPr>
          <a:xfrm>
            <a:off x="3226594" y="3181350"/>
            <a:ext cx="914400" cy="4953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71E207F-7E8C-4BDD-A763-030F55A3EAEB}"/>
              </a:ext>
            </a:extLst>
          </p:cNvPr>
          <p:cNvSpPr/>
          <p:nvPr/>
        </p:nvSpPr>
        <p:spPr>
          <a:xfrm>
            <a:off x="7365206" y="3247232"/>
            <a:ext cx="914400" cy="4953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4894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F5A71-7450-437E-88A9-4292E470D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 for Relations (</a:t>
            </a:r>
            <a:r>
              <a:rPr lang="en-US" dirty="0" err="1"/>
              <a:t>Works_for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10BE5-7D8D-44BD-99CE-85BC6E176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</a:t>
            </a:r>
            <a:r>
              <a:rPr lang="en-US" b="1" dirty="0" err="1"/>
              <a:t>Works_for</a:t>
            </a:r>
            <a:r>
              <a:rPr lang="en-US" b="1" dirty="0"/>
              <a:t>” </a:t>
            </a:r>
            <a:r>
              <a:rPr lang="en-US" dirty="0"/>
              <a:t>entity will take the PK from Employee as FK and department and its own attribute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Works-for (</a:t>
            </a:r>
            <a:r>
              <a:rPr lang="en-US" dirty="0" err="1">
                <a:solidFill>
                  <a:srgbClr val="00B050"/>
                </a:solidFill>
              </a:rPr>
              <a:t>EmployeeID</a:t>
            </a:r>
            <a:r>
              <a:rPr lang="en-US" dirty="0">
                <a:solidFill>
                  <a:srgbClr val="00B050"/>
                </a:solidFill>
              </a:rPr>
              <a:t>(FK),</a:t>
            </a:r>
            <a:r>
              <a:rPr lang="en-US" dirty="0" err="1">
                <a:solidFill>
                  <a:srgbClr val="00B050"/>
                </a:solidFill>
              </a:rPr>
              <a:t>DeptID</a:t>
            </a:r>
            <a:r>
              <a:rPr lang="en-US" dirty="0">
                <a:solidFill>
                  <a:srgbClr val="00B050"/>
                </a:solidFill>
              </a:rPr>
              <a:t>(FK))</a:t>
            </a:r>
          </a:p>
          <a:p>
            <a:r>
              <a:rPr lang="en-US" dirty="0"/>
              <a:t>Entity contains “Many” type relation that is </a:t>
            </a:r>
            <a:r>
              <a:rPr lang="en-US" b="1" dirty="0"/>
              <a:t>“employee</a:t>
            </a:r>
            <a:r>
              <a:rPr lang="en-US" dirty="0"/>
              <a:t>” will take the primary key from the “</a:t>
            </a:r>
            <a:r>
              <a:rPr lang="en-US" b="1" dirty="0"/>
              <a:t>department</a:t>
            </a:r>
            <a:r>
              <a:rPr lang="en-US" dirty="0"/>
              <a:t>” entity and make it FK.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Employee(</a:t>
            </a:r>
            <a:r>
              <a:rPr lang="en-US" u="sng" dirty="0"/>
              <a:t>EmployeeID,</a:t>
            </a:r>
            <a:r>
              <a:rPr lang="en-US" dirty="0"/>
              <a:t>Gender,BirthDate,Street,Postcode,City,FirstName,Initials,LastName,</a:t>
            </a:r>
            <a:r>
              <a:rPr lang="en-US" dirty="0">
                <a:solidFill>
                  <a:srgbClr val="00B050"/>
                </a:solidFill>
              </a:rPr>
              <a:t>DeptID (FK))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027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3A0CF-1C00-49B1-A9DA-37534D917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 for Relations (manages)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24E99-993E-4080-9671-6B8926F03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4200"/>
            <a:ext cx="10515600" cy="4351338"/>
          </a:xfrm>
        </p:spPr>
        <p:txBody>
          <a:bodyPr/>
          <a:lstStyle/>
          <a:p>
            <a:r>
              <a:rPr lang="en-US" dirty="0"/>
              <a:t>“Manages”  makes relation between “</a:t>
            </a:r>
            <a:r>
              <a:rPr lang="en-US" b="1" dirty="0"/>
              <a:t>employee” and “</a:t>
            </a:r>
            <a:r>
              <a:rPr lang="en-US" b="1" dirty="0" err="1"/>
              <a:t>department</a:t>
            </a:r>
            <a:r>
              <a:rPr lang="en-US" dirty="0" err="1"/>
              <a:t>”entity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9F990D-804B-4832-8B06-EB857DA73E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211" y="2971801"/>
            <a:ext cx="9001314" cy="177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9621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</TotalTime>
  <Words>685</Words>
  <Application>Microsoft Office PowerPoint</Application>
  <PresentationFormat>Widescreen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Facet</vt:lpstr>
      <vt:lpstr>ER model to Schema/Entity Relationship Model</vt:lpstr>
      <vt:lpstr>ER to Schema/Relational Model</vt:lpstr>
      <vt:lpstr>ER to Schema</vt:lpstr>
      <vt:lpstr>Continue………</vt:lpstr>
      <vt:lpstr>Schema for Entities (Step 1)</vt:lpstr>
      <vt:lpstr>Schema for Entities (Step 3) as there is no weak entity</vt:lpstr>
      <vt:lpstr>Schema for Relations</vt:lpstr>
      <vt:lpstr>Schema for Relations (Works_for)</vt:lpstr>
      <vt:lpstr>Schema for Relations (manages)</vt:lpstr>
      <vt:lpstr>Schema for Relations (manages)</vt:lpstr>
      <vt:lpstr>Schema for Relations (controls)</vt:lpstr>
      <vt:lpstr>Schema for Relations (controls)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 model to Schema/Entity Relationship Model</dc:title>
  <dc:creator>Fatema Tuj Johora</dc:creator>
  <cp:lastModifiedBy>Fatema Tuj Johora</cp:lastModifiedBy>
  <cp:revision>7</cp:revision>
  <dcterms:created xsi:type="dcterms:W3CDTF">2021-06-07T05:15:05Z</dcterms:created>
  <dcterms:modified xsi:type="dcterms:W3CDTF">2021-06-07T06:21:11Z</dcterms:modified>
</cp:coreProperties>
</file>