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56F7ECB-944A-4F40-A84C-FC3267742E9A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E0994FE-3BB2-492D-BC66-17D037CA9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in stages in the policy cycle supported by data information and knowledge Sour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6798620" cy="565853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Info supported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SF-cycles - EU Policy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715" y="1295399"/>
            <a:ext cx="4977885" cy="528208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EU Process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y cycle - WH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6085488" cy="559001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WHO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icy cycle - e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13251"/>
            <a:ext cx="5181600" cy="534926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Education sector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ublic-policy Analy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95171"/>
            <a:ext cx="7637659" cy="573422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Public Policy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arning through development of policy cyc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496" y="1646238"/>
            <a:ext cx="6773007" cy="452596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Development Policy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173163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</a:t>
            </a:r>
            <a:endParaRPr lang="en-US" sz="3200" b="1" dirty="0"/>
          </a:p>
        </p:txBody>
      </p:sp>
      <p:pic>
        <p:nvPicPr>
          <p:cNvPr id="4" name="Content Placeholder 3" descr="Working across the policy cycle - Oxford Policy Manage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914400"/>
            <a:ext cx="5715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ler - Details view- The Policy 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851312"/>
            <a:ext cx="6534170" cy="585428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ler - research challenges in a policy 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7314621" cy="552926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Research Challenges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Adaptive Process</a:t>
            </a:r>
            <a:endParaRPr lang="en-US" sz="3200" b="1" dirty="0"/>
          </a:p>
        </p:txBody>
      </p:sp>
      <p:pic>
        <p:nvPicPr>
          <p:cNvPr id="9" name="Content Placeholder 8" descr="A model of an adaptive policy cycle that is underpinned by the DAPSIWRM framewo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517113" cy="5536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ycle-of-political-fail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308" y="914399"/>
            <a:ext cx="7650692" cy="573801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- Failure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inical Reasoning resources for professional policy ma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65943"/>
            <a:ext cx="7985739" cy="587305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Policy Cycle – Example of Publishing</a:t>
            </a:r>
            <a:endParaRPr lang="en-US" sz="3200" b="1" dirty="0"/>
          </a:p>
        </p:txBody>
      </p:sp>
      <p:pic>
        <p:nvPicPr>
          <p:cNvPr id="7" name="Content Placeholder 6" descr="policy development  diagram 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996" y="762000"/>
            <a:ext cx="6777389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heres of government - Improving Public Poli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304800"/>
            <a:ext cx="5658183" cy="633273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84664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Policy Cycle </a:t>
            </a:r>
            <a:br>
              <a:rPr lang="en-US" sz="2700" b="1" dirty="0" smtClean="0"/>
            </a:br>
            <a:r>
              <a:rPr lang="en-US" sz="2700" b="1" dirty="0" smtClean="0"/>
              <a:t>– US Govt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296</TotalTime>
  <Words>61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Rockwell</vt:lpstr>
      <vt:lpstr>Wingdings 2</vt:lpstr>
      <vt:lpstr>Foundry</vt:lpstr>
      <vt:lpstr>Policy Cycle</vt:lpstr>
      <vt:lpstr>Policy Cycle</vt:lpstr>
      <vt:lpstr>Policy Cycle</vt:lpstr>
      <vt:lpstr>Policy Cycle – Research Challenges</vt:lpstr>
      <vt:lpstr>Policy Cycle – Adaptive Process</vt:lpstr>
      <vt:lpstr>Policy Cycle - Failure</vt:lpstr>
      <vt:lpstr>Policy Cycle</vt:lpstr>
      <vt:lpstr>Policy Cycle – Example of Publishing</vt:lpstr>
      <vt:lpstr>Policy Cycle  – US Govt.</vt:lpstr>
      <vt:lpstr>Policy Cycle – Info supported</vt:lpstr>
      <vt:lpstr>Policy Cycle – EU Process</vt:lpstr>
      <vt:lpstr>Policy Cycle – WHO</vt:lpstr>
      <vt:lpstr>Policy Cycle – Education sector</vt:lpstr>
      <vt:lpstr>Policy Cycle – Public Policy</vt:lpstr>
      <vt:lpstr>Policy Cycle – Development Policy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WALTON</cp:lastModifiedBy>
  <cp:revision>13</cp:revision>
  <dcterms:created xsi:type="dcterms:W3CDTF">2019-02-18T04:37:35Z</dcterms:created>
  <dcterms:modified xsi:type="dcterms:W3CDTF">2021-10-27T13:55:00Z</dcterms:modified>
</cp:coreProperties>
</file>