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981" r:id="rId2"/>
  </p:sldMasterIdLst>
  <p:notesMasterIdLst>
    <p:notesMasterId r:id="rId32"/>
  </p:notesMasterIdLst>
  <p:handoutMasterIdLst>
    <p:handoutMasterId r:id="rId33"/>
  </p:handoutMasterIdLst>
  <p:sldIdLst>
    <p:sldId id="893" r:id="rId3"/>
    <p:sldId id="729" r:id="rId4"/>
    <p:sldId id="616" r:id="rId5"/>
    <p:sldId id="825" r:id="rId6"/>
    <p:sldId id="826" r:id="rId7"/>
    <p:sldId id="827" r:id="rId8"/>
    <p:sldId id="828" r:id="rId9"/>
    <p:sldId id="829" r:id="rId10"/>
    <p:sldId id="830" r:id="rId11"/>
    <p:sldId id="894" r:id="rId12"/>
    <p:sldId id="831" r:id="rId13"/>
    <p:sldId id="833" r:id="rId14"/>
    <p:sldId id="835" r:id="rId15"/>
    <p:sldId id="834" r:id="rId16"/>
    <p:sldId id="889" r:id="rId17"/>
    <p:sldId id="875" r:id="rId18"/>
    <p:sldId id="881" r:id="rId19"/>
    <p:sldId id="882" r:id="rId20"/>
    <p:sldId id="874" r:id="rId21"/>
    <p:sldId id="890" r:id="rId22"/>
    <p:sldId id="891" r:id="rId23"/>
    <p:sldId id="892" r:id="rId24"/>
    <p:sldId id="837" r:id="rId25"/>
    <p:sldId id="838" r:id="rId26"/>
    <p:sldId id="839" r:id="rId27"/>
    <p:sldId id="840" r:id="rId28"/>
    <p:sldId id="841" r:id="rId29"/>
    <p:sldId id="842" r:id="rId30"/>
    <p:sldId id="844" r:id="rId31"/>
  </p:sldIdLst>
  <p:sldSz cx="9144000" cy="6858000" type="screen4x3"/>
  <p:notesSz cx="6735763" cy="9869488"/>
  <p:defaultTextStyle>
    <a:defPPr>
      <a:defRPr lang="ko-KR"/>
    </a:defPPr>
    <a:lvl1pPr algn="ctr" rtl="0" fontAlgn="base" latinLnBrk="1">
      <a:spcBef>
        <a:spcPct val="0"/>
      </a:spcBef>
      <a:spcAft>
        <a:spcPct val="0"/>
      </a:spcAft>
      <a:defRPr kumimoji="1" sz="2400" b="1" kern="1200">
        <a:solidFill>
          <a:schemeClr val="tx1"/>
        </a:solidFill>
        <a:latin typeface="Times New Roman" pitchFamily="18" charset="0"/>
        <a:ea typeface="Gulim" pitchFamily="34" charset="-127"/>
        <a:cs typeface="+mn-cs"/>
      </a:defRPr>
    </a:lvl1pPr>
    <a:lvl2pPr marL="457200" algn="ctr" rtl="0" fontAlgn="base" latinLnBrk="1">
      <a:spcBef>
        <a:spcPct val="0"/>
      </a:spcBef>
      <a:spcAft>
        <a:spcPct val="0"/>
      </a:spcAft>
      <a:defRPr kumimoji="1" sz="2400" b="1" kern="1200">
        <a:solidFill>
          <a:schemeClr val="tx1"/>
        </a:solidFill>
        <a:latin typeface="Times New Roman" pitchFamily="18" charset="0"/>
        <a:ea typeface="Gulim" pitchFamily="34" charset="-127"/>
        <a:cs typeface="+mn-cs"/>
      </a:defRPr>
    </a:lvl2pPr>
    <a:lvl3pPr marL="914400" algn="ctr" rtl="0" fontAlgn="base" latinLnBrk="1">
      <a:spcBef>
        <a:spcPct val="0"/>
      </a:spcBef>
      <a:spcAft>
        <a:spcPct val="0"/>
      </a:spcAft>
      <a:defRPr kumimoji="1" sz="2400" b="1" kern="1200">
        <a:solidFill>
          <a:schemeClr val="tx1"/>
        </a:solidFill>
        <a:latin typeface="Times New Roman" pitchFamily="18" charset="0"/>
        <a:ea typeface="Gulim" pitchFamily="34" charset="-127"/>
        <a:cs typeface="+mn-cs"/>
      </a:defRPr>
    </a:lvl3pPr>
    <a:lvl4pPr marL="1371600" algn="ctr" rtl="0" fontAlgn="base" latinLnBrk="1">
      <a:spcBef>
        <a:spcPct val="0"/>
      </a:spcBef>
      <a:spcAft>
        <a:spcPct val="0"/>
      </a:spcAft>
      <a:defRPr kumimoji="1" sz="2400" b="1" kern="1200">
        <a:solidFill>
          <a:schemeClr val="tx1"/>
        </a:solidFill>
        <a:latin typeface="Times New Roman" pitchFamily="18" charset="0"/>
        <a:ea typeface="Gulim" pitchFamily="34" charset="-127"/>
        <a:cs typeface="+mn-cs"/>
      </a:defRPr>
    </a:lvl4pPr>
    <a:lvl5pPr marL="1828800" algn="ctr" rtl="0" fontAlgn="base" latinLnBrk="1">
      <a:spcBef>
        <a:spcPct val="0"/>
      </a:spcBef>
      <a:spcAft>
        <a:spcPct val="0"/>
      </a:spcAft>
      <a:defRPr kumimoji="1" sz="2400" b="1" kern="1200">
        <a:solidFill>
          <a:schemeClr val="tx1"/>
        </a:solidFill>
        <a:latin typeface="Times New Roman" pitchFamily="18" charset="0"/>
        <a:ea typeface="Gulim" pitchFamily="34" charset="-127"/>
        <a:cs typeface="+mn-cs"/>
      </a:defRPr>
    </a:lvl5pPr>
    <a:lvl6pPr marL="2286000" algn="l" defTabSz="914400" rtl="0" eaLnBrk="1" latinLnBrk="0" hangingPunct="1">
      <a:defRPr kumimoji="1" sz="2400" b="1" kern="1200">
        <a:solidFill>
          <a:schemeClr val="tx1"/>
        </a:solidFill>
        <a:latin typeface="Times New Roman" pitchFamily="18" charset="0"/>
        <a:ea typeface="Gulim" pitchFamily="34" charset="-127"/>
        <a:cs typeface="+mn-cs"/>
      </a:defRPr>
    </a:lvl6pPr>
    <a:lvl7pPr marL="2743200" algn="l" defTabSz="914400" rtl="0" eaLnBrk="1" latinLnBrk="0" hangingPunct="1">
      <a:defRPr kumimoji="1" sz="2400" b="1" kern="1200">
        <a:solidFill>
          <a:schemeClr val="tx1"/>
        </a:solidFill>
        <a:latin typeface="Times New Roman" pitchFamily="18" charset="0"/>
        <a:ea typeface="Gulim" pitchFamily="34" charset="-127"/>
        <a:cs typeface="+mn-cs"/>
      </a:defRPr>
    </a:lvl7pPr>
    <a:lvl8pPr marL="3200400" algn="l" defTabSz="914400" rtl="0" eaLnBrk="1" latinLnBrk="0" hangingPunct="1">
      <a:defRPr kumimoji="1" sz="2400" b="1" kern="1200">
        <a:solidFill>
          <a:schemeClr val="tx1"/>
        </a:solidFill>
        <a:latin typeface="Times New Roman" pitchFamily="18" charset="0"/>
        <a:ea typeface="Gulim" pitchFamily="34" charset="-127"/>
        <a:cs typeface="+mn-cs"/>
      </a:defRPr>
    </a:lvl8pPr>
    <a:lvl9pPr marL="3657600" algn="l" defTabSz="914400" rtl="0" eaLnBrk="1" latinLnBrk="0" hangingPunct="1">
      <a:defRPr kumimoji="1" sz="2400" b="1" kern="1200">
        <a:solidFill>
          <a:schemeClr val="tx1"/>
        </a:solidFill>
        <a:latin typeface="Times New Roman" pitchFamily="18" charset="0"/>
        <a:ea typeface="Gulim" pitchFamily="34" charset="-127"/>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794" autoAdjust="0"/>
    <p:restoredTop sz="86380" autoAdjust="0"/>
  </p:normalViewPr>
  <p:slideViewPr>
    <p:cSldViewPr>
      <p:cViewPr varScale="1">
        <p:scale>
          <a:sx n="59" d="100"/>
          <a:sy n="59" d="100"/>
        </p:scale>
        <p:origin x="-1356" y="-78"/>
      </p:cViewPr>
      <p:guideLst>
        <p:guide orient="horz" pos="2160"/>
        <p:guide pos="2880"/>
      </p:guideLst>
    </p:cSldViewPr>
  </p:slideViewPr>
  <p:outlineViewPr>
    <p:cViewPr>
      <p:scale>
        <a:sx n="33" d="100"/>
        <a:sy n="33" d="100"/>
      </p:scale>
      <p:origin x="0" y="1749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4872" tIns="47435" rIns="94872" bIns="47435" numCol="1" anchor="t" anchorCtr="0" compatLnSpc="1">
            <a:prstTxWarp prst="textNoShape">
              <a:avLst/>
            </a:prstTxWarp>
          </a:bodyPr>
          <a:lstStyle>
            <a:lvl1pPr algn="l" defTabSz="949325">
              <a:defRPr sz="1200" b="0">
                <a:latin typeface="Times New Roman" charset="0"/>
              </a:defRPr>
            </a:lvl1pPr>
          </a:lstStyle>
          <a:p>
            <a:pPr>
              <a:defRPr/>
            </a:pPr>
            <a:endParaRPr lang="en-US" altLang="ko-KR"/>
          </a:p>
        </p:txBody>
      </p:sp>
      <p:sp>
        <p:nvSpPr>
          <p:cNvPr id="28675"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4872" tIns="47435" rIns="94872" bIns="47435" numCol="1" anchor="t" anchorCtr="0" compatLnSpc="1">
            <a:prstTxWarp prst="textNoShape">
              <a:avLst/>
            </a:prstTxWarp>
          </a:bodyPr>
          <a:lstStyle>
            <a:lvl1pPr algn="r" defTabSz="949325">
              <a:defRPr sz="1200" b="0">
                <a:latin typeface="Times New Roman" charset="0"/>
              </a:defRPr>
            </a:lvl1pPr>
          </a:lstStyle>
          <a:p>
            <a:pPr>
              <a:defRPr/>
            </a:pPr>
            <a:endParaRPr lang="en-US" altLang="ko-KR"/>
          </a:p>
        </p:txBody>
      </p:sp>
      <p:sp>
        <p:nvSpPr>
          <p:cNvPr id="28676" name="Rectangle 4"/>
          <p:cNvSpPr>
            <a:spLocks noGrp="1" noChangeArrowheads="1"/>
          </p:cNvSpPr>
          <p:nvPr>
            <p:ph type="ftr" sz="quarter" idx="2"/>
          </p:nvPr>
        </p:nvSpPr>
        <p:spPr bwMode="auto">
          <a:xfrm>
            <a:off x="0" y="9375775"/>
            <a:ext cx="2917825" cy="493713"/>
          </a:xfrm>
          <a:prstGeom prst="rect">
            <a:avLst/>
          </a:prstGeom>
          <a:noFill/>
          <a:ln w="9525">
            <a:noFill/>
            <a:miter lim="800000"/>
            <a:headEnd/>
            <a:tailEnd/>
          </a:ln>
          <a:effectLst/>
        </p:spPr>
        <p:txBody>
          <a:bodyPr vert="horz" wrap="square" lIns="94872" tIns="47435" rIns="94872" bIns="47435" numCol="1" anchor="b" anchorCtr="0" compatLnSpc="1">
            <a:prstTxWarp prst="textNoShape">
              <a:avLst/>
            </a:prstTxWarp>
          </a:bodyPr>
          <a:lstStyle>
            <a:lvl1pPr algn="l" defTabSz="949325">
              <a:defRPr sz="1200" b="0">
                <a:latin typeface="Times New Roman" charset="0"/>
              </a:defRPr>
            </a:lvl1pPr>
          </a:lstStyle>
          <a:p>
            <a:pPr>
              <a:defRPr/>
            </a:pPr>
            <a:endParaRPr lang="en-US" altLang="ko-KR"/>
          </a:p>
        </p:txBody>
      </p:sp>
      <p:sp>
        <p:nvSpPr>
          <p:cNvPr id="28677" name="Rectangle 5"/>
          <p:cNvSpPr>
            <a:spLocks noGrp="1" noChangeArrowheads="1"/>
          </p:cNvSpPr>
          <p:nvPr>
            <p:ph type="sldNum" sz="quarter" idx="3"/>
          </p:nvPr>
        </p:nvSpPr>
        <p:spPr bwMode="auto">
          <a:xfrm>
            <a:off x="3817938" y="9375775"/>
            <a:ext cx="2917825" cy="493713"/>
          </a:xfrm>
          <a:prstGeom prst="rect">
            <a:avLst/>
          </a:prstGeom>
          <a:noFill/>
          <a:ln w="9525">
            <a:noFill/>
            <a:miter lim="800000"/>
            <a:headEnd/>
            <a:tailEnd/>
          </a:ln>
          <a:effectLst/>
        </p:spPr>
        <p:txBody>
          <a:bodyPr vert="horz" wrap="square" lIns="94872" tIns="47435" rIns="94872" bIns="47435" numCol="1" anchor="b" anchorCtr="0" compatLnSpc="1">
            <a:prstTxWarp prst="textNoShape">
              <a:avLst/>
            </a:prstTxWarp>
          </a:bodyPr>
          <a:lstStyle>
            <a:lvl1pPr algn="r" defTabSz="949325">
              <a:defRPr sz="1200" b="0">
                <a:latin typeface="Times New Roman" charset="0"/>
              </a:defRPr>
            </a:lvl1pPr>
          </a:lstStyle>
          <a:p>
            <a:pPr>
              <a:defRPr/>
            </a:pPr>
            <a:fld id="{236BF2BC-0951-4D2A-AB92-9C1E8B00D394}" type="slidenum">
              <a:rPr lang="en-US" altLang="ko-KR"/>
              <a:pPr>
                <a:defRPr/>
              </a:pPr>
              <a:t>‹#›</a:t>
            </a:fld>
            <a:endParaRPr lang="en-US" altLang="ko-KR"/>
          </a:p>
        </p:txBody>
      </p:sp>
    </p:spTree>
    <p:extLst>
      <p:ext uri="{BB962C8B-B14F-4D97-AF65-F5344CB8AC3E}">
        <p14:creationId xmlns:p14="http://schemas.microsoft.com/office/powerpoint/2010/main" xmlns="" val="2998840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890838" cy="514350"/>
          </a:xfrm>
          <a:prstGeom prst="rect">
            <a:avLst/>
          </a:prstGeom>
          <a:noFill/>
          <a:ln w="9525">
            <a:noFill/>
            <a:miter lim="800000"/>
            <a:headEnd/>
            <a:tailEnd/>
          </a:ln>
          <a:effectLst/>
        </p:spPr>
        <p:txBody>
          <a:bodyPr vert="horz" wrap="square" lIns="87594" tIns="43797" rIns="87594" bIns="43797" numCol="1" anchor="t" anchorCtr="0" compatLnSpc="1">
            <a:prstTxWarp prst="textNoShape">
              <a:avLst/>
            </a:prstTxWarp>
          </a:bodyPr>
          <a:lstStyle>
            <a:lvl1pPr algn="l" defTabSz="876300">
              <a:defRPr sz="1100" b="0">
                <a:latin typeface="Times New Roman" charset="0"/>
              </a:defRPr>
            </a:lvl1pPr>
          </a:lstStyle>
          <a:p>
            <a:pPr>
              <a:defRPr/>
            </a:pPr>
            <a:endParaRPr lang="en-US"/>
          </a:p>
        </p:txBody>
      </p:sp>
      <p:sp>
        <p:nvSpPr>
          <p:cNvPr id="43011" name="Rectangle 3"/>
          <p:cNvSpPr>
            <a:spLocks noGrp="1" noChangeArrowheads="1"/>
          </p:cNvSpPr>
          <p:nvPr>
            <p:ph type="dt" idx="1"/>
          </p:nvPr>
        </p:nvSpPr>
        <p:spPr bwMode="auto">
          <a:xfrm>
            <a:off x="3830638" y="0"/>
            <a:ext cx="2890837" cy="514350"/>
          </a:xfrm>
          <a:prstGeom prst="rect">
            <a:avLst/>
          </a:prstGeom>
          <a:noFill/>
          <a:ln w="9525">
            <a:noFill/>
            <a:miter lim="800000"/>
            <a:headEnd/>
            <a:tailEnd/>
          </a:ln>
          <a:effectLst/>
        </p:spPr>
        <p:txBody>
          <a:bodyPr vert="horz" wrap="square" lIns="87594" tIns="43797" rIns="87594" bIns="43797" numCol="1" anchor="t" anchorCtr="0" compatLnSpc="1">
            <a:prstTxWarp prst="textNoShape">
              <a:avLst/>
            </a:prstTxWarp>
          </a:bodyPr>
          <a:lstStyle>
            <a:lvl1pPr algn="r" defTabSz="876300">
              <a:defRPr sz="1100" b="0">
                <a:latin typeface="Times New Roman"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947738" y="735013"/>
            <a:ext cx="4900612" cy="3675062"/>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866775" y="4703763"/>
            <a:ext cx="4987925" cy="4410075"/>
          </a:xfrm>
          <a:prstGeom prst="rect">
            <a:avLst/>
          </a:prstGeom>
          <a:noFill/>
          <a:ln w="9525">
            <a:noFill/>
            <a:miter lim="800000"/>
            <a:headEnd/>
            <a:tailEnd/>
          </a:ln>
          <a:effectLst/>
        </p:spPr>
        <p:txBody>
          <a:bodyPr vert="horz" wrap="square" lIns="87594" tIns="43797" rIns="87594" bIns="4379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9409113"/>
            <a:ext cx="2890838" cy="439737"/>
          </a:xfrm>
          <a:prstGeom prst="rect">
            <a:avLst/>
          </a:prstGeom>
          <a:noFill/>
          <a:ln w="9525">
            <a:noFill/>
            <a:miter lim="800000"/>
            <a:headEnd/>
            <a:tailEnd/>
          </a:ln>
          <a:effectLst/>
        </p:spPr>
        <p:txBody>
          <a:bodyPr vert="horz" wrap="square" lIns="87594" tIns="43797" rIns="87594" bIns="43797" numCol="1" anchor="b" anchorCtr="0" compatLnSpc="1">
            <a:prstTxWarp prst="textNoShape">
              <a:avLst/>
            </a:prstTxWarp>
          </a:bodyPr>
          <a:lstStyle>
            <a:lvl1pPr algn="l" defTabSz="876300">
              <a:defRPr sz="1100" b="0">
                <a:latin typeface="Times New Roman" charset="0"/>
              </a:defRPr>
            </a:lvl1pPr>
          </a:lstStyle>
          <a:p>
            <a:pPr>
              <a:defRPr/>
            </a:pPr>
            <a:endParaRPr lang="en-US"/>
          </a:p>
        </p:txBody>
      </p:sp>
      <p:sp>
        <p:nvSpPr>
          <p:cNvPr id="43015" name="Rectangle 7"/>
          <p:cNvSpPr>
            <a:spLocks noGrp="1" noChangeArrowheads="1"/>
          </p:cNvSpPr>
          <p:nvPr>
            <p:ph type="sldNum" sz="quarter" idx="5"/>
          </p:nvPr>
        </p:nvSpPr>
        <p:spPr bwMode="auto">
          <a:xfrm>
            <a:off x="3830638" y="9409113"/>
            <a:ext cx="2890837" cy="439737"/>
          </a:xfrm>
          <a:prstGeom prst="rect">
            <a:avLst/>
          </a:prstGeom>
          <a:noFill/>
          <a:ln w="9525">
            <a:noFill/>
            <a:miter lim="800000"/>
            <a:headEnd/>
            <a:tailEnd/>
          </a:ln>
          <a:effectLst/>
        </p:spPr>
        <p:txBody>
          <a:bodyPr vert="horz" wrap="square" lIns="87594" tIns="43797" rIns="87594" bIns="43797" numCol="1" anchor="b" anchorCtr="0" compatLnSpc="1">
            <a:prstTxWarp prst="textNoShape">
              <a:avLst/>
            </a:prstTxWarp>
          </a:bodyPr>
          <a:lstStyle>
            <a:lvl1pPr algn="r" defTabSz="876300">
              <a:defRPr sz="1100" b="0">
                <a:latin typeface="Times New Roman" charset="0"/>
              </a:defRPr>
            </a:lvl1pPr>
          </a:lstStyle>
          <a:p>
            <a:pPr>
              <a:defRPr/>
            </a:pPr>
            <a:fld id="{FB3678CE-40D8-4E10-BCA3-5614606523F0}" type="slidenum">
              <a:rPr lang="en-US"/>
              <a:pPr>
                <a:defRPr/>
              </a:pPr>
              <a:t>‹#›</a:t>
            </a:fld>
            <a:endParaRPr lang="en-US"/>
          </a:p>
        </p:txBody>
      </p:sp>
    </p:spTree>
    <p:extLst>
      <p:ext uri="{BB962C8B-B14F-4D97-AF65-F5344CB8AC3E}">
        <p14:creationId xmlns:p14="http://schemas.microsoft.com/office/powerpoint/2010/main" xmlns="" val="2365673586"/>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1pPr>
    <a:lvl2pPr marL="4572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2pPr>
    <a:lvl3pPr marL="9144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3pPr>
    <a:lvl4pPr marL="13716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4pPr>
    <a:lvl5pPr marL="18288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5422900"/>
            <a:chOff x="0" y="0"/>
            <a:chExt cx="5760" cy="3416"/>
          </a:xfrm>
        </p:grpSpPr>
        <p:pic>
          <p:nvPicPr>
            <p:cNvPr id="5" name="Picture 3" descr="back"/>
            <p:cNvPicPr>
              <a:picLocks noChangeAspect="1" noChangeArrowheads="1"/>
            </p:cNvPicPr>
            <p:nvPr/>
          </p:nvPicPr>
          <p:blipFill>
            <a:blip r:embed="rId2" cstate="print"/>
            <a:srcRect/>
            <a:stretch>
              <a:fillRect/>
            </a:stretch>
          </p:blipFill>
          <p:spPr bwMode="gray">
            <a:xfrm>
              <a:off x="0" y="0"/>
              <a:ext cx="5760" cy="1191"/>
            </a:xfrm>
            <a:prstGeom prst="rect">
              <a:avLst/>
            </a:prstGeom>
            <a:noFill/>
            <a:ln w="9525">
              <a:noFill/>
              <a:miter lim="800000"/>
              <a:headEnd/>
              <a:tailEnd/>
            </a:ln>
          </p:spPr>
        </p:pic>
        <p:grpSp>
          <p:nvGrpSpPr>
            <p:cNvPr id="6" name="Group 4"/>
            <p:cNvGrpSpPr>
              <a:grpSpLocks/>
            </p:cNvGrpSpPr>
            <p:nvPr userDrawn="1"/>
          </p:nvGrpSpPr>
          <p:grpSpPr bwMode="auto">
            <a:xfrm>
              <a:off x="52" y="0"/>
              <a:ext cx="648" cy="3416"/>
              <a:chOff x="52" y="0"/>
              <a:chExt cx="648" cy="3416"/>
            </a:xfrm>
          </p:grpSpPr>
          <p:pic>
            <p:nvPicPr>
              <p:cNvPr id="7" name="Picture 5" descr="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gray">
              <a:xfrm>
                <a:off x="52" y="1688"/>
                <a:ext cx="648" cy="1728"/>
              </a:xfrm>
              <a:prstGeom prst="rect">
                <a:avLst/>
              </a:prstGeom>
              <a:noFill/>
              <a:ln w="9525">
                <a:noFill/>
                <a:miter lim="800000"/>
                <a:headEnd/>
                <a:tailEnd/>
              </a:ln>
            </p:spPr>
          </p:pic>
          <p:pic>
            <p:nvPicPr>
              <p:cNvPr id="8" name="Picture 6" descr="8_"/>
              <p:cNvPicPr>
                <a:picLocks noChangeAspect="1" noChangeArrowheads="1"/>
              </p:cNvPicPr>
              <p:nvPr/>
            </p:nvPicPr>
            <p:blipFill>
              <a:blip r:embed="rId4" cstate="print">
                <a:clrChange>
                  <a:clrFrom>
                    <a:srgbClr val="FDFDFB"/>
                  </a:clrFrom>
                  <a:clrTo>
                    <a:srgbClr val="FDFDFB">
                      <a:alpha val="0"/>
                    </a:srgbClr>
                  </a:clrTo>
                </a:clrChange>
              </a:blip>
              <a:srcRect/>
              <a:stretch>
                <a:fillRect/>
              </a:stretch>
            </p:blipFill>
            <p:spPr bwMode="gray">
              <a:xfrm>
                <a:off x="63" y="0"/>
                <a:ext cx="633" cy="1688"/>
              </a:xfrm>
              <a:prstGeom prst="rect">
                <a:avLst/>
              </a:prstGeom>
              <a:noFill/>
              <a:ln w="9525">
                <a:noFill/>
                <a:miter lim="800000"/>
                <a:headEnd/>
                <a:tailEnd/>
              </a:ln>
            </p:spPr>
          </p:pic>
        </p:grpSp>
      </p:grpSp>
      <p:sp>
        <p:nvSpPr>
          <p:cNvPr id="6154" name="Rectangle 10"/>
          <p:cNvSpPr>
            <a:spLocks noGrp="1" noChangeArrowheads="1"/>
          </p:cNvSpPr>
          <p:nvPr>
            <p:ph type="ctrTitle" sz="quarter"/>
          </p:nvPr>
        </p:nvSpPr>
        <p:spPr>
          <a:xfrm>
            <a:off x="685800" y="2286000"/>
            <a:ext cx="7772400" cy="1143000"/>
          </a:xfrm>
        </p:spPr>
        <p:txBody>
          <a:bodyPr/>
          <a:lstStyle>
            <a:lvl1pPr>
              <a:defRPr>
                <a:effectLst/>
              </a:defRPr>
            </a:lvl1pPr>
          </a:lstStyle>
          <a:p>
            <a:r>
              <a:rPr lang="ko-KR" altLang="en-US"/>
              <a:t>마스터 제목 스타일 편집</a:t>
            </a:r>
          </a:p>
        </p:txBody>
      </p:sp>
      <p:sp>
        <p:nvSpPr>
          <p:cNvPr id="6155"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solidFill>
                  <a:srgbClr val="4D4D4D"/>
                </a:solidFill>
              </a:defRPr>
            </a:lvl1pPr>
          </a:lstStyle>
          <a:p>
            <a:r>
              <a:rPr lang="ko-KR" altLang="en-US"/>
              <a:t>마스터 부제목 스타일 편집</a:t>
            </a:r>
          </a:p>
        </p:txBody>
      </p:sp>
      <p:sp>
        <p:nvSpPr>
          <p:cNvPr id="9" name="Rectangle 7"/>
          <p:cNvSpPr>
            <a:spLocks noGrp="1" noChangeArrowheads="1"/>
          </p:cNvSpPr>
          <p:nvPr>
            <p:ph type="dt" sz="half" idx="10"/>
          </p:nvPr>
        </p:nvSpPr>
        <p:spPr/>
        <p:txBody>
          <a:bodyPr/>
          <a:lstStyle>
            <a:lvl1pPr>
              <a:defRPr smtClean="0"/>
            </a:lvl1pPr>
          </a:lstStyle>
          <a:p>
            <a:pPr>
              <a:defRPr/>
            </a:pPr>
            <a:fld id="{E4CDBF30-10E3-4E78-A32D-70F5D56FEB31}" type="datetime4">
              <a:rPr lang="en-US" smtClean="0"/>
              <a:pPr>
                <a:defRPr/>
              </a:pPr>
              <a:t>May 4, 2020</a:t>
            </a:fld>
            <a:endParaRPr lang="en-US" altLang="ko-KR"/>
          </a:p>
        </p:txBody>
      </p:sp>
      <p:sp>
        <p:nvSpPr>
          <p:cNvPr id="10" name="Rectangle 8"/>
          <p:cNvSpPr>
            <a:spLocks noGrp="1" noChangeArrowheads="1"/>
          </p:cNvSpPr>
          <p:nvPr>
            <p:ph type="ftr" sz="quarter" idx="11"/>
          </p:nvPr>
        </p:nvSpPr>
        <p:spPr/>
        <p:txBody>
          <a:bodyPr/>
          <a:lstStyle>
            <a:lvl1pPr>
              <a:defRPr smtClean="0"/>
            </a:lvl1pPr>
          </a:lstStyle>
          <a:p>
            <a:pPr>
              <a:defRPr/>
            </a:pPr>
            <a:r>
              <a:rPr lang="en-US" altLang="ja-JP" smtClean="0"/>
              <a:t>Information Security and Cyber Crime</a:t>
            </a:r>
            <a:endParaRPr lang="en-US" altLang="ja-JP"/>
          </a:p>
        </p:txBody>
      </p:sp>
      <p:sp>
        <p:nvSpPr>
          <p:cNvPr id="11" name="Rectangle 9"/>
          <p:cNvSpPr>
            <a:spLocks noGrp="1" noChangeArrowheads="1"/>
          </p:cNvSpPr>
          <p:nvPr>
            <p:ph type="sldNum" sz="quarter" idx="12"/>
          </p:nvPr>
        </p:nvSpPr>
        <p:spPr/>
        <p:txBody>
          <a:bodyPr/>
          <a:lstStyle>
            <a:lvl1pPr>
              <a:defRPr/>
            </a:lvl1pPr>
          </a:lstStyle>
          <a:p>
            <a:pPr>
              <a:defRPr/>
            </a:pPr>
            <a:fld id="{503F698C-03D3-4C45-8129-5512A61BF40E}"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AA2929C7-684C-4DFC-8F8E-07CF63350C81}" type="datetime4">
              <a:rPr lang="en-US" smtClean="0"/>
              <a:pPr>
                <a:defRPr/>
              </a:pPr>
              <a:t>May 4, 2020</a:t>
            </a:fld>
            <a:endParaRPr lang="en-US" altLang="ko-K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30D88E36-02F8-47F6-9B2C-9C43A6638E61}"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BD45729D-ABAA-4D03-B0EB-7A891FEC07B5}" type="datetime4">
              <a:rPr lang="en-US" smtClean="0"/>
              <a:pPr>
                <a:defRPr/>
              </a:pPr>
              <a:t>May 4, 2020</a:t>
            </a:fld>
            <a:endParaRPr lang="en-US" altLang="ko-K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337F723-4922-4AC6-948B-6AFA9FD4F6EC}"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EFDA541B-F282-49BC-BC5C-A7ADE6343746}" type="datetime4">
              <a:rPr lang="en-US" smtClean="0"/>
              <a:pPr>
                <a:defRPr/>
              </a:pPr>
              <a:t>May 4, 2020</a:t>
            </a:fld>
            <a:endParaRPr lang="en-US" altLang="ko-K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1A143A5-0F3A-4B87-AF75-9AD96E642B24}" type="slidenum">
              <a:rPr lang="en-US" altLang="ko-KR"/>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B02BB36D-7901-45B1-B85D-F4302A7B9769}" type="datetime4">
              <a:rPr lang="en-US" smtClean="0"/>
              <a:pPr>
                <a:defRPr/>
              </a:pPr>
              <a:t>May 4, 2020</a:t>
            </a:fld>
            <a:endParaRPr lang="en-US" altLang="ko-KR"/>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C7B8F774-A462-417A-BBCD-86D7004CC7A2}" type="slidenum">
              <a:rPr lang="en-US" altLang="ko-KR"/>
              <a:pPr>
                <a:defRPr/>
              </a:pPr>
              <a:t>‹#›</a:t>
            </a:fld>
            <a:endParaRPr lang="en-US" altLang="ko-K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1" y="758952"/>
            <a:ext cx="7543800" cy="3566160"/>
          </a:xfrm>
        </p:spPr>
        <p:txBody>
          <a:bodyPr anchor="b">
            <a:normAutofit/>
          </a:bodyPr>
          <a:lstStyle>
            <a:lvl1pPr algn="l">
              <a:lnSpc>
                <a:spcPct val="85000"/>
              </a:lnSpc>
              <a:defRPr sz="7992"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2"/>
            <a:ext cx="7543800" cy="1143000"/>
          </a:xfrm>
        </p:spPr>
        <p:txBody>
          <a:bodyPr lIns="91440" rIns="91440">
            <a:normAutofit/>
          </a:bodyPr>
          <a:lstStyle>
            <a:lvl1pPr marL="0" indent="0" algn="l">
              <a:buNone/>
              <a:defRPr sz="2398" cap="all" spc="200" baseline="0">
                <a:solidFill>
                  <a:schemeClr val="tx2"/>
                </a:solidFill>
                <a:latin typeface="+mj-lt"/>
              </a:defRPr>
            </a:lvl1pPr>
            <a:lvl2pPr marL="456783" indent="0" algn="ctr">
              <a:buNone/>
              <a:defRPr sz="2398"/>
            </a:lvl2pPr>
            <a:lvl3pPr marL="913568" indent="0" algn="ctr">
              <a:buNone/>
              <a:defRPr sz="2398"/>
            </a:lvl3pPr>
            <a:lvl4pPr marL="1370351" indent="0" algn="ctr">
              <a:buNone/>
              <a:defRPr sz="1999"/>
            </a:lvl4pPr>
            <a:lvl5pPr marL="1827135" indent="0" algn="ctr">
              <a:buNone/>
              <a:defRPr sz="1999"/>
            </a:lvl5pPr>
            <a:lvl6pPr marL="2283919" indent="0" algn="ctr">
              <a:buNone/>
              <a:defRPr sz="1999"/>
            </a:lvl6pPr>
            <a:lvl7pPr marL="2740703" indent="0" algn="ctr">
              <a:buNone/>
              <a:defRPr sz="1999"/>
            </a:lvl7pPr>
            <a:lvl8pPr marL="3197487" indent="0" algn="ctr">
              <a:buNone/>
              <a:defRPr sz="1999"/>
            </a:lvl8pPr>
            <a:lvl9pPr marL="3654270" indent="0" algn="ctr">
              <a:buNone/>
              <a:defRPr sz="19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54913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060842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1" y="758952"/>
            <a:ext cx="7543800" cy="3566160"/>
          </a:xfrm>
        </p:spPr>
        <p:txBody>
          <a:bodyPr anchor="b" anchorCtr="0">
            <a:normAutofit/>
          </a:bodyPr>
          <a:lstStyle>
            <a:lvl1pPr>
              <a:lnSpc>
                <a:spcPct val="85000"/>
              </a:lnSpc>
              <a:defRPr sz="7992"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1" y="4453129"/>
            <a:ext cx="7543800" cy="1143000"/>
          </a:xfrm>
        </p:spPr>
        <p:txBody>
          <a:bodyPr lIns="91440" rIns="91440" anchor="t" anchorCtr="0">
            <a:normAutofit/>
          </a:bodyPr>
          <a:lstStyle>
            <a:lvl1pPr marL="0" indent="0">
              <a:buNone/>
              <a:defRPr sz="2398" cap="all" spc="200" baseline="0">
                <a:solidFill>
                  <a:schemeClr val="tx2"/>
                </a:solidFill>
                <a:latin typeface="+mj-lt"/>
              </a:defRPr>
            </a:lvl1pPr>
            <a:lvl2pPr marL="456783" indent="0">
              <a:buNone/>
              <a:defRPr sz="1798">
                <a:solidFill>
                  <a:schemeClr val="tx1">
                    <a:tint val="75000"/>
                  </a:schemeClr>
                </a:solidFill>
              </a:defRPr>
            </a:lvl2pPr>
            <a:lvl3pPr marL="913568" indent="0">
              <a:buNone/>
              <a:defRPr sz="1598">
                <a:solidFill>
                  <a:schemeClr val="tx1">
                    <a:tint val="75000"/>
                  </a:schemeClr>
                </a:solidFill>
              </a:defRPr>
            </a:lvl3pPr>
            <a:lvl4pPr marL="1370351" indent="0">
              <a:buNone/>
              <a:defRPr sz="1399">
                <a:solidFill>
                  <a:schemeClr val="tx1">
                    <a:tint val="75000"/>
                  </a:schemeClr>
                </a:solidFill>
              </a:defRPr>
            </a:lvl4pPr>
            <a:lvl5pPr marL="1827135" indent="0">
              <a:buNone/>
              <a:defRPr sz="1399">
                <a:solidFill>
                  <a:schemeClr val="tx1">
                    <a:tint val="75000"/>
                  </a:schemeClr>
                </a:solidFill>
              </a:defRPr>
            </a:lvl5pPr>
            <a:lvl6pPr marL="2283919" indent="0">
              <a:buNone/>
              <a:defRPr sz="1399">
                <a:solidFill>
                  <a:schemeClr val="tx1">
                    <a:tint val="75000"/>
                  </a:schemeClr>
                </a:solidFill>
              </a:defRPr>
            </a:lvl6pPr>
            <a:lvl7pPr marL="2740703" indent="0">
              <a:buNone/>
              <a:defRPr sz="1399">
                <a:solidFill>
                  <a:schemeClr val="tx1">
                    <a:tint val="75000"/>
                  </a:schemeClr>
                </a:solidFill>
              </a:defRPr>
            </a:lvl7pPr>
            <a:lvl8pPr marL="3197487" indent="0">
              <a:buNone/>
              <a:defRPr sz="1399">
                <a:solidFill>
                  <a:schemeClr val="tx1">
                    <a:tint val="75000"/>
                  </a:schemeClr>
                </a:solidFill>
              </a:defRPr>
            </a:lvl8pPr>
            <a:lvl9pPr marL="3654270" indent="0">
              <a:buNone/>
              <a:defRPr sz="1399">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87843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1" y="286607"/>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1"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1"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79822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1" y="286607"/>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1" y="1846053"/>
            <a:ext cx="3703320" cy="736282"/>
          </a:xfrm>
        </p:spPr>
        <p:txBody>
          <a:bodyPr lIns="91440" rIns="91440" anchor="ctr">
            <a:normAutofit/>
          </a:bodyPr>
          <a:lstStyle>
            <a:lvl1pPr marL="0" indent="0">
              <a:buNone/>
              <a:defRPr sz="1999" b="0" cap="all" baseline="0">
                <a:solidFill>
                  <a:schemeClr val="tx2"/>
                </a:solidFill>
              </a:defRPr>
            </a:lvl1pPr>
            <a:lvl2pPr marL="456783" indent="0">
              <a:buNone/>
              <a:defRPr sz="1999" b="1"/>
            </a:lvl2pPr>
            <a:lvl3pPr marL="913568" indent="0">
              <a:buNone/>
              <a:defRPr sz="1798" b="1"/>
            </a:lvl3pPr>
            <a:lvl4pPr marL="1370351" indent="0">
              <a:buNone/>
              <a:defRPr sz="1598" b="1"/>
            </a:lvl4pPr>
            <a:lvl5pPr marL="1827135" indent="0">
              <a:buNone/>
              <a:defRPr sz="1598" b="1"/>
            </a:lvl5pPr>
            <a:lvl6pPr marL="2283919" indent="0">
              <a:buNone/>
              <a:defRPr sz="1598" b="1"/>
            </a:lvl6pPr>
            <a:lvl7pPr marL="2740703" indent="0">
              <a:buNone/>
              <a:defRPr sz="1598" b="1"/>
            </a:lvl7pPr>
            <a:lvl8pPr marL="3197487" indent="0">
              <a:buNone/>
              <a:defRPr sz="1598" b="1"/>
            </a:lvl8pPr>
            <a:lvl9pPr marL="3654270" indent="0">
              <a:buNone/>
              <a:defRPr sz="1598" b="1"/>
            </a:lvl9pPr>
          </a:lstStyle>
          <a:p>
            <a:pPr lvl="0"/>
            <a:r>
              <a:rPr lang="en-US" smtClean="0"/>
              <a:t>Click to edit Master text styles</a:t>
            </a:r>
          </a:p>
        </p:txBody>
      </p:sp>
      <p:sp>
        <p:nvSpPr>
          <p:cNvPr id="4" name="Content Placeholder 3"/>
          <p:cNvSpPr>
            <a:spLocks noGrp="1"/>
          </p:cNvSpPr>
          <p:nvPr>
            <p:ph sz="half" idx="2"/>
          </p:nvPr>
        </p:nvSpPr>
        <p:spPr>
          <a:xfrm>
            <a:off x="822961"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1" y="1846053"/>
            <a:ext cx="3703320" cy="736282"/>
          </a:xfrm>
        </p:spPr>
        <p:txBody>
          <a:bodyPr lIns="91440" rIns="91440" anchor="ctr">
            <a:normAutofit/>
          </a:bodyPr>
          <a:lstStyle>
            <a:lvl1pPr marL="0" indent="0">
              <a:buNone/>
              <a:defRPr sz="1999" b="0" cap="all" baseline="0">
                <a:solidFill>
                  <a:schemeClr val="tx2"/>
                </a:solidFill>
              </a:defRPr>
            </a:lvl1pPr>
            <a:lvl2pPr marL="456783" indent="0">
              <a:buNone/>
              <a:defRPr sz="1999" b="1"/>
            </a:lvl2pPr>
            <a:lvl3pPr marL="913568" indent="0">
              <a:buNone/>
              <a:defRPr sz="1798" b="1"/>
            </a:lvl3pPr>
            <a:lvl4pPr marL="1370351" indent="0">
              <a:buNone/>
              <a:defRPr sz="1598" b="1"/>
            </a:lvl4pPr>
            <a:lvl5pPr marL="1827135" indent="0">
              <a:buNone/>
              <a:defRPr sz="1598" b="1"/>
            </a:lvl5pPr>
            <a:lvl6pPr marL="2283919" indent="0">
              <a:buNone/>
              <a:defRPr sz="1598" b="1"/>
            </a:lvl6pPr>
            <a:lvl7pPr marL="2740703" indent="0">
              <a:buNone/>
              <a:defRPr sz="1598" b="1"/>
            </a:lvl7pPr>
            <a:lvl8pPr marL="3197487" indent="0">
              <a:buNone/>
              <a:defRPr sz="1598" b="1"/>
            </a:lvl8pPr>
            <a:lvl9pPr marL="3654270" indent="0">
              <a:buNone/>
              <a:defRPr sz="1598" b="1"/>
            </a:lvl9pPr>
          </a:lstStyle>
          <a:p>
            <a:pPr lvl="0"/>
            <a:r>
              <a:rPr lang="en-US" smtClean="0"/>
              <a:t>Click to edit Master text styles</a:t>
            </a:r>
          </a:p>
        </p:txBody>
      </p:sp>
      <p:sp>
        <p:nvSpPr>
          <p:cNvPr id="6" name="Content Placeholder 5"/>
          <p:cNvSpPr>
            <a:spLocks noGrp="1"/>
          </p:cNvSpPr>
          <p:nvPr>
            <p:ph sz="quarter" idx="4"/>
          </p:nvPr>
        </p:nvSpPr>
        <p:spPr>
          <a:xfrm>
            <a:off x="4663441"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951110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25305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5F3A6F79-F24B-4B81-8BC5-E8471B9346B6}" type="datetime4">
              <a:rPr lang="en-US" smtClean="0"/>
              <a:pPr>
                <a:defRPr/>
              </a:pPr>
              <a:t>May 4, 2020</a:t>
            </a:fld>
            <a:endParaRPr lang="en-US" altLang="ko-K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554FCBA5-CFF1-495A-BE1F-7C3F487DE9F9}"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988461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60"/>
            <a:ext cx="2400301" cy="2286000"/>
          </a:xfrm>
        </p:spPr>
        <p:txBody>
          <a:bodyPr anchor="b">
            <a:normAutofit/>
          </a:bodyPr>
          <a:lstStyle>
            <a:lvl1pPr>
              <a:defRPr sz="3597"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9" y="731521"/>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1"/>
            <a:ext cx="2400301" cy="3379124"/>
          </a:xfrm>
        </p:spPr>
        <p:txBody>
          <a:bodyPr lIns="91440" rIns="91440">
            <a:normAutofit/>
          </a:bodyPr>
          <a:lstStyle>
            <a:lvl1pPr marL="0" indent="0">
              <a:buNone/>
              <a:defRPr sz="1498">
                <a:solidFill>
                  <a:srgbClr val="FFFFFF"/>
                </a:solidFill>
              </a:defRPr>
            </a:lvl1pPr>
            <a:lvl2pPr marL="456783" indent="0">
              <a:buNone/>
              <a:defRPr sz="1199"/>
            </a:lvl2pPr>
            <a:lvl3pPr marL="913568" indent="0">
              <a:buNone/>
              <a:defRPr sz="999"/>
            </a:lvl3pPr>
            <a:lvl4pPr marL="1370351" indent="0">
              <a:buNone/>
              <a:defRPr sz="900"/>
            </a:lvl4pPr>
            <a:lvl5pPr marL="1827135" indent="0">
              <a:buNone/>
              <a:defRPr sz="900"/>
            </a:lvl5pPr>
            <a:lvl6pPr marL="2283919" indent="0">
              <a:buNone/>
              <a:defRPr sz="900"/>
            </a:lvl6pPr>
            <a:lvl7pPr marL="2740703" indent="0">
              <a:buNone/>
              <a:defRPr sz="900"/>
            </a:lvl7pPr>
            <a:lvl8pPr marL="3197487" indent="0">
              <a:buNone/>
              <a:defRPr sz="900"/>
            </a:lvl8pPr>
            <a:lvl9pPr marL="365427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6" y="6459789"/>
            <a:ext cx="1963883" cy="365125"/>
          </a:xfrm>
        </p:spPr>
        <p:txBody>
          <a:bodyPr/>
          <a:lstStyle>
            <a:lvl1pPr algn="l">
              <a:defRPr/>
            </a:lvl1p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a:xfrm>
            <a:off x="3600450" y="6459789"/>
            <a:ext cx="3486150" cy="365125"/>
          </a:xfrm>
        </p:spPr>
        <p:txBody>
          <a:bodyPr/>
          <a:lstStyle>
            <a:lvl1pPr algn="l">
              <a:defRPr>
                <a:solidFill>
                  <a:schemeClr val="tx2"/>
                </a:solidFill>
              </a:defRPr>
            </a:lvl1pPr>
          </a:lstStyle>
          <a:p>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xmlns="" val="213106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597"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0"/>
            <a:ext cx="9143989" cy="4915076"/>
          </a:xfrm>
          <a:blipFill>
            <a:blip r:embed="rId2"/>
            <a:stretch>
              <a:fillRect/>
            </a:stretch>
          </a:blipFill>
        </p:spPr>
        <p:txBody>
          <a:bodyPr lIns="457200" tIns="457200" anchor="t"/>
          <a:lstStyle>
            <a:lvl1pPr marL="0" indent="0">
              <a:buNone/>
              <a:defRPr sz="3197">
                <a:solidFill>
                  <a:schemeClr val="bg1"/>
                </a:solidFill>
              </a:defRPr>
            </a:lvl1pPr>
            <a:lvl2pPr marL="456783" indent="0">
              <a:buNone/>
              <a:defRPr sz="2798"/>
            </a:lvl2pPr>
            <a:lvl3pPr marL="913568" indent="0">
              <a:buNone/>
              <a:defRPr sz="2398"/>
            </a:lvl3pPr>
            <a:lvl4pPr marL="1370351" indent="0">
              <a:buNone/>
              <a:defRPr sz="1999"/>
            </a:lvl4pPr>
            <a:lvl5pPr marL="1827135" indent="0">
              <a:buNone/>
              <a:defRPr sz="1999"/>
            </a:lvl5pPr>
            <a:lvl6pPr marL="2283919" indent="0">
              <a:buNone/>
              <a:defRPr sz="1999"/>
            </a:lvl6pPr>
            <a:lvl7pPr marL="2740703" indent="0">
              <a:buNone/>
              <a:defRPr sz="1999"/>
            </a:lvl7pPr>
            <a:lvl8pPr marL="3197487" indent="0">
              <a:buNone/>
              <a:defRPr sz="1999"/>
            </a:lvl8pPr>
            <a:lvl9pPr marL="3654270"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600"/>
              </a:spcAft>
              <a:buNone/>
              <a:defRPr sz="1498">
                <a:solidFill>
                  <a:srgbClr val="FFFFFF"/>
                </a:solidFill>
              </a:defRPr>
            </a:lvl1pPr>
            <a:lvl2pPr marL="456783" indent="0">
              <a:buNone/>
              <a:defRPr sz="1199"/>
            </a:lvl2pPr>
            <a:lvl3pPr marL="913568" indent="0">
              <a:buNone/>
              <a:defRPr sz="999"/>
            </a:lvl3pPr>
            <a:lvl4pPr marL="1370351" indent="0">
              <a:buNone/>
              <a:defRPr sz="900"/>
            </a:lvl4pPr>
            <a:lvl5pPr marL="1827135" indent="0">
              <a:buNone/>
              <a:defRPr sz="900"/>
            </a:lvl5pPr>
            <a:lvl6pPr marL="2283919" indent="0">
              <a:buNone/>
              <a:defRPr sz="900"/>
            </a:lvl6pPr>
            <a:lvl7pPr marL="2740703" indent="0">
              <a:buNone/>
              <a:defRPr sz="900"/>
            </a:lvl7pPr>
            <a:lvl8pPr marL="3197487" indent="0">
              <a:buNone/>
              <a:defRPr sz="900"/>
            </a:lvl8pPr>
            <a:lvl9pPr marL="365427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1223862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8038596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2"/>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18202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17D2A0A2-9ED3-4D70-8CB3-2C6D76092F6C}" type="datetime4">
              <a:rPr lang="en-US" smtClean="0"/>
              <a:pPr>
                <a:defRPr/>
              </a:pPr>
              <a:t>May 4, 2020</a:t>
            </a:fld>
            <a:endParaRPr lang="en-US" altLang="ko-KR"/>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0E1CC11-98EF-4444-9385-BC4EE81D13BF}"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56EA38BB-9977-422A-A89E-50334547CEB5}" type="datetime4">
              <a:rPr lang="en-US" smtClean="0"/>
              <a:pPr>
                <a:defRPr/>
              </a:pPr>
              <a:t>May 4, 2020</a:t>
            </a:fld>
            <a:endParaRPr lang="en-US" altLang="ko-K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ECDEF997-D5E9-4929-B32E-14437CD5FC7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E923E83B-6B20-4723-9B0E-860977AA6F73}" type="datetime4">
              <a:rPr lang="en-US" smtClean="0"/>
              <a:pPr>
                <a:defRPr/>
              </a:pPr>
              <a:t>May 4, 2020</a:t>
            </a:fld>
            <a:endParaRPr lang="en-US" altLang="ko-KR"/>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EF406E6E-7F06-4C50-A398-D625B494AC5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1856A8D7-CB1F-49EA-B2F0-1B7EB181FF66}" type="datetime4">
              <a:rPr lang="en-US" smtClean="0"/>
              <a:pPr>
                <a:defRPr/>
              </a:pPr>
              <a:t>May 4, 2020</a:t>
            </a:fld>
            <a:endParaRPr lang="en-US" altLang="ko-KR"/>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7CD49EF5-0EAD-414F-8BE2-8F2DF999DB63}"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A4FC0E77-D3B5-447C-8526-F61DFEAAB21D}" type="datetime4">
              <a:rPr lang="en-US" smtClean="0"/>
              <a:pPr>
                <a:defRPr/>
              </a:pPr>
              <a:t>May 4, 2020</a:t>
            </a:fld>
            <a:endParaRPr lang="en-US" altLang="ko-KR"/>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5054D0C4-2466-439F-9BF0-48368220F7B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68AD3031-5446-48E0-9603-3B4E72BF916C}" type="datetime4">
              <a:rPr lang="en-US" smtClean="0"/>
              <a:pPr>
                <a:defRPr/>
              </a:pPr>
              <a:t>May 4, 2020</a:t>
            </a:fld>
            <a:endParaRPr lang="en-US" altLang="ko-K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E6B66A37-1CC5-4BA1-9BA5-C8218EBF162A}"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8B2D77A-B8A2-465A-85B0-34B5F4B11A71}" type="datetime4">
              <a:rPr lang="en-US" smtClean="0"/>
              <a:pPr>
                <a:defRPr/>
              </a:pPr>
              <a:t>May 4, 2020</a:t>
            </a:fld>
            <a:endParaRPr lang="en-US" altLang="ko-KR"/>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ja-JP" smtClean="0"/>
              <a:t>Information Security and Cyber Crime</a:t>
            </a: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662F13AF-C496-40FD-9A59-E04898C88D59}"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0">
          <a:fgClr>
            <a:schemeClr val="accent5">
              <a:lumMod val="75000"/>
            </a:schemeClr>
          </a:fgClr>
          <a:bgClr>
            <a:schemeClr val="bg1"/>
          </a:bgClr>
        </a:patt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2743200"/>
            <a:chOff x="0" y="0"/>
            <a:chExt cx="5760" cy="1728"/>
          </a:xfrm>
        </p:grpSpPr>
        <p:pic>
          <p:nvPicPr>
            <p:cNvPr id="3080" name="Picture 3" descr="back"/>
            <p:cNvPicPr>
              <a:picLocks noChangeAspect="1" noChangeArrowheads="1"/>
            </p:cNvPicPr>
            <p:nvPr/>
          </p:nvPicPr>
          <p:blipFill>
            <a:blip r:embed="rId15" cstate="print"/>
            <a:srcRect/>
            <a:stretch>
              <a:fillRect/>
            </a:stretch>
          </p:blipFill>
          <p:spPr bwMode="gray">
            <a:xfrm>
              <a:off x="0" y="0"/>
              <a:ext cx="5760" cy="1191"/>
            </a:xfrm>
            <a:prstGeom prst="rect">
              <a:avLst/>
            </a:prstGeom>
            <a:noFill/>
            <a:ln w="9525">
              <a:noFill/>
              <a:miter lim="800000"/>
              <a:headEnd/>
              <a:tailEnd/>
            </a:ln>
          </p:spPr>
        </p:pic>
        <p:pic>
          <p:nvPicPr>
            <p:cNvPr id="3081" name="Picture 4" descr="8"/>
            <p:cNvPicPr>
              <a:picLocks noChangeAspect="1" noChangeArrowheads="1"/>
            </p:cNvPicPr>
            <p:nvPr/>
          </p:nvPicPr>
          <p:blipFill>
            <a:blip r:embed="rId16" cstate="print">
              <a:clrChange>
                <a:clrFrom>
                  <a:srgbClr val="FFFFFF"/>
                </a:clrFrom>
                <a:clrTo>
                  <a:srgbClr val="FFFFFF">
                    <a:alpha val="0"/>
                  </a:srgbClr>
                </a:clrTo>
              </a:clrChange>
            </a:blip>
            <a:srcRect/>
            <a:stretch>
              <a:fillRect/>
            </a:stretch>
          </p:blipFill>
          <p:spPr bwMode="gray">
            <a:xfrm>
              <a:off x="0" y="0"/>
              <a:ext cx="648" cy="1728"/>
            </a:xfrm>
            <a:prstGeom prst="rect">
              <a:avLst/>
            </a:prstGeom>
            <a:noFill/>
            <a:ln w="9525">
              <a:noFill/>
              <a:miter lim="800000"/>
              <a:headEnd/>
              <a:tailEnd/>
            </a:ln>
          </p:spPr>
        </p:pic>
      </p:grpSp>
      <p:sp>
        <p:nvSpPr>
          <p:cNvPr id="5125"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b="0" smtClean="0">
                <a:latin typeface="+mn-lt"/>
              </a:defRPr>
            </a:lvl1pPr>
          </a:lstStyle>
          <a:p>
            <a:pPr>
              <a:defRPr/>
            </a:pPr>
            <a:fld id="{29340D61-31B9-4685-9EC0-4A52DCE5E3F1}" type="datetime4">
              <a:rPr lang="en-US" smtClean="0"/>
              <a:pPr>
                <a:defRPr/>
              </a:pPr>
              <a:t>May 4, 2020</a:t>
            </a:fld>
            <a:endParaRPr lang="en-US" altLang="ko-KR"/>
          </a:p>
        </p:txBody>
      </p:sp>
      <p:sp>
        <p:nvSpPr>
          <p:cNvPr id="512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b="0" smtClean="0">
                <a:latin typeface="+mn-lt"/>
                <a:ea typeface="MS PGothic" pitchFamily="34" charset="-128"/>
              </a:defRPr>
            </a:lvl1pPr>
          </a:lstStyle>
          <a:p>
            <a:pPr>
              <a:defRPr/>
            </a:pPr>
            <a:r>
              <a:rPr lang="en-US" altLang="ja-JP" smtClean="0"/>
              <a:t>Information Security and Cyber Crime</a:t>
            </a:r>
            <a:endParaRPr lang="en-US" altLang="ja-JP"/>
          </a:p>
        </p:txBody>
      </p:sp>
      <p:sp>
        <p:nvSpPr>
          <p:cNvPr id="5127"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b="0">
                <a:latin typeface="+mn-lt"/>
              </a:defRPr>
            </a:lvl1pPr>
          </a:lstStyle>
          <a:p>
            <a:pPr>
              <a:defRPr/>
            </a:pPr>
            <a:fld id="{8513E206-9F71-4638-A26A-3442886468B8}" type="slidenum">
              <a:rPr lang="en-US" altLang="ko-KR"/>
              <a:pPr>
                <a:defRPr/>
              </a:pPr>
              <a:t>‹#›</a:t>
            </a:fld>
            <a:endParaRPr lang="en-US" altLang="ko-KR"/>
          </a:p>
        </p:txBody>
      </p:sp>
      <p:sp>
        <p:nvSpPr>
          <p:cNvPr id="5128" name="Rectangle 8"/>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3079"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Tree>
  </p:cSld>
  <p:clrMap bg1="lt1" tx1="dk1" bg2="lt2" tx2="dk2" accent1="accent1" accent2="accent2" accent3="accent3" accent4="accent4" accent5="accent5" accent6="accent6" hlink="hlink" folHlink="folHlink"/>
  <p:sldLayoutIdLst>
    <p:sldLayoutId id="2147483980"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 id="2147483978" r:id="rId12"/>
    <p:sldLayoutId id="2147483979" r:id="rId13"/>
  </p:sldLayoutIdLst>
  <p:hf hdr="0"/>
  <p:txStyles>
    <p:titleStyle>
      <a:lvl1pPr algn="ctr" rtl="0" eaLnBrk="0" fontAlgn="base" latinLnBrk="1" hangingPunct="0">
        <a:spcBef>
          <a:spcPct val="0"/>
        </a:spcBef>
        <a:spcAft>
          <a:spcPct val="0"/>
        </a:spcAft>
        <a:defRPr kumimoji="1" sz="4200">
          <a:solidFill>
            <a:schemeClr val="tx2"/>
          </a:solidFill>
          <a:effectLst>
            <a:outerShdw blurRad="38100" dist="38100" dir="2700000" algn="tl">
              <a:srgbClr val="C0C0C0"/>
            </a:outerShdw>
          </a:effectLst>
          <a:latin typeface="+mj-lt"/>
          <a:ea typeface="+mj-ea"/>
          <a:cs typeface="+mj-cs"/>
        </a:defRPr>
      </a:lvl1pPr>
      <a:lvl2pPr algn="ctr" rtl="0" eaLnBrk="0" fontAlgn="base" latinLnBrk="1" hangingPunct="0">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2pPr>
      <a:lvl3pPr algn="ctr" rtl="0" eaLnBrk="0" fontAlgn="base" latinLnBrk="1" hangingPunct="0">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3pPr>
      <a:lvl4pPr algn="ctr" rtl="0" eaLnBrk="0" fontAlgn="base" latinLnBrk="1" hangingPunct="0">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4pPr>
      <a:lvl5pPr algn="ctr" rtl="0" eaLnBrk="0" fontAlgn="base" latinLnBrk="1" hangingPunct="0">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5pPr>
      <a:lvl6pPr marL="457200" algn="ctr" rtl="0" fontAlgn="base" latinLnBrk="1">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6pPr>
      <a:lvl7pPr marL="914400" algn="ctr" rtl="0" fontAlgn="base" latinLnBrk="1">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7pPr>
      <a:lvl8pPr marL="1371600" algn="ctr" rtl="0" fontAlgn="base" latinLnBrk="1">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8pPr>
      <a:lvl9pPr marL="1828800" algn="ctr" rtl="0" fontAlgn="base" latinLnBrk="1">
        <a:spcBef>
          <a:spcPct val="0"/>
        </a:spcBef>
        <a:spcAft>
          <a:spcPct val="0"/>
        </a:spcAft>
        <a:defRPr kumimoji="1" sz="4200">
          <a:solidFill>
            <a:schemeClr val="tx2"/>
          </a:solidFill>
          <a:effectLst>
            <a:outerShdw blurRad="38100" dist="38100" dir="2700000" algn="tl">
              <a:srgbClr val="C0C0C0"/>
            </a:outerShdw>
          </a:effectLst>
          <a:latin typeface="Gulim" pitchFamily="34" charset="-127"/>
          <a:ea typeface="Gulim" pitchFamily="34" charset="-127"/>
        </a:defRPr>
      </a:lvl9pPr>
    </p:titleStyle>
    <p:bodyStyle>
      <a:lvl1pPr marL="342900" indent="-342900" algn="l" rtl="0" eaLnBrk="0" fontAlgn="base" latinLnBrk="1" hangingPunct="0">
        <a:spcBef>
          <a:spcPct val="20000"/>
        </a:spcBef>
        <a:spcAft>
          <a:spcPct val="0"/>
        </a:spcAft>
        <a:buClr>
          <a:schemeClr val="accent1"/>
        </a:buClr>
        <a:buSzPct val="70000"/>
        <a:buFont typeface="Wingdings" pitchFamily="2" charset="2"/>
        <a:buChar char="u"/>
        <a:defRPr kumimoji="1" sz="3200">
          <a:solidFill>
            <a:schemeClr val="tx1"/>
          </a:solidFill>
          <a:latin typeface="+mn-lt"/>
          <a:ea typeface="+mn-ea"/>
          <a:cs typeface="+mn-cs"/>
        </a:defRPr>
      </a:lvl1pPr>
      <a:lvl2pPr marL="850900" indent="-317500" algn="l" rtl="0" eaLnBrk="0" fontAlgn="base" latinLnBrk="1" hangingPunct="0">
        <a:spcBef>
          <a:spcPct val="20000"/>
        </a:spcBef>
        <a:spcAft>
          <a:spcPct val="0"/>
        </a:spcAft>
        <a:buClr>
          <a:schemeClr val="bg2"/>
        </a:buClr>
        <a:buChar char="•"/>
        <a:defRPr kumimoji="1" sz="2600">
          <a:solidFill>
            <a:schemeClr val="tx1"/>
          </a:solidFill>
          <a:latin typeface="+mn-lt"/>
          <a:ea typeface="+mn-ea"/>
        </a:defRPr>
      </a:lvl2pPr>
      <a:lvl3pPr marL="1270000" indent="-228600" algn="l" rtl="0" eaLnBrk="0" fontAlgn="base" latinLnBrk="1" hangingPunct="0">
        <a:spcBef>
          <a:spcPct val="20000"/>
        </a:spcBef>
        <a:spcAft>
          <a:spcPct val="0"/>
        </a:spcAft>
        <a:buClr>
          <a:schemeClr val="accent1"/>
        </a:buClr>
        <a:buSzPct val="70000"/>
        <a:buFont typeface="Wingdings" pitchFamily="2" charset="2"/>
        <a:buChar char="u"/>
        <a:defRPr kumimoji="1" sz="2300">
          <a:solidFill>
            <a:schemeClr val="tx1"/>
          </a:solidFill>
          <a:latin typeface="+mn-lt"/>
          <a:ea typeface="+mn-ea"/>
        </a:defRPr>
      </a:lvl3pPr>
      <a:lvl4pPr marL="1689100" indent="-228600" algn="l" rtl="0" eaLnBrk="0" fontAlgn="base" latinLnBrk="1" hangingPunct="0">
        <a:spcBef>
          <a:spcPct val="20000"/>
        </a:spcBef>
        <a:spcAft>
          <a:spcPct val="0"/>
        </a:spcAft>
        <a:buClr>
          <a:schemeClr val="bg2"/>
        </a:buClr>
        <a:buChar char="•"/>
        <a:defRPr kumimoji="1" sz="2200">
          <a:solidFill>
            <a:schemeClr val="tx1"/>
          </a:solidFill>
          <a:latin typeface="+mn-lt"/>
          <a:ea typeface="+mn-ea"/>
        </a:defRPr>
      </a:lvl4pPr>
      <a:lvl5pPr marL="2108200" indent="-228600" algn="l" rtl="0" eaLnBrk="0" fontAlgn="base" latinLnBrk="1" hangingPunct="0">
        <a:spcBef>
          <a:spcPct val="20000"/>
        </a:spcBef>
        <a:spcAft>
          <a:spcPct val="0"/>
        </a:spcAft>
        <a:buClr>
          <a:schemeClr val="accent1"/>
        </a:buClr>
        <a:buSzPct val="70000"/>
        <a:buFont typeface="Wingdings" pitchFamily="2" charset="2"/>
        <a:buChar char="u"/>
        <a:defRPr kumimoji="1" sz="2200">
          <a:solidFill>
            <a:schemeClr val="tx1"/>
          </a:solidFill>
          <a:latin typeface="+mn-lt"/>
          <a:ea typeface="+mn-ea"/>
        </a:defRPr>
      </a:lvl5pPr>
      <a:lvl6pPr marL="2565400" indent="-228600" algn="l" rtl="0" fontAlgn="base" latinLnBrk="1">
        <a:spcBef>
          <a:spcPct val="20000"/>
        </a:spcBef>
        <a:spcAft>
          <a:spcPct val="0"/>
        </a:spcAft>
        <a:buClr>
          <a:schemeClr val="accent1"/>
        </a:buClr>
        <a:buSzPct val="70000"/>
        <a:buFont typeface="Wingdings" pitchFamily="2" charset="2"/>
        <a:buChar char="u"/>
        <a:defRPr kumimoji="1" sz="2200">
          <a:solidFill>
            <a:schemeClr val="tx1"/>
          </a:solidFill>
          <a:latin typeface="+mn-lt"/>
          <a:ea typeface="+mn-ea"/>
        </a:defRPr>
      </a:lvl6pPr>
      <a:lvl7pPr marL="3022600" indent="-228600" algn="l" rtl="0" fontAlgn="base" latinLnBrk="1">
        <a:spcBef>
          <a:spcPct val="20000"/>
        </a:spcBef>
        <a:spcAft>
          <a:spcPct val="0"/>
        </a:spcAft>
        <a:buClr>
          <a:schemeClr val="accent1"/>
        </a:buClr>
        <a:buSzPct val="70000"/>
        <a:buFont typeface="Wingdings" pitchFamily="2" charset="2"/>
        <a:buChar char="u"/>
        <a:defRPr kumimoji="1" sz="2200">
          <a:solidFill>
            <a:schemeClr val="tx1"/>
          </a:solidFill>
          <a:latin typeface="+mn-lt"/>
          <a:ea typeface="+mn-ea"/>
        </a:defRPr>
      </a:lvl7pPr>
      <a:lvl8pPr marL="3479800" indent="-228600" algn="l" rtl="0" fontAlgn="base" latinLnBrk="1">
        <a:spcBef>
          <a:spcPct val="20000"/>
        </a:spcBef>
        <a:spcAft>
          <a:spcPct val="0"/>
        </a:spcAft>
        <a:buClr>
          <a:schemeClr val="accent1"/>
        </a:buClr>
        <a:buSzPct val="70000"/>
        <a:buFont typeface="Wingdings" pitchFamily="2" charset="2"/>
        <a:buChar char="u"/>
        <a:defRPr kumimoji="1" sz="2200">
          <a:solidFill>
            <a:schemeClr val="tx1"/>
          </a:solidFill>
          <a:latin typeface="+mn-lt"/>
          <a:ea typeface="+mn-ea"/>
        </a:defRPr>
      </a:lvl8pPr>
      <a:lvl9pPr marL="3937000" indent="-228600" algn="l" rtl="0" fontAlgn="base" latinLnBrk="1">
        <a:spcBef>
          <a:spcPct val="20000"/>
        </a:spcBef>
        <a:spcAft>
          <a:spcPct val="0"/>
        </a:spcAft>
        <a:buClr>
          <a:schemeClr val="accent1"/>
        </a:buClr>
        <a:buSzPct val="70000"/>
        <a:buFont typeface="Wingdings" pitchFamily="2" charset="2"/>
        <a:buChar char="u"/>
        <a:defRPr kumimoji="1" sz="2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70">
          <a:fgClr>
            <a:schemeClr val="accent5">
              <a:lumMod val="75000"/>
            </a:schemeClr>
          </a:fgClr>
          <a:bgClr>
            <a:schemeClr val="bg1"/>
          </a:bgClr>
        </a:patt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8"/>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1" y="286607"/>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5"/>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9"/>
            <a:ext cx="1854203" cy="365125"/>
          </a:xfrm>
          <a:prstGeom prst="rect">
            <a:avLst/>
          </a:prstGeom>
        </p:spPr>
        <p:txBody>
          <a:bodyPr vert="horz" lIns="91440" tIns="45720" rIns="91440" bIns="45720" rtlCol="0" anchor="ctr"/>
          <a:lstStyle>
            <a:lvl1pPr algn="l">
              <a:defRPr sz="900">
                <a:solidFill>
                  <a:srgbClr val="FFFFFF"/>
                </a:solidFill>
              </a:defRPr>
            </a:lvl1pPr>
          </a:lstStyle>
          <a:p>
            <a:pPr fontAlgn="auto" latinLnBrk="0">
              <a:spcBef>
                <a:spcPts val="0"/>
              </a:spcBef>
              <a:spcAft>
                <a:spcPts val="0"/>
              </a:spcAft>
            </a:pPr>
            <a:fld id="{1D8BD707-D9CF-40AE-B4C6-C98DA3205C09}" type="datetimeFigureOut">
              <a:rPr kumimoji="0" lang="en-US" b="0" smtClean="0">
                <a:latin typeface="Calibri" panose="020F0502020204030204"/>
              </a:rPr>
              <a:pPr fontAlgn="auto" latinLnBrk="0">
                <a:spcBef>
                  <a:spcPts val="0"/>
                </a:spcBef>
                <a:spcAft>
                  <a:spcPts val="0"/>
                </a:spcAft>
              </a:pPr>
              <a:t>5/4/2020</a:t>
            </a:fld>
            <a:endParaRPr kumimoji="0" lang="en-US" b="0">
              <a:latin typeface="Calibri" panose="020F0502020204030204"/>
            </a:endParaRPr>
          </a:p>
        </p:txBody>
      </p:sp>
      <p:sp>
        <p:nvSpPr>
          <p:cNvPr id="5" name="Footer Placeholder 4"/>
          <p:cNvSpPr>
            <a:spLocks noGrp="1"/>
          </p:cNvSpPr>
          <p:nvPr>
            <p:ph type="ftr" sz="quarter" idx="3"/>
          </p:nvPr>
        </p:nvSpPr>
        <p:spPr>
          <a:xfrm>
            <a:off x="2764641" y="6459789"/>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fontAlgn="auto" latinLnBrk="0">
              <a:spcBef>
                <a:spcPts val="0"/>
              </a:spcBef>
              <a:spcAft>
                <a:spcPts val="0"/>
              </a:spcAft>
            </a:pPr>
            <a:endParaRPr kumimoji="0" lang="en-US" b="0">
              <a:latin typeface="Calibri" panose="020F0502020204030204"/>
            </a:endParaRPr>
          </a:p>
        </p:txBody>
      </p:sp>
      <p:sp>
        <p:nvSpPr>
          <p:cNvPr id="6" name="Slide Number Placeholder 5"/>
          <p:cNvSpPr>
            <a:spLocks noGrp="1"/>
          </p:cNvSpPr>
          <p:nvPr>
            <p:ph type="sldNum" sz="quarter" idx="4"/>
          </p:nvPr>
        </p:nvSpPr>
        <p:spPr>
          <a:xfrm>
            <a:off x="7425345" y="6459789"/>
            <a:ext cx="984019" cy="365125"/>
          </a:xfrm>
          <a:prstGeom prst="rect">
            <a:avLst/>
          </a:prstGeom>
        </p:spPr>
        <p:txBody>
          <a:bodyPr vert="horz" lIns="91440" tIns="45720" rIns="91440" bIns="45720" rtlCol="0" anchor="ctr"/>
          <a:lstStyle>
            <a:lvl1pPr algn="r">
              <a:defRPr sz="1049">
                <a:solidFill>
                  <a:srgbClr val="FFFFFF"/>
                </a:solidFill>
              </a:defRPr>
            </a:lvl1pPr>
          </a:lstStyle>
          <a:p>
            <a:pPr fontAlgn="auto" latinLnBrk="0">
              <a:spcBef>
                <a:spcPts val="0"/>
              </a:spcBef>
              <a:spcAft>
                <a:spcPts val="0"/>
              </a:spcAft>
            </a:pPr>
            <a:fld id="{B6F15528-21DE-4FAA-801E-634DDDAF4B2B}" type="slidenum">
              <a:rPr kumimoji="0" lang="en-US" b="0" smtClean="0">
                <a:latin typeface="Calibri" panose="020F0502020204030204"/>
              </a:rPr>
              <a:pPr fontAlgn="auto" latinLnBrk="0">
                <a:spcBef>
                  <a:spcPts val="0"/>
                </a:spcBef>
                <a:spcAft>
                  <a:spcPts val="0"/>
                </a:spcAft>
              </a:pPr>
              <a:t>‹#›</a:t>
            </a:fld>
            <a:endParaRPr kumimoji="0" lang="en-US" b="0">
              <a:latin typeface="Calibri" panose="020F0502020204030204"/>
            </a:endParaRPr>
          </a:p>
        </p:txBody>
      </p:sp>
      <p:cxnSp>
        <p:nvCxnSpPr>
          <p:cNvPr id="10" name="Straight Connector 9"/>
          <p:cNvCxnSpPr/>
          <p:nvPr/>
        </p:nvCxnSpPr>
        <p:spPr>
          <a:xfrm>
            <a:off x="895148" y="1737845"/>
            <a:ext cx="747522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64185468"/>
      </p:ext>
    </p:extLst>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Lst>
  <p:txStyles>
    <p:titleStyle>
      <a:lvl1pPr algn="l" defTabSz="913568" rtl="0" eaLnBrk="1" latinLnBrk="0" hangingPunct="1">
        <a:lnSpc>
          <a:spcPct val="85000"/>
        </a:lnSpc>
        <a:spcBef>
          <a:spcPct val="0"/>
        </a:spcBef>
        <a:buNone/>
        <a:defRPr sz="4795" kern="1200" spc="-50" baseline="0">
          <a:solidFill>
            <a:schemeClr val="tx1">
              <a:lumMod val="75000"/>
              <a:lumOff val="25000"/>
            </a:schemeClr>
          </a:solidFill>
          <a:latin typeface="+mj-lt"/>
          <a:ea typeface="+mj-ea"/>
          <a:cs typeface="+mj-cs"/>
        </a:defRPr>
      </a:lvl1pPr>
    </p:titleStyle>
    <p:bodyStyle>
      <a:lvl1pPr marL="91357" indent="-91357" algn="l" defTabSz="913568" rtl="0" eaLnBrk="1" latinLnBrk="0" hangingPunct="1">
        <a:lnSpc>
          <a:spcPct val="90000"/>
        </a:lnSpc>
        <a:spcBef>
          <a:spcPts val="1199"/>
        </a:spcBef>
        <a:spcAft>
          <a:spcPts val="200"/>
        </a:spcAft>
        <a:buClr>
          <a:schemeClr val="accent1"/>
        </a:buClr>
        <a:buSzPct val="100000"/>
        <a:buFont typeface="Calibri" panose="020F0502020204030204" pitchFamily="34" charset="0"/>
        <a:buChar char=" "/>
        <a:defRPr sz="1999" kern="1200">
          <a:solidFill>
            <a:schemeClr val="tx1">
              <a:lumMod val="75000"/>
              <a:lumOff val="25000"/>
            </a:schemeClr>
          </a:solidFill>
          <a:latin typeface="+mn-lt"/>
          <a:ea typeface="+mn-ea"/>
          <a:cs typeface="+mn-cs"/>
        </a:defRPr>
      </a:lvl1pPr>
      <a:lvl2pPr marL="383698" indent="-182713" algn="l" defTabSz="913568" rtl="0" eaLnBrk="1" latinLnBrk="0" hangingPunct="1">
        <a:lnSpc>
          <a:spcPct val="90000"/>
        </a:lnSpc>
        <a:spcBef>
          <a:spcPts val="200"/>
        </a:spcBef>
        <a:spcAft>
          <a:spcPts val="400"/>
        </a:spcAft>
        <a:buClr>
          <a:schemeClr val="accent1"/>
        </a:buClr>
        <a:buFont typeface="Calibri" pitchFamily="34" charset="0"/>
        <a:buChar char="◦"/>
        <a:defRPr sz="1798" kern="1200">
          <a:solidFill>
            <a:schemeClr val="tx1">
              <a:lumMod val="75000"/>
              <a:lumOff val="25000"/>
            </a:schemeClr>
          </a:solidFill>
          <a:latin typeface="+mn-lt"/>
          <a:ea typeface="+mn-ea"/>
          <a:cs typeface="+mn-cs"/>
        </a:defRPr>
      </a:lvl2pPr>
      <a:lvl3pPr marL="566412" indent="-182713"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3pPr>
      <a:lvl4pPr marL="749126" indent="-182713"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4pPr>
      <a:lvl5pPr marL="931839" indent="-182713"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5pPr>
      <a:lvl6pPr marL="1098999" indent="-228392"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6pPr>
      <a:lvl7pPr marL="1298817" indent="-228392"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7pPr>
      <a:lvl8pPr marL="1498634" indent="-228392"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8pPr>
      <a:lvl9pPr marL="1698452" indent="-228392" algn="l" defTabSz="913568" rtl="0" eaLnBrk="1" latinLnBrk="0" hangingPunct="1">
        <a:lnSpc>
          <a:spcPct val="90000"/>
        </a:lnSpc>
        <a:spcBef>
          <a:spcPts val="200"/>
        </a:spcBef>
        <a:spcAft>
          <a:spcPts val="400"/>
        </a:spcAft>
        <a:buClr>
          <a:schemeClr val="accent1"/>
        </a:buClr>
        <a:buFont typeface="Calibri" pitchFamily="34" charset="0"/>
        <a:buChar char="◦"/>
        <a:defRPr sz="1399" kern="1200">
          <a:solidFill>
            <a:schemeClr val="tx1">
              <a:lumMod val="75000"/>
              <a:lumOff val="25000"/>
            </a:schemeClr>
          </a:solidFill>
          <a:latin typeface="+mn-lt"/>
          <a:ea typeface="+mn-ea"/>
          <a:cs typeface="+mn-cs"/>
        </a:defRPr>
      </a:lvl9pPr>
    </p:bodyStyle>
    <p:otherStyle>
      <a:defPPr>
        <a:defRPr lang="en-US"/>
      </a:defPPr>
      <a:lvl1pPr marL="0" algn="l" defTabSz="913568" rtl="0" eaLnBrk="1" latinLnBrk="0" hangingPunct="1">
        <a:defRPr sz="1798" kern="1200">
          <a:solidFill>
            <a:schemeClr val="tx1"/>
          </a:solidFill>
          <a:latin typeface="+mn-lt"/>
          <a:ea typeface="+mn-ea"/>
          <a:cs typeface="+mn-cs"/>
        </a:defRPr>
      </a:lvl1pPr>
      <a:lvl2pPr marL="456783" algn="l" defTabSz="913568" rtl="0" eaLnBrk="1" latinLnBrk="0" hangingPunct="1">
        <a:defRPr sz="1798" kern="1200">
          <a:solidFill>
            <a:schemeClr val="tx1"/>
          </a:solidFill>
          <a:latin typeface="+mn-lt"/>
          <a:ea typeface="+mn-ea"/>
          <a:cs typeface="+mn-cs"/>
        </a:defRPr>
      </a:lvl2pPr>
      <a:lvl3pPr marL="913568" algn="l" defTabSz="913568" rtl="0" eaLnBrk="1" latinLnBrk="0" hangingPunct="1">
        <a:defRPr sz="1798" kern="1200">
          <a:solidFill>
            <a:schemeClr val="tx1"/>
          </a:solidFill>
          <a:latin typeface="+mn-lt"/>
          <a:ea typeface="+mn-ea"/>
          <a:cs typeface="+mn-cs"/>
        </a:defRPr>
      </a:lvl3pPr>
      <a:lvl4pPr marL="1370351" algn="l" defTabSz="913568" rtl="0" eaLnBrk="1" latinLnBrk="0" hangingPunct="1">
        <a:defRPr sz="1798" kern="1200">
          <a:solidFill>
            <a:schemeClr val="tx1"/>
          </a:solidFill>
          <a:latin typeface="+mn-lt"/>
          <a:ea typeface="+mn-ea"/>
          <a:cs typeface="+mn-cs"/>
        </a:defRPr>
      </a:lvl4pPr>
      <a:lvl5pPr marL="1827135" algn="l" defTabSz="913568" rtl="0" eaLnBrk="1" latinLnBrk="0" hangingPunct="1">
        <a:defRPr sz="1798" kern="1200">
          <a:solidFill>
            <a:schemeClr val="tx1"/>
          </a:solidFill>
          <a:latin typeface="+mn-lt"/>
          <a:ea typeface="+mn-ea"/>
          <a:cs typeface="+mn-cs"/>
        </a:defRPr>
      </a:lvl5pPr>
      <a:lvl6pPr marL="2283919" algn="l" defTabSz="913568" rtl="0" eaLnBrk="1" latinLnBrk="0" hangingPunct="1">
        <a:defRPr sz="1798" kern="1200">
          <a:solidFill>
            <a:schemeClr val="tx1"/>
          </a:solidFill>
          <a:latin typeface="+mn-lt"/>
          <a:ea typeface="+mn-ea"/>
          <a:cs typeface="+mn-cs"/>
        </a:defRPr>
      </a:lvl6pPr>
      <a:lvl7pPr marL="2740703" algn="l" defTabSz="913568" rtl="0" eaLnBrk="1" latinLnBrk="0" hangingPunct="1">
        <a:defRPr sz="1798" kern="1200">
          <a:solidFill>
            <a:schemeClr val="tx1"/>
          </a:solidFill>
          <a:latin typeface="+mn-lt"/>
          <a:ea typeface="+mn-ea"/>
          <a:cs typeface="+mn-cs"/>
        </a:defRPr>
      </a:lvl7pPr>
      <a:lvl8pPr marL="3197487" algn="l" defTabSz="913568" rtl="0" eaLnBrk="1" latinLnBrk="0" hangingPunct="1">
        <a:defRPr sz="1798" kern="1200">
          <a:solidFill>
            <a:schemeClr val="tx1"/>
          </a:solidFill>
          <a:latin typeface="+mn-lt"/>
          <a:ea typeface="+mn-ea"/>
          <a:cs typeface="+mn-cs"/>
        </a:defRPr>
      </a:lvl8pPr>
      <a:lvl9pPr marL="3654270" algn="l" defTabSz="913568"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accent2">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02316" y="2552922"/>
            <a:ext cx="4187109" cy="689921"/>
          </a:xfrm>
        </p:spPr>
        <p:txBody>
          <a:bodyPr>
            <a:noAutofit/>
          </a:bodyPr>
          <a:lstStyle/>
          <a:p>
            <a:pPr algn="ctr"/>
            <a:r>
              <a:rPr lang="en-US" sz="5395" b="1" dirty="0">
                <a:solidFill>
                  <a:srgbClr val="7030A0"/>
                </a:solidFill>
                <a:latin typeface="Times New Roman" panose="02020603050405020304" pitchFamily="18" charset="0"/>
                <a:cs typeface="Times New Roman" panose="02020603050405020304" pitchFamily="18" charset="0"/>
              </a:rPr>
              <a:t>Chapter </a:t>
            </a:r>
            <a:r>
              <a:rPr lang="en-US" sz="5395" b="1" dirty="0" smtClean="0">
                <a:solidFill>
                  <a:srgbClr val="7030A0"/>
                </a:solidFill>
                <a:latin typeface="Times New Roman" panose="02020603050405020304" pitchFamily="18" charset="0"/>
                <a:cs typeface="Times New Roman" panose="02020603050405020304" pitchFamily="18" charset="0"/>
              </a:rPr>
              <a:t>10</a:t>
            </a:r>
            <a:endParaRPr lang="en-US" sz="5395" b="1" dirty="0">
              <a:solidFill>
                <a:srgbClr val="7030A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3810000"/>
            <a:ext cx="8710997" cy="1598466"/>
          </a:xfrm>
        </p:spPr>
        <p:txBody>
          <a:bodyPr>
            <a:noAutofit/>
          </a:bodyPr>
          <a:lstStyle/>
          <a:p>
            <a:pPr algn="ctr"/>
            <a:r>
              <a:rPr lang="bn-BD" sz="4400" b="1" cap="none" dirty="0" smtClean="0">
                <a:solidFill>
                  <a:srgbClr val="0070C0"/>
                </a:solidFill>
                <a:latin typeface="Arial Black" panose="020B0A04020102020204" pitchFamily="34" charset="0"/>
                <a:cs typeface="Times New Roman" panose="02020603050405020304" pitchFamily="18" charset="0"/>
              </a:rPr>
              <a:t>Information Security and Cybercrime</a:t>
            </a:r>
            <a:endParaRPr lang="en-US" sz="4400" b="1" cap="none" dirty="0">
              <a:solidFill>
                <a:srgbClr val="0070C0"/>
              </a:solidFill>
              <a:latin typeface="Arial Black" panose="020B0A04020102020204" pitchFamily="34" charset="0"/>
              <a:cs typeface="Times New Roman" panose="02020603050405020304" pitchFamily="18" charset="0"/>
            </a:endParaRPr>
          </a:p>
        </p:txBody>
      </p:sp>
      <p:sp>
        <p:nvSpPr>
          <p:cNvPr id="4" name="Title 1"/>
          <p:cNvSpPr txBox="1">
            <a:spLocks/>
          </p:cNvSpPr>
          <p:nvPr/>
        </p:nvSpPr>
        <p:spPr>
          <a:xfrm>
            <a:off x="575215" y="455796"/>
            <a:ext cx="8145829" cy="1374491"/>
          </a:xfrm>
          <a:prstGeom prst="rect">
            <a:avLst/>
          </a:prstGeom>
        </p:spPr>
        <p:txBody>
          <a:bodyPr vert="horz" lIns="91355" tIns="45678" rIns="91355" bIns="45678"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fontAlgn="auto">
              <a:spcAft>
                <a:spcPts val="0"/>
              </a:spcAft>
            </a:pPr>
            <a:r>
              <a:rPr kumimoji="0" lang="en-US" sz="5395" b="0" u="sng" dirty="0">
                <a:solidFill>
                  <a:srgbClr val="002060"/>
                </a:solidFill>
                <a:latin typeface="Cooper Black" panose="0208090404030B020404" pitchFamily="18" charset="0"/>
                <a:cs typeface="Aharoni" pitchFamily="2" charset="-79"/>
              </a:rPr>
              <a:t>System Analysis Design</a:t>
            </a:r>
          </a:p>
        </p:txBody>
      </p:sp>
      <p:pic>
        <p:nvPicPr>
          <p:cNvPr id="5" name="Picture 4" descr="Image result for daffodil international universit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42327" y="5636749"/>
            <a:ext cx="3197429" cy="6851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6023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https://www.cloudflare.com/img/learning/ddos/glossary/dos-attack/dos-vs-ddos-attack.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744" y="0"/>
            <a:ext cx="9144000" cy="54102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228600" y="5791200"/>
            <a:ext cx="8229600" cy="830997"/>
          </a:xfrm>
          <a:prstGeom prst="rect">
            <a:avLst/>
          </a:prstGeom>
        </p:spPr>
        <p:txBody>
          <a:bodyPr wrap="square">
            <a:spAutoFit/>
          </a:bodyPr>
          <a:lstStyle/>
          <a:p>
            <a:pPr marL="342900" indent="-342900">
              <a:buFont typeface="Wingdings" panose="05000000000000000000" pitchFamily="2" charset="2"/>
              <a:buChar char="q"/>
            </a:pPr>
            <a:r>
              <a:rPr lang="en-US" b="0" dirty="0" err="1">
                <a:latin typeface="-apple-system"/>
              </a:rPr>
              <a:t>DoS</a:t>
            </a:r>
            <a:r>
              <a:rPr lang="en-US" b="0" dirty="0">
                <a:latin typeface="-apple-system"/>
              </a:rPr>
              <a:t> utilizes a single connection, while a </a:t>
            </a:r>
            <a:r>
              <a:rPr lang="en-US" b="0" dirty="0" err="1">
                <a:latin typeface="-apple-system"/>
              </a:rPr>
              <a:t>DDoS</a:t>
            </a:r>
            <a:r>
              <a:rPr lang="en-US" b="0" dirty="0">
                <a:latin typeface="-apple-system"/>
              </a:rPr>
              <a:t> attack utilizes many sources of attack traffic</a:t>
            </a:r>
            <a:endParaRPr lang="en-US" dirty="0"/>
          </a:p>
        </p:txBody>
      </p:sp>
    </p:spTree>
    <p:extLst>
      <p:ext uri="{BB962C8B-B14F-4D97-AF65-F5344CB8AC3E}">
        <p14:creationId xmlns:p14="http://schemas.microsoft.com/office/powerpoint/2010/main" xmlns="" val="832257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143000"/>
          </a:xfrm>
        </p:spPr>
        <p:txBody>
          <a:bodyPr/>
          <a:lstStyle/>
          <a:p>
            <a:r>
              <a:rPr lang="en-US" sz="4800" b="1" u="sng" dirty="0" smtClean="0">
                <a:solidFill>
                  <a:srgbClr val="002060"/>
                </a:solidFill>
                <a:latin typeface="Times New Roman" panose="02020603050405020304" pitchFamily="18" charset="0"/>
                <a:cs typeface="Times New Roman" panose="02020603050405020304" pitchFamily="18" charset="0"/>
              </a:rPr>
              <a:t>Computer Crime</a:t>
            </a:r>
            <a:endParaRPr lang="en-US" sz="48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524000"/>
            <a:ext cx="8305800" cy="4724400"/>
          </a:xfrm>
        </p:spPr>
        <p:txBody>
          <a:bodyPr/>
          <a:lstStyle/>
          <a:p>
            <a:pPr lvl="1"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Defined as “any violations of criminal law that involve a knowledge of computer technology for their perpetration, investigation, or prosecution”</a:t>
            </a:r>
            <a:endParaRPr lang="bn-BD"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Computer may be target of crime, e.g.:</a:t>
            </a:r>
          </a:p>
          <a:p>
            <a:pPr lvl="2" algn="just"/>
            <a:r>
              <a:rPr lang="en-US" dirty="0" smtClean="0">
                <a:latin typeface="Times New Roman" panose="02020603050405020304" pitchFamily="18" charset="0"/>
                <a:cs typeface="Times New Roman" panose="02020603050405020304" pitchFamily="18" charset="0"/>
              </a:rPr>
              <a:t>Breaching confidentiality of protected computerized data</a:t>
            </a:r>
          </a:p>
          <a:p>
            <a:pPr lvl="2" algn="just"/>
            <a:r>
              <a:rPr lang="en-US" dirty="0" smtClean="0">
                <a:latin typeface="Times New Roman" panose="02020603050405020304" pitchFamily="18" charset="0"/>
                <a:cs typeface="Times New Roman" panose="02020603050405020304" pitchFamily="18" charset="0"/>
              </a:rPr>
              <a:t>Accessing a computer system without authority</a:t>
            </a:r>
          </a:p>
          <a:p>
            <a:pPr lvl="1" algn="just">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Computer may be instrument of crime, e.g.:</a:t>
            </a:r>
          </a:p>
          <a:p>
            <a:pPr lvl="2" algn="just"/>
            <a:r>
              <a:rPr lang="en-US" dirty="0" smtClean="0">
                <a:latin typeface="Times New Roman" panose="02020603050405020304" pitchFamily="18" charset="0"/>
                <a:cs typeface="Times New Roman" panose="02020603050405020304" pitchFamily="18" charset="0"/>
              </a:rPr>
              <a:t>Theft of trade secrets</a:t>
            </a:r>
          </a:p>
          <a:p>
            <a:pPr lvl="2" algn="just"/>
            <a:r>
              <a:rPr lang="en-US" dirty="0" smtClean="0">
                <a:latin typeface="Times New Roman" panose="02020603050405020304" pitchFamily="18" charset="0"/>
                <a:cs typeface="Times New Roman" panose="02020603050405020304" pitchFamily="18" charset="0"/>
              </a:rPr>
              <a:t>Using e-mail for threats or harassment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42900"/>
            <a:ext cx="7772400" cy="1143000"/>
          </a:xfrm>
        </p:spPr>
        <p:txBody>
          <a:bodyPr/>
          <a:lstStyle/>
          <a:p>
            <a:r>
              <a:rPr lang="en-US" sz="4400" b="1" u="sng" dirty="0" smtClean="0">
                <a:solidFill>
                  <a:srgbClr val="002060"/>
                </a:solidFill>
                <a:effectLst/>
                <a:latin typeface="Times New Roman" panose="02020603050405020304" pitchFamily="18" charset="0"/>
                <a:cs typeface="Times New Roman" panose="02020603050405020304" pitchFamily="18" charset="0"/>
              </a:rPr>
              <a:t>Computer Crime</a:t>
            </a:r>
            <a:endParaRPr lang="en-US" sz="44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295400"/>
            <a:ext cx="8077200" cy="5334000"/>
          </a:xfrm>
        </p:spPr>
        <p:txBody>
          <a:bodyPr/>
          <a:lstStyle/>
          <a:p>
            <a:pPr>
              <a:buFont typeface="Wingdings" panose="05000000000000000000" pitchFamily="2" charset="2"/>
              <a:buChar char="q"/>
            </a:pPr>
            <a:r>
              <a:rPr lang="en-US" dirty="0" smtClean="0">
                <a:solidFill>
                  <a:srgbClr val="7030A0"/>
                </a:solidFill>
                <a:latin typeface="Times New Roman" panose="02020603050405020304" pitchFamily="18" charset="0"/>
                <a:cs typeface="Times New Roman" panose="02020603050405020304" pitchFamily="18" charset="0"/>
              </a:rPr>
              <a:t>Identity theft</a:t>
            </a:r>
          </a:p>
          <a:p>
            <a:pPr lvl="1">
              <a:buFont typeface="Arial" pitchFamily="34" charset="0"/>
              <a:buChar char="•"/>
            </a:pPr>
            <a:r>
              <a:rPr lang="en-US" dirty="0" smtClean="0">
                <a:solidFill>
                  <a:srgbClr val="FF0000"/>
                </a:solidFill>
                <a:latin typeface="Times New Roman" panose="02020603050405020304" pitchFamily="18" charset="0"/>
                <a:cs typeface="Times New Roman" panose="02020603050405020304" pitchFamily="18" charset="0"/>
              </a:rPr>
              <a:t>Theft of personal Information </a:t>
            </a:r>
            <a:r>
              <a:rPr lang="en-US" dirty="0" smtClean="0">
                <a:latin typeface="Times New Roman" panose="02020603050405020304" pitchFamily="18" charset="0"/>
                <a:cs typeface="Times New Roman" panose="02020603050405020304" pitchFamily="18" charset="0"/>
              </a:rPr>
              <a:t>(social security id,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driver’s license or credit card numbers) to</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impersonate someone else</a:t>
            </a:r>
          </a:p>
          <a:p>
            <a:pPr>
              <a:buFont typeface="Wingdings" panose="05000000000000000000" pitchFamily="2" charset="2"/>
              <a:buChar char="q"/>
            </a:pPr>
            <a:r>
              <a:rPr lang="en-US" dirty="0" smtClean="0">
                <a:solidFill>
                  <a:srgbClr val="7030A0"/>
                </a:solidFill>
                <a:latin typeface="Times New Roman" panose="02020603050405020304" pitchFamily="18" charset="0"/>
                <a:cs typeface="Times New Roman" panose="02020603050405020304" pitchFamily="18" charset="0"/>
              </a:rPr>
              <a:t>Phishing</a:t>
            </a:r>
          </a:p>
          <a:p>
            <a:pPr lvl="1">
              <a:buFont typeface="Arial" pitchFamily="34" charset="0"/>
              <a:buChar char="•"/>
            </a:pPr>
            <a:r>
              <a:rPr lang="en-US" dirty="0" smtClean="0">
                <a:solidFill>
                  <a:srgbClr val="FF0000"/>
                </a:solidFill>
                <a:latin typeface="Times New Roman" panose="02020603050405020304" pitchFamily="18" charset="0"/>
                <a:cs typeface="Times New Roman" panose="02020603050405020304" pitchFamily="18" charset="0"/>
              </a:rPr>
              <a:t>Setting up fake Web sites or sending e-mail messages </a:t>
            </a:r>
            <a:r>
              <a:rPr lang="en-US" dirty="0" smtClean="0">
                <a:latin typeface="Times New Roman" panose="02020603050405020304" pitchFamily="18" charset="0"/>
                <a:cs typeface="Times New Roman" panose="02020603050405020304" pitchFamily="18" charset="0"/>
              </a:rPr>
              <a:t>that look like legitimate businesses to ask users for confidential personal data.</a:t>
            </a:r>
          </a:p>
          <a:p>
            <a:pPr>
              <a:buFont typeface="Wingdings" panose="05000000000000000000" pitchFamily="2" charset="2"/>
              <a:buChar char="q"/>
            </a:pPr>
            <a:r>
              <a:rPr lang="en-US" dirty="0" smtClean="0">
                <a:solidFill>
                  <a:srgbClr val="7030A0"/>
                </a:solidFill>
                <a:latin typeface="Times New Roman" panose="02020603050405020304" pitchFamily="18" charset="0"/>
                <a:cs typeface="Times New Roman" panose="02020603050405020304" pitchFamily="18" charset="0"/>
              </a:rPr>
              <a:t>Evil twins</a:t>
            </a:r>
          </a:p>
          <a:p>
            <a:pPr lvl="1"/>
            <a:r>
              <a:rPr lang="en-US" dirty="0" smtClean="0">
                <a:solidFill>
                  <a:srgbClr val="FF0000"/>
                </a:solidFill>
                <a:latin typeface="Times New Roman" panose="02020603050405020304" pitchFamily="18" charset="0"/>
                <a:cs typeface="Times New Roman" panose="02020603050405020304" pitchFamily="18" charset="0"/>
              </a:rPr>
              <a:t>Wireless networks </a:t>
            </a:r>
            <a:r>
              <a:rPr lang="en-US" dirty="0" smtClean="0">
                <a:latin typeface="Times New Roman" panose="02020603050405020304" pitchFamily="18" charset="0"/>
                <a:cs typeface="Times New Roman" panose="02020603050405020304" pitchFamily="18" charset="0"/>
              </a:rPr>
              <a:t>that pretend to offer trustworthy Wi-Fi connections to the Internet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lstStyle/>
          <a:p>
            <a:r>
              <a:rPr lang="en-US" sz="6000" b="1" u="sng" dirty="0" smtClean="0">
                <a:solidFill>
                  <a:srgbClr val="7030A0"/>
                </a:solidFill>
                <a:effectLst/>
                <a:latin typeface="Times New Roman" panose="02020603050405020304" pitchFamily="18" charset="0"/>
                <a:cs typeface="Times New Roman" panose="02020603050405020304" pitchFamily="18" charset="0"/>
              </a:rPr>
              <a:t>Computer Crime</a:t>
            </a:r>
            <a:endParaRPr lang="en-US" sz="6000" u="sng" dirty="0">
              <a:solidFill>
                <a:srgbClr val="7030A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371600"/>
            <a:ext cx="7772400" cy="4648200"/>
          </a:xfrm>
        </p:spPr>
        <p:txBody>
          <a:bodyPr/>
          <a:lstStyle/>
          <a:p>
            <a:pPr>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Pharming</a:t>
            </a:r>
          </a:p>
          <a:p>
            <a:pPr lvl="1"/>
            <a:r>
              <a:rPr lang="en-US" dirty="0" smtClean="0">
                <a:latin typeface="Times New Roman" panose="02020603050405020304" pitchFamily="18" charset="0"/>
                <a:cs typeface="Times New Roman" panose="02020603050405020304" pitchFamily="18" charset="0"/>
              </a:rPr>
              <a:t>Redirects users to a bogus Web page, even when individual types correct Web page address into his or her browser</a:t>
            </a:r>
          </a:p>
          <a:p>
            <a:pPr>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Click fraud</a:t>
            </a:r>
          </a:p>
          <a:p>
            <a:pPr lvl="1"/>
            <a:r>
              <a:rPr lang="en-US" dirty="0" smtClean="0">
                <a:latin typeface="Times New Roman" panose="02020603050405020304" pitchFamily="18" charset="0"/>
                <a:cs typeface="Times New Roman" panose="02020603050405020304" pitchFamily="18" charset="0"/>
              </a:rPr>
              <a:t>Occurs when individual or computer program fraudulently clicks on online ad without any intention of learning more about the advertiser or making a purchase</a:t>
            </a:r>
          </a:p>
          <a:p>
            <a:pPr>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Cyber terrorism and Cyber warfare</a:t>
            </a:r>
            <a:endParaRPr lang="en-US"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772400" cy="1143000"/>
          </a:xfrm>
        </p:spPr>
        <p:txBody>
          <a:bodyPr/>
          <a:lstStyle/>
          <a:p>
            <a:r>
              <a:rPr lang="en-US" sz="4400" b="1" u="sng" dirty="0" smtClean="0">
                <a:effectLst/>
                <a:latin typeface="Times New Roman" panose="02020603050405020304" pitchFamily="18" charset="0"/>
                <a:cs typeface="Times New Roman" panose="02020603050405020304" pitchFamily="18" charset="0"/>
              </a:rPr>
              <a:t>Proof of Computer Crime</a:t>
            </a:r>
            <a:endParaRPr lang="en-US" sz="4400" b="1" u="sng"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371600"/>
            <a:ext cx="8153400" cy="4876800"/>
          </a:xfrm>
        </p:spPr>
        <p:txBody>
          <a:bodyPr/>
          <a:lstStyle/>
          <a:p>
            <a:pPr>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Electronic evidence</a:t>
            </a:r>
          </a:p>
          <a:p>
            <a:pPr lvl="1"/>
            <a:r>
              <a:rPr lang="en-US" dirty="0" smtClean="0">
                <a:latin typeface="Times New Roman" panose="02020603050405020304" pitchFamily="18" charset="0"/>
                <a:cs typeface="Times New Roman" panose="02020603050405020304" pitchFamily="18" charset="0"/>
              </a:rPr>
              <a:t>Evidence for white collar crimes often in digital form</a:t>
            </a:r>
          </a:p>
          <a:p>
            <a:pPr lvl="2"/>
            <a:r>
              <a:rPr lang="en-US" dirty="0" smtClean="0">
                <a:latin typeface="Times New Roman" panose="02020603050405020304" pitchFamily="18" charset="0"/>
                <a:cs typeface="Times New Roman" panose="02020603050405020304" pitchFamily="18" charset="0"/>
              </a:rPr>
              <a:t>Data on computers, e-mail, instant messages, e-commerce transactions</a:t>
            </a:r>
          </a:p>
          <a:p>
            <a:pPr lvl="1"/>
            <a:r>
              <a:rPr lang="en-US" dirty="0" smtClean="0">
                <a:latin typeface="Times New Roman" panose="02020603050405020304" pitchFamily="18" charset="0"/>
                <a:cs typeface="Times New Roman" panose="02020603050405020304" pitchFamily="18" charset="0"/>
              </a:rPr>
              <a:t>Proper control of data can save time and money when responding to legal discovery request</a:t>
            </a:r>
          </a:p>
          <a:p>
            <a:pPr>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Computer forensics: </a:t>
            </a:r>
          </a:p>
          <a:p>
            <a:pPr lvl="1"/>
            <a:r>
              <a:rPr lang="en-US" dirty="0" smtClean="0">
                <a:latin typeface="Times New Roman" panose="02020603050405020304" pitchFamily="18" charset="0"/>
                <a:cs typeface="Times New Roman" panose="02020603050405020304" pitchFamily="18" charset="0"/>
              </a:rPr>
              <a:t>Scientific collection, examination, authentication, preservation, and analysis of data from computer storage media for use as evidence in court of law</a:t>
            </a:r>
          </a:p>
          <a:p>
            <a:pPr lvl="1"/>
            <a:r>
              <a:rPr lang="en-US" dirty="0" smtClean="0">
                <a:latin typeface="Times New Roman" panose="02020603050405020304" pitchFamily="18" charset="0"/>
                <a:cs typeface="Times New Roman" panose="02020603050405020304" pitchFamily="18" charset="0"/>
              </a:rPr>
              <a:t>Includes recovery of ambient and hidden data</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84354" y="457200"/>
            <a:ext cx="7772400" cy="1143000"/>
          </a:xfrm>
        </p:spPr>
        <p:txBody>
          <a:bodyPr/>
          <a:lstStyle/>
          <a:p>
            <a:r>
              <a:rPr lang="en-US" sz="4800" b="1" u="sng" dirty="0" smtClean="0">
                <a:solidFill>
                  <a:srgbClr val="002060"/>
                </a:solidFill>
                <a:effectLst/>
                <a:latin typeface="Times New Roman" panose="02020603050405020304" pitchFamily="18" charset="0"/>
                <a:cs typeface="Times New Roman" panose="02020603050405020304" pitchFamily="18" charset="0"/>
              </a:rPr>
              <a:t>What are Cyber Crime?</a:t>
            </a:r>
            <a:endParaRPr lang="en-US" sz="48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3354" y="1828800"/>
            <a:ext cx="8534400" cy="4419600"/>
          </a:xfrm>
        </p:spPr>
        <p:txBody>
          <a:bodyPr/>
          <a:lstStyle/>
          <a:p>
            <a:r>
              <a:rPr lang="en-US" sz="2800" dirty="0" smtClean="0">
                <a:latin typeface="Times New Roman" panose="02020603050405020304" pitchFamily="18" charset="0"/>
                <a:cs typeface="Times New Roman" panose="02020603050405020304" pitchFamily="18" charset="0"/>
              </a:rPr>
              <a:t>Improperly accessing a computer, system, or network;</a:t>
            </a:r>
          </a:p>
          <a:p>
            <a:r>
              <a:rPr lang="en-US" sz="2800" dirty="0" smtClean="0">
                <a:latin typeface="Times New Roman" panose="02020603050405020304" pitchFamily="18" charset="0"/>
                <a:cs typeface="Times New Roman" panose="02020603050405020304" pitchFamily="18" charset="0"/>
              </a:rPr>
              <a:t>Modifying, damaging, using, disclosing, copying, or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taking programs or data;</a:t>
            </a:r>
          </a:p>
          <a:p>
            <a:r>
              <a:rPr lang="en-US" sz="2800" dirty="0" smtClean="0">
                <a:latin typeface="Times New Roman" panose="02020603050405020304" pitchFamily="18" charset="0"/>
                <a:cs typeface="Times New Roman" panose="02020603050405020304" pitchFamily="18" charset="0"/>
              </a:rPr>
              <a:t>Introducing a virus or other contaminant into a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computer system;</a:t>
            </a:r>
          </a:p>
          <a:p>
            <a:r>
              <a:rPr lang="en-US" sz="2800" dirty="0" smtClean="0">
                <a:latin typeface="Times New Roman" panose="02020603050405020304" pitchFamily="18" charset="0"/>
                <a:cs typeface="Times New Roman" panose="02020603050405020304" pitchFamily="18" charset="0"/>
              </a:rPr>
              <a:t>Interfering with someone else's computer access or use;</a:t>
            </a:r>
          </a:p>
          <a:p>
            <a:r>
              <a:rPr lang="en-US" sz="2800" dirty="0" smtClean="0">
                <a:latin typeface="Times New Roman" panose="02020603050405020304" pitchFamily="18" charset="0"/>
                <a:cs typeface="Times New Roman" panose="02020603050405020304" pitchFamily="18" charset="0"/>
              </a:rPr>
              <a:t>Falsifying email source information; and</a:t>
            </a:r>
          </a:p>
          <a:p>
            <a:r>
              <a:rPr lang="en-US" sz="2800" dirty="0" smtClean="0">
                <a:latin typeface="Times New Roman" panose="02020603050405020304" pitchFamily="18" charset="0"/>
                <a:cs typeface="Times New Roman" panose="02020603050405020304" pitchFamily="18" charset="0"/>
              </a:rPr>
              <a:t>Stealing an information service from a provider.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3810" name="Rectangle 2"/>
          <p:cNvSpPr>
            <a:spLocks noGrp="1" noChangeArrowheads="1"/>
          </p:cNvSpPr>
          <p:nvPr>
            <p:ph type="body" idx="1"/>
          </p:nvPr>
        </p:nvSpPr>
        <p:spPr>
          <a:xfrm>
            <a:off x="609600" y="1600200"/>
            <a:ext cx="8534400" cy="4495800"/>
          </a:xfrm>
        </p:spPr>
        <p:txBody>
          <a:bodyPr/>
          <a:lstStyle/>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Offences against computer data and systems </a:t>
            </a:r>
          </a:p>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Misuse of computer devices</a:t>
            </a:r>
          </a:p>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Computer-related forgery </a:t>
            </a:r>
          </a:p>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Computer-related fraud </a:t>
            </a:r>
          </a:p>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Child Pornography</a:t>
            </a:r>
          </a:p>
          <a:p>
            <a:pPr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Offences related to infringements of  copyright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related rights </a:t>
            </a:r>
            <a:endParaRPr lang="en-US" sz="4000" dirty="0" smtClean="0">
              <a:latin typeface="Times New Roman" pitchFamily="18" charset="0"/>
              <a:cs typeface="Times New Roman" panose="02020603050405020304" pitchFamily="18" charset="0"/>
            </a:endParaRPr>
          </a:p>
          <a:p>
            <a:pPr eaLnBrk="1" hangingPunct="1">
              <a:lnSpc>
                <a:spcPct val="80000"/>
              </a:lnSpc>
              <a:buFont typeface="Wingdings" pitchFamily="2" charset="2"/>
              <a:buNone/>
            </a:pPr>
            <a:endParaRPr lang="en-US" sz="4000" b="1" dirty="0" smtClean="0">
              <a:latin typeface="Times New Roman" pitchFamily="18" charset="0"/>
              <a:cs typeface="Times New Roman" panose="02020603050405020304" pitchFamily="18" charset="0"/>
            </a:endParaRPr>
          </a:p>
        </p:txBody>
      </p:sp>
      <p:sp>
        <p:nvSpPr>
          <p:cNvPr id="503811" name="Rectangle 3"/>
          <p:cNvSpPr>
            <a:spLocks noChangeArrowheads="1"/>
          </p:cNvSpPr>
          <p:nvPr/>
        </p:nvSpPr>
        <p:spPr bwMode="auto">
          <a:xfrm>
            <a:off x="838200" y="457200"/>
            <a:ext cx="8077200" cy="990600"/>
          </a:xfrm>
          <a:prstGeom prst="rect">
            <a:avLst/>
          </a:prstGeom>
          <a:noFill/>
          <a:ln w="9525">
            <a:noFill/>
            <a:miter lim="800000"/>
            <a:headEnd/>
            <a:tailEnd/>
          </a:ln>
        </p:spPr>
        <p:txBody>
          <a:bodyPr anchor="ctr"/>
          <a:lstStyle/>
          <a:p>
            <a:r>
              <a:rPr lang="en-US" sz="4000" u="sng" dirty="0">
                <a:solidFill>
                  <a:srgbClr val="002060"/>
                </a:solidFill>
                <a:latin typeface="Georgia" pitchFamily="18" charset="0"/>
              </a:rPr>
              <a:t>What </a:t>
            </a:r>
            <a:r>
              <a:rPr lang="en-US" sz="4000" u="sng" dirty="0" smtClean="0">
                <a:solidFill>
                  <a:srgbClr val="002060"/>
                </a:solidFill>
                <a:latin typeface="Georgia" pitchFamily="18" charset="0"/>
              </a:rPr>
              <a:t>are </a:t>
            </a:r>
            <a:r>
              <a:rPr lang="en-US" sz="4000" u="sng" dirty="0">
                <a:solidFill>
                  <a:srgbClr val="002060"/>
                </a:solidFill>
                <a:latin typeface="Georgia" pitchFamily="18" charset="0"/>
              </a:rPr>
              <a:t>Cyber </a:t>
            </a:r>
            <a:r>
              <a:rPr lang="en-US" sz="4000" u="sng" dirty="0" smtClean="0">
                <a:solidFill>
                  <a:srgbClr val="002060"/>
                </a:solidFill>
                <a:latin typeface="Georgia" pitchFamily="18" charset="0"/>
              </a:rPr>
              <a:t>Crime?</a:t>
            </a:r>
            <a:endParaRPr lang="en-US" sz="4000" b="1" u="sng" dirty="0">
              <a:solidFill>
                <a:srgbClr val="002060"/>
              </a:solidFill>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503811"/>
                                        </p:tgtEl>
                                        <p:attrNameLst>
                                          <p:attrName>style.visibility</p:attrName>
                                        </p:attrNameLst>
                                      </p:cBhvr>
                                      <p:to>
                                        <p:strVal val="visible"/>
                                      </p:to>
                                    </p:set>
                                    <p:anim calcmode="lin" valueType="num">
                                      <p:cBhvr additive="base">
                                        <p:cTn id="7" dur="300" fill="hold"/>
                                        <p:tgtEl>
                                          <p:spTgt spid="503811"/>
                                        </p:tgtEl>
                                        <p:attrNameLst>
                                          <p:attrName>ppt_x</p:attrName>
                                        </p:attrNameLst>
                                      </p:cBhvr>
                                      <p:tavLst>
                                        <p:tav tm="0">
                                          <p:val>
                                            <p:strVal val="0-#ppt_w/2"/>
                                          </p:val>
                                        </p:tav>
                                        <p:tav tm="100000">
                                          <p:val>
                                            <p:strVal val="#ppt_x"/>
                                          </p:val>
                                        </p:tav>
                                      </p:tavLst>
                                    </p:anim>
                                    <p:anim calcmode="lin" valueType="num">
                                      <p:cBhvr additive="base">
                                        <p:cTn id="8" dur="300" fill="hold"/>
                                        <p:tgtEl>
                                          <p:spTgt spid="5038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3810">
                                            <p:txEl>
                                              <p:pRg st="0" end="0"/>
                                            </p:txEl>
                                          </p:spTgt>
                                        </p:tgtEl>
                                        <p:attrNameLst>
                                          <p:attrName>style.visibility</p:attrName>
                                        </p:attrNameLst>
                                      </p:cBhvr>
                                      <p:to>
                                        <p:strVal val="visible"/>
                                      </p:to>
                                    </p:set>
                                    <p:anim calcmode="lin" valueType="num">
                                      <p:cBhvr additive="base">
                                        <p:cTn id="13" dur="500" fill="hold"/>
                                        <p:tgtEl>
                                          <p:spTgt spid="50381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38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3810">
                                            <p:txEl>
                                              <p:pRg st="1" end="1"/>
                                            </p:txEl>
                                          </p:spTgt>
                                        </p:tgtEl>
                                        <p:attrNameLst>
                                          <p:attrName>style.visibility</p:attrName>
                                        </p:attrNameLst>
                                      </p:cBhvr>
                                      <p:to>
                                        <p:strVal val="visible"/>
                                      </p:to>
                                    </p:set>
                                    <p:anim calcmode="lin" valueType="num">
                                      <p:cBhvr additive="base">
                                        <p:cTn id="19" dur="500" fill="hold"/>
                                        <p:tgtEl>
                                          <p:spTgt spid="503810">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38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03810">
                                            <p:txEl>
                                              <p:pRg st="2" end="2"/>
                                            </p:txEl>
                                          </p:spTgt>
                                        </p:tgtEl>
                                        <p:attrNameLst>
                                          <p:attrName>style.visibility</p:attrName>
                                        </p:attrNameLst>
                                      </p:cBhvr>
                                      <p:to>
                                        <p:strVal val="visible"/>
                                      </p:to>
                                    </p:set>
                                    <p:anim calcmode="lin" valueType="num">
                                      <p:cBhvr additive="base">
                                        <p:cTn id="25" dur="500" fill="hold"/>
                                        <p:tgtEl>
                                          <p:spTgt spid="503810">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038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03810">
                                            <p:txEl>
                                              <p:pRg st="3" end="3"/>
                                            </p:txEl>
                                          </p:spTgt>
                                        </p:tgtEl>
                                        <p:attrNameLst>
                                          <p:attrName>style.visibility</p:attrName>
                                        </p:attrNameLst>
                                      </p:cBhvr>
                                      <p:to>
                                        <p:strVal val="visible"/>
                                      </p:to>
                                    </p:set>
                                    <p:anim calcmode="lin" valueType="num">
                                      <p:cBhvr additive="base">
                                        <p:cTn id="31" dur="500" fill="hold"/>
                                        <p:tgtEl>
                                          <p:spTgt spid="503810">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038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03810">
                                            <p:txEl>
                                              <p:pRg st="4" end="4"/>
                                            </p:txEl>
                                          </p:spTgt>
                                        </p:tgtEl>
                                        <p:attrNameLst>
                                          <p:attrName>style.visibility</p:attrName>
                                        </p:attrNameLst>
                                      </p:cBhvr>
                                      <p:to>
                                        <p:strVal val="visible"/>
                                      </p:to>
                                    </p:set>
                                    <p:anim calcmode="lin" valueType="num">
                                      <p:cBhvr additive="base">
                                        <p:cTn id="37" dur="500" fill="hold"/>
                                        <p:tgtEl>
                                          <p:spTgt spid="503810">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038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03810">
                                            <p:txEl>
                                              <p:pRg st="5" end="5"/>
                                            </p:txEl>
                                          </p:spTgt>
                                        </p:tgtEl>
                                        <p:attrNameLst>
                                          <p:attrName>style.visibility</p:attrName>
                                        </p:attrNameLst>
                                      </p:cBhvr>
                                      <p:to>
                                        <p:strVal val="visible"/>
                                      </p:to>
                                    </p:set>
                                    <p:anim calcmode="lin" valueType="num">
                                      <p:cBhvr additive="base">
                                        <p:cTn id="43" dur="500" fill="hold"/>
                                        <p:tgtEl>
                                          <p:spTgt spid="503810">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03810">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0" grpId="0" build="p" autoUpdateAnimBg="0"/>
      <p:bldP spid="50381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a:xfrm>
            <a:off x="762000" y="228600"/>
            <a:ext cx="8162925" cy="762000"/>
          </a:xfrm>
        </p:spPr>
        <p:txBody>
          <a:bodyPr anchor="ctr"/>
          <a:lstStyle/>
          <a:p>
            <a:pPr eaLnBrk="1" hangingPunct="1"/>
            <a:r>
              <a:rPr lang="en-GB" sz="4000" b="1" u="sng" dirty="0" smtClean="0">
                <a:solidFill>
                  <a:srgbClr val="002060"/>
                </a:solidFill>
                <a:effectLst/>
                <a:latin typeface="Times New Roman" panose="02020603050405020304" pitchFamily="18" charset="0"/>
                <a:cs typeface="Times New Roman" panose="02020603050405020304" pitchFamily="18" charset="0"/>
              </a:rPr>
              <a:t>Hacker Targets</a:t>
            </a:r>
          </a:p>
        </p:txBody>
      </p:sp>
      <p:sp>
        <p:nvSpPr>
          <p:cNvPr id="14341" name="Rectangle 3"/>
          <p:cNvSpPr>
            <a:spLocks noGrp="1" noChangeArrowheads="1"/>
          </p:cNvSpPr>
          <p:nvPr>
            <p:ph type="body" sz="half" idx="4294967295"/>
          </p:nvPr>
        </p:nvSpPr>
        <p:spPr>
          <a:xfrm>
            <a:off x="762000" y="1905000"/>
            <a:ext cx="3975100" cy="4191000"/>
          </a:xfrm>
        </p:spPr>
        <p:txBody>
          <a:bodyPr/>
          <a:lstStyle/>
          <a:p>
            <a:pPr eaLnBrk="1" hangingPunct="1"/>
            <a:r>
              <a:rPr lang="en-GB" sz="2800" b="1" dirty="0" smtClean="0">
                <a:solidFill>
                  <a:srgbClr val="000000"/>
                </a:solidFill>
                <a:latin typeface="Times New Roman" panose="02020603050405020304" pitchFamily="18" charset="0"/>
                <a:cs typeface="Times New Roman" panose="02020603050405020304" pitchFamily="18" charset="0"/>
              </a:rPr>
              <a:t>Financial data</a:t>
            </a:r>
          </a:p>
          <a:p>
            <a:pPr eaLnBrk="1" hangingPunct="1"/>
            <a:endParaRPr lang="en-GB" sz="2800" b="1" dirty="0" smtClean="0">
              <a:solidFill>
                <a:srgbClr val="000000"/>
              </a:solidFill>
              <a:latin typeface="Times New Roman" panose="02020603050405020304" pitchFamily="18" charset="0"/>
              <a:cs typeface="Times New Roman" panose="02020603050405020304" pitchFamily="18" charset="0"/>
            </a:endParaRPr>
          </a:p>
          <a:p>
            <a:pPr eaLnBrk="1" hangingPunct="1"/>
            <a:r>
              <a:rPr lang="en-GB" sz="2800" b="1" dirty="0" smtClean="0">
                <a:solidFill>
                  <a:srgbClr val="000000"/>
                </a:solidFill>
                <a:latin typeface="Times New Roman" panose="02020603050405020304" pitchFamily="18" charset="0"/>
                <a:cs typeface="Times New Roman" panose="02020603050405020304" pitchFamily="18" charset="0"/>
              </a:rPr>
              <a:t>Intellectual Property</a:t>
            </a:r>
          </a:p>
          <a:p>
            <a:pPr eaLnBrk="1" hangingPunct="1"/>
            <a:r>
              <a:rPr lang="en-GB" sz="2800" b="1" dirty="0" smtClean="0">
                <a:solidFill>
                  <a:srgbClr val="000000"/>
                </a:solidFill>
                <a:latin typeface="Times New Roman" panose="02020603050405020304" pitchFamily="18" charset="0"/>
                <a:cs typeface="Times New Roman" panose="02020603050405020304" pitchFamily="18" charset="0"/>
              </a:rPr>
              <a:t>Personal data</a:t>
            </a:r>
          </a:p>
          <a:p>
            <a:pPr eaLnBrk="1" hangingPunct="1"/>
            <a:endParaRPr lang="en-GB" sz="2800" b="1" dirty="0" smtClean="0">
              <a:solidFill>
                <a:srgbClr val="000000"/>
              </a:solidFill>
              <a:latin typeface="Times New Roman" panose="02020603050405020304" pitchFamily="18" charset="0"/>
              <a:cs typeface="Times New Roman" panose="02020603050405020304" pitchFamily="18" charset="0"/>
            </a:endParaRPr>
          </a:p>
          <a:p>
            <a:pPr eaLnBrk="1" hangingPunct="1"/>
            <a:r>
              <a:rPr lang="en-GB" sz="2800" b="1" dirty="0" smtClean="0">
                <a:solidFill>
                  <a:srgbClr val="000000"/>
                </a:solidFill>
                <a:latin typeface="Times New Roman" panose="02020603050405020304" pitchFamily="18" charset="0"/>
                <a:cs typeface="Times New Roman" panose="02020603050405020304" pitchFamily="18" charset="0"/>
              </a:rPr>
              <a:t>System Access</a:t>
            </a:r>
          </a:p>
        </p:txBody>
      </p:sp>
      <p:sp>
        <p:nvSpPr>
          <p:cNvPr id="26628" name="Rectangle 4"/>
          <p:cNvSpPr>
            <a:spLocks noGrp="1" noChangeArrowheads="1"/>
          </p:cNvSpPr>
          <p:nvPr>
            <p:ph type="body" sz="half" idx="4294967295"/>
          </p:nvPr>
        </p:nvSpPr>
        <p:spPr>
          <a:xfrm>
            <a:off x="4648200" y="1981200"/>
            <a:ext cx="4298950" cy="4419600"/>
          </a:xfrm>
        </p:spPr>
        <p:txBody>
          <a:bodyPr/>
          <a:lstStyle/>
          <a:p>
            <a:pPr eaLnBrk="1" hangingPunct="1"/>
            <a:r>
              <a:rPr lang="en-GB" sz="2400" b="1" dirty="0" smtClean="0">
                <a:solidFill>
                  <a:schemeClr val="tx2"/>
                </a:solidFill>
                <a:latin typeface="Times New Roman" panose="02020603050405020304" pitchFamily="18" charset="0"/>
                <a:cs typeface="Times New Roman" panose="02020603050405020304" pitchFamily="18" charset="0"/>
              </a:rPr>
              <a:t>Theft, modification or sale, blackmail</a:t>
            </a:r>
          </a:p>
          <a:p>
            <a:pPr eaLnBrk="1" hangingPunct="1"/>
            <a:r>
              <a:rPr lang="en-GB" sz="2400" b="1" dirty="0" smtClean="0">
                <a:solidFill>
                  <a:schemeClr val="tx2"/>
                </a:solidFill>
                <a:latin typeface="Times New Roman" panose="02020603050405020304" pitchFamily="18" charset="0"/>
                <a:cs typeface="Times New Roman" panose="02020603050405020304" pitchFamily="18" charset="0"/>
              </a:rPr>
              <a:t>Theft, sale, personal gain</a:t>
            </a:r>
          </a:p>
          <a:p>
            <a:pPr eaLnBrk="1" hangingPunct="1">
              <a:buFont typeface="Wingdings" pitchFamily="2" charset="2"/>
              <a:buNone/>
            </a:pPr>
            <a:endParaRPr lang="en-GB" sz="2400" b="1" dirty="0" smtClean="0">
              <a:solidFill>
                <a:schemeClr val="tx2"/>
              </a:solidFill>
              <a:latin typeface="Times New Roman" panose="02020603050405020304" pitchFamily="18" charset="0"/>
              <a:cs typeface="Times New Roman" panose="02020603050405020304" pitchFamily="18" charset="0"/>
            </a:endParaRPr>
          </a:p>
          <a:p>
            <a:pPr eaLnBrk="1" hangingPunct="1"/>
            <a:r>
              <a:rPr lang="en-GB" sz="2400" b="1" dirty="0" smtClean="0">
                <a:solidFill>
                  <a:schemeClr val="tx2"/>
                </a:solidFill>
                <a:latin typeface="Times New Roman" panose="02020603050405020304" pitchFamily="18" charset="0"/>
                <a:cs typeface="Times New Roman" panose="02020603050405020304" pitchFamily="18" charset="0"/>
              </a:rPr>
              <a:t>Modification, sale</a:t>
            </a:r>
          </a:p>
          <a:p>
            <a:pPr eaLnBrk="1" hangingPunct="1"/>
            <a:endParaRPr lang="en-GB" sz="2400" b="1" dirty="0" smtClean="0">
              <a:solidFill>
                <a:schemeClr val="tx2"/>
              </a:solidFill>
              <a:latin typeface="Times New Roman" panose="02020603050405020304" pitchFamily="18" charset="0"/>
              <a:cs typeface="Times New Roman" panose="02020603050405020304" pitchFamily="18" charset="0"/>
            </a:endParaRPr>
          </a:p>
          <a:p>
            <a:pPr eaLnBrk="1" hangingPunct="1"/>
            <a:r>
              <a:rPr lang="en-GB" sz="2400" b="1" dirty="0" smtClean="0">
                <a:solidFill>
                  <a:schemeClr val="tx2"/>
                </a:solidFill>
                <a:latin typeface="Times New Roman" panose="02020603050405020304" pitchFamily="18" charset="0"/>
                <a:cs typeface="Times New Roman" panose="02020603050405020304" pitchFamily="18" charset="0"/>
              </a:rPr>
              <a:t>Sabotage, backdoors, exploitation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 calcmode="lin" valueType="num">
                                      <p:cBhvr additive="base">
                                        <p:cTn id="7" dur="500" fill="hold"/>
                                        <p:tgtEl>
                                          <p:spTgt spid="2662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8">
                                            <p:txEl>
                                              <p:pRg st="1" end="1"/>
                                            </p:txEl>
                                          </p:spTgt>
                                        </p:tgtEl>
                                        <p:attrNameLst>
                                          <p:attrName>style.visibility</p:attrName>
                                        </p:attrNameLst>
                                      </p:cBhvr>
                                      <p:to>
                                        <p:strVal val="visible"/>
                                      </p:to>
                                    </p:set>
                                    <p:anim calcmode="lin" valueType="num">
                                      <p:cBhvr additive="base">
                                        <p:cTn id="13" dur="500" fill="hold"/>
                                        <p:tgtEl>
                                          <p:spTgt spid="2662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8">
                                            <p:txEl>
                                              <p:pRg st="3" end="3"/>
                                            </p:txEl>
                                          </p:spTgt>
                                        </p:tgtEl>
                                        <p:attrNameLst>
                                          <p:attrName>style.visibility</p:attrName>
                                        </p:attrNameLst>
                                      </p:cBhvr>
                                      <p:to>
                                        <p:strVal val="visible"/>
                                      </p:to>
                                    </p:set>
                                    <p:anim calcmode="lin" valueType="num">
                                      <p:cBhvr additive="base">
                                        <p:cTn id="19" dur="500" fill="hold"/>
                                        <p:tgtEl>
                                          <p:spTgt spid="2662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8">
                                            <p:txEl>
                                              <p:pRg st="5" end="5"/>
                                            </p:txEl>
                                          </p:spTgt>
                                        </p:tgtEl>
                                        <p:attrNameLst>
                                          <p:attrName>style.visibility</p:attrName>
                                        </p:attrNameLst>
                                      </p:cBhvr>
                                      <p:to>
                                        <p:strVal val="visible"/>
                                      </p:to>
                                    </p:set>
                                    <p:anim calcmode="lin" valueType="num">
                                      <p:cBhvr additive="base">
                                        <p:cTn id="25" dur="500" fill="hold"/>
                                        <p:tgtEl>
                                          <p:spTgt spid="26628">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816964" y="685800"/>
            <a:ext cx="8305800" cy="1143000"/>
          </a:xfrm>
        </p:spPr>
        <p:txBody>
          <a:bodyPr/>
          <a:lstStyle/>
          <a:p>
            <a:pPr eaLnBrk="1" hangingPunct="1"/>
            <a:r>
              <a:rPr lang="en-US" sz="4800" b="1" u="sng" dirty="0" smtClean="0">
                <a:solidFill>
                  <a:srgbClr val="002060"/>
                </a:solidFill>
                <a:effectLst/>
                <a:latin typeface="Times New Roman" panose="02020603050405020304" pitchFamily="18" charset="0"/>
                <a:cs typeface="Times New Roman" panose="02020603050405020304" pitchFamily="18" charset="0"/>
              </a:rPr>
              <a:t>What the Law of Bangladesh </a:t>
            </a:r>
            <a:r>
              <a:rPr lang="bn-BD" sz="4800" b="1" u="sng" dirty="0" smtClean="0">
                <a:solidFill>
                  <a:srgbClr val="002060"/>
                </a:solidFill>
                <a:effectLst/>
                <a:latin typeface="Times New Roman" panose="02020603050405020304" pitchFamily="18" charset="0"/>
                <a:cs typeface="Times New Roman" panose="02020603050405020304" pitchFamily="18" charset="0"/>
              </a:rPr>
              <a:t> </a:t>
            </a:r>
            <a:r>
              <a:rPr lang="en-US" sz="4800" b="1" u="sng" dirty="0" smtClean="0">
                <a:solidFill>
                  <a:srgbClr val="002060"/>
                </a:solidFill>
                <a:effectLst/>
                <a:latin typeface="Times New Roman" panose="02020603050405020304" pitchFamily="18" charset="0"/>
                <a:cs typeface="Times New Roman" panose="02020603050405020304" pitchFamily="18" charset="0"/>
              </a:rPr>
              <a:t>Says?</a:t>
            </a:r>
          </a:p>
        </p:txBody>
      </p:sp>
      <p:sp>
        <p:nvSpPr>
          <p:cNvPr id="15365" name="Rectangle 3"/>
          <p:cNvSpPr>
            <a:spLocks noGrp="1" noChangeArrowheads="1"/>
          </p:cNvSpPr>
          <p:nvPr>
            <p:ph type="body" idx="1"/>
          </p:nvPr>
        </p:nvSpPr>
        <p:spPr>
          <a:xfrm>
            <a:off x="457200" y="2209800"/>
            <a:ext cx="8458200" cy="3886200"/>
          </a:xfrm>
        </p:spPr>
        <p:txBody>
          <a:bodyPr/>
          <a:lstStyle/>
          <a:p>
            <a:pPr algn="just" eaLnBrk="1" hangingPunct="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If a person intentionally causes loss or  damage to any other person or               organization by any act which destroys, deletes or alters any information residing in a computer resource or diminishes its value or   affects it by any means, would be considered to have engaged in              hacking.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sz="5400" b="1" u="sng" dirty="0" smtClean="0">
                <a:solidFill>
                  <a:srgbClr val="002060"/>
                </a:solidFill>
                <a:effectLst/>
                <a:latin typeface="Times New Roman" panose="02020603050405020304" pitchFamily="18" charset="0"/>
                <a:cs typeface="Times New Roman" panose="02020603050405020304" pitchFamily="18" charset="0"/>
              </a:rPr>
              <a:t>Information Security</a:t>
            </a:r>
            <a:endParaRPr lang="en-US" sz="54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71600"/>
            <a:ext cx="8077200" cy="4419600"/>
          </a:xfrm>
        </p:spPr>
        <p:txBody>
          <a:bodyPr/>
          <a:lstStyle/>
          <a:p>
            <a:pPr marL="342900" lvl="1" indent="-342900" algn="just">
              <a:buClr>
                <a:schemeClr val="accent1"/>
              </a:buClr>
              <a:buSzPct val="70000"/>
              <a:buFont typeface="Wingdings" pitchFamily="2" charset="2"/>
              <a:buChar char="v"/>
            </a:pPr>
            <a:r>
              <a:rPr lang="en-US" sz="3200" b="1" u="sng" dirty="0" smtClean="0">
                <a:latin typeface="Times New Roman" panose="02020603050405020304" pitchFamily="18" charset="0"/>
                <a:cs typeface="Times New Roman" panose="02020603050405020304" pitchFamily="18" charset="0"/>
              </a:rPr>
              <a:t>Security: </a:t>
            </a:r>
            <a:r>
              <a:rPr lang="en-US" sz="3200" dirty="0" smtClean="0">
                <a:latin typeface="Times New Roman" panose="02020603050405020304" pitchFamily="18" charset="0"/>
                <a:cs typeface="Times New Roman" panose="02020603050405020304" pitchFamily="18" charset="0"/>
              </a:rPr>
              <a:t>Policies, procedures and technical    measures used to prevent unauthorized access, alteration, theft, or physical damage to information systems:</a:t>
            </a:r>
          </a:p>
          <a:p>
            <a:pPr marL="342900" lvl="1" indent="-342900" algn="just">
              <a:buClr>
                <a:schemeClr val="accent1"/>
              </a:buClr>
              <a:buSzPct val="70000"/>
              <a:buFont typeface="Wingdings" pitchFamily="2" charset="2"/>
              <a:buChar char="v"/>
            </a:pPr>
            <a:endParaRPr lang="en-US" sz="3200" dirty="0" smtClean="0">
              <a:latin typeface="Times New Roman" panose="02020603050405020304" pitchFamily="18" charset="0"/>
              <a:cs typeface="Times New Roman" panose="02020603050405020304" pitchFamily="18" charset="0"/>
            </a:endParaRPr>
          </a:p>
          <a:p>
            <a:pPr lvl="1">
              <a:buFont typeface="Wingdings" pitchFamily="2" charset="2"/>
              <a:buChar char="v"/>
            </a:pPr>
            <a:r>
              <a:rPr lang="en-US" sz="3200" b="1" dirty="0" smtClean="0">
                <a:latin typeface="Times New Roman" panose="02020603050405020304" pitchFamily="18" charset="0"/>
                <a:cs typeface="Times New Roman" panose="02020603050405020304" pitchFamily="18" charset="0"/>
              </a:rPr>
              <a:t>Physical Security</a:t>
            </a:r>
          </a:p>
          <a:p>
            <a:pPr lvl="1">
              <a:buFont typeface="Wingdings" pitchFamily="2" charset="2"/>
              <a:buChar char="v"/>
            </a:pPr>
            <a:r>
              <a:rPr lang="en-US" sz="3200" b="1" dirty="0" smtClean="0">
                <a:latin typeface="Times New Roman" panose="02020603050405020304" pitchFamily="18" charset="0"/>
                <a:cs typeface="Times New Roman" panose="02020603050405020304" pitchFamily="18" charset="0"/>
              </a:rPr>
              <a:t>Network Security</a:t>
            </a:r>
          </a:p>
          <a:p>
            <a:pPr lvl="1">
              <a:buFont typeface="Wingdings" pitchFamily="2" charset="2"/>
              <a:buChar char="v"/>
            </a:pPr>
            <a:r>
              <a:rPr lang="en-US" sz="3200" b="1" dirty="0" smtClean="0">
                <a:latin typeface="Times New Roman" panose="02020603050405020304" pitchFamily="18" charset="0"/>
                <a:cs typeface="Times New Roman" panose="02020603050405020304" pitchFamily="18" charset="0"/>
              </a:rPr>
              <a:t>Data Security</a:t>
            </a:r>
            <a:endParaRPr lang="en-US" sz="32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70">
          <a:fgClr>
            <a:schemeClr val="accent5">
              <a:lumMod val="75000"/>
            </a:schemeClr>
          </a:fgClr>
          <a:bgClr>
            <a:schemeClr val="bg1"/>
          </a:bgClr>
        </a:pattFill>
        <a:effectLst/>
      </p:bgPr>
    </p:bg>
    <p:spTree>
      <p:nvGrpSpPr>
        <p:cNvPr id="1" name=""/>
        <p:cNvGrpSpPr/>
        <p:nvPr/>
      </p:nvGrpSpPr>
      <p:grpSpPr>
        <a:xfrm>
          <a:off x="0" y="0"/>
          <a:ext cx="0" cy="0"/>
          <a:chOff x="0" y="0"/>
          <a:chExt cx="0" cy="0"/>
        </a:xfrm>
      </p:grpSpPr>
      <p:sp>
        <p:nvSpPr>
          <p:cNvPr id="36867" name="Rectangle 9"/>
          <p:cNvSpPr>
            <a:spLocks noGrp="1" noChangeArrowheads="1"/>
          </p:cNvSpPr>
          <p:nvPr>
            <p:ph type="title"/>
          </p:nvPr>
        </p:nvSpPr>
        <p:spPr>
          <a:xfrm>
            <a:off x="723900" y="457200"/>
            <a:ext cx="8001000" cy="1219200"/>
          </a:xfrm>
        </p:spPr>
        <p:txBody>
          <a:bodyPr/>
          <a:lstStyle/>
          <a:p>
            <a:pPr>
              <a:defRPr/>
            </a:pPr>
            <a:r>
              <a:rPr lang="en-US" sz="5400" b="1" u="sng" dirty="0" smtClean="0">
                <a:solidFill>
                  <a:srgbClr val="002060"/>
                </a:solidFill>
                <a:latin typeface="Times New Roman" panose="02020603050405020304" pitchFamily="18" charset="0"/>
                <a:cs typeface="Times New Roman" panose="02020603050405020304" pitchFamily="18" charset="0"/>
              </a:rPr>
              <a:t>Computer Applications in the Society</a:t>
            </a:r>
          </a:p>
        </p:txBody>
      </p:sp>
      <p:sp>
        <p:nvSpPr>
          <p:cNvPr id="17413" name="Rectangle 15"/>
          <p:cNvSpPr>
            <a:spLocks noChangeArrowheads="1"/>
          </p:cNvSpPr>
          <p:nvPr/>
        </p:nvSpPr>
        <p:spPr bwMode="auto">
          <a:xfrm>
            <a:off x="457200" y="2667000"/>
            <a:ext cx="3733800" cy="5588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smtClean="0"/>
              <a:t>Education/Research</a:t>
            </a:r>
            <a:endParaRPr lang="en-US" sz="2000" dirty="0"/>
          </a:p>
        </p:txBody>
      </p:sp>
      <p:sp>
        <p:nvSpPr>
          <p:cNvPr id="17414" name="Rectangle 16"/>
          <p:cNvSpPr>
            <a:spLocks noChangeArrowheads="1"/>
          </p:cNvSpPr>
          <p:nvPr/>
        </p:nvSpPr>
        <p:spPr bwMode="auto">
          <a:xfrm>
            <a:off x="4267200" y="3200400"/>
            <a:ext cx="2895600" cy="4699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Finance</a:t>
            </a:r>
          </a:p>
        </p:txBody>
      </p:sp>
      <p:sp>
        <p:nvSpPr>
          <p:cNvPr id="17415" name="Rectangle 17"/>
          <p:cNvSpPr>
            <a:spLocks noChangeArrowheads="1"/>
          </p:cNvSpPr>
          <p:nvPr/>
        </p:nvSpPr>
        <p:spPr bwMode="auto">
          <a:xfrm>
            <a:off x="381000" y="3276600"/>
            <a:ext cx="2895600" cy="4572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Government</a:t>
            </a:r>
          </a:p>
        </p:txBody>
      </p:sp>
      <p:sp>
        <p:nvSpPr>
          <p:cNvPr id="17416" name="Rectangle 18"/>
          <p:cNvSpPr>
            <a:spLocks noChangeArrowheads="1"/>
          </p:cNvSpPr>
          <p:nvPr/>
        </p:nvSpPr>
        <p:spPr bwMode="auto">
          <a:xfrm>
            <a:off x="4724400" y="3810000"/>
            <a:ext cx="2362200" cy="4572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Healthcare</a:t>
            </a:r>
          </a:p>
        </p:txBody>
      </p:sp>
      <p:sp>
        <p:nvSpPr>
          <p:cNvPr id="17417" name="Rectangle 19"/>
          <p:cNvSpPr>
            <a:spLocks noChangeArrowheads="1"/>
          </p:cNvSpPr>
          <p:nvPr/>
        </p:nvSpPr>
        <p:spPr bwMode="auto">
          <a:xfrm>
            <a:off x="457200" y="3886200"/>
            <a:ext cx="2209800" cy="5334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Science</a:t>
            </a:r>
          </a:p>
        </p:txBody>
      </p:sp>
      <p:sp>
        <p:nvSpPr>
          <p:cNvPr id="17418" name="Rectangle 20"/>
          <p:cNvSpPr>
            <a:spLocks noChangeArrowheads="1"/>
          </p:cNvSpPr>
          <p:nvPr/>
        </p:nvSpPr>
        <p:spPr bwMode="auto">
          <a:xfrm>
            <a:off x="381000" y="4572000"/>
            <a:ext cx="2590800" cy="6096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Publishing</a:t>
            </a:r>
          </a:p>
        </p:txBody>
      </p:sp>
      <p:sp>
        <p:nvSpPr>
          <p:cNvPr id="17419" name="Rectangle 21"/>
          <p:cNvSpPr>
            <a:spLocks noChangeArrowheads="1"/>
          </p:cNvSpPr>
          <p:nvPr/>
        </p:nvSpPr>
        <p:spPr bwMode="auto">
          <a:xfrm>
            <a:off x="4724400" y="4489940"/>
            <a:ext cx="1828800" cy="5334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Travel</a:t>
            </a:r>
          </a:p>
        </p:txBody>
      </p:sp>
      <p:sp>
        <p:nvSpPr>
          <p:cNvPr id="17420" name="Rectangle 22"/>
          <p:cNvSpPr>
            <a:spLocks noChangeArrowheads="1"/>
          </p:cNvSpPr>
          <p:nvPr/>
        </p:nvSpPr>
        <p:spPr bwMode="auto">
          <a:xfrm>
            <a:off x="152400" y="5257800"/>
            <a:ext cx="2895600" cy="4572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Industry</a:t>
            </a:r>
            <a:endParaRPr lang="en-US" sz="2000" dirty="0">
              <a:solidFill>
                <a:srgbClr val="000000"/>
              </a:solidFill>
            </a:endParaRPr>
          </a:p>
        </p:txBody>
      </p:sp>
      <p:sp>
        <p:nvSpPr>
          <p:cNvPr id="17423" name="Rectangle 22"/>
          <p:cNvSpPr>
            <a:spLocks noChangeArrowheads="1"/>
          </p:cNvSpPr>
          <p:nvPr/>
        </p:nvSpPr>
        <p:spPr bwMode="auto">
          <a:xfrm>
            <a:off x="4691568" y="5277728"/>
            <a:ext cx="4114800" cy="4572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a:solidFill>
                  <a:srgbClr val="000000"/>
                </a:solidFill>
              </a:rPr>
              <a:t>Personal Communication</a:t>
            </a:r>
            <a:endParaRPr lang="en-US" sz="2000" dirty="0">
              <a:solidFill>
                <a:srgbClr val="000000"/>
              </a:solidFill>
            </a:endParaRPr>
          </a:p>
        </p:txBody>
      </p:sp>
      <p:sp>
        <p:nvSpPr>
          <p:cNvPr id="17" name="Rectangle 16"/>
          <p:cNvSpPr>
            <a:spLocks noChangeArrowheads="1"/>
          </p:cNvSpPr>
          <p:nvPr/>
        </p:nvSpPr>
        <p:spPr bwMode="auto">
          <a:xfrm>
            <a:off x="4495800" y="2667000"/>
            <a:ext cx="2895600" cy="469900"/>
          </a:xfrm>
          <a:prstGeom prst="rect">
            <a:avLst/>
          </a:prstGeom>
          <a:noFill/>
          <a:ln w="9525">
            <a:noFill/>
            <a:miter lim="800000"/>
            <a:headEnd/>
            <a:tailEnd/>
          </a:ln>
        </p:spPr>
        <p:txBody>
          <a:bodyPr/>
          <a:lstStyle/>
          <a:p>
            <a:pPr marL="857250" lvl="1" indent="-573088">
              <a:spcBef>
                <a:spcPct val="5000"/>
              </a:spcBef>
              <a:buClr>
                <a:srgbClr val="D94439"/>
              </a:buClr>
              <a:buSzPct val="75000"/>
              <a:buFont typeface="Wingdings" pitchFamily="2" charset="2"/>
              <a:buChar char="Ø"/>
            </a:pPr>
            <a:r>
              <a:rPr lang="en-US" sz="2200" dirty="0" smtClean="0">
                <a:solidFill>
                  <a:srgbClr val="000000"/>
                </a:solidFill>
              </a:rPr>
              <a:t>Enterprise</a:t>
            </a:r>
            <a:endParaRPr lang="en-US" sz="2200" dirty="0">
              <a:solidFill>
                <a:srgbClr val="00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u="sng" dirty="0" smtClean="0">
                <a:solidFill>
                  <a:srgbClr val="002060"/>
                </a:solidFill>
                <a:effectLst/>
                <a:latin typeface="Times New Roman" panose="02020603050405020304" pitchFamily="18" charset="0"/>
                <a:cs typeface="Times New Roman" panose="02020603050405020304" pitchFamily="18" charset="0"/>
              </a:rPr>
              <a:t>What Is Network Security?</a:t>
            </a:r>
            <a:r>
              <a:rPr lang="en-US" sz="4800" b="1" u="sng" dirty="0" smtClean="0">
                <a:solidFill>
                  <a:srgbClr val="002060"/>
                </a:solidFill>
                <a:latin typeface="Times New Roman" panose="02020603050405020304" pitchFamily="18" charset="0"/>
                <a:cs typeface="Times New Roman" panose="02020603050405020304" pitchFamily="18" charset="0"/>
              </a:rPr>
              <a:t/>
            </a:r>
            <a:br>
              <a:rPr lang="en-US" sz="4800" b="1" u="sng" dirty="0" smtClean="0">
                <a:solidFill>
                  <a:srgbClr val="002060"/>
                </a:solidFill>
                <a:latin typeface="Times New Roman" panose="02020603050405020304" pitchFamily="18" charset="0"/>
                <a:cs typeface="Times New Roman" panose="02020603050405020304" pitchFamily="18" charset="0"/>
              </a:rPr>
            </a:br>
            <a:endParaRPr lang="en-US" sz="48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981200"/>
            <a:ext cx="8229600" cy="4114800"/>
          </a:xfrm>
        </p:spPr>
        <p:txBody>
          <a:bodyPr/>
          <a:lstStyle/>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"Network security" refers to any activity designed to protect the usability and integrity of your network and data. It includes both hardware and software technologies. Effective network security manages access to the network. It targets a variety of threats and stops them from entering or spreading on your network.</a:t>
            </a: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772400" cy="1143000"/>
          </a:xfrm>
        </p:spPr>
        <p:txBody>
          <a:bodyPr/>
          <a:lstStyle/>
          <a:p>
            <a:r>
              <a:rPr lang="en-US" sz="4800" b="1" u="sng" dirty="0" smtClean="0">
                <a:solidFill>
                  <a:srgbClr val="002060"/>
                </a:solidFill>
                <a:effectLst/>
                <a:latin typeface="Times New Roman" panose="02020603050405020304" pitchFamily="18" charset="0"/>
                <a:cs typeface="Times New Roman" panose="02020603050405020304" pitchFamily="18" charset="0"/>
              </a:rPr>
              <a:t>Types of network security</a:t>
            </a:r>
            <a:r>
              <a:rPr lang="en-US" sz="4800" b="1" u="sng" dirty="0" smtClean="0">
                <a:solidFill>
                  <a:srgbClr val="002060"/>
                </a:solidFill>
                <a:latin typeface="Times New Roman" panose="02020603050405020304" pitchFamily="18" charset="0"/>
                <a:cs typeface="Times New Roman" panose="02020603050405020304" pitchFamily="18" charset="0"/>
              </a:rPr>
              <a:t/>
            </a:r>
            <a:br>
              <a:rPr lang="en-US" sz="4800" b="1" u="sng" dirty="0" smtClean="0">
                <a:solidFill>
                  <a:srgbClr val="002060"/>
                </a:solidFill>
                <a:latin typeface="Times New Roman" panose="02020603050405020304" pitchFamily="18" charset="0"/>
                <a:cs typeface="Times New Roman" panose="02020603050405020304" pitchFamily="18" charset="0"/>
              </a:rPr>
            </a:br>
            <a:endParaRPr lang="en-US" sz="48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1600200"/>
            <a:ext cx="8077200" cy="4495800"/>
          </a:xfrm>
        </p:spPr>
        <p:txBody>
          <a:bodyPr/>
          <a:lstStyle/>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Access control</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Antivirus and antimalware software</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Application security</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Data loss prevention</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Email security</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Mobile device security</a:t>
            </a:r>
          </a:p>
          <a:p>
            <a:pPr>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Security information and event management</a:t>
            </a:r>
          </a:p>
          <a:p>
            <a:pPr marL="0" indent="0">
              <a:buNone/>
            </a:pPr>
            <a:r>
              <a:rPr lang="en-US" sz="2800" b="1" dirty="0" smtClean="0">
                <a:latin typeface="Times New Roman" panose="02020603050405020304" pitchFamily="18" charset="0"/>
                <a:cs typeface="Times New Roman" panose="02020603050405020304" pitchFamily="18" charset="0"/>
              </a:rPr>
              <a:t/>
            </a:r>
            <a:br>
              <a:rPr lang="en-US" sz="2800" b="1" dirty="0" smtClean="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u="sng" dirty="0" smtClean="0">
                <a:solidFill>
                  <a:srgbClr val="002060"/>
                </a:solidFill>
                <a:effectLst/>
                <a:latin typeface="Georgia" pitchFamily="18" charset="0"/>
              </a:rPr>
              <a:t>What is data security?</a:t>
            </a:r>
            <a:r>
              <a:rPr lang="en-US" u="sng" dirty="0" smtClean="0">
                <a:solidFill>
                  <a:srgbClr val="002060"/>
                </a:solidFill>
              </a:rPr>
              <a:t/>
            </a:r>
            <a:br>
              <a:rPr lang="en-US" u="sng" dirty="0" smtClean="0">
                <a:solidFill>
                  <a:srgbClr val="002060"/>
                </a:solidFill>
              </a:rPr>
            </a:br>
            <a:endParaRPr lang="en-US" u="sng" dirty="0">
              <a:solidFill>
                <a:srgbClr val="002060"/>
              </a:solidFill>
            </a:endParaRPr>
          </a:p>
        </p:txBody>
      </p:sp>
      <p:sp>
        <p:nvSpPr>
          <p:cNvPr id="3" name="Content Placeholder 2"/>
          <p:cNvSpPr>
            <a:spLocks noGrp="1"/>
          </p:cNvSpPr>
          <p:nvPr>
            <p:ph idx="1"/>
          </p:nvPr>
        </p:nvSpPr>
        <p:spPr>
          <a:xfrm>
            <a:off x="457200" y="1981200"/>
            <a:ext cx="8458200" cy="4114800"/>
          </a:xfrm>
        </p:spPr>
        <p:txBody>
          <a:bodyPr/>
          <a:lstStyle/>
          <a:p>
            <a:pPr>
              <a:lnSpc>
                <a:spcPct val="150000"/>
              </a:lnSpc>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Data security concerns the protection of  data from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accidental or intentional but unauthorized modification, destruction or disclosure through the use of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physical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security, administrative     controls, logical controls,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other safeguards to limit accessibility.</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990600"/>
          </a:xfrm>
        </p:spPr>
        <p:txBody>
          <a:bodyPr/>
          <a:lstStyle/>
          <a:p>
            <a:r>
              <a:rPr lang="en-US" sz="3600" b="1" u="sng" dirty="0" smtClean="0">
                <a:solidFill>
                  <a:srgbClr val="002060"/>
                </a:solidFill>
                <a:effectLst/>
                <a:latin typeface="Times New Roman" panose="02020603050405020304" pitchFamily="18" charset="0"/>
                <a:cs typeface="Times New Roman" panose="02020603050405020304" pitchFamily="18" charset="0"/>
              </a:rPr>
              <a:t>Technologies and Tools for            </a:t>
            </a:r>
            <a:r>
              <a:rPr lang="bn-BD" sz="3600" b="1" u="sng" dirty="0" smtClean="0">
                <a:solidFill>
                  <a:srgbClr val="002060"/>
                </a:solidFill>
                <a:effectLst/>
                <a:latin typeface="Times New Roman" panose="02020603050405020304" pitchFamily="18" charset="0"/>
                <a:cs typeface="Times New Roman" panose="02020603050405020304" pitchFamily="18" charset="0"/>
              </a:rPr>
              <a:t> </a:t>
            </a:r>
            <a:r>
              <a:rPr lang="en-US" sz="3600" b="1" u="sng" dirty="0" smtClean="0">
                <a:solidFill>
                  <a:srgbClr val="002060"/>
                </a:solidFill>
                <a:effectLst/>
                <a:latin typeface="Times New Roman" panose="02020603050405020304" pitchFamily="18" charset="0"/>
                <a:cs typeface="Times New Roman" panose="02020603050405020304" pitchFamily="18" charset="0"/>
              </a:rPr>
              <a:t>     Protecting Information Resources</a:t>
            </a:r>
            <a:r>
              <a:rPr lang="en-US" u="sng" dirty="0" smtClean="0">
                <a:solidFill>
                  <a:srgbClr val="002060"/>
                </a:solidFill>
                <a:latin typeface="Times New Roman" panose="02020603050405020304" pitchFamily="18" charset="0"/>
                <a:cs typeface="Times New Roman" panose="02020603050405020304" pitchFamily="18" charset="0"/>
              </a:rPr>
              <a:t/>
            </a:r>
            <a:br>
              <a:rPr lang="en-US" u="sng" dirty="0" smtClean="0">
                <a:solidFill>
                  <a:srgbClr val="002060"/>
                </a:solidFill>
                <a:latin typeface="Times New Roman" panose="02020603050405020304" pitchFamily="18" charset="0"/>
                <a:cs typeface="Times New Roman" panose="02020603050405020304" pitchFamily="18" charset="0"/>
              </a:rPr>
            </a:br>
            <a:endParaRPr lang="en-US"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676400"/>
            <a:ext cx="7772400" cy="4724400"/>
          </a:xfrm>
        </p:spPr>
        <p:txBody>
          <a:bodyPr/>
          <a:lstStyle/>
          <a:p>
            <a:r>
              <a:rPr lang="en-US" sz="3600" b="1" dirty="0" smtClean="0">
                <a:solidFill>
                  <a:srgbClr val="7030A0"/>
                </a:solidFill>
                <a:latin typeface="Times New Roman" panose="02020603050405020304" pitchFamily="18" charset="0"/>
                <a:cs typeface="Times New Roman" panose="02020603050405020304" pitchFamily="18" charset="0"/>
              </a:rPr>
              <a:t>Firewall: </a:t>
            </a:r>
          </a:p>
          <a:p>
            <a:pPr lvl="1"/>
            <a:r>
              <a:rPr lang="en-US" sz="3200" dirty="0" smtClean="0">
                <a:latin typeface="Times New Roman" panose="02020603050405020304" pitchFamily="18" charset="0"/>
                <a:cs typeface="Times New Roman" panose="02020603050405020304" pitchFamily="18" charset="0"/>
              </a:rPr>
              <a:t>Combination of hardware and software </a:t>
            </a:r>
            <a:r>
              <a:rPr lang="bn-BD"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that prevents unauthorized users from </a:t>
            </a:r>
            <a:r>
              <a:rPr lang="bn-BD"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accessing private networks</a:t>
            </a:r>
          </a:p>
          <a:p>
            <a:pPr lvl="1"/>
            <a:r>
              <a:rPr lang="en-US" sz="3200" dirty="0" smtClean="0">
                <a:latin typeface="Times New Roman" panose="02020603050405020304" pitchFamily="18" charset="0"/>
                <a:cs typeface="Times New Roman" panose="02020603050405020304" pitchFamily="18" charset="0"/>
              </a:rPr>
              <a:t>Technologies include:</a:t>
            </a:r>
          </a:p>
          <a:p>
            <a:pPr lvl="2"/>
            <a:r>
              <a:rPr lang="en-US" sz="3200" dirty="0" smtClean="0">
                <a:latin typeface="Times New Roman" panose="02020603050405020304" pitchFamily="18" charset="0"/>
                <a:cs typeface="Times New Roman" panose="02020603050405020304" pitchFamily="18" charset="0"/>
              </a:rPr>
              <a:t>Static packet filtering</a:t>
            </a:r>
          </a:p>
          <a:p>
            <a:pPr lvl="2"/>
            <a:r>
              <a:rPr lang="en-US" sz="3200" dirty="0" smtClean="0">
                <a:latin typeface="Times New Roman" panose="02020603050405020304" pitchFamily="18" charset="0"/>
                <a:cs typeface="Times New Roman" panose="02020603050405020304" pitchFamily="18" charset="0"/>
              </a:rPr>
              <a:t>Network address translation (NAT)</a:t>
            </a:r>
          </a:p>
          <a:p>
            <a:pPr lvl="2"/>
            <a:r>
              <a:rPr lang="en-US" sz="3200" dirty="0" smtClean="0">
                <a:latin typeface="Times New Roman" panose="02020603050405020304" pitchFamily="18" charset="0"/>
                <a:cs typeface="Times New Roman" panose="02020603050405020304" pitchFamily="18" charset="0"/>
              </a:rPr>
              <a:t>Application proxy filtering</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686800" cy="1181725"/>
          </a:xfrm>
        </p:spPr>
        <p:txBody>
          <a:bodyPr/>
          <a:lstStyle/>
          <a:p>
            <a:r>
              <a:rPr lang="en-US" sz="4000" b="1" u="sng" dirty="0" smtClean="0">
                <a:solidFill>
                  <a:srgbClr val="002060"/>
                </a:solidFill>
                <a:effectLst/>
                <a:latin typeface="Times New Roman" panose="02020603050405020304" pitchFamily="18" charset="0"/>
                <a:cs typeface="Times New Roman" panose="02020603050405020304" pitchFamily="18" charset="0"/>
              </a:rPr>
              <a:t>Technologies and Tools for</a:t>
            </a:r>
            <a:r>
              <a:rPr lang="bn-BD" sz="4000" b="1" u="sng" dirty="0" smtClean="0">
                <a:solidFill>
                  <a:srgbClr val="002060"/>
                </a:solidFill>
                <a:effectLst/>
                <a:latin typeface="Times New Roman" panose="02020603050405020304" pitchFamily="18" charset="0"/>
                <a:cs typeface="Times New Roman" panose="02020603050405020304" pitchFamily="18" charset="0"/>
              </a:rPr>
              <a:t> </a:t>
            </a:r>
            <a:r>
              <a:rPr lang="en-US" sz="4000" b="1" u="sng" dirty="0" smtClean="0">
                <a:solidFill>
                  <a:srgbClr val="002060"/>
                </a:solidFill>
                <a:effectLst/>
                <a:latin typeface="Times New Roman" panose="02020603050405020304" pitchFamily="18" charset="0"/>
                <a:cs typeface="Times New Roman" panose="02020603050405020304" pitchFamily="18" charset="0"/>
              </a:rPr>
              <a:t>                  Protecting Information Resources</a:t>
            </a:r>
            <a:r>
              <a:rPr lang="en-US" sz="4000" u="sng" dirty="0" smtClean="0">
                <a:solidFill>
                  <a:srgbClr val="002060"/>
                </a:solidFill>
                <a:latin typeface="Times New Roman" panose="02020603050405020304" pitchFamily="18" charset="0"/>
                <a:cs typeface="Times New Roman" panose="02020603050405020304" pitchFamily="18" charset="0"/>
              </a:rPr>
              <a:t/>
            </a:r>
            <a:br>
              <a:rPr lang="en-US" sz="4000" u="sng" dirty="0" smtClean="0">
                <a:solidFill>
                  <a:srgbClr val="002060"/>
                </a:solidFill>
                <a:latin typeface="Times New Roman" panose="02020603050405020304" pitchFamily="18" charset="0"/>
                <a:cs typeface="Times New Roman" panose="02020603050405020304" pitchFamily="18" charset="0"/>
              </a:rPr>
            </a:br>
            <a:endParaRPr lang="en-US" sz="4000"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905000"/>
            <a:ext cx="7772400" cy="4419600"/>
          </a:xfrm>
        </p:spPr>
        <p:txBody>
          <a:bodyPr/>
          <a:lstStyle/>
          <a:p>
            <a:r>
              <a:rPr lang="en-US" sz="2800" dirty="0" smtClean="0">
                <a:solidFill>
                  <a:srgbClr val="7030A0"/>
                </a:solidFill>
                <a:latin typeface="Times New Roman" panose="02020603050405020304" pitchFamily="18" charset="0"/>
                <a:cs typeface="Times New Roman" panose="02020603050405020304" pitchFamily="18" charset="0"/>
              </a:rPr>
              <a:t>Intrusion detection systems:</a:t>
            </a:r>
          </a:p>
          <a:p>
            <a:pPr lvl="1"/>
            <a:r>
              <a:rPr lang="en-US" sz="2400" dirty="0" smtClean="0">
                <a:latin typeface="Times New Roman" panose="02020603050405020304" pitchFamily="18" charset="0"/>
                <a:cs typeface="Times New Roman" panose="02020603050405020304" pitchFamily="18" charset="0"/>
              </a:rPr>
              <a:t>Monitor hot spots on corporate networks to detect and deter intruders</a:t>
            </a:r>
          </a:p>
          <a:p>
            <a:pPr lvl="1"/>
            <a:r>
              <a:rPr lang="en-US" sz="2400" dirty="0" smtClean="0">
                <a:latin typeface="Times New Roman" panose="02020603050405020304" pitchFamily="18" charset="0"/>
                <a:cs typeface="Times New Roman" panose="02020603050405020304" pitchFamily="18" charset="0"/>
              </a:rPr>
              <a:t>Examines events as they are happening to discover attacks in progress</a:t>
            </a:r>
          </a:p>
          <a:p>
            <a:r>
              <a:rPr lang="en-US" sz="2800" dirty="0" smtClean="0">
                <a:solidFill>
                  <a:srgbClr val="7030A0"/>
                </a:solidFill>
                <a:latin typeface="Times New Roman" panose="02020603050405020304" pitchFamily="18" charset="0"/>
                <a:cs typeface="Times New Roman" panose="02020603050405020304" pitchFamily="18" charset="0"/>
              </a:rPr>
              <a:t>Antivirus and antispyware software:</a:t>
            </a:r>
          </a:p>
          <a:p>
            <a:pPr lvl="1"/>
            <a:r>
              <a:rPr lang="en-US" sz="2400" dirty="0" smtClean="0">
                <a:latin typeface="Times New Roman" panose="02020603050405020304" pitchFamily="18" charset="0"/>
                <a:cs typeface="Times New Roman" panose="02020603050405020304" pitchFamily="18" charset="0"/>
              </a:rPr>
              <a:t>Checks computers for presence of malware and can often eliminate it as well</a:t>
            </a:r>
          </a:p>
          <a:p>
            <a:pPr lvl="1"/>
            <a:r>
              <a:rPr lang="en-US" sz="2400" dirty="0" smtClean="0">
                <a:latin typeface="Times New Roman" panose="02020603050405020304" pitchFamily="18" charset="0"/>
                <a:cs typeface="Times New Roman" panose="02020603050405020304" pitchFamily="18" charset="0"/>
              </a:rPr>
              <a:t>Require continual updating</a:t>
            </a:r>
          </a:p>
          <a:p>
            <a:r>
              <a:rPr lang="en-US" sz="2800" dirty="0" smtClean="0">
                <a:solidFill>
                  <a:srgbClr val="7030A0"/>
                </a:solidFill>
                <a:latin typeface="Times New Roman" panose="02020603050405020304" pitchFamily="18" charset="0"/>
                <a:cs typeface="Times New Roman" panose="02020603050405020304" pitchFamily="18" charset="0"/>
              </a:rPr>
              <a:t>Unified threat management (UTM) systems</a:t>
            </a:r>
          </a:p>
          <a:p>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8077200" cy="1143000"/>
          </a:xfrm>
        </p:spPr>
        <p:txBody>
          <a:bodyPr/>
          <a:lstStyle/>
          <a:p>
            <a:r>
              <a:rPr lang="en-US" sz="3600" b="1" u="sng" dirty="0" smtClean="0">
                <a:solidFill>
                  <a:srgbClr val="002060"/>
                </a:solidFill>
                <a:effectLst/>
                <a:latin typeface="Cambria" pitchFamily="-111" charset="0"/>
              </a:rPr>
              <a:t>Technologies and Tools for                    Protecting Information Resources</a:t>
            </a:r>
            <a:endParaRPr lang="en-US" sz="3600" b="1" u="sng" dirty="0">
              <a:solidFill>
                <a:srgbClr val="002060"/>
              </a:solidFill>
              <a:effectLst/>
            </a:endParaRPr>
          </a:p>
        </p:txBody>
      </p:sp>
      <p:sp>
        <p:nvSpPr>
          <p:cNvPr id="3" name="Content Placeholder 2"/>
          <p:cNvSpPr>
            <a:spLocks noGrp="1"/>
          </p:cNvSpPr>
          <p:nvPr>
            <p:ph idx="1"/>
          </p:nvPr>
        </p:nvSpPr>
        <p:spPr/>
        <p:txBody>
          <a:bodyPr/>
          <a:lstStyle/>
          <a:p>
            <a:r>
              <a:rPr lang="en-US" dirty="0" smtClean="0">
                <a:solidFill>
                  <a:srgbClr val="7030A0"/>
                </a:solidFill>
                <a:latin typeface="Times New Roman" panose="02020603050405020304" pitchFamily="18" charset="0"/>
                <a:cs typeface="Times New Roman" panose="02020603050405020304" pitchFamily="18" charset="0"/>
              </a:rPr>
              <a:t>Securing wireless networks</a:t>
            </a:r>
          </a:p>
          <a:p>
            <a:pPr marL="1041400" lvl="2" indent="0">
              <a:buNone/>
            </a:pP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Continually changing keys</a:t>
            </a:r>
          </a:p>
          <a:p>
            <a:pPr marL="1041400" lvl="2" indent="0">
              <a:buNone/>
            </a:pP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Encrypted authentication system with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central server</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2133600"/>
          </a:xfrm>
        </p:spPr>
        <p:txBody>
          <a:bodyPr/>
          <a:lstStyle/>
          <a:p>
            <a:r>
              <a:rPr lang="en-US" sz="3600" b="1" dirty="0" smtClean="0">
                <a:solidFill>
                  <a:srgbClr val="7030A0"/>
                </a:solidFill>
                <a:latin typeface="Times New Roman" panose="02020603050405020304" pitchFamily="18" charset="0"/>
                <a:cs typeface="Times New Roman" panose="02020603050405020304" pitchFamily="18" charset="0"/>
              </a:rPr>
              <a:t>Encryption: </a:t>
            </a:r>
          </a:p>
          <a:p>
            <a:pPr lvl="1"/>
            <a:r>
              <a:rPr lang="en-US" sz="3200" dirty="0" smtClean="0">
                <a:latin typeface="Times New Roman" panose="02020603050405020304" pitchFamily="18" charset="0"/>
                <a:cs typeface="Times New Roman" panose="02020603050405020304" pitchFamily="18" charset="0"/>
              </a:rPr>
              <a:t>Transforming text or data into cipher text that cannot be read by unintended recipients</a:t>
            </a:r>
          </a:p>
          <a:p>
            <a:pPr>
              <a:buNone/>
            </a:pPr>
            <a:endParaRPr lang="en-US" dirty="0">
              <a:latin typeface="Times New Roman" panose="02020603050405020304" pitchFamily="18" charset="0"/>
              <a:cs typeface="Times New Roman" panose="02020603050405020304" pitchFamily="18" charset="0"/>
            </a:endParaRPr>
          </a:p>
        </p:txBody>
      </p:sp>
      <p:pic>
        <p:nvPicPr>
          <p:cNvPr id="7" name="Picture Placeholder 10" descr="Fig-8-01.png"/>
          <p:cNvPicPr>
            <a:picLocks noChangeAspect="1"/>
          </p:cNvPicPr>
          <p:nvPr/>
        </p:nvPicPr>
        <p:blipFill>
          <a:blip r:embed="rId2"/>
          <a:stretch>
            <a:fillRect/>
          </a:stretch>
        </p:blipFill>
        <p:spPr>
          <a:xfrm>
            <a:off x="685800" y="4724400"/>
            <a:ext cx="8382000" cy="1722438"/>
          </a:xfrm>
          <a:prstGeom prst="rect">
            <a:avLst/>
          </a:prstGeom>
        </p:spPr>
      </p:pic>
      <p:sp>
        <p:nvSpPr>
          <p:cNvPr id="8" name="Title 1"/>
          <p:cNvSpPr>
            <a:spLocks noGrp="1"/>
          </p:cNvSpPr>
          <p:nvPr>
            <p:ph type="title"/>
          </p:nvPr>
        </p:nvSpPr>
        <p:spPr>
          <a:xfrm>
            <a:off x="990600" y="533400"/>
            <a:ext cx="7772400" cy="1143000"/>
          </a:xfrm>
        </p:spPr>
        <p:txBody>
          <a:bodyPr/>
          <a:lstStyle/>
          <a:p>
            <a:r>
              <a:rPr lang="en-US" sz="3600" b="1" u="sng" dirty="0" smtClean="0">
                <a:solidFill>
                  <a:srgbClr val="002060"/>
                </a:solidFill>
                <a:effectLst/>
                <a:latin typeface="Times New Roman" panose="02020603050405020304" pitchFamily="18" charset="0"/>
                <a:cs typeface="Times New Roman" panose="02020603050405020304" pitchFamily="18" charset="0"/>
              </a:rPr>
              <a:t>Technologies and Tools for Protecting Information Resources</a:t>
            </a:r>
            <a:endParaRPr lang="en-US" sz="3600" b="1" u="sng" dirty="0">
              <a:solidFill>
                <a:srgbClr val="002060"/>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143000"/>
          </a:xfrm>
        </p:spPr>
        <p:txBody>
          <a:bodyPr/>
          <a:lstStyle/>
          <a:p>
            <a:r>
              <a:rPr lang="en-US" sz="4000" b="1" u="sng" dirty="0" smtClean="0">
                <a:effectLst/>
                <a:latin typeface="Times New Roman" panose="02020603050405020304" pitchFamily="18" charset="0"/>
                <a:cs typeface="Times New Roman" panose="02020603050405020304" pitchFamily="18" charset="0"/>
              </a:rPr>
              <a:t>Technologies and Tools for Protecting Information Resources</a:t>
            </a:r>
            <a:endParaRPr lang="en-US" sz="4000" b="1" u="sng"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905000"/>
            <a:ext cx="7772400" cy="4114800"/>
          </a:xfrm>
        </p:spPr>
        <p:txBody>
          <a:bodyPr/>
          <a:lstStyle/>
          <a:p>
            <a:r>
              <a:rPr lang="en-US" b="1" dirty="0" smtClean="0">
                <a:solidFill>
                  <a:srgbClr val="7030A0"/>
                </a:solidFill>
                <a:latin typeface="Times New Roman" panose="02020603050405020304" pitchFamily="18" charset="0"/>
                <a:cs typeface="Times New Roman" panose="02020603050405020304" pitchFamily="18" charset="0"/>
              </a:rPr>
              <a:t>Digital certificate: </a:t>
            </a:r>
          </a:p>
          <a:p>
            <a:pPr lvl="1" algn="just">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Data file used to establish the identity of users and </a:t>
            </a:r>
            <a:r>
              <a:rPr lang="bn-B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electronic assets for protection of online transactions</a:t>
            </a:r>
          </a:p>
          <a:p>
            <a:pPr lvl="1" algn="just">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Uses a trusted third party, certification authority (CA), to validate a user’s identity</a:t>
            </a:r>
          </a:p>
          <a:p>
            <a:pPr lvl="1" algn="just">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CA verifies user’s identity, stores information in CA </a:t>
            </a:r>
            <a:r>
              <a:rPr lang="bn-B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server, which generates encrypted digital certificate </a:t>
            </a:r>
            <a:r>
              <a:rPr lang="bn-BD"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containing owner ID information and copy of owner’s public key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534400" cy="1143000"/>
          </a:xfrm>
        </p:spPr>
        <p:txBody>
          <a:bodyPr/>
          <a:lstStyle/>
          <a:p>
            <a:r>
              <a:rPr lang="en-US" sz="4000" b="1" u="sng" dirty="0" smtClean="0">
                <a:solidFill>
                  <a:srgbClr val="002060"/>
                </a:solidFill>
                <a:effectLst/>
                <a:latin typeface="Times New Roman" panose="02020603050405020304" pitchFamily="18" charset="0"/>
                <a:cs typeface="Times New Roman" panose="02020603050405020304" pitchFamily="18" charset="0"/>
              </a:rPr>
              <a:t>Safe and Ethical Uses of Computers</a:t>
            </a:r>
            <a:endParaRPr lang="en-US" sz="40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600200"/>
            <a:ext cx="8153400" cy="4495800"/>
          </a:xfrm>
        </p:spPr>
        <p:txBody>
          <a:bodyPr/>
          <a:lstStyle/>
          <a:p>
            <a:pPr>
              <a:buFont typeface="Wingdings" panose="05000000000000000000" pitchFamily="2" charset="2"/>
              <a:buChar char="q"/>
            </a:pPr>
            <a:r>
              <a:rPr lang="en-US" b="1" dirty="0" smtClean="0">
                <a:solidFill>
                  <a:srgbClr val="0D0D0D"/>
                </a:solidFill>
                <a:latin typeface="Times New Roman" panose="02020603050405020304" pitchFamily="18" charset="0"/>
                <a:cs typeface="Times New Roman" panose="02020603050405020304" pitchFamily="18" charset="0"/>
              </a:rPr>
              <a:t>Ethics </a:t>
            </a:r>
          </a:p>
          <a:p>
            <a:pPr lvl="1"/>
            <a:r>
              <a:rPr lang="en-US" dirty="0" smtClean="0">
                <a:latin typeface="Times New Roman" panose="02020603050405020304" pitchFamily="18" charset="0"/>
                <a:cs typeface="Times New Roman" panose="02020603050405020304" pitchFamily="18" charset="0"/>
              </a:rPr>
              <a:t>Principles of right and wrong that individuals, acting as free moral agents, use to make choices to guide their behaviors</a:t>
            </a:r>
          </a:p>
          <a:p>
            <a:pPr>
              <a:buFont typeface="Wingdings" panose="05000000000000000000" pitchFamily="2" charset="2"/>
              <a:buChar char="q"/>
            </a:pPr>
            <a:r>
              <a:rPr lang="en-US" b="1" dirty="0" smtClean="0">
                <a:solidFill>
                  <a:srgbClr val="0D0D0D"/>
                </a:solidFill>
                <a:latin typeface="Times New Roman" panose="02020603050405020304" pitchFamily="18" charset="0"/>
                <a:cs typeface="Times New Roman" panose="02020603050405020304" pitchFamily="18" charset="0"/>
              </a:rPr>
              <a:t>Professional codes of conduct</a:t>
            </a:r>
          </a:p>
          <a:p>
            <a:pPr lvl="1"/>
            <a:r>
              <a:rPr lang="en-US" dirty="0" smtClean="0">
                <a:latin typeface="Times New Roman" panose="02020603050405020304" pitchFamily="18" charset="0"/>
                <a:cs typeface="Times New Roman" panose="02020603050405020304" pitchFamily="18" charset="0"/>
              </a:rPr>
              <a:t>Promulgated by associations of professionals</a:t>
            </a:r>
          </a:p>
          <a:p>
            <a:pPr lvl="2"/>
            <a:r>
              <a:rPr lang="en-US" dirty="0" smtClean="0">
                <a:latin typeface="Times New Roman" panose="02020603050405020304" pitchFamily="18" charset="0"/>
                <a:cs typeface="Times New Roman" panose="02020603050405020304" pitchFamily="18" charset="0"/>
              </a:rPr>
              <a:t>E.g. AMA, ABA, AITP, ACM</a:t>
            </a:r>
          </a:p>
          <a:p>
            <a:pPr lvl="1"/>
            <a:r>
              <a:rPr lang="en-US" dirty="0" smtClean="0">
                <a:latin typeface="Times New Roman" panose="02020603050405020304" pitchFamily="18" charset="0"/>
                <a:cs typeface="Times New Roman" panose="02020603050405020304" pitchFamily="18" charset="0"/>
              </a:rPr>
              <a:t>Promises by professions to regulate themselves in the general interest of society</a:t>
            </a:r>
          </a:p>
          <a:p>
            <a:pPr lvl="1"/>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908"/>
            <a:ext cx="8001000" cy="1524000"/>
          </a:xfrm>
        </p:spPr>
        <p:txBody>
          <a:bodyPr/>
          <a:lstStyle/>
          <a:p>
            <a:r>
              <a:rPr lang="en-US" sz="4000" b="1" u="sng" dirty="0" smtClean="0">
                <a:solidFill>
                  <a:srgbClr val="002060"/>
                </a:solidFill>
                <a:effectLst/>
                <a:latin typeface="Times New Roman" panose="02020603050405020304" pitchFamily="18" charset="0"/>
                <a:cs typeface="Times New Roman" panose="02020603050405020304" pitchFamily="18" charset="0"/>
              </a:rPr>
              <a:t>Property Rights: </a:t>
            </a:r>
            <a:r>
              <a:rPr lang="bn-BD" sz="4000" b="1" u="sng" dirty="0" smtClean="0">
                <a:solidFill>
                  <a:srgbClr val="002060"/>
                </a:solidFill>
                <a:effectLst/>
                <a:latin typeface="Times New Roman" panose="02020603050405020304" pitchFamily="18" charset="0"/>
                <a:cs typeface="Times New Roman" panose="02020603050405020304" pitchFamily="18" charset="0"/>
              </a:rPr>
              <a:t/>
            </a:r>
            <a:br>
              <a:rPr lang="bn-BD" sz="4000" b="1" u="sng" dirty="0" smtClean="0">
                <a:solidFill>
                  <a:srgbClr val="002060"/>
                </a:solidFill>
                <a:effectLst/>
                <a:latin typeface="Times New Roman" panose="02020603050405020304" pitchFamily="18" charset="0"/>
                <a:cs typeface="Times New Roman" panose="02020603050405020304" pitchFamily="18" charset="0"/>
              </a:rPr>
            </a:br>
            <a:r>
              <a:rPr lang="en-US" sz="4000" b="1" u="sng" dirty="0" smtClean="0">
                <a:solidFill>
                  <a:srgbClr val="002060"/>
                </a:solidFill>
                <a:effectLst/>
                <a:latin typeface="Times New Roman" panose="02020603050405020304" pitchFamily="18" charset="0"/>
                <a:cs typeface="Times New Roman" panose="02020603050405020304" pitchFamily="18" charset="0"/>
              </a:rPr>
              <a:t>Intellectual Property</a:t>
            </a:r>
            <a:r>
              <a:rPr lang="en-US" b="1" u="sng" dirty="0" smtClean="0">
                <a:solidFill>
                  <a:srgbClr val="002060"/>
                </a:solidFill>
                <a:effectLst/>
                <a:latin typeface="Times New Roman" panose="02020603050405020304" pitchFamily="18" charset="0"/>
                <a:cs typeface="Times New Roman" panose="02020603050405020304" pitchFamily="18" charset="0"/>
              </a:rPr>
              <a:t/>
            </a:r>
            <a:br>
              <a:rPr lang="en-US" b="1" u="sng" dirty="0" smtClean="0">
                <a:solidFill>
                  <a:srgbClr val="002060"/>
                </a:solidFill>
                <a:effectLst/>
                <a:latin typeface="Times New Roman" panose="02020603050405020304" pitchFamily="18" charset="0"/>
                <a:cs typeface="Times New Roman" panose="02020603050405020304" pitchFamily="18" charset="0"/>
              </a:rPr>
            </a:br>
            <a:endParaRPr lang="en-US"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2282" y="2423409"/>
            <a:ext cx="8534400" cy="3657600"/>
          </a:xfrm>
        </p:spPr>
        <p:txBody>
          <a:bodyPr/>
          <a:lstStyle/>
          <a:p>
            <a:pPr lvl="1">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Trade secret: </a:t>
            </a:r>
            <a:r>
              <a:rPr lang="en-US" sz="2800" dirty="0" smtClean="0">
                <a:latin typeface="Times New Roman" panose="02020603050405020304" pitchFamily="18" charset="0"/>
                <a:cs typeface="Times New Roman" panose="02020603050405020304" pitchFamily="18" charset="0"/>
              </a:rPr>
              <a:t>Intellectual work or product belonging to business, not in the public domain</a:t>
            </a:r>
            <a:r>
              <a:rPr lang="bn-BD" sz="28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Copyright: </a:t>
            </a:r>
            <a:r>
              <a:rPr lang="en-US" sz="2800" dirty="0" smtClean="0">
                <a:latin typeface="Times New Roman" panose="02020603050405020304" pitchFamily="18" charset="0"/>
                <a:cs typeface="Times New Roman" panose="02020603050405020304" pitchFamily="18" charset="0"/>
              </a:rPr>
              <a:t>Statutory grant protecting intellectual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property from being copied for the life of the author, plus 70 years</a:t>
            </a:r>
            <a:r>
              <a:rPr lang="bn-BD" sz="2800" dirty="0" smtClean="0">
                <a:latin typeface="Times New Roman" panose="02020603050405020304" pitchFamily="18" charset="0"/>
                <a:cs typeface="Times New Roman" panose="02020603050405020304" pitchFamily="18" charset="0"/>
              </a:rPr>
              <a:t>.</a:t>
            </a:r>
          </a:p>
          <a:p>
            <a:pPr lvl="1">
              <a:buFont typeface="Wingdings" panose="05000000000000000000" pitchFamily="2" charset="2"/>
              <a:buChar char="q"/>
            </a:pPr>
            <a:r>
              <a:rPr lang="en-US" sz="2800" b="1" dirty="0" smtClean="0">
                <a:latin typeface="Times New Roman" panose="02020603050405020304" pitchFamily="18" charset="0"/>
                <a:cs typeface="Times New Roman" panose="02020603050405020304" pitchFamily="18" charset="0"/>
              </a:rPr>
              <a:t>Patents: </a:t>
            </a:r>
            <a:r>
              <a:rPr lang="en-US" sz="2800" dirty="0" smtClean="0">
                <a:latin typeface="Times New Roman" panose="02020603050405020304" pitchFamily="18" charset="0"/>
                <a:cs typeface="Times New Roman" panose="02020603050405020304" pitchFamily="18" charset="0"/>
              </a:rPr>
              <a:t>Grants creator of invention an exclusive </a:t>
            </a:r>
            <a:r>
              <a:rPr lang="bn-BD"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monopoly on ideas behind invention for 20 years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219200"/>
          </a:xfrm>
        </p:spPr>
        <p:txBody>
          <a:bodyPr/>
          <a:lstStyle/>
          <a:p>
            <a:pPr>
              <a:defRPr/>
            </a:pPr>
            <a:r>
              <a:rPr lang="en-US" sz="4400" b="1" u="sng" dirty="0" smtClean="0">
                <a:solidFill>
                  <a:srgbClr val="002060"/>
                </a:solidFill>
                <a:latin typeface="Times New Roman" panose="02020603050405020304" pitchFamily="18" charset="0"/>
                <a:cs typeface="Times New Roman" panose="02020603050405020304" pitchFamily="18" charset="0"/>
              </a:rPr>
              <a:t>Internet-based Applications</a:t>
            </a:r>
            <a:br>
              <a:rPr lang="en-US" sz="4400" b="1" u="sng" dirty="0" smtClean="0">
                <a:solidFill>
                  <a:srgbClr val="002060"/>
                </a:solidFill>
                <a:latin typeface="Times New Roman" panose="02020603050405020304" pitchFamily="18" charset="0"/>
                <a:cs typeface="Times New Roman" panose="02020603050405020304" pitchFamily="18" charset="0"/>
              </a:rPr>
            </a:br>
            <a:r>
              <a:rPr lang="en-US" sz="4400" b="1" u="sng" dirty="0" smtClean="0">
                <a:solidFill>
                  <a:srgbClr val="002060"/>
                </a:solidFill>
                <a:latin typeface="Times New Roman" panose="02020603050405020304" pitchFamily="18" charset="0"/>
                <a:cs typeface="Times New Roman" panose="02020603050405020304" pitchFamily="18" charset="0"/>
              </a:rPr>
              <a:t> Applications in  the Society</a:t>
            </a:r>
            <a:endParaRPr lang="en-US" sz="4400" b="1" u="sng" dirty="0">
              <a:solidFill>
                <a:srgbClr val="002060"/>
              </a:solidFill>
              <a:latin typeface="Times New Roman" panose="02020603050405020304" pitchFamily="18" charset="0"/>
              <a:cs typeface="Times New Roman" panose="02020603050405020304" pitchFamily="18" charset="0"/>
            </a:endParaRPr>
          </a:p>
        </p:txBody>
      </p:sp>
      <p:sp>
        <p:nvSpPr>
          <p:cNvPr id="8195" name="Content Placeholder 2"/>
          <p:cNvSpPr>
            <a:spLocks noGrp="1"/>
          </p:cNvSpPr>
          <p:nvPr>
            <p:ph idx="1"/>
          </p:nvPr>
        </p:nvSpPr>
        <p:spPr>
          <a:xfrm>
            <a:off x="990600" y="1219200"/>
            <a:ext cx="7924800" cy="4800600"/>
          </a:xfrm>
        </p:spPr>
        <p:txBody>
          <a:bodyPr/>
          <a:lstStyle/>
          <a:p>
            <a:pPr>
              <a:buFont typeface="Wingdings" pitchFamily="2" charset="2"/>
              <a:buChar char="v"/>
            </a:pPr>
            <a:endParaRPr lang="en-US" b="1" dirty="0" smtClean="0"/>
          </a:p>
          <a:p>
            <a:pPr lvl="1">
              <a:buFont typeface="Wingdings" pitchFamily="2" charset="2"/>
              <a:buChar char="v"/>
            </a:pPr>
            <a:endParaRPr lang="en-US" b="1" dirty="0" smtClean="0"/>
          </a:p>
          <a:p>
            <a:pPr lvl="1">
              <a:buFont typeface="Wingdings" pitchFamily="2" charset="2"/>
              <a:buChar char="v"/>
            </a:pPr>
            <a:r>
              <a:rPr lang="en-US" b="1" dirty="0" smtClean="0"/>
              <a:t>Email-</a:t>
            </a:r>
          </a:p>
          <a:p>
            <a:pPr lvl="1">
              <a:buNone/>
            </a:pPr>
            <a:endParaRPr lang="en-US" b="1" dirty="0" smtClean="0"/>
          </a:p>
          <a:p>
            <a:pPr lvl="1">
              <a:buFont typeface="Wingdings" pitchFamily="2" charset="2"/>
              <a:buChar char="v"/>
            </a:pPr>
            <a:r>
              <a:rPr lang="en-US" b="1" dirty="0" smtClean="0"/>
              <a:t>Social media - </a:t>
            </a:r>
          </a:p>
          <a:p>
            <a:pPr lvl="1">
              <a:buFont typeface="Wingdings" pitchFamily="2" charset="2"/>
              <a:buChar char="v"/>
            </a:pPr>
            <a:endParaRPr lang="en-US" b="1" dirty="0" smtClean="0"/>
          </a:p>
          <a:p>
            <a:pPr lvl="1">
              <a:buFont typeface="Wingdings" pitchFamily="2" charset="2"/>
              <a:buChar char="v"/>
            </a:pPr>
            <a:r>
              <a:rPr lang="en-US" b="1" dirty="0" smtClean="0"/>
              <a:t>Messenger – </a:t>
            </a:r>
          </a:p>
          <a:p>
            <a:pPr>
              <a:buFont typeface="Wingdings" pitchFamily="2" charset="2"/>
              <a:buChar char="v"/>
            </a:pPr>
            <a:endParaRPr lang="en-US" b="1" dirty="0" smtClean="0"/>
          </a:p>
          <a:p>
            <a:pPr>
              <a:buNone/>
            </a:pPr>
            <a:endParaRPr lang="en-US" b="1" dirty="0" smtClean="0"/>
          </a:p>
        </p:txBody>
      </p:sp>
      <p:pic>
        <p:nvPicPr>
          <p:cNvPr id="7" name="Picture 6" descr="download (2).jpg"/>
          <p:cNvPicPr>
            <a:picLocks noChangeAspect="1"/>
          </p:cNvPicPr>
          <p:nvPr/>
        </p:nvPicPr>
        <p:blipFill>
          <a:blip r:embed="rId2" cstate="print"/>
          <a:stretch>
            <a:fillRect/>
          </a:stretch>
        </p:blipFill>
        <p:spPr>
          <a:xfrm>
            <a:off x="4267200" y="2057400"/>
            <a:ext cx="995363" cy="995363"/>
          </a:xfrm>
          <a:prstGeom prst="rect">
            <a:avLst/>
          </a:prstGeom>
        </p:spPr>
      </p:pic>
      <p:pic>
        <p:nvPicPr>
          <p:cNvPr id="8" name="Picture 7" descr="download (4).jpg"/>
          <p:cNvPicPr>
            <a:picLocks noChangeAspect="1"/>
          </p:cNvPicPr>
          <p:nvPr/>
        </p:nvPicPr>
        <p:blipFill>
          <a:blip r:embed="rId3" cstate="print"/>
          <a:stretch>
            <a:fillRect/>
          </a:stretch>
        </p:blipFill>
        <p:spPr>
          <a:xfrm>
            <a:off x="6400800" y="2057400"/>
            <a:ext cx="1609726" cy="709613"/>
          </a:xfrm>
          <a:prstGeom prst="rect">
            <a:avLst/>
          </a:prstGeom>
        </p:spPr>
      </p:pic>
      <p:pic>
        <p:nvPicPr>
          <p:cNvPr id="10" name="Picture 9" descr="download (5).jpg"/>
          <p:cNvPicPr>
            <a:picLocks noChangeAspect="1"/>
          </p:cNvPicPr>
          <p:nvPr/>
        </p:nvPicPr>
        <p:blipFill>
          <a:blip r:embed="rId4" cstate="print"/>
          <a:stretch>
            <a:fillRect/>
          </a:stretch>
        </p:blipFill>
        <p:spPr>
          <a:xfrm>
            <a:off x="4495800" y="3200400"/>
            <a:ext cx="1224643" cy="685800"/>
          </a:xfrm>
          <a:prstGeom prst="rect">
            <a:avLst/>
          </a:prstGeom>
        </p:spPr>
      </p:pic>
      <p:pic>
        <p:nvPicPr>
          <p:cNvPr id="12" name="Picture 11" descr="download (6).jpg"/>
          <p:cNvPicPr>
            <a:picLocks noChangeAspect="1"/>
          </p:cNvPicPr>
          <p:nvPr/>
        </p:nvPicPr>
        <p:blipFill>
          <a:blip r:embed="rId5" cstate="print"/>
          <a:stretch>
            <a:fillRect/>
          </a:stretch>
        </p:blipFill>
        <p:spPr>
          <a:xfrm>
            <a:off x="6477000" y="3124200"/>
            <a:ext cx="1557975" cy="762000"/>
          </a:xfrm>
          <a:prstGeom prst="rect">
            <a:avLst/>
          </a:prstGeom>
        </p:spPr>
      </p:pic>
      <p:pic>
        <p:nvPicPr>
          <p:cNvPr id="13" name="Picture 12" descr="download (12).jpg"/>
          <p:cNvPicPr>
            <a:picLocks noChangeAspect="1"/>
          </p:cNvPicPr>
          <p:nvPr/>
        </p:nvPicPr>
        <p:blipFill>
          <a:blip r:embed="rId6" cstate="print"/>
          <a:stretch>
            <a:fillRect/>
          </a:stretch>
        </p:blipFill>
        <p:spPr>
          <a:xfrm>
            <a:off x="3962400" y="5029200"/>
            <a:ext cx="1086492" cy="685800"/>
          </a:xfrm>
          <a:prstGeom prst="rect">
            <a:avLst/>
          </a:prstGeom>
        </p:spPr>
      </p:pic>
      <p:pic>
        <p:nvPicPr>
          <p:cNvPr id="14" name="Picture 13" descr="download (11).jpg"/>
          <p:cNvPicPr>
            <a:picLocks noChangeAspect="1"/>
          </p:cNvPicPr>
          <p:nvPr/>
        </p:nvPicPr>
        <p:blipFill>
          <a:blip r:embed="rId7" cstate="print"/>
          <a:stretch>
            <a:fillRect/>
          </a:stretch>
        </p:blipFill>
        <p:spPr>
          <a:xfrm>
            <a:off x="5562600" y="5105400"/>
            <a:ext cx="914400" cy="685800"/>
          </a:xfrm>
          <a:prstGeom prst="rect">
            <a:avLst/>
          </a:prstGeom>
        </p:spPr>
      </p:pic>
      <p:pic>
        <p:nvPicPr>
          <p:cNvPr id="15" name="Picture 14" descr="download (13).jpg"/>
          <p:cNvPicPr>
            <a:picLocks noChangeAspect="1"/>
          </p:cNvPicPr>
          <p:nvPr/>
        </p:nvPicPr>
        <p:blipFill>
          <a:blip r:embed="rId8" cstate="print"/>
          <a:stretch>
            <a:fillRect/>
          </a:stretch>
        </p:blipFill>
        <p:spPr>
          <a:xfrm>
            <a:off x="6888480" y="5219418"/>
            <a:ext cx="1219200" cy="587022"/>
          </a:xfrm>
          <a:prstGeom prst="rect">
            <a:avLst/>
          </a:prstGeom>
        </p:spPr>
      </p:pic>
      <p:pic>
        <p:nvPicPr>
          <p:cNvPr id="18" name="Picture 6" descr="download (18).jpg"/>
          <p:cNvPicPr>
            <a:picLocks noChangeAspect="1"/>
          </p:cNvPicPr>
          <p:nvPr/>
        </p:nvPicPr>
        <p:blipFill>
          <a:blip r:embed="rId9" cstate="print"/>
          <a:srcRect/>
          <a:stretch>
            <a:fillRect/>
          </a:stretch>
        </p:blipFill>
        <p:spPr bwMode="auto">
          <a:xfrm>
            <a:off x="1905000" y="4953000"/>
            <a:ext cx="1600200" cy="9715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8153400" cy="1143000"/>
          </a:xfrm>
        </p:spPr>
        <p:txBody>
          <a:bodyPr/>
          <a:lstStyle/>
          <a:p>
            <a:r>
              <a:rPr lang="en-US" sz="4400" b="1" u="sng" dirty="0" smtClean="0">
                <a:solidFill>
                  <a:srgbClr val="002060"/>
                </a:solidFill>
                <a:effectLst/>
                <a:latin typeface="Times New Roman" panose="02020603050405020304" pitchFamily="18" charset="0"/>
                <a:cs typeface="Times New Roman" panose="02020603050405020304" pitchFamily="18" charset="0"/>
              </a:rPr>
              <a:t>Security Challenges and </a:t>
            </a:r>
            <a:br>
              <a:rPr lang="en-US" sz="4400" b="1" u="sng" dirty="0" smtClean="0">
                <a:solidFill>
                  <a:srgbClr val="002060"/>
                </a:solidFill>
                <a:effectLst/>
                <a:latin typeface="Times New Roman" panose="02020603050405020304" pitchFamily="18" charset="0"/>
                <a:cs typeface="Times New Roman" panose="02020603050405020304" pitchFamily="18" charset="0"/>
              </a:rPr>
            </a:br>
            <a:r>
              <a:rPr lang="en-US" sz="4400" b="1" u="sng" dirty="0" smtClean="0">
                <a:solidFill>
                  <a:srgbClr val="002060"/>
                </a:solidFill>
                <a:effectLst/>
                <a:latin typeface="Times New Roman" panose="02020603050405020304" pitchFamily="18" charset="0"/>
                <a:cs typeface="Times New Roman" panose="02020603050405020304" pitchFamily="18" charset="0"/>
              </a:rPr>
              <a:t>Vulnerabilities</a:t>
            </a:r>
            <a:endParaRPr lang="en-US" sz="4400" b="1" u="sng" dirty="0">
              <a:solidFill>
                <a:srgbClr val="002060"/>
              </a:solidFill>
              <a:effectLst/>
              <a:latin typeface="Times New Roman" panose="02020603050405020304" pitchFamily="18" charset="0"/>
              <a:cs typeface="Times New Roman" panose="02020603050405020304" pitchFamily="18" charset="0"/>
            </a:endParaRPr>
          </a:p>
        </p:txBody>
      </p:sp>
      <p:pic>
        <p:nvPicPr>
          <p:cNvPr id="7" name="Picture Placeholder 10" descr="Fig-8-01.png"/>
          <p:cNvPicPr>
            <a:picLocks noGrp="1" noChangeAspect="1"/>
          </p:cNvPicPr>
          <p:nvPr>
            <p:ph idx="1"/>
          </p:nvPr>
        </p:nvPicPr>
        <p:blipFill>
          <a:blip r:embed="rId2"/>
          <a:stretch>
            <a:fillRect/>
          </a:stretch>
        </p:blipFill>
        <p:spPr>
          <a:xfrm>
            <a:off x="0" y="1905000"/>
            <a:ext cx="9144000" cy="4953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43000"/>
          </a:xfrm>
        </p:spPr>
        <p:txBody>
          <a:bodyPr/>
          <a:lstStyle/>
          <a:p>
            <a:r>
              <a:rPr lang="en-US" sz="4800" b="1" u="sng" dirty="0" smtClean="0">
                <a:solidFill>
                  <a:srgbClr val="002060"/>
                </a:solidFill>
                <a:effectLst/>
                <a:latin typeface="Times New Roman" panose="02020603050405020304" pitchFamily="18" charset="0"/>
                <a:cs typeface="Times New Roman" panose="02020603050405020304" pitchFamily="18" charset="0"/>
              </a:rPr>
              <a:t>Malware </a:t>
            </a:r>
            <a:r>
              <a:rPr lang="bn-BD" sz="4800" b="1" u="sng" dirty="0" smtClean="0">
                <a:solidFill>
                  <a:srgbClr val="002060"/>
                </a:solidFill>
                <a:effectLst/>
                <a:latin typeface="Times New Roman" panose="02020603050405020304" pitchFamily="18" charset="0"/>
                <a:cs typeface="Times New Roman" panose="02020603050405020304" pitchFamily="18" charset="0"/>
              </a:rPr>
              <a:t/>
            </a:r>
            <a:br>
              <a:rPr lang="bn-BD" sz="4800" b="1" u="sng" dirty="0" smtClean="0">
                <a:solidFill>
                  <a:srgbClr val="002060"/>
                </a:solidFill>
                <a:effectLst/>
                <a:latin typeface="Times New Roman" panose="02020603050405020304" pitchFamily="18" charset="0"/>
                <a:cs typeface="Times New Roman" panose="02020603050405020304" pitchFamily="18" charset="0"/>
              </a:rPr>
            </a:br>
            <a:r>
              <a:rPr lang="en-US" sz="4800" b="1" u="sng" dirty="0" smtClean="0">
                <a:solidFill>
                  <a:srgbClr val="002060"/>
                </a:solidFill>
                <a:effectLst/>
                <a:latin typeface="Times New Roman" panose="02020603050405020304" pitchFamily="18" charset="0"/>
                <a:cs typeface="Times New Roman" panose="02020603050405020304" pitchFamily="18" charset="0"/>
              </a:rPr>
              <a:t>(malicious software)</a:t>
            </a:r>
            <a:endParaRPr lang="en-US" sz="48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2133600"/>
            <a:ext cx="8610600" cy="4572000"/>
          </a:xfrm>
        </p:spPr>
        <p:txBody>
          <a:bodyPr/>
          <a:lstStyle/>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Viruses</a:t>
            </a:r>
          </a:p>
          <a:p>
            <a:pPr lvl="2"/>
            <a:r>
              <a:rPr lang="en-US" dirty="0" smtClean="0">
                <a:latin typeface="Times New Roman" panose="02020603050405020304" pitchFamily="18" charset="0"/>
                <a:cs typeface="Times New Roman" panose="02020603050405020304" pitchFamily="18" charset="0"/>
              </a:rPr>
              <a:t>Rogue software program that attaches itself to other </a:t>
            </a:r>
            <a:r>
              <a:rPr lang="en-US" dirty="0" smtClean="0">
                <a:solidFill>
                  <a:srgbClr val="FF0000"/>
                </a:solidFill>
                <a:latin typeface="Times New Roman" panose="02020603050405020304" pitchFamily="18" charset="0"/>
                <a:cs typeface="Times New Roman" panose="02020603050405020304" pitchFamily="18" charset="0"/>
              </a:rPr>
              <a:t>software</a:t>
            </a:r>
            <a:r>
              <a:rPr lang="en-US" dirty="0" smtClean="0">
                <a:latin typeface="Times New Roman" panose="02020603050405020304" pitchFamily="18" charset="0"/>
                <a:cs typeface="Times New Roman" panose="02020603050405020304" pitchFamily="18" charset="0"/>
              </a:rPr>
              <a:t> programs or data files in order to be executed</a:t>
            </a:r>
          </a:p>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Worms</a:t>
            </a:r>
          </a:p>
          <a:p>
            <a:pPr lvl="2"/>
            <a:r>
              <a:rPr lang="en-US" dirty="0" smtClean="0">
                <a:latin typeface="Times New Roman" panose="02020603050405020304" pitchFamily="18" charset="0"/>
                <a:cs typeface="Times New Roman" panose="02020603050405020304" pitchFamily="18" charset="0"/>
              </a:rPr>
              <a:t>Independent computer programs that </a:t>
            </a:r>
            <a:r>
              <a:rPr lang="en-US" dirty="0" smtClean="0">
                <a:solidFill>
                  <a:srgbClr val="FF0000"/>
                </a:solidFill>
                <a:latin typeface="Times New Roman" panose="02020603050405020304" pitchFamily="18" charset="0"/>
                <a:cs typeface="Times New Roman" panose="02020603050405020304" pitchFamily="18" charset="0"/>
              </a:rPr>
              <a:t>copy themselves </a:t>
            </a:r>
            <a:r>
              <a:rPr lang="en-US" dirty="0" smtClean="0">
                <a:latin typeface="Times New Roman" panose="02020603050405020304" pitchFamily="18" charset="0"/>
                <a:cs typeface="Times New Roman" panose="02020603050405020304" pitchFamily="18" charset="0"/>
              </a:rPr>
              <a:t>from one computer to other computers over a network.</a:t>
            </a:r>
          </a:p>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Trojan horses</a:t>
            </a:r>
          </a:p>
          <a:p>
            <a:pPr lvl="2"/>
            <a:r>
              <a:rPr lang="en-US" dirty="0" smtClean="0">
                <a:latin typeface="Times New Roman" panose="02020603050405020304" pitchFamily="18" charset="0"/>
                <a:cs typeface="Times New Roman" panose="02020603050405020304" pitchFamily="18" charset="0"/>
              </a:rPr>
              <a:t>Software program that appears to be benign but then does </a:t>
            </a:r>
            <a:endParaRPr lang="bn-BD" dirty="0" smtClean="0">
              <a:latin typeface="Times New Roman" panose="02020603050405020304" pitchFamily="18" charset="0"/>
              <a:cs typeface="Times New Roman" panose="02020603050405020304" pitchFamily="18" charset="0"/>
            </a:endParaRPr>
          </a:p>
          <a:p>
            <a:pPr marL="1041400" lvl="2" indent="0">
              <a:buNone/>
            </a:pPr>
            <a:r>
              <a:rPr lang="en-US" dirty="0" smtClean="0">
                <a:latin typeface="Times New Roman" panose="02020603050405020304" pitchFamily="18" charset="0"/>
                <a:cs typeface="Times New Roman" panose="02020603050405020304" pitchFamily="18" charset="0"/>
              </a:rPr>
              <a:t>something other than expected.</a:t>
            </a:r>
          </a:p>
          <a:p>
            <a:pPr>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43000"/>
          </a:xfrm>
        </p:spPr>
        <p:txBody>
          <a:bodyPr/>
          <a:lstStyle/>
          <a:p>
            <a:r>
              <a:rPr lang="en-US" sz="4800" b="1" u="sng" dirty="0" smtClean="0">
                <a:solidFill>
                  <a:srgbClr val="002060"/>
                </a:solidFill>
                <a:effectLst/>
                <a:latin typeface="Times New Roman" panose="02020603050405020304" pitchFamily="18" charset="0"/>
                <a:cs typeface="Times New Roman" panose="02020603050405020304" pitchFamily="18" charset="0"/>
              </a:rPr>
              <a:t>Malware</a:t>
            </a:r>
            <a:r>
              <a:rPr lang="en-US" sz="4800" b="1" u="sng" dirty="0" smtClean="0">
                <a:solidFill>
                  <a:srgbClr val="002060"/>
                </a:solidFill>
                <a:latin typeface="Times New Roman" panose="02020603050405020304" pitchFamily="18" charset="0"/>
                <a:cs typeface="Times New Roman" panose="02020603050405020304" pitchFamily="18" charset="0"/>
              </a:rPr>
              <a:t> </a:t>
            </a:r>
            <a:r>
              <a:rPr lang="bn-BD" sz="4800" b="1" u="sng" dirty="0" smtClean="0">
                <a:solidFill>
                  <a:srgbClr val="002060"/>
                </a:solidFill>
                <a:latin typeface="Times New Roman" panose="02020603050405020304" pitchFamily="18" charset="0"/>
                <a:cs typeface="Times New Roman" panose="02020603050405020304" pitchFamily="18" charset="0"/>
              </a:rPr>
              <a:t/>
            </a:r>
            <a:br>
              <a:rPr lang="bn-BD" sz="4800" b="1" u="sng" dirty="0" smtClean="0">
                <a:solidFill>
                  <a:srgbClr val="002060"/>
                </a:solidFill>
                <a:latin typeface="Times New Roman" panose="02020603050405020304" pitchFamily="18" charset="0"/>
                <a:cs typeface="Times New Roman" panose="02020603050405020304" pitchFamily="18" charset="0"/>
              </a:rPr>
            </a:br>
            <a:r>
              <a:rPr lang="en-US" sz="4800" b="1" u="sng" dirty="0" smtClean="0">
                <a:solidFill>
                  <a:srgbClr val="002060"/>
                </a:solidFill>
                <a:latin typeface="Times New Roman" panose="02020603050405020304" pitchFamily="18" charset="0"/>
                <a:cs typeface="Times New Roman" panose="02020603050405020304" pitchFamily="18" charset="0"/>
              </a:rPr>
              <a:t>(malicious software)</a:t>
            </a:r>
            <a:endParaRPr lang="en-US" sz="4800"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905000"/>
            <a:ext cx="8077200" cy="4648200"/>
          </a:xfrm>
        </p:spPr>
        <p:txBody>
          <a:bodyPr/>
          <a:lstStyle/>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SQL injection attacks</a:t>
            </a:r>
          </a:p>
          <a:p>
            <a:pPr lvl="2"/>
            <a:r>
              <a:rPr lang="en-US" dirty="0" smtClean="0">
                <a:latin typeface="Times New Roman" panose="02020603050405020304" pitchFamily="18" charset="0"/>
                <a:cs typeface="Times New Roman" panose="02020603050405020304" pitchFamily="18" charset="0"/>
              </a:rPr>
              <a:t>Hackers submit data to </a:t>
            </a:r>
            <a:r>
              <a:rPr lang="en-US" dirty="0" smtClean="0">
                <a:solidFill>
                  <a:srgbClr val="FF0000"/>
                </a:solidFill>
                <a:latin typeface="Times New Roman" panose="02020603050405020304" pitchFamily="18" charset="0"/>
                <a:cs typeface="Times New Roman" panose="02020603050405020304" pitchFamily="18" charset="0"/>
              </a:rPr>
              <a:t>Web forms </a:t>
            </a:r>
            <a:r>
              <a:rPr lang="en-US" dirty="0" smtClean="0">
                <a:latin typeface="Times New Roman" panose="02020603050405020304" pitchFamily="18" charset="0"/>
                <a:cs typeface="Times New Roman" panose="02020603050405020304" pitchFamily="18" charset="0"/>
              </a:rPr>
              <a:t>that exploits site’s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unprotected software and sends rogue SQL query to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database</a:t>
            </a:r>
          </a:p>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Spyware</a:t>
            </a:r>
          </a:p>
          <a:p>
            <a:pPr lvl="2"/>
            <a:r>
              <a:rPr lang="en-US" dirty="0" smtClean="0">
                <a:latin typeface="Times New Roman" panose="02020603050405020304" pitchFamily="18" charset="0"/>
                <a:cs typeface="Times New Roman" panose="02020603050405020304" pitchFamily="18" charset="0"/>
              </a:rPr>
              <a:t>Small programs </a:t>
            </a:r>
            <a:r>
              <a:rPr lang="en-US" dirty="0" smtClean="0">
                <a:solidFill>
                  <a:srgbClr val="FF0000"/>
                </a:solidFill>
                <a:latin typeface="Times New Roman" panose="02020603050405020304" pitchFamily="18" charset="0"/>
                <a:cs typeface="Times New Roman" panose="02020603050405020304" pitchFamily="18" charset="0"/>
              </a:rPr>
              <a:t>install themselves </a:t>
            </a:r>
            <a:r>
              <a:rPr lang="en-US" dirty="0" smtClean="0">
                <a:latin typeface="Times New Roman" panose="02020603050405020304" pitchFamily="18" charset="0"/>
                <a:cs typeface="Times New Roman" panose="02020603050405020304" pitchFamily="18" charset="0"/>
              </a:rPr>
              <a:t>surreptitiously on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computers to monitor user Web surfing activity and</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serve up advertising</a:t>
            </a:r>
          </a:p>
          <a:p>
            <a:pPr lvl="1">
              <a:buFont typeface="Wingdings" panose="05000000000000000000" pitchFamily="2" charset="2"/>
              <a:buChar char="q"/>
            </a:pPr>
            <a:r>
              <a:rPr lang="en-US" b="1" dirty="0" smtClean="0">
                <a:solidFill>
                  <a:srgbClr val="7030A0"/>
                </a:solidFill>
                <a:latin typeface="Times New Roman" panose="02020603050405020304" pitchFamily="18" charset="0"/>
                <a:cs typeface="Times New Roman" panose="02020603050405020304" pitchFamily="18" charset="0"/>
              </a:rPr>
              <a:t>Key loggers</a:t>
            </a:r>
          </a:p>
          <a:p>
            <a:pPr lvl="2"/>
            <a:r>
              <a:rPr lang="en-US" dirty="0" smtClean="0">
                <a:latin typeface="Times New Roman" panose="02020603050405020304" pitchFamily="18" charset="0"/>
                <a:cs typeface="Times New Roman" panose="02020603050405020304" pitchFamily="18" charset="0"/>
              </a:rPr>
              <a:t>Record every keystroke on computer to steal </a:t>
            </a:r>
            <a:r>
              <a:rPr lang="en-US" dirty="0" smtClean="0">
                <a:solidFill>
                  <a:srgbClr val="FF0000"/>
                </a:solidFill>
                <a:latin typeface="Times New Roman" panose="02020603050405020304" pitchFamily="18" charset="0"/>
                <a:cs typeface="Times New Roman" panose="02020603050405020304" pitchFamily="18" charset="0"/>
              </a:rPr>
              <a:t>serial </a:t>
            </a:r>
            <a:r>
              <a:rPr lang="bn-BD" dirty="0" smtClean="0">
                <a:solidFill>
                  <a:srgbClr val="FF0000"/>
                </a:solidFill>
                <a:latin typeface="Times New Roman" panose="02020603050405020304" pitchFamily="18" charset="0"/>
                <a:cs typeface="Times New Roman" panose="02020603050405020304" pitchFamily="18" charset="0"/>
              </a:rPr>
              <a:t>       </a:t>
            </a:r>
            <a:r>
              <a:rPr lang="en-US" dirty="0" smtClean="0">
                <a:solidFill>
                  <a:srgbClr val="FF0000"/>
                </a:solidFill>
                <a:latin typeface="Times New Roman" panose="02020603050405020304" pitchFamily="18" charset="0"/>
                <a:cs typeface="Times New Roman" panose="02020603050405020304" pitchFamily="18" charset="0"/>
              </a:rPr>
              <a:t>numbers, passwords</a:t>
            </a:r>
            <a:r>
              <a:rPr lang="en-US" dirty="0" smtClean="0">
                <a:latin typeface="Times New Roman" panose="02020603050405020304" pitchFamily="18" charset="0"/>
                <a:cs typeface="Times New Roman" panose="02020603050405020304" pitchFamily="18" charset="0"/>
              </a:rPr>
              <a:t>, launch Internet attacks</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8001000" cy="1143000"/>
          </a:xfrm>
        </p:spPr>
        <p:txBody>
          <a:bodyPr/>
          <a:lstStyle/>
          <a:p>
            <a:r>
              <a:rPr lang="en-US" sz="4400" b="1" u="sng" dirty="0" smtClean="0">
                <a:solidFill>
                  <a:srgbClr val="002060"/>
                </a:solidFill>
                <a:effectLst/>
                <a:latin typeface="Times New Roman" panose="02020603050405020304" pitchFamily="18" charset="0"/>
                <a:cs typeface="Times New Roman" panose="02020603050405020304" pitchFamily="18" charset="0"/>
              </a:rPr>
              <a:t>Hackers</a:t>
            </a:r>
            <a:r>
              <a:rPr lang="en-US" sz="4400" b="1" u="sng" dirty="0" smtClean="0">
                <a:solidFill>
                  <a:srgbClr val="002060"/>
                </a:solidFill>
                <a:latin typeface="Times New Roman" panose="02020603050405020304" pitchFamily="18" charset="0"/>
                <a:cs typeface="Times New Roman" panose="02020603050405020304" pitchFamily="18" charset="0"/>
              </a:rPr>
              <a:t> and Computer Crime</a:t>
            </a:r>
            <a:endParaRPr lang="en-US" sz="4400" b="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2133600"/>
            <a:ext cx="8001000" cy="4572000"/>
          </a:xfrm>
        </p:spPr>
        <p:txBody>
          <a:bodyPr/>
          <a:lstStyle/>
          <a:p>
            <a:pPr lvl="1">
              <a:buNone/>
            </a:pPr>
            <a:r>
              <a:rPr lang="en-US" sz="3200" dirty="0" smtClean="0">
                <a:latin typeface="Times New Roman" panose="02020603050405020304" pitchFamily="18" charset="0"/>
                <a:cs typeface="Times New Roman" panose="02020603050405020304" pitchFamily="18" charset="0"/>
              </a:rPr>
              <a:t>Hackers vs. crackers</a:t>
            </a:r>
          </a:p>
          <a:p>
            <a:pPr lvl="1"/>
            <a:r>
              <a:rPr lang="en-US" sz="3200" dirty="0" smtClean="0">
                <a:latin typeface="Times New Roman" panose="02020603050405020304" pitchFamily="18" charset="0"/>
                <a:cs typeface="Times New Roman" panose="02020603050405020304" pitchFamily="18" charset="0"/>
              </a:rPr>
              <a:t>System intrusion</a:t>
            </a:r>
          </a:p>
          <a:p>
            <a:pPr lvl="1"/>
            <a:r>
              <a:rPr lang="en-US" sz="3200" dirty="0" smtClean="0">
                <a:latin typeface="Times New Roman" panose="02020603050405020304" pitchFamily="18" charset="0"/>
                <a:cs typeface="Times New Roman" panose="02020603050405020304" pitchFamily="18" charset="0"/>
              </a:rPr>
              <a:t>System damage</a:t>
            </a:r>
          </a:p>
          <a:p>
            <a:pPr lvl="1"/>
            <a:r>
              <a:rPr lang="en-US" sz="3200" dirty="0" smtClean="0">
                <a:latin typeface="Times New Roman" panose="02020603050405020304" pitchFamily="18" charset="0"/>
                <a:cs typeface="Times New Roman" panose="02020603050405020304" pitchFamily="18" charset="0"/>
              </a:rPr>
              <a:t>Cyber vandalism: </a:t>
            </a:r>
            <a:r>
              <a:rPr lang="en-US" sz="2800" dirty="0" smtClean="0">
                <a:latin typeface="Times New Roman" panose="02020603050405020304" pitchFamily="18" charset="0"/>
                <a:cs typeface="Times New Roman" panose="02020603050405020304" pitchFamily="18" charset="0"/>
              </a:rPr>
              <a:t>Intentional disruption,         defacement, destruction of Web site or              corporate information system</a:t>
            </a:r>
          </a:p>
          <a:p>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fld id="{554FCBA5-CFF1-495A-BE1F-7C3F487DE9F9}"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304800"/>
            <a:ext cx="7772400" cy="1143000"/>
          </a:xfrm>
        </p:spPr>
        <p:txBody>
          <a:bodyPr/>
          <a:lstStyle/>
          <a:p>
            <a:r>
              <a:rPr lang="en-US" sz="5400" b="1" u="sng" dirty="0" smtClean="0">
                <a:solidFill>
                  <a:srgbClr val="002060"/>
                </a:solidFill>
                <a:effectLst/>
                <a:latin typeface="Times New Roman" panose="02020603050405020304" pitchFamily="18" charset="0"/>
                <a:cs typeface="Times New Roman" panose="02020603050405020304" pitchFamily="18" charset="0"/>
              </a:rPr>
              <a:t>Computer Crime</a:t>
            </a:r>
            <a:endParaRPr lang="en-US" sz="54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47800"/>
            <a:ext cx="8001000" cy="4953000"/>
          </a:xfrm>
        </p:spPr>
        <p:txBody>
          <a:bodyPr/>
          <a:lstStyle/>
          <a:p>
            <a:pPr>
              <a:buFont typeface="Wingdings" panose="05000000000000000000" pitchFamily="2" charset="2"/>
              <a:buChar char="q"/>
            </a:pPr>
            <a:r>
              <a:rPr lang="en-US" dirty="0" smtClean="0">
                <a:solidFill>
                  <a:srgbClr val="7030A0"/>
                </a:solidFill>
                <a:latin typeface="Times New Roman" panose="02020603050405020304" pitchFamily="18" charset="0"/>
                <a:cs typeface="Times New Roman" panose="02020603050405020304" pitchFamily="18" charset="0"/>
              </a:rPr>
              <a:t>Spoofing</a:t>
            </a:r>
          </a:p>
          <a:p>
            <a:pPr lvl="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Misrepresenting oneself by using fake e-mail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addresses or masquerading as someone else</a:t>
            </a:r>
          </a:p>
          <a:p>
            <a:pPr lvl="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Redirecting Web link to address different from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intended one, with site masquerading as intended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destination</a:t>
            </a:r>
          </a:p>
          <a:p>
            <a:pPr>
              <a:buFont typeface="Wingdings" panose="05000000000000000000" pitchFamily="2" charset="2"/>
              <a:buChar char="q"/>
            </a:pPr>
            <a:r>
              <a:rPr lang="en-US" dirty="0" smtClean="0">
                <a:solidFill>
                  <a:srgbClr val="7030A0"/>
                </a:solidFill>
                <a:latin typeface="Times New Roman" panose="02020603050405020304" pitchFamily="18" charset="0"/>
                <a:cs typeface="Times New Roman" panose="02020603050405020304" pitchFamily="18" charset="0"/>
              </a:rPr>
              <a:t>Sniffer</a:t>
            </a:r>
          </a:p>
          <a:p>
            <a:pPr lvl="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Eavesdropping program that monitors information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traveling over network</a:t>
            </a:r>
          </a:p>
          <a:p>
            <a:pPr lvl="1">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Enables hackers to steal proprietary information </a:t>
            </a:r>
            <a:r>
              <a:rPr lang="bn-BD"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such as e-mail, company files, etc.</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772400" cy="1143000"/>
          </a:xfrm>
        </p:spPr>
        <p:txBody>
          <a:bodyPr/>
          <a:lstStyle/>
          <a:p>
            <a:r>
              <a:rPr lang="en-US" sz="5400" b="1" u="sng" dirty="0" smtClean="0">
                <a:solidFill>
                  <a:srgbClr val="002060"/>
                </a:solidFill>
                <a:effectLst/>
                <a:latin typeface="Times New Roman" panose="02020603050405020304" pitchFamily="18" charset="0"/>
                <a:cs typeface="Times New Roman" panose="02020603050405020304" pitchFamily="18" charset="0"/>
              </a:rPr>
              <a:t>Computer Crime</a:t>
            </a:r>
            <a:endParaRPr lang="en-US" sz="5400" b="1" u="sng" dirty="0">
              <a:solidFill>
                <a:srgbClr val="002060"/>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981200"/>
            <a:ext cx="8305800" cy="4114800"/>
          </a:xfrm>
        </p:spPr>
        <p:txBody>
          <a:bodyPr/>
          <a:lstStyle/>
          <a:p>
            <a:pPr>
              <a:buFont typeface="Wingdings" pitchFamily="2" charset="2"/>
              <a:buChar char="v"/>
            </a:pPr>
            <a:r>
              <a:rPr lang="en-US" b="1" dirty="0" smtClean="0">
                <a:solidFill>
                  <a:srgbClr val="7030A0"/>
                </a:solidFill>
                <a:latin typeface="Times New Roman" panose="02020603050405020304" pitchFamily="18" charset="0"/>
                <a:cs typeface="Times New Roman" panose="02020603050405020304" pitchFamily="18" charset="0"/>
              </a:rPr>
              <a:t>Denial-of-service attacks (</a:t>
            </a:r>
            <a:r>
              <a:rPr lang="en-US" b="1" dirty="0" err="1" smtClean="0">
                <a:solidFill>
                  <a:srgbClr val="7030A0"/>
                </a:solidFill>
                <a:latin typeface="Times New Roman" panose="02020603050405020304" pitchFamily="18" charset="0"/>
                <a:cs typeface="Times New Roman" panose="02020603050405020304" pitchFamily="18" charset="0"/>
              </a:rPr>
              <a:t>DoS</a:t>
            </a:r>
            <a:r>
              <a:rPr lang="en-US" b="1" dirty="0" smtClean="0">
                <a:solidFill>
                  <a:srgbClr val="7030A0"/>
                </a:solidFill>
                <a:latin typeface="Times New Roman" panose="02020603050405020304" pitchFamily="18" charset="0"/>
                <a:cs typeface="Times New Roman" panose="02020603050405020304" pitchFamily="18" charset="0"/>
              </a:rPr>
              <a:t>)</a:t>
            </a:r>
          </a:p>
          <a:p>
            <a:pPr lvl="1"/>
            <a:r>
              <a:rPr lang="en-US" dirty="0" smtClean="0">
                <a:solidFill>
                  <a:srgbClr val="FF0000"/>
                </a:solidFill>
                <a:latin typeface="Times New Roman" panose="02020603050405020304" pitchFamily="18" charset="0"/>
                <a:cs typeface="Times New Roman" panose="02020603050405020304" pitchFamily="18" charset="0"/>
              </a:rPr>
              <a:t>Flooding server</a:t>
            </a:r>
            <a:r>
              <a:rPr lang="en-US" dirty="0" smtClean="0">
                <a:latin typeface="Times New Roman" panose="02020603050405020304" pitchFamily="18" charset="0"/>
                <a:cs typeface="Times New Roman" panose="02020603050405020304" pitchFamily="18" charset="0"/>
              </a:rPr>
              <a:t> with thousands of false requests  to crash the network.</a:t>
            </a:r>
          </a:p>
          <a:p>
            <a:pPr>
              <a:buFont typeface="Wingdings" pitchFamily="2" charset="2"/>
              <a:buChar char="v"/>
            </a:pPr>
            <a:r>
              <a:rPr lang="en-US" b="1" dirty="0" smtClean="0">
                <a:solidFill>
                  <a:srgbClr val="7030A0"/>
                </a:solidFill>
                <a:latin typeface="Times New Roman" panose="02020603050405020304" pitchFamily="18" charset="0"/>
                <a:cs typeface="Times New Roman" panose="02020603050405020304" pitchFamily="18" charset="0"/>
              </a:rPr>
              <a:t>Distributed denial-of-service attacks (</a:t>
            </a:r>
            <a:r>
              <a:rPr lang="en-US" b="1" dirty="0" err="1" smtClean="0">
                <a:solidFill>
                  <a:srgbClr val="7030A0"/>
                </a:solidFill>
                <a:latin typeface="Times New Roman" panose="02020603050405020304" pitchFamily="18" charset="0"/>
                <a:cs typeface="Times New Roman" panose="02020603050405020304" pitchFamily="18" charset="0"/>
              </a:rPr>
              <a:t>DDoS</a:t>
            </a:r>
            <a:r>
              <a:rPr lang="en-US" b="1" dirty="0" smtClean="0">
                <a:solidFill>
                  <a:srgbClr val="7030A0"/>
                </a:solidFill>
                <a:latin typeface="Times New Roman" panose="02020603050405020304" pitchFamily="18" charset="0"/>
                <a:cs typeface="Times New Roman" panose="02020603050405020304" pitchFamily="18" charset="0"/>
              </a:rPr>
              <a:t>)</a:t>
            </a:r>
          </a:p>
          <a:p>
            <a:pPr lvl="1"/>
            <a:r>
              <a:rPr lang="en-US" dirty="0" smtClean="0">
                <a:latin typeface="Times New Roman" panose="02020603050405020304" pitchFamily="18" charset="0"/>
                <a:cs typeface="Times New Roman" panose="02020603050405020304" pitchFamily="18" charset="0"/>
              </a:rPr>
              <a:t>Use of numerous computers to launch a </a:t>
            </a:r>
            <a:r>
              <a:rPr lang="en-US" dirty="0" err="1" smtClean="0">
                <a:latin typeface="Times New Roman" panose="02020603050405020304" pitchFamily="18" charset="0"/>
                <a:cs typeface="Times New Roman" panose="02020603050405020304" pitchFamily="18" charset="0"/>
              </a:rPr>
              <a:t>DoS</a:t>
            </a:r>
            <a:endParaRPr lang="en-US" dirty="0" smtClean="0">
              <a:latin typeface="Times New Roman" panose="02020603050405020304"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신라의 미">
  <a:themeElements>
    <a:clrScheme name="신라의 미 6">
      <a:dk1>
        <a:srgbClr val="333333"/>
      </a:dk1>
      <a:lt1>
        <a:srgbClr val="FFFFFF"/>
      </a:lt1>
      <a:dk2>
        <a:srgbClr val="003399"/>
      </a:dk2>
      <a:lt2>
        <a:srgbClr val="336600"/>
      </a:lt2>
      <a:accent1>
        <a:srgbClr val="EFA001"/>
      </a:accent1>
      <a:accent2>
        <a:srgbClr val="006699"/>
      </a:accent2>
      <a:accent3>
        <a:srgbClr val="FFFFFF"/>
      </a:accent3>
      <a:accent4>
        <a:srgbClr val="2A2A2A"/>
      </a:accent4>
      <a:accent5>
        <a:srgbClr val="F6CDAA"/>
      </a:accent5>
      <a:accent6>
        <a:srgbClr val="005C8A"/>
      </a:accent6>
      <a:hlink>
        <a:srgbClr val="FF0000"/>
      </a:hlink>
      <a:folHlink>
        <a:srgbClr val="969696"/>
      </a:folHlink>
    </a:clrScheme>
    <a:fontScheme name="신라의 미">
      <a:majorFont>
        <a:latin typeface="Gulim"/>
        <a:ea typeface="Gulim"/>
        <a:cs typeface=""/>
      </a:majorFont>
      <a:minorFont>
        <a:latin typeface="Gulim"/>
        <a:ea typeface="Guli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2400" b="1" i="0" u="none" strike="noStrike" cap="none" normalizeH="0" baseline="0" smtClean="0">
            <a:ln>
              <a:noFill/>
            </a:ln>
            <a:solidFill>
              <a:schemeClr val="tx1"/>
            </a:solidFill>
            <a:effectLst/>
            <a:latin typeface="Times New Roman" charset="0"/>
            <a:ea typeface="Gulim" pitchFamily="34"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1" lang="ko-KR" altLang="en-US" sz="2400" b="1" i="0" u="none" strike="noStrike" cap="none" normalizeH="0" baseline="0" smtClean="0">
            <a:ln>
              <a:noFill/>
            </a:ln>
            <a:solidFill>
              <a:schemeClr val="tx1"/>
            </a:solidFill>
            <a:effectLst/>
            <a:latin typeface="Times New Roman" charset="0"/>
            <a:ea typeface="Gulim" pitchFamily="34" charset="-127"/>
          </a:defRPr>
        </a:defPPr>
      </a:lstStyle>
    </a:lnDef>
  </a:objectDefaults>
  <a:extraClrSchemeLst>
    <a:extraClrScheme>
      <a:clrScheme name="신라의 미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신라의 미 2">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신라의 미 3">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신라의 미 4">
        <a:dk1>
          <a:srgbClr val="000000"/>
        </a:dk1>
        <a:lt1>
          <a:srgbClr val="FFFFFF"/>
        </a:lt1>
        <a:dk2>
          <a:srgbClr val="006600"/>
        </a:dk2>
        <a:lt2>
          <a:srgbClr val="808080"/>
        </a:lt2>
        <a:accent1>
          <a:srgbClr val="7797FF"/>
        </a:accent1>
        <a:accent2>
          <a:srgbClr val="F167E4"/>
        </a:accent2>
        <a:accent3>
          <a:srgbClr val="FFFFFF"/>
        </a:accent3>
        <a:accent4>
          <a:srgbClr val="000000"/>
        </a:accent4>
        <a:accent5>
          <a:srgbClr val="BDC9FF"/>
        </a:accent5>
        <a:accent6>
          <a:srgbClr val="DA5DCF"/>
        </a:accent6>
        <a:hlink>
          <a:srgbClr val="2EE43B"/>
        </a:hlink>
        <a:folHlink>
          <a:srgbClr val="B2B2B2"/>
        </a:folHlink>
      </a:clrScheme>
      <a:clrMap bg1="lt1" tx1="dk1" bg2="lt2" tx2="dk2" accent1="accent1" accent2="accent2" accent3="accent3" accent4="accent4" accent5="accent5" accent6="accent6" hlink="hlink" folHlink="folHlink"/>
    </a:extraClrScheme>
    <a:extraClrScheme>
      <a:clrScheme name="신라의 미 5">
        <a:dk1>
          <a:srgbClr val="3C3C5A"/>
        </a:dk1>
        <a:lt1>
          <a:srgbClr val="FFFFFF"/>
        </a:lt1>
        <a:dk2>
          <a:srgbClr val="000099"/>
        </a:dk2>
        <a:lt2>
          <a:srgbClr val="336699"/>
        </a:lt2>
        <a:accent1>
          <a:srgbClr val="CCCC00"/>
        </a:accent1>
        <a:accent2>
          <a:srgbClr val="CCFFCC"/>
        </a:accent2>
        <a:accent3>
          <a:srgbClr val="FFFFFF"/>
        </a:accent3>
        <a:accent4>
          <a:srgbClr val="32324C"/>
        </a:accent4>
        <a:accent5>
          <a:srgbClr val="E2E2AA"/>
        </a:accent5>
        <a:accent6>
          <a:srgbClr val="B9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신라의 미 6">
        <a:dk1>
          <a:srgbClr val="333333"/>
        </a:dk1>
        <a:lt1>
          <a:srgbClr val="FFFFFF"/>
        </a:lt1>
        <a:dk2>
          <a:srgbClr val="003399"/>
        </a:dk2>
        <a:lt2>
          <a:srgbClr val="336600"/>
        </a:lt2>
        <a:accent1>
          <a:srgbClr val="EFA001"/>
        </a:accent1>
        <a:accent2>
          <a:srgbClr val="006699"/>
        </a:accent2>
        <a:accent3>
          <a:srgbClr val="FFFFFF"/>
        </a:accent3>
        <a:accent4>
          <a:srgbClr val="2A2A2A"/>
        </a:accent4>
        <a:accent5>
          <a:srgbClr val="F6CDAA"/>
        </a:accent5>
        <a:accent6>
          <a:srgbClr val="005C8A"/>
        </a:accent6>
        <a:hlink>
          <a:srgbClr val="FF00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TotalTime>
  <Words>1210</Words>
  <Application>Microsoft Office PowerPoint</Application>
  <PresentationFormat>On-screen Show (4:3)</PresentationFormat>
  <Paragraphs>172</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신라의 미</vt:lpstr>
      <vt:lpstr>Retrospect</vt:lpstr>
      <vt:lpstr>Chapter 10</vt:lpstr>
      <vt:lpstr>Computer Applications in the Society</vt:lpstr>
      <vt:lpstr>Internet-based Applications  Applications in  the Society</vt:lpstr>
      <vt:lpstr>Security Challenges and  Vulnerabilities</vt:lpstr>
      <vt:lpstr>Malware  (malicious software)</vt:lpstr>
      <vt:lpstr>Malware  (malicious software)</vt:lpstr>
      <vt:lpstr>Hackers and Computer Crime</vt:lpstr>
      <vt:lpstr>Computer Crime</vt:lpstr>
      <vt:lpstr>Computer Crime</vt:lpstr>
      <vt:lpstr>Slide 10</vt:lpstr>
      <vt:lpstr>Computer Crime</vt:lpstr>
      <vt:lpstr>Computer Crime</vt:lpstr>
      <vt:lpstr>Computer Crime</vt:lpstr>
      <vt:lpstr>Proof of Computer Crime</vt:lpstr>
      <vt:lpstr>What are Cyber Crime?</vt:lpstr>
      <vt:lpstr>Slide 16</vt:lpstr>
      <vt:lpstr>Hacker Targets</vt:lpstr>
      <vt:lpstr>What the Law of Bangladesh  Says?</vt:lpstr>
      <vt:lpstr>Information Security</vt:lpstr>
      <vt:lpstr>What Is Network Security? </vt:lpstr>
      <vt:lpstr>Types of network security </vt:lpstr>
      <vt:lpstr>What is data security? </vt:lpstr>
      <vt:lpstr>Technologies and Tools for                  Protecting Information Resources </vt:lpstr>
      <vt:lpstr>Technologies and Tools for                   Protecting Information Resources </vt:lpstr>
      <vt:lpstr>Technologies and Tools for                    Protecting Information Resources</vt:lpstr>
      <vt:lpstr>Technologies and Tools for Protecting Information Resources</vt:lpstr>
      <vt:lpstr>Technologies and Tools for Protecting Information Resources</vt:lpstr>
      <vt:lpstr>Safe and Ethical Uses of Computers</vt:lpstr>
      <vt:lpstr>Property Rights:  Intellectual Property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Computer in Education</dc:title>
  <dc:creator>Mohammad Shoel Rana</dc:creator>
  <cp:lastModifiedBy>Lenovo</cp:lastModifiedBy>
  <cp:revision>196</cp:revision>
  <dcterms:modified xsi:type="dcterms:W3CDTF">2020-05-04T11:44:30Z</dcterms:modified>
</cp:coreProperties>
</file>