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Sample Case: Chapter 8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5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Mr.Mosharaf  let out his house to </a:t>
            </a:r>
            <a:r>
              <a:rPr lang="en-US" dirty="0" err="1" smtClean="0"/>
              <a:t>Joglu</a:t>
            </a:r>
            <a:r>
              <a:rPr lang="en-US" dirty="0" smtClean="0"/>
              <a:t> to keep some objects which are stolen from others. In return </a:t>
            </a:r>
            <a:r>
              <a:rPr lang="en-US" dirty="0" err="1" smtClean="0"/>
              <a:t>Jaglu</a:t>
            </a:r>
            <a:r>
              <a:rPr lang="en-US" dirty="0" smtClean="0"/>
              <a:t> will give him some fake notes of money. Why does the agreement between Mr.Mosharaf and </a:t>
            </a:r>
            <a:r>
              <a:rPr lang="en-US" dirty="0" err="1" smtClean="0"/>
              <a:t>Joglu</a:t>
            </a:r>
            <a:r>
              <a:rPr lang="en-US" dirty="0" smtClean="0"/>
              <a:t> is an illegal agreement?</a:t>
            </a:r>
          </a:p>
          <a:p>
            <a:r>
              <a:rPr lang="en-US" dirty="0" smtClean="0"/>
              <a:t>Solution: It is an illegal agreement because its object is against public policy and its consideration </a:t>
            </a:r>
            <a:r>
              <a:rPr lang="en-US" smtClean="0"/>
              <a:t>is illegal.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3117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</TotalTime>
  <Words>69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Sample Case: Chapter 8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Case: Chapter 8</dc:title>
  <dc:creator>Lenovo</dc:creator>
  <cp:lastModifiedBy>Lenovo</cp:lastModifiedBy>
  <cp:revision>2</cp:revision>
  <dcterms:created xsi:type="dcterms:W3CDTF">2020-05-25T18:41:42Z</dcterms:created>
  <dcterms:modified xsi:type="dcterms:W3CDTF">2020-05-25T18:56:33Z</dcterms:modified>
</cp:coreProperties>
</file>