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24"/>
  </p:notesMasterIdLst>
  <p:sldIdLst>
    <p:sldId id="256" r:id="rId3"/>
    <p:sldId id="315" r:id="rId4"/>
    <p:sldId id="313" r:id="rId5"/>
    <p:sldId id="314" r:id="rId6"/>
    <p:sldId id="290" r:id="rId7"/>
    <p:sldId id="258" r:id="rId8"/>
    <p:sldId id="268" r:id="rId9"/>
    <p:sldId id="283" r:id="rId10"/>
    <p:sldId id="261" r:id="rId11"/>
    <p:sldId id="291" r:id="rId12"/>
    <p:sldId id="292" r:id="rId13"/>
    <p:sldId id="293" r:id="rId14"/>
    <p:sldId id="294" r:id="rId15"/>
    <p:sldId id="295" r:id="rId16"/>
    <p:sldId id="296" r:id="rId17"/>
    <p:sldId id="299" r:id="rId18"/>
    <p:sldId id="300" r:id="rId19"/>
    <p:sldId id="301" r:id="rId20"/>
    <p:sldId id="282" r:id="rId21"/>
    <p:sldId id="312" r:id="rId22"/>
    <p:sldId id="311" r:id="rId23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A42"/>
    <a:srgbClr val="000099"/>
    <a:srgbClr val="3366FF"/>
    <a:srgbClr val="025198"/>
    <a:srgbClr val="990000"/>
    <a:srgbClr val="422C16"/>
    <a:srgbClr val="0C788E"/>
    <a:srgbClr val="1C1C1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1358" autoAdjust="0"/>
  </p:normalViewPr>
  <p:slideViewPr>
    <p:cSldViewPr>
      <p:cViewPr varScale="1">
        <p:scale>
          <a:sx n="68" d="100"/>
          <a:sy n="68" d="100"/>
        </p:scale>
        <p:origin x="55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CCF7E-3278-4EB8-B1E6-51C2E3CB986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C1D45-DFE9-4F44-A39F-C791775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1D45-DFE9-4F44-A39F-C7917751E4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1D45-DFE9-4F44-A39F-C7917751E4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1D45-DFE9-4F44-A39F-C7917751E4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0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1D45-DFE9-4F44-A39F-C7917751E4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1D45-DFE9-4F44-A39F-C7917751E4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6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1D45-DFE9-4F44-A39F-C7917751E4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9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0949A-8358-4AA7-BB9E-F4F716DDE7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1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8D61E-34AE-4DE6-AC3F-6A4A951AD38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09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16EB-BF9F-4658-AE56-F71236759D7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36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0949A-8358-4AA7-BB9E-F4F716DDE7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06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B95C-5D6C-4894-A3F7-3CF0DA765C3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96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EB7D4-EEFB-4B4C-9C56-83F5D9AE1E6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59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CC0F8-DF17-466E-9D99-5F38CAE0F63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61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2F3F5-04EC-4321-9D63-3791D85B0BD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690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3EB3B-2867-4C67-BA47-7BC96E2B4BB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858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D2-655B-4C21-9D82-32FB9ADC8BB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7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51D5E-E4C2-4137-BA2F-FECF2E2D54B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93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B95C-5D6C-4894-A3F7-3CF0DA765C3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260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C94D6-8B77-4DF2-B1D6-D5FF6542C1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93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8D61E-34AE-4DE6-AC3F-6A4A951AD38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3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16EB-BF9F-4658-AE56-F71236759D7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32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EB7D4-EEFB-4B4C-9C56-83F5D9AE1E6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06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CC0F8-DF17-466E-9D99-5F38CAE0F63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74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2F3F5-04EC-4321-9D63-3791D85B0BD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22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3EB3B-2867-4C67-BA47-7BC96E2B4BB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05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D2-655B-4C21-9D82-32FB9ADC8BB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6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51D5E-E4C2-4137-BA2F-FECF2E2D54B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43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C94D6-8B77-4DF2-B1D6-D5FF6542C1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46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A52BBF-64E2-48E6-BFCD-706C2012CBF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19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A52BBF-64E2-48E6-BFCD-706C2012CBF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46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quizizz.com/join/quiz/5a8c26142865b000206484b1/start?studentShare=tru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5375275" y="2708275"/>
            <a:ext cx="6500813" cy="544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UY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Impression Management </a:t>
            </a:r>
            <a:endParaRPr lang="es-ES" sz="6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48680"/>
            <a:ext cx="6081616" cy="5815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14738"/>
            <a:ext cx="4099376" cy="231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7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556792"/>
            <a:ext cx="6671936" cy="4443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566505"/>
            <a:ext cx="2635976" cy="255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349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7" b="25773"/>
          <a:stretch/>
        </p:blipFill>
        <p:spPr>
          <a:xfrm>
            <a:off x="479376" y="2145517"/>
            <a:ext cx="4987636" cy="172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196752"/>
            <a:ext cx="4356658" cy="506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93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1" y="729691"/>
            <a:ext cx="11861597" cy="53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1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7608" y="2492896"/>
            <a:ext cx="7727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evaluate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 on the basis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76672"/>
            <a:ext cx="4151432" cy="62333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15172" y="2823922"/>
            <a:ext cx="1520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Dress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14" y="908720"/>
            <a:ext cx="5369286" cy="53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3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613860"/>
            <a:ext cx="4320480" cy="574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976320" y="613860"/>
            <a:ext cx="2413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 Style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997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60648"/>
            <a:ext cx="4608512" cy="6468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360" y="620688"/>
            <a:ext cx="5409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Manner and general behavior</a:t>
            </a:r>
          </a:p>
        </p:txBody>
      </p:sp>
    </p:spTree>
    <p:extLst>
      <p:ext uri="{BB962C8B-B14F-4D97-AF65-F5344CB8AC3E}">
        <p14:creationId xmlns:p14="http://schemas.microsoft.com/office/powerpoint/2010/main" val="20409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9" y="548680"/>
            <a:ext cx="10801200" cy="360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3180" y="4797152"/>
            <a:ext cx="3265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Body language</a:t>
            </a:r>
          </a:p>
        </p:txBody>
      </p:sp>
    </p:spTree>
    <p:extLst>
      <p:ext uri="{BB962C8B-B14F-4D97-AF65-F5344CB8AC3E}">
        <p14:creationId xmlns:p14="http://schemas.microsoft.com/office/powerpoint/2010/main" val="7441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15680" y="30057"/>
            <a:ext cx="8867328" cy="989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Improve Impression Management :-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35360" y="1844824"/>
            <a:ext cx="7812310" cy="4248472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Dress appropriately</a:t>
            </a:r>
          </a:p>
          <a:p>
            <a:pPr marL="0" indent="0" algn="just" eaLnBrk="1" hangingPunct="1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to shake hands</a:t>
            </a:r>
          </a:p>
          <a:p>
            <a:pPr marL="0" indent="0" algn="just" eaLnBrk="1" hangingPunct="1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your body language open</a:t>
            </a:r>
          </a:p>
          <a:p>
            <a:pPr marL="0" indent="0" algn="just" eaLnBrk="1" hangingPunct="1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smiling and feel confident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Image result for how to impr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276527"/>
            <a:ext cx="3743848" cy="288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1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izizz: Quiz Games for Learning - Apps on Google Pla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66" y="905984"/>
            <a:ext cx="9296364" cy="4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16632"/>
            <a:ext cx="5649614" cy="66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Image result for doremon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6632"/>
            <a:ext cx="8247858" cy="65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thank y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196752"/>
            <a:ext cx="4961026" cy="260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8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egendary Dildar's birth anniv toda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26" y="764704"/>
            <a:ext cx="9561124" cy="537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9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BI concludes actor Salman Shah killed himself | Dhaka Trib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548680"/>
            <a:ext cx="9638306" cy="572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92990"/>
            <a:ext cx="8977598" cy="482018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51584" y="5013176"/>
            <a:ext cx="9057680" cy="77809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is Impression Management?</a:t>
            </a:r>
          </a:p>
        </p:txBody>
      </p:sp>
    </p:spTree>
    <p:extLst>
      <p:ext uri="{BB962C8B-B14F-4D97-AF65-F5344CB8AC3E}">
        <p14:creationId xmlns:p14="http://schemas.microsoft.com/office/powerpoint/2010/main" val="662027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7329488" cy="77809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Impression Management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35708" y="2204864"/>
            <a:ext cx="6696744" cy="2620569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portraying yourself to others in a manner  that  creates a desired impression.</a:t>
            </a:r>
          </a:p>
        </p:txBody>
      </p:sp>
      <p:pic>
        <p:nvPicPr>
          <p:cNvPr id="3076" name="Picture 4" descr="2007-06-24-cyberdog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332" y="517188"/>
            <a:ext cx="4810668" cy="5397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Content Placeholder 7" descr="Firstimpressi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584" y="980728"/>
            <a:ext cx="7493432" cy="5619024"/>
          </a:xfrm>
        </p:spPr>
      </p:pic>
      <p:sp>
        <p:nvSpPr>
          <p:cNvPr id="2" name="Rectangle 1"/>
          <p:cNvSpPr/>
          <p:nvPr/>
        </p:nvSpPr>
        <p:spPr>
          <a:xfrm>
            <a:off x="2060175" y="0"/>
            <a:ext cx="8076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Need of Impression </a:t>
            </a: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Management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448" y="2276872"/>
            <a:ext cx="103691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Y</a:t>
            </a:r>
            <a:r>
              <a:rPr lang="en-US" sz="4000" b="1" dirty="0" smtClean="0">
                <a:latin typeface="Georgia" panose="02040502050405020303" pitchFamily="18" charset="0"/>
              </a:rPr>
              <a:t>ou will not get second chance to make </a:t>
            </a:r>
            <a:r>
              <a:rPr lang="en-US" sz="48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your first impression </a:t>
            </a:r>
            <a:endParaRPr lang="en-US" sz="4800" b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>
            <a:spLocks noGrp="1" noChangeArrowheads="1"/>
          </p:cNvSpPr>
          <p:nvPr>
            <p:ph idx="1"/>
          </p:nvPr>
        </p:nvSpPr>
        <p:spPr>
          <a:xfrm>
            <a:off x="407368" y="2564904"/>
            <a:ext cx="11305282" cy="1200329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GB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seconds of seeing a person for the first time we decide their</a:t>
            </a:r>
            <a:r>
              <a:rPr lang="en-GB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4997</TotalTime>
  <Words>98</Words>
  <Application>Microsoft Office PowerPoint</Application>
  <PresentationFormat>Widescreen</PresentationFormat>
  <Paragraphs>23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Times New Roman</vt:lpstr>
      <vt:lpstr>Office Theme</vt:lpstr>
      <vt:lpstr>1_Office Theme</vt:lpstr>
      <vt:lpstr>Impression Management </vt:lpstr>
      <vt:lpstr>PowerPoint Presentation</vt:lpstr>
      <vt:lpstr>PowerPoint Presentation</vt:lpstr>
      <vt:lpstr>PowerPoint Presentation</vt:lpstr>
      <vt:lpstr>What is Impression Management?</vt:lpstr>
      <vt:lpstr>Impression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Improve Impression Management :-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Liza</cp:lastModifiedBy>
  <cp:revision>671</cp:revision>
  <dcterms:created xsi:type="dcterms:W3CDTF">2010-05-23T14:28:12Z</dcterms:created>
  <dcterms:modified xsi:type="dcterms:W3CDTF">2021-03-29T04:09:20Z</dcterms:modified>
</cp:coreProperties>
</file>