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36"/>
  </p:notesMasterIdLst>
  <p:sldIdLst>
    <p:sldId id="256" r:id="rId3"/>
    <p:sldId id="285" r:id="rId4"/>
    <p:sldId id="303" r:id="rId5"/>
    <p:sldId id="288" r:id="rId6"/>
    <p:sldId id="304" r:id="rId7"/>
    <p:sldId id="289" r:id="rId8"/>
    <p:sldId id="290" r:id="rId9"/>
    <p:sldId id="258" r:id="rId10"/>
    <p:sldId id="268" r:id="rId11"/>
    <p:sldId id="283" r:id="rId12"/>
    <p:sldId id="261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06" r:id="rId26"/>
    <p:sldId id="307" r:id="rId27"/>
    <p:sldId id="308" r:id="rId28"/>
    <p:sldId id="309" r:id="rId29"/>
    <p:sldId id="262" r:id="rId30"/>
    <p:sldId id="310" r:id="rId31"/>
    <p:sldId id="313" r:id="rId32"/>
    <p:sldId id="282" r:id="rId33"/>
    <p:sldId id="312" r:id="rId34"/>
    <p:sldId id="311" r:id="rId3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FF"/>
    <a:srgbClr val="025198"/>
    <a:srgbClr val="990000"/>
    <a:srgbClr val="422C16"/>
    <a:srgbClr val="0C788E"/>
    <a:srgbClr val="1C1C1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1358" autoAdjust="0"/>
  </p:normalViewPr>
  <p:slideViewPr>
    <p:cSldViewPr>
      <p:cViewPr varScale="1">
        <p:scale>
          <a:sx n="68" d="100"/>
          <a:sy n="68" d="100"/>
        </p:scale>
        <p:origin x="5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CF7E-3278-4EB8-B1E6-51C2E3CB986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1D45-DFE9-4F44-A39F-C791775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1D45-DFE9-4F44-A39F-C7917751E4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949A-8358-4AA7-BB9E-F4F716DDE7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1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D61E-34AE-4DE6-AC3F-6A4A951AD3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09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16EB-BF9F-4658-AE56-F71236759D7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36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949A-8358-4AA7-BB9E-F4F716DDE7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06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B95C-5D6C-4894-A3F7-3CF0DA765C3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9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B7D4-EEFB-4B4C-9C56-83F5D9AE1E6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9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C0F8-DF17-466E-9D99-5F38CAE0F6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1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F3F5-04EC-4321-9D63-3791D85B0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9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3EB3B-2867-4C67-BA47-7BC96E2B4BB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85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D2-655B-4C21-9D82-32FB9ADC8B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7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51D5E-E4C2-4137-BA2F-FECF2E2D54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9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B95C-5D6C-4894-A3F7-3CF0DA765C3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2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C94D6-8B77-4DF2-B1D6-D5FF6542C1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9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D61E-34AE-4DE6-AC3F-6A4A951AD3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16EB-BF9F-4658-AE56-F71236759D7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3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EB7D4-EEFB-4B4C-9C56-83F5D9AE1E6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C0F8-DF17-466E-9D99-5F38CAE0F6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74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F3F5-04EC-4321-9D63-3791D85B0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2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3EB3B-2867-4C67-BA47-7BC96E2B4BB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D2-655B-4C21-9D82-32FB9ADC8B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51D5E-E4C2-4137-BA2F-FECF2E2D54B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43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C94D6-8B77-4DF2-B1D6-D5FF6542C1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52BBF-64E2-48E6-BFCD-706C2012CB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1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52BBF-64E2-48E6-BFCD-706C2012CB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46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75275" y="2708275"/>
            <a:ext cx="6500813" cy="544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UY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Impression Management </a:t>
            </a:r>
            <a:endParaRPr lang="es-ES" sz="6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448" y="2276872"/>
            <a:ext cx="10369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Y</a:t>
            </a:r>
            <a:r>
              <a:rPr lang="en-US" sz="4000" b="1" dirty="0" smtClean="0">
                <a:latin typeface="Georgia" panose="02040502050405020303" pitchFamily="18" charset="0"/>
              </a:rPr>
              <a:t>ou will not get second chance to make </a:t>
            </a:r>
            <a:r>
              <a:rPr lang="en-US" sz="4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your first impression </a:t>
            </a:r>
            <a:endParaRPr lang="en-US" sz="48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>
            <a:spLocks noGrp="1" noChangeArrowheads="1"/>
          </p:cNvSpPr>
          <p:nvPr>
            <p:ph idx="1"/>
          </p:nvPr>
        </p:nvSpPr>
        <p:spPr>
          <a:xfrm>
            <a:off x="407368" y="2564904"/>
            <a:ext cx="11305282" cy="1200329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GB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seconds of seeing a person for the first time we decide their</a:t>
            </a:r>
            <a:r>
              <a:rPr lang="en-GB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48680"/>
            <a:ext cx="6081616" cy="581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14738"/>
            <a:ext cx="4099376" cy="23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556792"/>
            <a:ext cx="6671936" cy="444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66505"/>
            <a:ext cx="2635976" cy="255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25773"/>
          <a:stretch/>
        </p:blipFill>
        <p:spPr>
          <a:xfrm>
            <a:off x="479376" y="2145517"/>
            <a:ext cx="4987636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196752"/>
            <a:ext cx="4356658" cy="50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" y="729691"/>
            <a:ext cx="11861597" cy="53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608" y="2492896"/>
            <a:ext cx="7727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evaluate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on the basis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2"/>
            <a:ext cx="4151432" cy="6233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5172" y="2823922"/>
            <a:ext cx="1520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14" y="908720"/>
            <a:ext cx="5369286" cy="53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117" y="190500"/>
            <a:ext cx="3551766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Dress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0" y="1182553"/>
            <a:ext cx="3598620" cy="536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00" y="976447"/>
            <a:ext cx="3713200" cy="5575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259390"/>
            <a:ext cx="3911600" cy="5215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1930400" cy="193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209800"/>
            <a:ext cx="1930400" cy="193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42" y="2514600"/>
            <a:ext cx="160231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56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692696"/>
            <a:ext cx="6350000" cy="582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376" y="338753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Makeup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16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8291"/>
          <a:stretch/>
        </p:blipFill>
        <p:spPr>
          <a:xfrm>
            <a:off x="3287688" y="89149"/>
            <a:ext cx="4768214" cy="553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60744" y="5517232"/>
            <a:ext cx="4222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Attitude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00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13860"/>
            <a:ext cx="4320480" cy="574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976320" y="613860"/>
            <a:ext cx="241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Style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99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0648"/>
            <a:ext cx="4608512" cy="6468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360" y="620688"/>
            <a:ext cx="5409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 and general behavior</a:t>
            </a:r>
          </a:p>
        </p:txBody>
      </p:sp>
    </p:spTree>
    <p:extLst>
      <p:ext uri="{BB962C8B-B14F-4D97-AF65-F5344CB8AC3E}">
        <p14:creationId xmlns:p14="http://schemas.microsoft.com/office/powerpoint/2010/main" val="20409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548680"/>
            <a:ext cx="10801200" cy="36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3180" y="4797152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744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8291"/>
          <a:stretch/>
        </p:blipFill>
        <p:spPr>
          <a:xfrm>
            <a:off x="168374" y="834844"/>
            <a:ext cx="3600400" cy="4182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1" b="9033"/>
          <a:stretch/>
        </p:blipFill>
        <p:spPr>
          <a:xfrm>
            <a:off x="8231882" y="1052736"/>
            <a:ext cx="3696766" cy="4154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3133" y="5207048"/>
            <a:ext cx="22515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lang="en-US" sz="4000" dirty="0"/>
          </a:p>
        </p:txBody>
      </p:sp>
      <p:sp>
        <p:nvSpPr>
          <p:cNvPr id="2" name="Right Arrow 1"/>
          <p:cNvSpPr/>
          <p:nvPr/>
        </p:nvSpPr>
        <p:spPr>
          <a:xfrm>
            <a:off x="5146147" y="2697844"/>
            <a:ext cx="1725485" cy="864096"/>
          </a:xfrm>
          <a:prstGeom prst="rightArrow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872"/>
            <a:ext cx="5119200" cy="4585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96" y="1662872"/>
            <a:ext cx="5428004" cy="4603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9985" y="0"/>
            <a:ext cx="25141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lang="en-US" sz="4000" dirty="0"/>
          </a:p>
        </p:txBody>
      </p:sp>
      <p:sp>
        <p:nvSpPr>
          <p:cNvPr id="2" name="Right Arrow 1"/>
          <p:cNvSpPr/>
          <p:nvPr/>
        </p:nvSpPr>
        <p:spPr>
          <a:xfrm>
            <a:off x="5447928" y="3284984"/>
            <a:ext cx="10081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6387" y="5085184"/>
            <a:ext cx="25141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4"/>
          <a:stretch/>
        </p:blipFill>
        <p:spPr>
          <a:xfrm>
            <a:off x="335360" y="548680"/>
            <a:ext cx="3925516" cy="56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/>
          <a:stretch/>
        </p:blipFill>
        <p:spPr>
          <a:xfrm>
            <a:off x="7969737" y="548440"/>
            <a:ext cx="3885748" cy="567295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063293" y="2060848"/>
            <a:ext cx="2319733" cy="1324069"/>
          </a:xfrm>
          <a:prstGeom prst="rightArrow">
            <a:avLst>
              <a:gd name="adj1" fmla="val 50000"/>
              <a:gd name="adj2" fmla="val 8557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/>
        </p:blipFill>
        <p:spPr>
          <a:xfrm>
            <a:off x="263352" y="1556792"/>
            <a:ext cx="5214448" cy="403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980728"/>
            <a:ext cx="4457600" cy="4893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376" y="116632"/>
            <a:ext cx="310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Sitting</a:t>
            </a:r>
            <a:endParaRPr lang="en-US" sz="4000" dirty="0"/>
          </a:p>
        </p:txBody>
      </p:sp>
      <p:sp>
        <p:nvSpPr>
          <p:cNvPr id="2" name="Right Arrow 1"/>
          <p:cNvSpPr/>
          <p:nvPr/>
        </p:nvSpPr>
        <p:spPr>
          <a:xfrm>
            <a:off x="6023992" y="2996952"/>
            <a:ext cx="1008112" cy="864096"/>
          </a:xfrm>
          <a:prstGeom prst="rightArrow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04664"/>
            <a:ext cx="4752528" cy="5902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64694"/>
            <a:ext cx="4032448" cy="6030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1944" y="4221088"/>
            <a:ext cx="21531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lang="en-US" sz="4000" dirty="0"/>
          </a:p>
        </p:txBody>
      </p:sp>
      <p:sp>
        <p:nvSpPr>
          <p:cNvPr id="2" name="Right Arrow 1"/>
          <p:cNvSpPr/>
          <p:nvPr/>
        </p:nvSpPr>
        <p:spPr>
          <a:xfrm>
            <a:off x="6168008" y="1628800"/>
            <a:ext cx="1512168" cy="1152128"/>
          </a:xfrm>
          <a:prstGeom prst="rightArrow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6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41044"/>
            <a:ext cx="8001000" cy="9286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impressions:  93% rule</a:t>
            </a:r>
            <a:endParaRPr lang="en-US" sz="40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7" name="Object 5"/>
          <p:cNvGraphicFramePr>
            <a:graphicFrameLocks noGrp="1"/>
          </p:cNvGraphicFramePr>
          <p:nvPr>
            <p:ph idx="1"/>
          </p:nvPr>
        </p:nvGraphicFramePr>
        <p:xfrm>
          <a:off x="3305175" y="2229644"/>
          <a:ext cx="55816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hart" r:id="rId3" imgW="5581567" imgH="3543418" progId="MSGraph.Chart.8">
                  <p:embed followColorScheme="full"/>
                </p:oleObj>
              </mc:Choice>
              <mc:Fallback>
                <p:oleObj name="Chart" r:id="rId3" imgW="5581567" imgH="3543418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2229644"/>
                        <a:ext cx="558165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7488" y="3356992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appearance &amp; body language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968208" y="2243099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tone, pitch &amp; pace of your voice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158038" y="5157192"/>
            <a:ext cx="1728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what you say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295895" y="2790731"/>
            <a:ext cx="2721874" cy="1339533"/>
          </a:xfrm>
          <a:prstGeom prst="ellipse">
            <a:avLst/>
          </a:prstGeom>
          <a:solidFill>
            <a:srgbClr val="FFC000"/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Self-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199915" y="5248184"/>
            <a:ext cx="2886836" cy="945553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Excuse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7911231" y="4374861"/>
            <a:ext cx="577367" cy="70916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108346" y="5248184"/>
            <a:ext cx="2886836" cy="945553"/>
          </a:xfrm>
          <a:prstGeom prst="rect">
            <a:avLst/>
          </a:prstGeom>
          <a:solidFill>
            <a:srgbClr val="3366FF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Apologies</a:t>
            </a: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4967689" y="4284574"/>
            <a:ext cx="577367" cy="6303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108346" y="1196752"/>
            <a:ext cx="2886836" cy="94555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 talk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4624017" y="2191552"/>
            <a:ext cx="685624" cy="5991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7729085" y="1196752"/>
            <a:ext cx="2886836" cy="94555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Favors</a:t>
            </a: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H="1">
            <a:off x="8059009" y="2184986"/>
            <a:ext cx="524098" cy="774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3352" y="267596"/>
            <a:ext cx="3672408" cy="58442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Techniques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16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6" y="116632"/>
            <a:ext cx="9865096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47728" y="551723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Attitude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61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1544" y="1628800"/>
            <a:ext cx="8568952" cy="324036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Impression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b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Impression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15680" y="30057"/>
            <a:ext cx="8867328" cy="989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Improve Impression Management :-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5360" y="764704"/>
            <a:ext cx="7812310" cy="5904656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goals. 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 the change you want to create.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appropriately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shake hands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body language open</a:t>
            </a:r>
          </a:p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smiling and feel confident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how to impr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276527"/>
            <a:ext cx="3743848" cy="28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16632"/>
            <a:ext cx="5649614" cy="66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doremon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6632"/>
            <a:ext cx="8247858" cy="65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thank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96752"/>
            <a:ext cx="4961026" cy="26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2064" y="2780928"/>
            <a:ext cx="539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Sitting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4"/>
          <a:stretch/>
        </p:blipFill>
        <p:spPr>
          <a:xfrm>
            <a:off x="0" y="0"/>
            <a:ext cx="580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/>
        </p:blipFill>
        <p:spPr>
          <a:xfrm>
            <a:off x="4799856" y="582055"/>
            <a:ext cx="7259610" cy="5577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392" y="3047508"/>
            <a:ext cx="310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Sitting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8667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"/>
            <a:ext cx="5472608" cy="685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96200" y="2348880"/>
            <a:ext cx="23583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55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92990"/>
            <a:ext cx="8977598" cy="482018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51584" y="5013176"/>
            <a:ext cx="9057680" cy="7780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Impression Management?</a:t>
            </a:r>
          </a:p>
        </p:txBody>
      </p:sp>
    </p:spTree>
    <p:extLst>
      <p:ext uri="{BB962C8B-B14F-4D97-AF65-F5344CB8AC3E}">
        <p14:creationId xmlns:p14="http://schemas.microsoft.com/office/powerpoint/2010/main" val="66202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7329488" cy="77809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Impression Management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5708" y="2204864"/>
            <a:ext cx="6696744" cy="2620569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portraying yourself to others in a manner  that  creates a desired impression.</a:t>
            </a:r>
          </a:p>
        </p:txBody>
      </p:sp>
      <p:pic>
        <p:nvPicPr>
          <p:cNvPr id="3076" name="Picture 4" descr="2007-06-24-cyberdog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332" y="517188"/>
            <a:ext cx="4810668" cy="539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7" descr="Firstimpress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980728"/>
            <a:ext cx="7493432" cy="5619024"/>
          </a:xfrm>
        </p:spPr>
      </p:pic>
      <p:sp>
        <p:nvSpPr>
          <p:cNvPr id="2" name="Rectangle 1"/>
          <p:cNvSpPr/>
          <p:nvPr/>
        </p:nvSpPr>
        <p:spPr>
          <a:xfrm>
            <a:off x="2060175" y="0"/>
            <a:ext cx="807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Need of Impression </a:t>
            </a: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Management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148</Words>
  <Application>Microsoft Office PowerPoint</Application>
  <PresentationFormat>Widescreen</PresentationFormat>
  <Paragraphs>53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Chart</vt:lpstr>
      <vt:lpstr>Impression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Impression Management?</vt:lpstr>
      <vt:lpstr>Impression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impressions:  93% rule</vt:lpstr>
      <vt:lpstr>IM Techniques</vt:lpstr>
      <vt:lpstr>Good Impression vs.  Bad Impression</vt:lpstr>
      <vt:lpstr>How To Improve Impression Management :-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665</cp:revision>
  <dcterms:created xsi:type="dcterms:W3CDTF">2010-05-23T14:28:12Z</dcterms:created>
  <dcterms:modified xsi:type="dcterms:W3CDTF">2019-01-02T07:29:46Z</dcterms:modified>
</cp:coreProperties>
</file>