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8189542f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189542f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8189542f55_0_2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8189542f55_0_2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8189542f55_0_4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8189542f55_0_4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8189542f55_0_2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189542f55_0_2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8189542f55_0_3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8189542f55_0_3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8189542f55_0_3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8189542f55_0_39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8189542f55_0_5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8189542f55_0_5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8189542f55_0_5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8189542f55_0_5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8189542f55_0_6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8189542f55_0_6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8189542f55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189542f55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8189542f55_0_7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189542f55_0_7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8189542f55_0_7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189542f55_0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8189542f55_0_1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189542f55_0_1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8189542f55_0_1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189542f55_0_1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8189542f55_0_1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189542f55_0_1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8189542f55_0_2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8189542f55_0_2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8189542f55_0_2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8189542f55_0_2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335250" y="932100"/>
            <a:ext cx="5508300" cy="1655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5200"/>
              <a:buNone/>
              <a:defRPr b="1" sz="5200">
                <a:solidFill>
                  <a:schemeClr val="dk1"/>
                </a:solidFill>
              </a:defRPr>
            </a:lvl1pPr>
            <a:lvl2pPr lvl="1" rtl="0" algn="l">
              <a:lnSpc>
                <a:spcPct val="100000"/>
              </a:lnSpc>
              <a:spcBef>
                <a:spcPts val="0"/>
              </a:spcBef>
              <a:spcAft>
                <a:spcPts val="0"/>
              </a:spcAft>
              <a:buClr>
                <a:schemeClr val="dk1"/>
              </a:buClr>
              <a:buSzPts val="5200"/>
              <a:buNone/>
              <a:defRPr b="1" sz="5200">
                <a:solidFill>
                  <a:schemeClr val="dk1"/>
                </a:solidFill>
              </a:defRPr>
            </a:lvl2pPr>
            <a:lvl3pPr lvl="2" rtl="0" algn="l">
              <a:lnSpc>
                <a:spcPct val="100000"/>
              </a:lnSpc>
              <a:spcBef>
                <a:spcPts val="0"/>
              </a:spcBef>
              <a:spcAft>
                <a:spcPts val="0"/>
              </a:spcAft>
              <a:buClr>
                <a:schemeClr val="dk1"/>
              </a:buClr>
              <a:buSzPts val="5200"/>
              <a:buNone/>
              <a:defRPr b="1" sz="5200">
                <a:solidFill>
                  <a:schemeClr val="dk1"/>
                </a:solidFill>
              </a:defRPr>
            </a:lvl3pPr>
            <a:lvl4pPr lvl="3" rtl="0" algn="l">
              <a:lnSpc>
                <a:spcPct val="100000"/>
              </a:lnSpc>
              <a:spcBef>
                <a:spcPts val="0"/>
              </a:spcBef>
              <a:spcAft>
                <a:spcPts val="0"/>
              </a:spcAft>
              <a:buClr>
                <a:schemeClr val="dk1"/>
              </a:buClr>
              <a:buSzPts val="5200"/>
              <a:buNone/>
              <a:defRPr b="1" sz="5200">
                <a:solidFill>
                  <a:schemeClr val="dk1"/>
                </a:solidFill>
              </a:defRPr>
            </a:lvl4pPr>
            <a:lvl5pPr lvl="4" rtl="0" algn="l">
              <a:lnSpc>
                <a:spcPct val="100000"/>
              </a:lnSpc>
              <a:spcBef>
                <a:spcPts val="0"/>
              </a:spcBef>
              <a:spcAft>
                <a:spcPts val="0"/>
              </a:spcAft>
              <a:buClr>
                <a:schemeClr val="dk1"/>
              </a:buClr>
              <a:buSzPts val="5200"/>
              <a:buNone/>
              <a:defRPr b="1" sz="5200">
                <a:solidFill>
                  <a:schemeClr val="dk1"/>
                </a:solidFill>
              </a:defRPr>
            </a:lvl5pPr>
            <a:lvl6pPr lvl="5" rtl="0" algn="l">
              <a:lnSpc>
                <a:spcPct val="100000"/>
              </a:lnSpc>
              <a:spcBef>
                <a:spcPts val="0"/>
              </a:spcBef>
              <a:spcAft>
                <a:spcPts val="0"/>
              </a:spcAft>
              <a:buClr>
                <a:schemeClr val="dk1"/>
              </a:buClr>
              <a:buSzPts val="5200"/>
              <a:buNone/>
              <a:defRPr b="1" sz="5200">
                <a:solidFill>
                  <a:schemeClr val="dk1"/>
                </a:solidFill>
              </a:defRPr>
            </a:lvl6pPr>
            <a:lvl7pPr lvl="6" rtl="0" algn="l">
              <a:lnSpc>
                <a:spcPct val="100000"/>
              </a:lnSpc>
              <a:spcBef>
                <a:spcPts val="0"/>
              </a:spcBef>
              <a:spcAft>
                <a:spcPts val="0"/>
              </a:spcAft>
              <a:buClr>
                <a:schemeClr val="dk1"/>
              </a:buClr>
              <a:buSzPts val="5200"/>
              <a:buNone/>
              <a:defRPr b="1" sz="5200">
                <a:solidFill>
                  <a:schemeClr val="dk1"/>
                </a:solidFill>
              </a:defRPr>
            </a:lvl7pPr>
            <a:lvl8pPr lvl="7" rtl="0" algn="l">
              <a:lnSpc>
                <a:spcPct val="100000"/>
              </a:lnSpc>
              <a:spcBef>
                <a:spcPts val="0"/>
              </a:spcBef>
              <a:spcAft>
                <a:spcPts val="0"/>
              </a:spcAft>
              <a:buClr>
                <a:schemeClr val="dk1"/>
              </a:buClr>
              <a:buSzPts val="5200"/>
              <a:buNone/>
              <a:defRPr b="1" sz="5200">
                <a:solidFill>
                  <a:schemeClr val="dk1"/>
                </a:solidFill>
              </a:defRPr>
            </a:lvl8pPr>
            <a:lvl9pPr lvl="8" rtl="0" algn="l">
              <a:lnSpc>
                <a:spcPct val="100000"/>
              </a:lnSpc>
              <a:spcBef>
                <a:spcPts val="0"/>
              </a:spcBef>
              <a:spcAft>
                <a:spcPts val="0"/>
              </a:spcAft>
              <a:buClr>
                <a:schemeClr val="dk1"/>
              </a:buClr>
              <a:buSzPts val="5200"/>
              <a:buNone/>
              <a:defRPr b="1" sz="5200">
                <a:solidFill>
                  <a:schemeClr val="dk1"/>
                </a:solidFill>
              </a:defRPr>
            </a:lvl9pPr>
          </a:lstStyle>
          <a:p/>
        </p:txBody>
      </p:sp>
      <p:sp>
        <p:nvSpPr>
          <p:cNvPr id="56" name="Google Shape;56;p13"/>
          <p:cNvSpPr txBox="1"/>
          <p:nvPr>
            <p:ph idx="1" type="subTitle"/>
          </p:nvPr>
        </p:nvSpPr>
        <p:spPr>
          <a:xfrm>
            <a:off x="335250" y="2727850"/>
            <a:ext cx="3914700" cy="16125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2400"/>
              <a:buNone/>
              <a:defRPr sz="2400">
                <a:solidFill>
                  <a:schemeClr val="dk2"/>
                </a:solidFill>
              </a:defRPr>
            </a:lvl1pPr>
            <a:lvl2pPr lvl="1" rtl="0" algn="l">
              <a:lnSpc>
                <a:spcPct val="100000"/>
              </a:lnSpc>
              <a:spcBef>
                <a:spcPts val="0"/>
              </a:spcBef>
              <a:spcAft>
                <a:spcPts val="0"/>
              </a:spcAft>
              <a:buClr>
                <a:schemeClr val="dk2"/>
              </a:buClr>
              <a:buSzPts val="2400"/>
              <a:buNone/>
              <a:defRPr sz="2400">
                <a:solidFill>
                  <a:schemeClr val="dk2"/>
                </a:solidFill>
              </a:defRPr>
            </a:lvl2pPr>
            <a:lvl3pPr lvl="2" rtl="0" algn="l">
              <a:lnSpc>
                <a:spcPct val="100000"/>
              </a:lnSpc>
              <a:spcBef>
                <a:spcPts val="0"/>
              </a:spcBef>
              <a:spcAft>
                <a:spcPts val="0"/>
              </a:spcAft>
              <a:buClr>
                <a:schemeClr val="dk2"/>
              </a:buClr>
              <a:buSzPts val="2400"/>
              <a:buNone/>
              <a:defRPr sz="2400">
                <a:solidFill>
                  <a:schemeClr val="dk2"/>
                </a:solidFill>
              </a:defRPr>
            </a:lvl3pPr>
            <a:lvl4pPr lvl="3" rtl="0" algn="l">
              <a:lnSpc>
                <a:spcPct val="100000"/>
              </a:lnSpc>
              <a:spcBef>
                <a:spcPts val="0"/>
              </a:spcBef>
              <a:spcAft>
                <a:spcPts val="0"/>
              </a:spcAft>
              <a:buClr>
                <a:schemeClr val="dk2"/>
              </a:buClr>
              <a:buSzPts val="2400"/>
              <a:buNone/>
              <a:defRPr sz="2400">
                <a:solidFill>
                  <a:schemeClr val="dk2"/>
                </a:solidFill>
              </a:defRPr>
            </a:lvl4pPr>
            <a:lvl5pPr lvl="4" rtl="0" algn="l">
              <a:lnSpc>
                <a:spcPct val="100000"/>
              </a:lnSpc>
              <a:spcBef>
                <a:spcPts val="0"/>
              </a:spcBef>
              <a:spcAft>
                <a:spcPts val="0"/>
              </a:spcAft>
              <a:buClr>
                <a:schemeClr val="dk2"/>
              </a:buClr>
              <a:buSzPts val="2400"/>
              <a:buNone/>
              <a:defRPr sz="2400">
                <a:solidFill>
                  <a:schemeClr val="dk2"/>
                </a:solidFill>
              </a:defRPr>
            </a:lvl5pPr>
            <a:lvl6pPr lvl="5" rtl="0" algn="l">
              <a:lnSpc>
                <a:spcPct val="100000"/>
              </a:lnSpc>
              <a:spcBef>
                <a:spcPts val="0"/>
              </a:spcBef>
              <a:spcAft>
                <a:spcPts val="0"/>
              </a:spcAft>
              <a:buClr>
                <a:schemeClr val="dk2"/>
              </a:buClr>
              <a:buSzPts val="2400"/>
              <a:buNone/>
              <a:defRPr sz="2400">
                <a:solidFill>
                  <a:schemeClr val="dk2"/>
                </a:solidFill>
              </a:defRPr>
            </a:lvl6pPr>
            <a:lvl7pPr lvl="6" rtl="0" algn="l">
              <a:lnSpc>
                <a:spcPct val="100000"/>
              </a:lnSpc>
              <a:spcBef>
                <a:spcPts val="0"/>
              </a:spcBef>
              <a:spcAft>
                <a:spcPts val="0"/>
              </a:spcAft>
              <a:buClr>
                <a:schemeClr val="dk2"/>
              </a:buClr>
              <a:buSzPts val="2400"/>
              <a:buNone/>
              <a:defRPr sz="2400">
                <a:solidFill>
                  <a:schemeClr val="dk2"/>
                </a:solidFill>
              </a:defRPr>
            </a:lvl7pPr>
            <a:lvl8pPr lvl="7" rtl="0" algn="l">
              <a:lnSpc>
                <a:spcPct val="100000"/>
              </a:lnSpc>
              <a:spcBef>
                <a:spcPts val="0"/>
              </a:spcBef>
              <a:spcAft>
                <a:spcPts val="0"/>
              </a:spcAft>
              <a:buClr>
                <a:schemeClr val="dk2"/>
              </a:buClr>
              <a:buSzPts val="2400"/>
              <a:buNone/>
              <a:defRPr sz="2400">
                <a:solidFill>
                  <a:schemeClr val="dk2"/>
                </a:solidFill>
              </a:defRPr>
            </a:lvl8pPr>
            <a:lvl9pPr lvl="8" rtl="0" algn="l">
              <a:lnSpc>
                <a:spcPct val="100000"/>
              </a:lnSpc>
              <a:spcBef>
                <a:spcPts val="0"/>
              </a:spcBef>
              <a:spcAft>
                <a:spcPts val="0"/>
              </a:spcAft>
              <a:buClr>
                <a:schemeClr val="dk2"/>
              </a:buClr>
              <a:buSzPts val="2400"/>
              <a:buNone/>
              <a:defRPr sz="2400">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lt1"/>
                </a:solidFill>
              </a:defRPr>
            </a:lvl1pPr>
            <a:lvl2pPr lvl="1" rtl="0" algn="r">
              <a:lnSpc>
                <a:spcPct val="100000"/>
              </a:lnSpc>
              <a:spcAft>
                <a:spcPts val="0"/>
              </a:spcAft>
              <a:buNone/>
              <a:defRPr sz="1000">
                <a:solidFill>
                  <a:schemeClr val="lt1"/>
                </a:solidFill>
              </a:defRPr>
            </a:lvl2pPr>
            <a:lvl3pPr lvl="2" rtl="0" algn="r">
              <a:lnSpc>
                <a:spcPct val="100000"/>
              </a:lnSpc>
              <a:spcAft>
                <a:spcPts val="0"/>
              </a:spcAft>
              <a:buNone/>
              <a:defRPr sz="1000">
                <a:solidFill>
                  <a:schemeClr val="lt1"/>
                </a:solidFill>
              </a:defRPr>
            </a:lvl3pPr>
            <a:lvl4pPr lvl="3" rtl="0" algn="r">
              <a:lnSpc>
                <a:spcPct val="100000"/>
              </a:lnSpc>
              <a:spcAft>
                <a:spcPts val="0"/>
              </a:spcAft>
              <a:buNone/>
              <a:defRPr sz="1000">
                <a:solidFill>
                  <a:schemeClr val="lt1"/>
                </a:solidFill>
              </a:defRPr>
            </a:lvl4pPr>
            <a:lvl5pPr lvl="4" rtl="0" algn="r">
              <a:lnSpc>
                <a:spcPct val="100000"/>
              </a:lnSpc>
              <a:spcAft>
                <a:spcPts val="0"/>
              </a:spcAft>
              <a:buNone/>
              <a:defRPr sz="1000">
                <a:solidFill>
                  <a:schemeClr val="lt1"/>
                </a:solidFill>
              </a:defRPr>
            </a:lvl5pPr>
            <a:lvl6pPr lvl="5" rtl="0" algn="r">
              <a:lnSpc>
                <a:spcPct val="100000"/>
              </a:lnSpc>
              <a:spcAft>
                <a:spcPts val="0"/>
              </a:spcAft>
              <a:buNone/>
              <a:defRPr sz="1000">
                <a:solidFill>
                  <a:schemeClr val="lt1"/>
                </a:solidFill>
              </a:defRPr>
            </a:lvl6pPr>
            <a:lvl7pPr lvl="6" rtl="0" algn="r">
              <a:lnSpc>
                <a:spcPct val="100000"/>
              </a:lnSpc>
              <a:spcAft>
                <a:spcPts val="0"/>
              </a:spcAft>
              <a:buNone/>
              <a:defRPr sz="1000">
                <a:solidFill>
                  <a:schemeClr val="lt1"/>
                </a:solidFill>
              </a:defRPr>
            </a:lvl7pPr>
            <a:lvl8pPr lvl="7" rtl="0" algn="r">
              <a:lnSpc>
                <a:spcPct val="100000"/>
              </a:lnSpc>
              <a:spcAft>
                <a:spcPts val="0"/>
              </a:spcAft>
              <a:buNone/>
              <a:defRPr sz="1000">
                <a:solidFill>
                  <a:schemeClr val="lt1"/>
                </a:solidFill>
              </a:defRPr>
            </a:lvl8pPr>
            <a:lvl9pPr lvl="8" rtl="0"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2">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291875" y="406900"/>
            <a:ext cx="30396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accent5"/>
                </a:solidFill>
              </a:defRPr>
            </a:lvl1pPr>
            <a:lvl2pPr lvl="1" algn="l">
              <a:lnSpc>
                <a:spcPct val="100000"/>
              </a:lnSpc>
              <a:spcBef>
                <a:spcPts val="0"/>
              </a:spcBef>
              <a:spcAft>
                <a:spcPts val="0"/>
              </a:spcAft>
              <a:buClr>
                <a:schemeClr val="dk1"/>
              </a:buClr>
              <a:buSzPts val="3000"/>
              <a:buNone/>
              <a:defRPr b="1" sz="3000">
                <a:solidFill>
                  <a:schemeClr val="accent5"/>
                </a:solidFill>
              </a:defRPr>
            </a:lvl2pPr>
            <a:lvl3pPr lvl="2" algn="l">
              <a:lnSpc>
                <a:spcPct val="100000"/>
              </a:lnSpc>
              <a:spcBef>
                <a:spcPts val="0"/>
              </a:spcBef>
              <a:spcAft>
                <a:spcPts val="0"/>
              </a:spcAft>
              <a:buClr>
                <a:schemeClr val="dk1"/>
              </a:buClr>
              <a:buSzPts val="3000"/>
              <a:buNone/>
              <a:defRPr b="1" sz="3000">
                <a:solidFill>
                  <a:schemeClr val="accent5"/>
                </a:solidFill>
              </a:defRPr>
            </a:lvl3pPr>
            <a:lvl4pPr lvl="3" algn="l">
              <a:lnSpc>
                <a:spcPct val="100000"/>
              </a:lnSpc>
              <a:spcBef>
                <a:spcPts val="0"/>
              </a:spcBef>
              <a:spcAft>
                <a:spcPts val="0"/>
              </a:spcAft>
              <a:buClr>
                <a:schemeClr val="dk1"/>
              </a:buClr>
              <a:buSzPts val="3000"/>
              <a:buNone/>
              <a:defRPr b="1" sz="3000">
                <a:solidFill>
                  <a:schemeClr val="accent5"/>
                </a:solidFill>
              </a:defRPr>
            </a:lvl4pPr>
            <a:lvl5pPr lvl="4" algn="l">
              <a:lnSpc>
                <a:spcPct val="100000"/>
              </a:lnSpc>
              <a:spcBef>
                <a:spcPts val="0"/>
              </a:spcBef>
              <a:spcAft>
                <a:spcPts val="0"/>
              </a:spcAft>
              <a:buClr>
                <a:schemeClr val="dk1"/>
              </a:buClr>
              <a:buSzPts val="3000"/>
              <a:buNone/>
              <a:defRPr b="1" sz="3000">
                <a:solidFill>
                  <a:schemeClr val="accent5"/>
                </a:solidFill>
              </a:defRPr>
            </a:lvl5pPr>
            <a:lvl6pPr lvl="5" algn="l">
              <a:lnSpc>
                <a:spcPct val="100000"/>
              </a:lnSpc>
              <a:spcBef>
                <a:spcPts val="0"/>
              </a:spcBef>
              <a:spcAft>
                <a:spcPts val="0"/>
              </a:spcAft>
              <a:buClr>
                <a:schemeClr val="dk1"/>
              </a:buClr>
              <a:buSzPts val="3000"/>
              <a:buNone/>
              <a:defRPr b="1" sz="3000">
                <a:solidFill>
                  <a:schemeClr val="accent5"/>
                </a:solidFill>
              </a:defRPr>
            </a:lvl6pPr>
            <a:lvl7pPr lvl="6" algn="l">
              <a:lnSpc>
                <a:spcPct val="100000"/>
              </a:lnSpc>
              <a:spcBef>
                <a:spcPts val="0"/>
              </a:spcBef>
              <a:spcAft>
                <a:spcPts val="0"/>
              </a:spcAft>
              <a:buClr>
                <a:schemeClr val="dk1"/>
              </a:buClr>
              <a:buSzPts val="3000"/>
              <a:buNone/>
              <a:defRPr b="1" sz="3000">
                <a:solidFill>
                  <a:schemeClr val="accent5"/>
                </a:solidFill>
              </a:defRPr>
            </a:lvl7pPr>
            <a:lvl8pPr lvl="7" algn="l">
              <a:lnSpc>
                <a:spcPct val="100000"/>
              </a:lnSpc>
              <a:spcBef>
                <a:spcPts val="0"/>
              </a:spcBef>
              <a:spcAft>
                <a:spcPts val="0"/>
              </a:spcAft>
              <a:buClr>
                <a:schemeClr val="dk1"/>
              </a:buClr>
              <a:buSzPts val="3000"/>
              <a:buNone/>
              <a:defRPr b="1" sz="3000">
                <a:solidFill>
                  <a:schemeClr val="accent5"/>
                </a:solidFill>
              </a:defRPr>
            </a:lvl8pPr>
            <a:lvl9pPr lvl="8" algn="l">
              <a:lnSpc>
                <a:spcPct val="100000"/>
              </a:lnSpc>
              <a:spcBef>
                <a:spcPts val="0"/>
              </a:spcBef>
              <a:spcAft>
                <a:spcPts val="0"/>
              </a:spcAft>
              <a:buClr>
                <a:schemeClr val="dk1"/>
              </a:buClr>
              <a:buSzPts val="3000"/>
              <a:buNone/>
              <a:defRPr b="1" sz="3000">
                <a:solidFill>
                  <a:schemeClr val="accent5"/>
                </a:solidFill>
              </a:defRPr>
            </a:lvl9pPr>
          </a:lstStyle>
          <a:p/>
        </p:txBody>
      </p:sp>
      <p:sp>
        <p:nvSpPr>
          <p:cNvPr id="61" name="Google Shape;61;p14"/>
          <p:cNvSpPr txBox="1"/>
          <p:nvPr>
            <p:ph idx="1" type="body"/>
          </p:nvPr>
        </p:nvSpPr>
        <p:spPr>
          <a:xfrm>
            <a:off x="291938" y="2053718"/>
            <a:ext cx="3039600" cy="2378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6">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1B212C"/>
                </a:solidFill>
              </a:defRPr>
            </a:lvl1pPr>
            <a:lvl2pPr lvl="1" algn="l">
              <a:lnSpc>
                <a:spcPct val="100000"/>
              </a:lnSpc>
              <a:spcBef>
                <a:spcPts val="0"/>
              </a:spcBef>
              <a:spcAft>
                <a:spcPts val="0"/>
              </a:spcAft>
              <a:buClr>
                <a:schemeClr val="dk1"/>
              </a:buClr>
              <a:buSzPts val="3000"/>
              <a:buNone/>
              <a:defRPr b="1" sz="3000">
                <a:solidFill>
                  <a:srgbClr val="1B212C"/>
                </a:solidFill>
              </a:defRPr>
            </a:lvl2pPr>
            <a:lvl3pPr lvl="2" algn="l">
              <a:lnSpc>
                <a:spcPct val="100000"/>
              </a:lnSpc>
              <a:spcBef>
                <a:spcPts val="0"/>
              </a:spcBef>
              <a:spcAft>
                <a:spcPts val="0"/>
              </a:spcAft>
              <a:buClr>
                <a:schemeClr val="dk1"/>
              </a:buClr>
              <a:buSzPts val="3000"/>
              <a:buNone/>
              <a:defRPr b="1" sz="3000">
                <a:solidFill>
                  <a:srgbClr val="1B212C"/>
                </a:solidFill>
              </a:defRPr>
            </a:lvl3pPr>
            <a:lvl4pPr lvl="3" algn="l">
              <a:lnSpc>
                <a:spcPct val="100000"/>
              </a:lnSpc>
              <a:spcBef>
                <a:spcPts val="0"/>
              </a:spcBef>
              <a:spcAft>
                <a:spcPts val="0"/>
              </a:spcAft>
              <a:buClr>
                <a:schemeClr val="dk1"/>
              </a:buClr>
              <a:buSzPts val="3000"/>
              <a:buNone/>
              <a:defRPr b="1" sz="3000">
                <a:solidFill>
                  <a:srgbClr val="1B212C"/>
                </a:solidFill>
              </a:defRPr>
            </a:lvl4pPr>
            <a:lvl5pPr lvl="4" algn="l">
              <a:lnSpc>
                <a:spcPct val="100000"/>
              </a:lnSpc>
              <a:spcBef>
                <a:spcPts val="0"/>
              </a:spcBef>
              <a:spcAft>
                <a:spcPts val="0"/>
              </a:spcAft>
              <a:buClr>
                <a:schemeClr val="dk1"/>
              </a:buClr>
              <a:buSzPts val="3000"/>
              <a:buNone/>
              <a:defRPr b="1" sz="3000">
                <a:solidFill>
                  <a:srgbClr val="1B212C"/>
                </a:solidFill>
              </a:defRPr>
            </a:lvl5pPr>
            <a:lvl6pPr lvl="5" algn="l">
              <a:lnSpc>
                <a:spcPct val="100000"/>
              </a:lnSpc>
              <a:spcBef>
                <a:spcPts val="0"/>
              </a:spcBef>
              <a:spcAft>
                <a:spcPts val="0"/>
              </a:spcAft>
              <a:buClr>
                <a:schemeClr val="dk1"/>
              </a:buClr>
              <a:buSzPts val="3000"/>
              <a:buNone/>
              <a:defRPr b="1" sz="3000">
                <a:solidFill>
                  <a:srgbClr val="1B212C"/>
                </a:solidFill>
              </a:defRPr>
            </a:lvl6pPr>
            <a:lvl7pPr lvl="6" algn="l">
              <a:lnSpc>
                <a:spcPct val="100000"/>
              </a:lnSpc>
              <a:spcBef>
                <a:spcPts val="0"/>
              </a:spcBef>
              <a:spcAft>
                <a:spcPts val="0"/>
              </a:spcAft>
              <a:buClr>
                <a:schemeClr val="dk1"/>
              </a:buClr>
              <a:buSzPts val="3000"/>
              <a:buNone/>
              <a:defRPr b="1" sz="3000">
                <a:solidFill>
                  <a:srgbClr val="1B212C"/>
                </a:solidFill>
              </a:defRPr>
            </a:lvl7pPr>
            <a:lvl8pPr lvl="7" algn="l">
              <a:lnSpc>
                <a:spcPct val="100000"/>
              </a:lnSpc>
              <a:spcBef>
                <a:spcPts val="0"/>
              </a:spcBef>
              <a:spcAft>
                <a:spcPts val="0"/>
              </a:spcAft>
              <a:buClr>
                <a:schemeClr val="dk1"/>
              </a:buClr>
              <a:buSzPts val="3000"/>
              <a:buNone/>
              <a:defRPr b="1" sz="3000">
                <a:solidFill>
                  <a:srgbClr val="1B212C"/>
                </a:solidFill>
              </a:defRPr>
            </a:lvl8pPr>
            <a:lvl9pPr lvl="8" algn="l">
              <a:lnSpc>
                <a:spcPct val="100000"/>
              </a:lnSpc>
              <a:spcBef>
                <a:spcPts val="0"/>
              </a:spcBef>
              <a:spcAft>
                <a:spcPts val="0"/>
              </a:spcAft>
              <a:buClr>
                <a:schemeClr val="dk1"/>
              </a:buClr>
              <a:buSzPts val="3000"/>
              <a:buNone/>
              <a:defRPr b="1" sz="3000">
                <a:solidFill>
                  <a:srgbClr val="1B212C"/>
                </a:solidFill>
              </a:defRPr>
            </a:lvl9pPr>
          </a:lstStyle>
          <a:p/>
        </p:txBody>
      </p:sp>
      <p:sp>
        <p:nvSpPr>
          <p:cNvPr id="66" name="Google Shape;66;p15"/>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5">
  <p:cSld name="AUTOLAYOUT_10">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F1EAE2"/>
                </a:solidFill>
              </a:defRPr>
            </a:lvl1pPr>
            <a:lvl2pPr lvl="1" algn="l">
              <a:lnSpc>
                <a:spcPct val="100000"/>
              </a:lnSpc>
              <a:spcBef>
                <a:spcPts val="0"/>
              </a:spcBef>
              <a:spcAft>
                <a:spcPts val="0"/>
              </a:spcAft>
              <a:buClr>
                <a:schemeClr val="dk1"/>
              </a:buClr>
              <a:buSzPts val="3000"/>
              <a:buNone/>
              <a:defRPr b="1" sz="3000">
                <a:solidFill>
                  <a:srgbClr val="F1EAE2"/>
                </a:solidFill>
              </a:defRPr>
            </a:lvl2pPr>
            <a:lvl3pPr lvl="2" algn="l">
              <a:lnSpc>
                <a:spcPct val="100000"/>
              </a:lnSpc>
              <a:spcBef>
                <a:spcPts val="0"/>
              </a:spcBef>
              <a:spcAft>
                <a:spcPts val="0"/>
              </a:spcAft>
              <a:buClr>
                <a:schemeClr val="dk1"/>
              </a:buClr>
              <a:buSzPts val="3000"/>
              <a:buNone/>
              <a:defRPr b="1" sz="3000">
                <a:solidFill>
                  <a:srgbClr val="F1EAE2"/>
                </a:solidFill>
              </a:defRPr>
            </a:lvl3pPr>
            <a:lvl4pPr lvl="3" algn="l">
              <a:lnSpc>
                <a:spcPct val="100000"/>
              </a:lnSpc>
              <a:spcBef>
                <a:spcPts val="0"/>
              </a:spcBef>
              <a:spcAft>
                <a:spcPts val="0"/>
              </a:spcAft>
              <a:buClr>
                <a:schemeClr val="dk1"/>
              </a:buClr>
              <a:buSzPts val="3000"/>
              <a:buNone/>
              <a:defRPr b="1" sz="3000">
                <a:solidFill>
                  <a:srgbClr val="F1EAE2"/>
                </a:solidFill>
              </a:defRPr>
            </a:lvl4pPr>
            <a:lvl5pPr lvl="4" algn="l">
              <a:lnSpc>
                <a:spcPct val="100000"/>
              </a:lnSpc>
              <a:spcBef>
                <a:spcPts val="0"/>
              </a:spcBef>
              <a:spcAft>
                <a:spcPts val="0"/>
              </a:spcAft>
              <a:buClr>
                <a:schemeClr val="dk1"/>
              </a:buClr>
              <a:buSzPts val="3000"/>
              <a:buNone/>
              <a:defRPr b="1" sz="3000">
                <a:solidFill>
                  <a:srgbClr val="F1EAE2"/>
                </a:solidFill>
              </a:defRPr>
            </a:lvl5pPr>
            <a:lvl6pPr lvl="5" algn="l">
              <a:lnSpc>
                <a:spcPct val="100000"/>
              </a:lnSpc>
              <a:spcBef>
                <a:spcPts val="0"/>
              </a:spcBef>
              <a:spcAft>
                <a:spcPts val="0"/>
              </a:spcAft>
              <a:buClr>
                <a:schemeClr val="dk1"/>
              </a:buClr>
              <a:buSzPts val="3000"/>
              <a:buNone/>
              <a:defRPr b="1" sz="3000">
                <a:solidFill>
                  <a:srgbClr val="F1EAE2"/>
                </a:solidFill>
              </a:defRPr>
            </a:lvl6pPr>
            <a:lvl7pPr lvl="6" algn="l">
              <a:lnSpc>
                <a:spcPct val="100000"/>
              </a:lnSpc>
              <a:spcBef>
                <a:spcPts val="0"/>
              </a:spcBef>
              <a:spcAft>
                <a:spcPts val="0"/>
              </a:spcAft>
              <a:buClr>
                <a:schemeClr val="dk1"/>
              </a:buClr>
              <a:buSzPts val="3000"/>
              <a:buNone/>
              <a:defRPr b="1" sz="3000">
                <a:solidFill>
                  <a:srgbClr val="F1EAE2"/>
                </a:solidFill>
              </a:defRPr>
            </a:lvl7pPr>
            <a:lvl8pPr lvl="7" algn="l">
              <a:lnSpc>
                <a:spcPct val="100000"/>
              </a:lnSpc>
              <a:spcBef>
                <a:spcPts val="0"/>
              </a:spcBef>
              <a:spcAft>
                <a:spcPts val="0"/>
              </a:spcAft>
              <a:buClr>
                <a:schemeClr val="dk1"/>
              </a:buClr>
              <a:buSzPts val="3000"/>
              <a:buNone/>
              <a:defRPr b="1" sz="3000">
                <a:solidFill>
                  <a:srgbClr val="F1EAE2"/>
                </a:solidFill>
              </a:defRPr>
            </a:lvl8pPr>
            <a:lvl9pPr lvl="8" algn="l">
              <a:lnSpc>
                <a:spcPct val="100000"/>
              </a:lnSpc>
              <a:spcBef>
                <a:spcPts val="0"/>
              </a:spcBef>
              <a:spcAft>
                <a:spcPts val="0"/>
              </a:spcAft>
              <a:buClr>
                <a:schemeClr val="dk1"/>
              </a:buClr>
              <a:buSzPts val="3000"/>
              <a:buNone/>
              <a:defRPr b="1" sz="3000">
                <a:solidFill>
                  <a:srgbClr val="F1EAE2"/>
                </a:solidFill>
              </a:defRPr>
            </a:lvl9pPr>
          </a:lstStyle>
          <a:p/>
        </p:txBody>
      </p:sp>
      <p:sp>
        <p:nvSpPr>
          <p:cNvPr id="71" name="Google Shape;71;p16"/>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6">
  <p:cSld name="AUTOLAYOUT_12">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77" name="Google Shape;77;p17"/>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8" name="Google Shape;78;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8">
  <p:cSld name="AUTOLAYOUT_15">
    <p:bg>
      <p:bgPr>
        <a:solidFill>
          <a:srgbClr val="FFFFFF"/>
        </a:solidFill>
      </p:bgPr>
    </p:bg>
    <p:spTree>
      <p:nvGrpSpPr>
        <p:cNvPr id="79" name="Shape 79"/>
        <p:cNvGrpSpPr/>
        <p:nvPr/>
      </p:nvGrpSpPr>
      <p:grpSpPr>
        <a:xfrm>
          <a:off x="0" y="0"/>
          <a:ext cx="0" cy="0"/>
          <a:chOff x="0" y="0"/>
          <a:chExt cx="0" cy="0"/>
        </a:xfrm>
      </p:grpSpPr>
      <p:sp>
        <p:nvSpPr>
          <p:cNvPr id="80" name="Google Shape;80;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83" name="Google Shape;83;p18"/>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4" name="Google Shape;84;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17">
    <p:bg>
      <p:bgPr>
        <a:solidFill>
          <a:srgbClr val="FFFFFF"/>
        </a:solidFill>
      </p:bgPr>
    </p:bg>
    <p:spTree>
      <p:nvGrpSpPr>
        <p:cNvPr id="85" name="Shape 85"/>
        <p:cNvGrpSpPr/>
        <p:nvPr/>
      </p:nvGrpSpPr>
      <p:grpSpPr>
        <a:xfrm>
          <a:off x="0" y="0"/>
          <a:ext cx="0" cy="0"/>
          <a:chOff x="0" y="0"/>
          <a:chExt cx="0" cy="0"/>
        </a:xfrm>
      </p:grpSpPr>
      <p:sp>
        <p:nvSpPr>
          <p:cNvPr id="86" name="Google Shape;86;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9"/>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89" name="Google Shape;89;p19"/>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0" name="Google Shape;90;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7">
  <p:cSld name="AUTOLAYOUT_20">
    <p:bg>
      <p:bgPr>
        <a:solidFill>
          <a:srgbClr val="FFFFFF"/>
        </a:solidFill>
      </p:bgPr>
    </p:bg>
    <p:spTree>
      <p:nvGrpSpPr>
        <p:cNvPr id="91" name="Shape 91"/>
        <p:cNvGrpSpPr/>
        <p:nvPr/>
      </p:nvGrpSpPr>
      <p:grpSpPr>
        <a:xfrm>
          <a:off x="0" y="0"/>
          <a:ext cx="0" cy="0"/>
          <a:chOff x="0" y="0"/>
          <a:chExt cx="0" cy="0"/>
        </a:xfrm>
      </p:grpSpPr>
      <p:sp>
        <p:nvSpPr>
          <p:cNvPr id="92" name="Google Shape;92;p20"/>
          <p:cNvSpPr/>
          <p:nvPr/>
        </p:nvSpPr>
        <p:spPr>
          <a:xfrm>
            <a:off x="0" y="0"/>
            <a:ext cx="9144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p:nvPr/>
        </p:nvSpPr>
        <p:spPr>
          <a:xfrm>
            <a:off x="2316574" y="3364649"/>
            <a:ext cx="1632000" cy="1632000"/>
          </a:xfrm>
          <a:prstGeom prst="ellipse">
            <a:avLst/>
          </a:prstGeom>
          <a:no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0"/>
          <p:cNvSpPr/>
          <p:nvPr/>
        </p:nvSpPr>
        <p:spPr>
          <a:xfrm>
            <a:off x="6118424" y="1414824"/>
            <a:ext cx="1632000" cy="1632000"/>
          </a:xfrm>
          <a:prstGeom prst="ellipse">
            <a:avLst/>
          </a:prstGeom>
          <a:no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0"/>
          <p:cNvSpPr/>
          <p:nvPr/>
        </p:nvSpPr>
        <p:spPr>
          <a:xfrm>
            <a:off x="7500225" y="4086700"/>
            <a:ext cx="831300" cy="831300"/>
          </a:xfrm>
          <a:prstGeom prst="ellipse">
            <a:avLst/>
          </a:prstGeom>
          <a:noFill/>
          <a:ln cap="flat" cmpd="sng" w="19050">
            <a:solidFill>
              <a:srgbClr val="DB44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0"/>
          <p:cNvSpPr/>
          <p:nvPr/>
        </p:nvSpPr>
        <p:spPr>
          <a:xfrm>
            <a:off x="794188" y="1494263"/>
            <a:ext cx="831300" cy="831300"/>
          </a:xfrm>
          <a:prstGeom prst="ellipse">
            <a:avLst/>
          </a:prstGeom>
          <a:noFill/>
          <a:ln cap="flat" cmpd="sng" w="19050">
            <a:solidFill>
              <a:srgbClr val="DB44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0"/>
          <p:cNvSpPr/>
          <p:nvPr/>
        </p:nvSpPr>
        <p:spPr>
          <a:xfrm>
            <a:off x="1080300" y="1677414"/>
            <a:ext cx="3452400" cy="30291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a:off x="4611275" y="1677414"/>
            <a:ext cx="3452400" cy="30291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txBox="1"/>
          <p:nvPr>
            <p:ph type="title"/>
          </p:nvPr>
        </p:nvSpPr>
        <p:spPr>
          <a:xfrm>
            <a:off x="1347900" y="446125"/>
            <a:ext cx="6448200" cy="9123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rgbClr val="434343"/>
              </a:buClr>
              <a:buSzPts val="2400"/>
              <a:buNone/>
              <a:defRPr b="1" sz="2400">
                <a:solidFill>
                  <a:srgbClr val="434343"/>
                </a:solidFill>
              </a:defRPr>
            </a:lvl1pPr>
            <a:lvl2pPr lvl="1" algn="l">
              <a:lnSpc>
                <a:spcPct val="100000"/>
              </a:lnSpc>
              <a:spcBef>
                <a:spcPts val="0"/>
              </a:spcBef>
              <a:spcAft>
                <a:spcPts val="0"/>
              </a:spcAft>
              <a:buClr>
                <a:srgbClr val="434343"/>
              </a:buClr>
              <a:buSzPts val="2400"/>
              <a:buNone/>
              <a:defRPr b="1" sz="2400">
                <a:solidFill>
                  <a:srgbClr val="434343"/>
                </a:solidFill>
              </a:defRPr>
            </a:lvl2pPr>
            <a:lvl3pPr lvl="2" algn="l">
              <a:lnSpc>
                <a:spcPct val="100000"/>
              </a:lnSpc>
              <a:spcBef>
                <a:spcPts val="0"/>
              </a:spcBef>
              <a:spcAft>
                <a:spcPts val="0"/>
              </a:spcAft>
              <a:buClr>
                <a:srgbClr val="434343"/>
              </a:buClr>
              <a:buSzPts val="2400"/>
              <a:buNone/>
              <a:defRPr b="1" sz="2400">
                <a:solidFill>
                  <a:srgbClr val="434343"/>
                </a:solidFill>
              </a:defRPr>
            </a:lvl3pPr>
            <a:lvl4pPr lvl="3" algn="l">
              <a:lnSpc>
                <a:spcPct val="100000"/>
              </a:lnSpc>
              <a:spcBef>
                <a:spcPts val="0"/>
              </a:spcBef>
              <a:spcAft>
                <a:spcPts val="0"/>
              </a:spcAft>
              <a:buClr>
                <a:srgbClr val="434343"/>
              </a:buClr>
              <a:buSzPts val="2400"/>
              <a:buNone/>
              <a:defRPr b="1" sz="2400">
                <a:solidFill>
                  <a:srgbClr val="434343"/>
                </a:solidFill>
              </a:defRPr>
            </a:lvl4pPr>
            <a:lvl5pPr lvl="4" algn="l">
              <a:lnSpc>
                <a:spcPct val="100000"/>
              </a:lnSpc>
              <a:spcBef>
                <a:spcPts val="0"/>
              </a:spcBef>
              <a:spcAft>
                <a:spcPts val="0"/>
              </a:spcAft>
              <a:buClr>
                <a:srgbClr val="434343"/>
              </a:buClr>
              <a:buSzPts val="2400"/>
              <a:buNone/>
              <a:defRPr b="1" sz="2400">
                <a:solidFill>
                  <a:srgbClr val="434343"/>
                </a:solidFill>
              </a:defRPr>
            </a:lvl5pPr>
            <a:lvl6pPr lvl="5" algn="l">
              <a:lnSpc>
                <a:spcPct val="100000"/>
              </a:lnSpc>
              <a:spcBef>
                <a:spcPts val="0"/>
              </a:spcBef>
              <a:spcAft>
                <a:spcPts val="0"/>
              </a:spcAft>
              <a:buClr>
                <a:srgbClr val="434343"/>
              </a:buClr>
              <a:buSzPts val="2400"/>
              <a:buNone/>
              <a:defRPr b="1" sz="2400">
                <a:solidFill>
                  <a:srgbClr val="434343"/>
                </a:solidFill>
              </a:defRPr>
            </a:lvl6pPr>
            <a:lvl7pPr lvl="6" algn="l">
              <a:lnSpc>
                <a:spcPct val="100000"/>
              </a:lnSpc>
              <a:spcBef>
                <a:spcPts val="0"/>
              </a:spcBef>
              <a:spcAft>
                <a:spcPts val="0"/>
              </a:spcAft>
              <a:buClr>
                <a:srgbClr val="434343"/>
              </a:buClr>
              <a:buSzPts val="2400"/>
              <a:buNone/>
              <a:defRPr b="1" sz="2400">
                <a:solidFill>
                  <a:srgbClr val="434343"/>
                </a:solidFill>
              </a:defRPr>
            </a:lvl7pPr>
            <a:lvl8pPr lvl="7" algn="l">
              <a:lnSpc>
                <a:spcPct val="100000"/>
              </a:lnSpc>
              <a:spcBef>
                <a:spcPts val="0"/>
              </a:spcBef>
              <a:spcAft>
                <a:spcPts val="0"/>
              </a:spcAft>
              <a:buClr>
                <a:srgbClr val="434343"/>
              </a:buClr>
              <a:buSzPts val="2400"/>
              <a:buNone/>
              <a:defRPr b="1" sz="2400">
                <a:solidFill>
                  <a:srgbClr val="434343"/>
                </a:solidFill>
              </a:defRPr>
            </a:lvl8pPr>
            <a:lvl9pPr lvl="8" algn="l">
              <a:lnSpc>
                <a:spcPct val="100000"/>
              </a:lnSpc>
              <a:spcBef>
                <a:spcPts val="0"/>
              </a:spcBef>
              <a:spcAft>
                <a:spcPts val="0"/>
              </a:spcAft>
              <a:buClr>
                <a:srgbClr val="434343"/>
              </a:buClr>
              <a:buSzPts val="2400"/>
              <a:buNone/>
              <a:defRPr b="1" sz="2400">
                <a:solidFill>
                  <a:srgbClr val="434343"/>
                </a:solidFill>
              </a:defRPr>
            </a:lvl9pPr>
          </a:lstStyle>
          <a:p/>
        </p:txBody>
      </p:sp>
      <p:sp>
        <p:nvSpPr>
          <p:cNvPr id="100" name="Google Shape;100;p20"/>
          <p:cNvSpPr txBox="1"/>
          <p:nvPr>
            <p:ph idx="1" type="body"/>
          </p:nvPr>
        </p:nvSpPr>
        <p:spPr>
          <a:xfrm>
            <a:off x="1347900" y="1876875"/>
            <a:ext cx="2917200" cy="26301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01" name="Google Shape;101;p20"/>
          <p:cNvSpPr txBox="1"/>
          <p:nvPr>
            <p:ph idx="2" type="body"/>
          </p:nvPr>
        </p:nvSpPr>
        <p:spPr>
          <a:xfrm>
            <a:off x="4878875" y="1876925"/>
            <a:ext cx="2917200" cy="26301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02" name="Google Shape;10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9">
  <p:cSld name="AUTOLAYOUT_23">
    <p:bg>
      <p:bgPr>
        <a:solidFill>
          <a:srgbClr val="FFFFFF"/>
        </a:solidFill>
      </p:bgPr>
    </p:bg>
    <p:spTree>
      <p:nvGrpSpPr>
        <p:cNvPr id="103" name="Shape 103"/>
        <p:cNvGrpSpPr/>
        <p:nvPr/>
      </p:nvGrpSpPr>
      <p:grpSpPr>
        <a:xfrm>
          <a:off x="0" y="0"/>
          <a:ext cx="0" cy="0"/>
          <a:chOff x="0" y="0"/>
          <a:chExt cx="0" cy="0"/>
        </a:xfrm>
      </p:grpSpPr>
      <p:sp>
        <p:nvSpPr>
          <p:cNvPr id="104" name="Google Shape;104;p2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 name="Google Shape;105;p21"/>
          <p:cNvGrpSpPr/>
          <p:nvPr/>
        </p:nvGrpSpPr>
        <p:grpSpPr>
          <a:xfrm>
            <a:off x="4870649" y="2121826"/>
            <a:ext cx="3764843" cy="64502"/>
            <a:chOff x="595675" y="2820050"/>
            <a:chExt cx="7952774" cy="64502"/>
          </a:xfrm>
        </p:grpSpPr>
        <p:sp>
          <p:nvSpPr>
            <p:cNvPr id="106" name="Google Shape;106;p21"/>
            <p:cNvSpPr/>
            <p:nvPr/>
          </p:nvSpPr>
          <p:spPr>
            <a:xfrm>
              <a:off x="2186208" y="2820050"/>
              <a:ext cx="1620000" cy="64500"/>
            </a:xfrm>
            <a:prstGeom prst="rect">
              <a:avLst/>
            </a:prstGeom>
            <a:solidFill>
              <a:srgbClr val="D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1"/>
            <p:cNvSpPr/>
            <p:nvPr/>
          </p:nvSpPr>
          <p:spPr>
            <a:xfrm>
              <a:off x="3776784" y="2820050"/>
              <a:ext cx="1620000" cy="64500"/>
            </a:xfrm>
            <a:prstGeom prst="rect">
              <a:avLst/>
            </a:prstGeom>
            <a:solidFill>
              <a:srgbClr val="F77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1"/>
            <p:cNvSpPr/>
            <p:nvPr/>
          </p:nvSpPr>
          <p:spPr>
            <a:xfrm>
              <a:off x="5373056" y="2820052"/>
              <a:ext cx="1596300" cy="64500"/>
            </a:xfrm>
            <a:prstGeom prst="rect">
              <a:avLst/>
            </a:prstGeom>
            <a:solidFill>
              <a:srgbClr val="FCBF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1"/>
            <p:cNvSpPr/>
            <p:nvPr/>
          </p:nvSpPr>
          <p:spPr>
            <a:xfrm>
              <a:off x="595675" y="2820050"/>
              <a:ext cx="1590600" cy="64500"/>
            </a:xfrm>
            <a:prstGeom prst="rect">
              <a:avLst/>
            </a:prstGeom>
            <a:solidFill>
              <a:srgbClr val="0030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1"/>
            <p:cNvSpPr/>
            <p:nvPr/>
          </p:nvSpPr>
          <p:spPr>
            <a:xfrm>
              <a:off x="6957849" y="2820050"/>
              <a:ext cx="1590600" cy="64500"/>
            </a:xfrm>
            <a:prstGeom prst="rect">
              <a:avLst/>
            </a:prstGeom>
            <a:solidFill>
              <a:srgbClr val="EAE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21"/>
          <p:cNvSpPr txBox="1"/>
          <p:nvPr>
            <p:ph type="title"/>
          </p:nvPr>
        </p:nvSpPr>
        <p:spPr>
          <a:xfrm>
            <a:off x="4771875" y="545025"/>
            <a:ext cx="3880800" cy="1438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400">
                <a:solidFill>
                  <a:srgbClr val="434343"/>
                </a:solidFill>
              </a:defRPr>
            </a:lvl1pPr>
            <a:lvl2pPr lvl="1" algn="l">
              <a:lnSpc>
                <a:spcPct val="100000"/>
              </a:lnSpc>
              <a:spcBef>
                <a:spcPts val="0"/>
              </a:spcBef>
              <a:spcAft>
                <a:spcPts val="0"/>
              </a:spcAft>
              <a:buNone/>
              <a:defRPr b="1" sz="2400">
                <a:solidFill>
                  <a:srgbClr val="434343"/>
                </a:solidFill>
              </a:defRPr>
            </a:lvl2pPr>
            <a:lvl3pPr lvl="2" algn="l">
              <a:lnSpc>
                <a:spcPct val="100000"/>
              </a:lnSpc>
              <a:spcBef>
                <a:spcPts val="0"/>
              </a:spcBef>
              <a:spcAft>
                <a:spcPts val="0"/>
              </a:spcAft>
              <a:buNone/>
              <a:defRPr b="1" sz="2400">
                <a:solidFill>
                  <a:srgbClr val="434343"/>
                </a:solidFill>
              </a:defRPr>
            </a:lvl3pPr>
            <a:lvl4pPr lvl="3" algn="l">
              <a:lnSpc>
                <a:spcPct val="100000"/>
              </a:lnSpc>
              <a:spcBef>
                <a:spcPts val="0"/>
              </a:spcBef>
              <a:spcAft>
                <a:spcPts val="0"/>
              </a:spcAft>
              <a:buNone/>
              <a:defRPr b="1" sz="2400">
                <a:solidFill>
                  <a:srgbClr val="434343"/>
                </a:solidFill>
              </a:defRPr>
            </a:lvl4pPr>
            <a:lvl5pPr lvl="4" algn="l">
              <a:lnSpc>
                <a:spcPct val="100000"/>
              </a:lnSpc>
              <a:spcBef>
                <a:spcPts val="0"/>
              </a:spcBef>
              <a:spcAft>
                <a:spcPts val="0"/>
              </a:spcAft>
              <a:buNone/>
              <a:defRPr b="1" sz="2400">
                <a:solidFill>
                  <a:srgbClr val="434343"/>
                </a:solidFill>
              </a:defRPr>
            </a:lvl5pPr>
            <a:lvl6pPr lvl="5" algn="l">
              <a:lnSpc>
                <a:spcPct val="100000"/>
              </a:lnSpc>
              <a:spcBef>
                <a:spcPts val="0"/>
              </a:spcBef>
              <a:spcAft>
                <a:spcPts val="0"/>
              </a:spcAft>
              <a:buNone/>
              <a:defRPr b="1" sz="2400">
                <a:solidFill>
                  <a:srgbClr val="434343"/>
                </a:solidFill>
              </a:defRPr>
            </a:lvl6pPr>
            <a:lvl7pPr lvl="6" algn="l">
              <a:lnSpc>
                <a:spcPct val="100000"/>
              </a:lnSpc>
              <a:spcBef>
                <a:spcPts val="0"/>
              </a:spcBef>
              <a:spcAft>
                <a:spcPts val="0"/>
              </a:spcAft>
              <a:buNone/>
              <a:defRPr b="1" sz="2400">
                <a:solidFill>
                  <a:srgbClr val="434343"/>
                </a:solidFill>
              </a:defRPr>
            </a:lvl7pPr>
            <a:lvl8pPr lvl="7" algn="l">
              <a:lnSpc>
                <a:spcPct val="100000"/>
              </a:lnSpc>
              <a:spcBef>
                <a:spcPts val="0"/>
              </a:spcBef>
              <a:spcAft>
                <a:spcPts val="0"/>
              </a:spcAft>
              <a:buNone/>
              <a:defRPr b="1" sz="2400">
                <a:solidFill>
                  <a:srgbClr val="434343"/>
                </a:solidFill>
              </a:defRPr>
            </a:lvl8pPr>
            <a:lvl9pPr lvl="8" algn="l">
              <a:lnSpc>
                <a:spcPct val="100000"/>
              </a:lnSpc>
              <a:spcBef>
                <a:spcPts val="0"/>
              </a:spcBef>
              <a:spcAft>
                <a:spcPts val="0"/>
              </a:spcAft>
              <a:buNone/>
              <a:defRPr b="1" sz="2400">
                <a:solidFill>
                  <a:srgbClr val="434343"/>
                </a:solidFill>
              </a:defRPr>
            </a:lvl9pPr>
          </a:lstStyle>
          <a:p/>
        </p:txBody>
      </p:sp>
      <p:sp>
        <p:nvSpPr>
          <p:cNvPr id="112" name="Google Shape;112;p21"/>
          <p:cNvSpPr txBox="1"/>
          <p:nvPr>
            <p:ph idx="1" type="body"/>
          </p:nvPr>
        </p:nvSpPr>
        <p:spPr>
          <a:xfrm>
            <a:off x="4771875" y="2324775"/>
            <a:ext cx="3880800" cy="2273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13" name="Google Shape;113;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0">
  <p:cSld name="AUTOLAYOUT_26">
    <p:bg>
      <p:bgPr>
        <a:solidFill>
          <a:srgbClr val="FFFFFF"/>
        </a:solidFill>
      </p:bgPr>
    </p:bg>
    <p:spTree>
      <p:nvGrpSpPr>
        <p:cNvPr id="114" name="Shape 114"/>
        <p:cNvGrpSpPr/>
        <p:nvPr/>
      </p:nvGrpSpPr>
      <p:grpSpPr>
        <a:xfrm>
          <a:off x="0" y="0"/>
          <a:ext cx="0" cy="0"/>
          <a:chOff x="0" y="0"/>
          <a:chExt cx="0" cy="0"/>
        </a:xfrm>
      </p:grpSpPr>
      <p:sp>
        <p:nvSpPr>
          <p:cNvPr id="115" name="Google Shape;115;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22"/>
          <p:cNvSpPr txBox="1"/>
          <p:nvPr>
            <p:ph type="title"/>
          </p:nvPr>
        </p:nvSpPr>
        <p:spPr>
          <a:xfrm>
            <a:off x="523250" y="1523725"/>
            <a:ext cx="34779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118" name="Google Shape;118;p22"/>
          <p:cNvSpPr txBox="1"/>
          <p:nvPr>
            <p:ph idx="1" type="body"/>
          </p:nvPr>
        </p:nvSpPr>
        <p:spPr>
          <a:xfrm>
            <a:off x="523325" y="3020275"/>
            <a:ext cx="3477900" cy="15348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3">
  <p:cSld name="AUTOLAYOUT_30">
    <p:spTree>
      <p:nvGrpSpPr>
        <p:cNvPr id="119" name="Shape 119"/>
        <p:cNvGrpSpPr/>
        <p:nvPr/>
      </p:nvGrpSpPr>
      <p:grpSpPr>
        <a:xfrm>
          <a:off x="0" y="0"/>
          <a:ext cx="0" cy="0"/>
          <a:chOff x="0" y="0"/>
          <a:chExt cx="0" cy="0"/>
        </a:xfrm>
      </p:grpSpPr>
      <p:sp>
        <p:nvSpPr>
          <p:cNvPr id="120" name="Google Shape;120;p23"/>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3"/>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3"/>
          <p:cNvSpPr/>
          <p:nvPr/>
        </p:nvSpPr>
        <p:spPr>
          <a:xfrm>
            <a:off x="0" y="0"/>
            <a:ext cx="3048000" cy="5143500"/>
          </a:xfrm>
          <a:prstGeom prst="rect">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3"/>
          <p:cNvSpPr/>
          <p:nvPr/>
        </p:nvSpPr>
        <p:spPr>
          <a:xfrm>
            <a:off x="3341300" y="314875"/>
            <a:ext cx="5486400" cy="113400"/>
          </a:xfrm>
          <a:prstGeom prst="rect">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txBox="1"/>
          <p:nvPr>
            <p:ph type="title"/>
          </p:nvPr>
        </p:nvSpPr>
        <p:spPr>
          <a:xfrm>
            <a:off x="348300" y="428200"/>
            <a:ext cx="2351400" cy="43998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25" name="Google Shape;125;p23"/>
          <p:cNvSpPr txBox="1"/>
          <p:nvPr>
            <p:ph idx="1" type="body"/>
          </p:nvPr>
        </p:nvSpPr>
        <p:spPr>
          <a:xfrm>
            <a:off x="3539325" y="593900"/>
            <a:ext cx="5090400" cy="401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1600"/>
              </a:spcBef>
              <a:spcAft>
                <a:spcPts val="0"/>
              </a:spcAft>
              <a:buClr>
                <a:srgbClr val="666666"/>
              </a:buClr>
              <a:buSzPts val="1200"/>
              <a:buChar char="○"/>
              <a:defRPr sz="1200">
                <a:solidFill>
                  <a:srgbClr val="666666"/>
                </a:solidFill>
              </a:defRPr>
            </a:lvl2pPr>
            <a:lvl3pPr indent="-304800" lvl="2" marL="1371600" algn="l">
              <a:lnSpc>
                <a:spcPct val="115000"/>
              </a:lnSpc>
              <a:spcBef>
                <a:spcPts val="1600"/>
              </a:spcBef>
              <a:spcAft>
                <a:spcPts val="0"/>
              </a:spcAft>
              <a:buClr>
                <a:srgbClr val="666666"/>
              </a:buClr>
              <a:buSzPts val="1200"/>
              <a:buChar char="■"/>
              <a:defRPr sz="1200">
                <a:solidFill>
                  <a:srgbClr val="666666"/>
                </a:solidFill>
              </a:defRPr>
            </a:lvl3pPr>
            <a:lvl4pPr indent="-304800" lvl="3" marL="1828800" algn="l">
              <a:lnSpc>
                <a:spcPct val="115000"/>
              </a:lnSpc>
              <a:spcBef>
                <a:spcPts val="1600"/>
              </a:spcBef>
              <a:spcAft>
                <a:spcPts val="0"/>
              </a:spcAft>
              <a:buClr>
                <a:srgbClr val="666666"/>
              </a:buClr>
              <a:buSzPts val="1200"/>
              <a:buChar char="●"/>
              <a:defRPr sz="1200">
                <a:solidFill>
                  <a:srgbClr val="666666"/>
                </a:solidFill>
              </a:defRPr>
            </a:lvl4pPr>
            <a:lvl5pPr indent="-304800" lvl="4" marL="2286000" algn="l">
              <a:lnSpc>
                <a:spcPct val="115000"/>
              </a:lnSpc>
              <a:spcBef>
                <a:spcPts val="1600"/>
              </a:spcBef>
              <a:spcAft>
                <a:spcPts val="0"/>
              </a:spcAft>
              <a:buClr>
                <a:srgbClr val="666666"/>
              </a:buClr>
              <a:buSzPts val="1200"/>
              <a:buChar char="○"/>
              <a:defRPr sz="1200">
                <a:solidFill>
                  <a:srgbClr val="666666"/>
                </a:solidFill>
              </a:defRPr>
            </a:lvl5pPr>
            <a:lvl6pPr indent="-304800" lvl="5" marL="2743200" algn="l">
              <a:lnSpc>
                <a:spcPct val="115000"/>
              </a:lnSpc>
              <a:spcBef>
                <a:spcPts val="1600"/>
              </a:spcBef>
              <a:spcAft>
                <a:spcPts val="0"/>
              </a:spcAft>
              <a:buClr>
                <a:srgbClr val="666666"/>
              </a:buClr>
              <a:buSzPts val="1200"/>
              <a:buChar char="■"/>
              <a:defRPr sz="1200">
                <a:solidFill>
                  <a:srgbClr val="666666"/>
                </a:solidFill>
              </a:defRPr>
            </a:lvl6pPr>
            <a:lvl7pPr indent="-304800" lvl="6" marL="3200400" algn="l">
              <a:lnSpc>
                <a:spcPct val="115000"/>
              </a:lnSpc>
              <a:spcBef>
                <a:spcPts val="1600"/>
              </a:spcBef>
              <a:spcAft>
                <a:spcPts val="0"/>
              </a:spcAft>
              <a:buClr>
                <a:srgbClr val="666666"/>
              </a:buClr>
              <a:buSzPts val="1200"/>
              <a:buChar char="●"/>
              <a:defRPr sz="1200">
                <a:solidFill>
                  <a:srgbClr val="666666"/>
                </a:solidFill>
              </a:defRPr>
            </a:lvl7pPr>
            <a:lvl8pPr indent="-304800" lvl="7" marL="3657600" algn="l">
              <a:lnSpc>
                <a:spcPct val="115000"/>
              </a:lnSpc>
              <a:spcBef>
                <a:spcPts val="1600"/>
              </a:spcBef>
              <a:spcAft>
                <a:spcPts val="0"/>
              </a:spcAft>
              <a:buClr>
                <a:srgbClr val="666666"/>
              </a:buClr>
              <a:buSzPts val="1200"/>
              <a:buChar char="○"/>
              <a:defRPr sz="1200">
                <a:solidFill>
                  <a:srgbClr val="666666"/>
                </a:solidFill>
              </a:defRPr>
            </a:lvl8pPr>
            <a:lvl9pPr indent="-304800" lvl="8" marL="411480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126" name="Google Shape;126;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2">
  <p:cSld name="AUTOLAYOUT_32">
    <p:bg>
      <p:bgPr>
        <a:solidFill>
          <a:srgbClr val="FFFFFF"/>
        </a:solidFill>
      </p:bgPr>
    </p:bg>
    <p:spTree>
      <p:nvGrpSpPr>
        <p:cNvPr id="127" name="Shape 127"/>
        <p:cNvGrpSpPr/>
        <p:nvPr/>
      </p:nvGrpSpPr>
      <p:grpSpPr>
        <a:xfrm>
          <a:off x="0" y="0"/>
          <a:ext cx="0" cy="0"/>
          <a:chOff x="0" y="0"/>
          <a:chExt cx="0" cy="0"/>
        </a:xfrm>
      </p:grpSpPr>
      <p:sp>
        <p:nvSpPr>
          <p:cNvPr id="128" name="Google Shape;128;p2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4"/>
          <p:cNvSpPr/>
          <p:nvPr/>
        </p:nvSpPr>
        <p:spPr>
          <a:xfrm>
            <a:off x="3047975" y="2571750"/>
            <a:ext cx="3048000" cy="2571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4"/>
          <p:cNvSpPr/>
          <p:nvPr/>
        </p:nvSpPr>
        <p:spPr>
          <a:xfrm>
            <a:off x="-25" y="0"/>
            <a:ext cx="3048000" cy="5143500"/>
          </a:xfrm>
          <a:prstGeom prst="rect">
            <a:avLst/>
          </a:prstGeom>
          <a:solidFill>
            <a:srgbClr val="E060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4"/>
          <p:cNvSpPr/>
          <p:nvPr/>
        </p:nvSpPr>
        <p:spPr>
          <a:xfrm>
            <a:off x="6095975" y="0"/>
            <a:ext cx="3048000" cy="2571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4"/>
          <p:cNvSpPr txBox="1"/>
          <p:nvPr>
            <p:ph type="title"/>
          </p:nvPr>
        </p:nvSpPr>
        <p:spPr>
          <a:xfrm>
            <a:off x="326350" y="283350"/>
            <a:ext cx="2395200" cy="4576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None/>
              <a:defRPr b="1" sz="2400">
                <a:solidFill>
                  <a:srgbClr val="FFFFFF"/>
                </a:solidFill>
              </a:defRPr>
            </a:lvl1pPr>
            <a:lvl2pPr lvl="1" algn="ctr">
              <a:lnSpc>
                <a:spcPct val="100000"/>
              </a:lnSpc>
              <a:spcBef>
                <a:spcPts val="0"/>
              </a:spcBef>
              <a:spcAft>
                <a:spcPts val="0"/>
              </a:spcAft>
              <a:buNone/>
              <a:defRPr b="1" sz="2400">
                <a:solidFill>
                  <a:srgbClr val="FFFFFF"/>
                </a:solidFill>
              </a:defRPr>
            </a:lvl2pPr>
            <a:lvl3pPr lvl="2" algn="ctr">
              <a:lnSpc>
                <a:spcPct val="100000"/>
              </a:lnSpc>
              <a:spcBef>
                <a:spcPts val="0"/>
              </a:spcBef>
              <a:spcAft>
                <a:spcPts val="0"/>
              </a:spcAft>
              <a:buNone/>
              <a:defRPr b="1" sz="2400">
                <a:solidFill>
                  <a:srgbClr val="FFFFFF"/>
                </a:solidFill>
              </a:defRPr>
            </a:lvl3pPr>
            <a:lvl4pPr lvl="3" algn="ctr">
              <a:lnSpc>
                <a:spcPct val="100000"/>
              </a:lnSpc>
              <a:spcBef>
                <a:spcPts val="0"/>
              </a:spcBef>
              <a:spcAft>
                <a:spcPts val="0"/>
              </a:spcAft>
              <a:buNone/>
              <a:defRPr b="1" sz="2400">
                <a:solidFill>
                  <a:srgbClr val="FFFFFF"/>
                </a:solidFill>
              </a:defRPr>
            </a:lvl4pPr>
            <a:lvl5pPr lvl="4" algn="ctr">
              <a:lnSpc>
                <a:spcPct val="100000"/>
              </a:lnSpc>
              <a:spcBef>
                <a:spcPts val="0"/>
              </a:spcBef>
              <a:spcAft>
                <a:spcPts val="0"/>
              </a:spcAft>
              <a:buNone/>
              <a:defRPr b="1" sz="2400">
                <a:solidFill>
                  <a:srgbClr val="FFFFFF"/>
                </a:solidFill>
              </a:defRPr>
            </a:lvl5pPr>
            <a:lvl6pPr lvl="5" algn="ctr">
              <a:lnSpc>
                <a:spcPct val="100000"/>
              </a:lnSpc>
              <a:spcBef>
                <a:spcPts val="0"/>
              </a:spcBef>
              <a:spcAft>
                <a:spcPts val="0"/>
              </a:spcAft>
              <a:buNone/>
              <a:defRPr b="1" sz="2400">
                <a:solidFill>
                  <a:srgbClr val="FFFFFF"/>
                </a:solidFill>
              </a:defRPr>
            </a:lvl6pPr>
            <a:lvl7pPr lvl="6" algn="ctr">
              <a:lnSpc>
                <a:spcPct val="100000"/>
              </a:lnSpc>
              <a:spcBef>
                <a:spcPts val="0"/>
              </a:spcBef>
              <a:spcAft>
                <a:spcPts val="0"/>
              </a:spcAft>
              <a:buNone/>
              <a:defRPr b="1" sz="2400">
                <a:solidFill>
                  <a:srgbClr val="FFFFFF"/>
                </a:solidFill>
              </a:defRPr>
            </a:lvl7pPr>
            <a:lvl8pPr lvl="7" algn="ctr">
              <a:lnSpc>
                <a:spcPct val="100000"/>
              </a:lnSpc>
              <a:spcBef>
                <a:spcPts val="0"/>
              </a:spcBef>
              <a:spcAft>
                <a:spcPts val="0"/>
              </a:spcAft>
              <a:buNone/>
              <a:defRPr b="1" sz="2400">
                <a:solidFill>
                  <a:srgbClr val="FFFFFF"/>
                </a:solidFill>
              </a:defRPr>
            </a:lvl8pPr>
            <a:lvl9pPr lvl="8" algn="ctr">
              <a:lnSpc>
                <a:spcPct val="100000"/>
              </a:lnSpc>
              <a:spcBef>
                <a:spcPts val="0"/>
              </a:spcBef>
              <a:spcAft>
                <a:spcPts val="0"/>
              </a:spcAft>
              <a:buNone/>
              <a:defRPr b="1" sz="2400">
                <a:solidFill>
                  <a:srgbClr val="FFFFFF"/>
                </a:solidFill>
              </a:defRPr>
            </a:lvl9pPr>
          </a:lstStyle>
          <a:p/>
        </p:txBody>
      </p:sp>
      <p:sp>
        <p:nvSpPr>
          <p:cNvPr id="133" name="Google Shape;133;p24"/>
          <p:cNvSpPr txBox="1"/>
          <p:nvPr>
            <p:ph idx="1" type="body"/>
          </p:nvPr>
        </p:nvSpPr>
        <p:spPr>
          <a:xfrm>
            <a:off x="3374375" y="283350"/>
            <a:ext cx="2395200" cy="17025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34" name="Google Shape;134;p24"/>
          <p:cNvSpPr txBox="1"/>
          <p:nvPr>
            <p:ph idx="2" type="body"/>
          </p:nvPr>
        </p:nvSpPr>
        <p:spPr>
          <a:xfrm>
            <a:off x="6412675" y="283350"/>
            <a:ext cx="2395200" cy="17025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35" name="Google Shape;135;p24"/>
          <p:cNvSpPr txBox="1"/>
          <p:nvPr>
            <p:ph idx="3" type="body"/>
          </p:nvPr>
        </p:nvSpPr>
        <p:spPr>
          <a:xfrm>
            <a:off x="3374375" y="2855100"/>
            <a:ext cx="2395200" cy="17025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36" name="Google Shape;136;p24"/>
          <p:cNvSpPr txBox="1"/>
          <p:nvPr>
            <p:ph idx="4" type="body"/>
          </p:nvPr>
        </p:nvSpPr>
        <p:spPr>
          <a:xfrm>
            <a:off x="6408400" y="2855100"/>
            <a:ext cx="2395200" cy="17025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37" name="Google Shape;137;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4">
  <p:cSld name="AUTOLAYOUT_34">
    <p:bg>
      <p:bgPr>
        <a:solidFill>
          <a:srgbClr val="FFFFFF"/>
        </a:solidFill>
      </p:bgPr>
    </p:bg>
    <p:spTree>
      <p:nvGrpSpPr>
        <p:cNvPr id="138" name="Shape 138"/>
        <p:cNvGrpSpPr/>
        <p:nvPr/>
      </p:nvGrpSpPr>
      <p:grpSpPr>
        <a:xfrm>
          <a:off x="0" y="0"/>
          <a:ext cx="0" cy="0"/>
          <a:chOff x="0" y="0"/>
          <a:chExt cx="0" cy="0"/>
        </a:xfrm>
      </p:grpSpPr>
      <p:sp>
        <p:nvSpPr>
          <p:cNvPr id="139" name="Google Shape;139;p2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5"/>
          <p:cNvSpPr txBox="1"/>
          <p:nvPr>
            <p:ph type="title"/>
          </p:nvPr>
        </p:nvSpPr>
        <p:spPr>
          <a:xfrm>
            <a:off x="304475" y="307825"/>
            <a:ext cx="4779300" cy="14181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2F2F2F"/>
                </a:solidFill>
              </a:defRPr>
            </a:lvl1pPr>
            <a:lvl2pPr lvl="1" algn="l">
              <a:lnSpc>
                <a:spcPct val="100000"/>
              </a:lnSpc>
              <a:spcBef>
                <a:spcPts val="0"/>
              </a:spcBef>
              <a:spcAft>
                <a:spcPts val="0"/>
              </a:spcAft>
              <a:buClr>
                <a:schemeClr val="dk1"/>
              </a:buClr>
              <a:buSzPts val="3000"/>
              <a:buNone/>
              <a:defRPr b="1" sz="3000">
                <a:solidFill>
                  <a:srgbClr val="2F2F2F"/>
                </a:solidFill>
              </a:defRPr>
            </a:lvl2pPr>
            <a:lvl3pPr lvl="2" algn="l">
              <a:lnSpc>
                <a:spcPct val="100000"/>
              </a:lnSpc>
              <a:spcBef>
                <a:spcPts val="0"/>
              </a:spcBef>
              <a:spcAft>
                <a:spcPts val="0"/>
              </a:spcAft>
              <a:buClr>
                <a:schemeClr val="dk1"/>
              </a:buClr>
              <a:buSzPts val="3000"/>
              <a:buNone/>
              <a:defRPr b="1" sz="3000">
                <a:solidFill>
                  <a:srgbClr val="2F2F2F"/>
                </a:solidFill>
              </a:defRPr>
            </a:lvl3pPr>
            <a:lvl4pPr lvl="3" algn="l">
              <a:lnSpc>
                <a:spcPct val="100000"/>
              </a:lnSpc>
              <a:spcBef>
                <a:spcPts val="0"/>
              </a:spcBef>
              <a:spcAft>
                <a:spcPts val="0"/>
              </a:spcAft>
              <a:buClr>
                <a:schemeClr val="dk1"/>
              </a:buClr>
              <a:buSzPts val="3000"/>
              <a:buNone/>
              <a:defRPr b="1" sz="3000">
                <a:solidFill>
                  <a:srgbClr val="2F2F2F"/>
                </a:solidFill>
              </a:defRPr>
            </a:lvl4pPr>
            <a:lvl5pPr lvl="4" algn="l">
              <a:lnSpc>
                <a:spcPct val="100000"/>
              </a:lnSpc>
              <a:spcBef>
                <a:spcPts val="0"/>
              </a:spcBef>
              <a:spcAft>
                <a:spcPts val="0"/>
              </a:spcAft>
              <a:buClr>
                <a:schemeClr val="dk1"/>
              </a:buClr>
              <a:buSzPts val="3000"/>
              <a:buNone/>
              <a:defRPr b="1" sz="3000">
                <a:solidFill>
                  <a:srgbClr val="2F2F2F"/>
                </a:solidFill>
              </a:defRPr>
            </a:lvl5pPr>
            <a:lvl6pPr lvl="5" algn="l">
              <a:lnSpc>
                <a:spcPct val="100000"/>
              </a:lnSpc>
              <a:spcBef>
                <a:spcPts val="0"/>
              </a:spcBef>
              <a:spcAft>
                <a:spcPts val="0"/>
              </a:spcAft>
              <a:buClr>
                <a:schemeClr val="dk1"/>
              </a:buClr>
              <a:buSzPts val="3000"/>
              <a:buNone/>
              <a:defRPr b="1" sz="3000">
                <a:solidFill>
                  <a:srgbClr val="2F2F2F"/>
                </a:solidFill>
              </a:defRPr>
            </a:lvl6pPr>
            <a:lvl7pPr lvl="6" algn="l">
              <a:lnSpc>
                <a:spcPct val="100000"/>
              </a:lnSpc>
              <a:spcBef>
                <a:spcPts val="0"/>
              </a:spcBef>
              <a:spcAft>
                <a:spcPts val="0"/>
              </a:spcAft>
              <a:buClr>
                <a:schemeClr val="dk1"/>
              </a:buClr>
              <a:buSzPts val="3000"/>
              <a:buNone/>
              <a:defRPr b="1" sz="3000">
                <a:solidFill>
                  <a:srgbClr val="2F2F2F"/>
                </a:solidFill>
              </a:defRPr>
            </a:lvl7pPr>
            <a:lvl8pPr lvl="7" algn="l">
              <a:lnSpc>
                <a:spcPct val="100000"/>
              </a:lnSpc>
              <a:spcBef>
                <a:spcPts val="0"/>
              </a:spcBef>
              <a:spcAft>
                <a:spcPts val="0"/>
              </a:spcAft>
              <a:buClr>
                <a:schemeClr val="dk1"/>
              </a:buClr>
              <a:buSzPts val="3000"/>
              <a:buNone/>
              <a:defRPr b="1" sz="3000">
                <a:solidFill>
                  <a:srgbClr val="2F2F2F"/>
                </a:solidFill>
              </a:defRPr>
            </a:lvl8pPr>
            <a:lvl9pPr lvl="8" algn="l">
              <a:lnSpc>
                <a:spcPct val="100000"/>
              </a:lnSpc>
              <a:spcBef>
                <a:spcPts val="0"/>
              </a:spcBef>
              <a:spcAft>
                <a:spcPts val="0"/>
              </a:spcAft>
              <a:buClr>
                <a:schemeClr val="dk1"/>
              </a:buClr>
              <a:buSzPts val="3000"/>
              <a:buNone/>
              <a:defRPr b="1" sz="3000">
                <a:solidFill>
                  <a:srgbClr val="2F2F2F"/>
                </a:solidFill>
              </a:defRPr>
            </a:lvl9pPr>
          </a:lstStyle>
          <a:p/>
        </p:txBody>
      </p:sp>
      <p:sp>
        <p:nvSpPr>
          <p:cNvPr id="141" name="Google Shape;141;p25"/>
          <p:cNvSpPr txBox="1"/>
          <p:nvPr>
            <p:ph idx="1" type="body"/>
          </p:nvPr>
        </p:nvSpPr>
        <p:spPr>
          <a:xfrm>
            <a:off x="304475" y="1808125"/>
            <a:ext cx="4779300" cy="3013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42" name="Google Shape;142;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1">
  <p:cSld name="AUTOLAYOUT_37">
    <p:bg>
      <p:bgPr>
        <a:solidFill>
          <a:srgbClr val="FFFFFF"/>
        </a:solidFill>
      </p:bgPr>
    </p:bg>
    <p:spTree>
      <p:nvGrpSpPr>
        <p:cNvPr id="143" name="Shape 143"/>
        <p:cNvGrpSpPr/>
        <p:nvPr/>
      </p:nvGrpSpPr>
      <p:grpSpPr>
        <a:xfrm>
          <a:off x="0" y="0"/>
          <a:ext cx="0" cy="0"/>
          <a:chOff x="0" y="0"/>
          <a:chExt cx="0" cy="0"/>
        </a:xfrm>
      </p:grpSpPr>
      <p:sp>
        <p:nvSpPr>
          <p:cNvPr id="144" name="Google Shape;144;p2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txBox="1"/>
          <p:nvPr>
            <p:ph type="title"/>
          </p:nvPr>
        </p:nvSpPr>
        <p:spPr>
          <a:xfrm>
            <a:off x="304475" y="307825"/>
            <a:ext cx="4779300" cy="14181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146" name="Google Shape;146;p26"/>
          <p:cNvSpPr txBox="1"/>
          <p:nvPr>
            <p:ph idx="1" type="body"/>
          </p:nvPr>
        </p:nvSpPr>
        <p:spPr>
          <a:xfrm>
            <a:off x="304475" y="1808125"/>
            <a:ext cx="4779300" cy="3013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47" name="Google Shape;147;p2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9 1">
  <p:cSld name="AUTOLAYOUT_20_1">
    <p:bg>
      <p:bgPr>
        <a:solidFill>
          <a:srgbClr val="FFFFFF"/>
        </a:solidFill>
      </p:bgPr>
    </p:bg>
    <p:spTree>
      <p:nvGrpSpPr>
        <p:cNvPr id="148" name="Shape 148"/>
        <p:cNvGrpSpPr/>
        <p:nvPr/>
      </p:nvGrpSpPr>
      <p:grpSpPr>
        <a:xfrm>
          <a:off x="0" y="0"/>
          <a:ext cx="0" cy="0"/>
          <a:chOff x="0" y="0"/>
          <a:chExt cx="0" cy="0"/>
        </a:xfrm>
      </p:grpSpPr>
      <p:sp>
        <p:nvSpPr>
          <p:cNvPr id="149" name="Google Shape;149;p2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p:nvPr/>
        </p:nvSpPr>
        <p:spPr>
          <a:xfrm>
            <a:off x="2085575" y="0"/>
            <a:ext cx="7058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7"/>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1"/>
                </a:solidFill>
              </a:defRPr>
            </a:lvl1pPr>
            <a:lvl2pPr lvl="1" rtl="0" algn="r">
              <a:lnSpc>
                <a:spcPct val="100000"/>
              </a:lnSpc>
              <a:spcAft>
                <a:spcPts val="0"/>
              </a:spcAft>
              <a:buNone/>
              <a:defRPr sz="1000">
                <a:solidFill>
                  <a:schemeClr val="dk1"/>
                </a:solidFill>
              </a:defRPr>
            </a:lvl2pPr>
            <a:lvl3pPr lvl="2" rtl="0" algn="r">
              <a:lnSpc>
                <a:spcPct val="100000"/>
              </a:lnSpc>
              <a:spcAft>
                <a:spcPts val="0"/>
              </a:spcAft>
              <a:buNone/>
              <a:defRPr sz="1000">
                <a:solidFill>
                  <a:schemeClr val="dk1"/>
                </a:solidFill>
              </a:defRPr>
            </a:lvl3pPr>
            <a:lvl4pPr lvl="3" rtl="0" algn="r">
              <a:lnSpc>
                <a:spcPct val="100000"/>
              </a:lnSpc>
              <a:spcAft>
                <a:spcPts val="0"/>
              </a:spcAft>
              <a:buNone/>
              <a:defRPr sz="1000">
                <a:solidFill>
                  <a:schemeClr val="dk1"/>
                </a:solidFill>
              </a:defRPr>
            </a:lvl4pPr>
            <a:lvl5pPr lvl="4" rtl="0" algn="r">
              <a:lnSpc>
                <a:spcPct val="100000"/>
              </a:lnSpc>
              <a:spcAft>
                <a:spcPts val="0"/>
              </a:spcAft>
              <a:buNone/>
              <a:defRPr sz="1000">
                <a:solidFill>
                  <a:schemeClr val="dk1"/>
                </a:solidFill>
              </a:defRPr>
            </a:lvl5pPr>
            <a:lvl6pPr lvl="5" rtl="0" algn="r">
              <a:lnSpc>
                <a:spcPct val="100000"/>
              </a:lnSpc>
              <a:spcAft>
                <a:spcPts val="0"/>
              </a:spcAft>
              <a:buNone/>
              <a:defRPr sz="1000">
                <a:solidFill>
                  <a:schemeClr val="dk1"/>
                </a:solidFill>
              </a:defRPr>
            </a:lvl6pPr>
            <a:lvl7pPr lvl="6" rtl="0" algn="r">
              <a:lnSpc>
                <a:spcPct val="100000"/>
              </a:lnSpc>
              <a:spcAft>
                <a:spcPts val="0"/>
              </a:spcAft>
              <a:buNone/>
              <a:defRPr sz="1000">
                <a:solidFill>
                  <a:schemeClr val="dk1"/>
                </a:solidFill>
              </a:defRPr>
            </a:lvl7pPr>
            <a:lvl8pPr lvl="7" rtl="0" algn="r">
              <a:lnSpc>
                <a:spcPct val="100000"/>
              </a:lnSpc>
              <a:spcAft>
                <a:spcPts val="0"/>
              </a:spcAft>
              <a:buNone/>
              <a:defRPr sz="1000">
                <a:solidFill>
                  <a:schemeClr val="dk1"/>
                </a:solidFill>
              </a:defRPr>
            </a:lvl8pPr>
            <a:lvl9pPr lvl="8" rtl="0" algn="r">
              <a:lnSpc>
                <a:spcPct val="100000"/>
              </a:lnSpc>
              <a:spcAft>
                <a:spcPts val="0"/>
              </a:spcAft>
              <a:buNone/>
              <a:defRPr sz="10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152" name="Google Shape;152;p27"/>
          <p:cNvSpPr/>
          <p:nvPr/>
        </p:nvSpPr>
        <p:spPr>
          <a:xfrm>
            <a:off x="149"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7"/>
          <p:cNvSpPr/>
          <p:nvPr/>
        </p:nvSpPr>
        <p:spPr>
          <a:xfrm>
            <a:off x="521314"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7"/>
          <p:cNvSpPr/>
          <p:nvPr/>
        </p:nvSpPr>
        <p:spPr>
          <a:xfrm>
            <a:off x="192078"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7"/>
          <p:cNvSpPr/>
          <p:nvPr/>
        </p:nvSpPr>
        <p:spPr>
          <a:xfrm rot="10800000">
            <a:off x="191890"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7"/>
          <p:cNvSpPr/>
          <p:nvPr/>
        </p:nvSpPr>
        <p:spPr>
          <a:xfrm>
            <a:off x="1042802"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p:nvPr/>
        </p:nvSpPr>
        <p:spPr>
          <a:xfrm>
            <a:off x="1564118"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p:nvPr/>
        </p:nvSpPr>
        <p:spPr>
          <a:xfrm>
            <a:off x="1234882"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p:nvPr/>
        </p:nvSpPr>
        <p:spPr>
          <a:xfrm rot="10800000">
            <a:off x="1234694"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p:nvPr/>
        </p:nvSpPr>
        <p:spPr>
          <a:xfrm>
            <a:off x="149"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7"/>
          <p:cNvSpPr/>
          <p:nvPr/>
        </p:nvSpPr>
        <p:spPr>
          <a:xfrm>
            <a:off x="521377"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p:nvPr/>
        </p:nvSpPr>
        <p:spPr>
          <a:xfrm>
            <a:off x="192078"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7"/>
          <p:cNvSpPr/>
          <p:nvPr/>
        </p:nvSpPr>
        <p:spPr>
          <a:xfrm rot="10800000">
            <a:off x="191890"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a:off x="1042802"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p:nvPr/>
        </p:nvSpPr>
        <p:spPr>
          <a:xfrm>
            <a:off x="1234882"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p:nvPr/>
        </p:nvSpPr>
        <p:spPr>
          <a:xfrm rot="10800000">
            <a:off x="1234694"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a:off x="149"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p:nvPr/>
        </p:nvSpPr>
        <p:spPr>
          <a:xfrm>
            <a:off x="521314"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a:off x="192078"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rot="10800000">
            <a:off x="191890"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p:nvPr/>
        </p:nvSpPr>
        <p:spPr>
          <a:xfrm>
            <a:off x="1042802"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p:nvPr/>
        </p:nvSpPr>
        <p:spPr>
          <a:xfrm>
            <a:off x="1564118"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p:nvPr/>
        </p:nvSpPr>
        <p:spPr>
          <a:xfrm>
            <a:off x="1234882"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rot="10800000">
            <a:off x="1234694"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
          <p:cNvSpPr/>
          <p:nvPr/>
        </p:nvSpPr>
        <p:spPr>
          <a:xfrm>
            <a:off x="149"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521314"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192078"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rot="10800000">
            <a:off x="191890"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1042802"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1564118"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p:nvPr/>
        </p:nvSpPr>
        <p:spPr>
          <a:xfrm>
            <a:off x="1234882"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p:nvPr/>
        </p:nvSpPr>
        <p:spPr>
          <a:xfrm rot="10800000">
            <a:off x="1234694"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a:off x="149"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p:nvPr/>
        </p:nvSpPr>
        <p:spPr>
          <a:xfrm>
            <a:off x="521314"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p:nvPr/>
        </p:nvSpPr>
        <p:spPr>
          <a:xfrm>
            <a:off x="192078"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7"/>
          <p:cNvSpPr/>
          <p:nvPr/>
        </p:nvSpPr>
        <p:spPr>
          <a:xfrm rot="10800000">
            <a:off x="191890"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a:off x="1042802"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p:nvPr/>
        </p:nvSpPr>
        <p:spPr>
          <a:xfrm>
            <a:off x="1564118"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p:nvPr/>
        </p:nvSpPr>
        <p:spPr>
          <a:xfrm>
            <a:off x="1234882"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7"/>
          <p:cNvSpPr/>
          <p:nvPr/>
        </p:nvSpPr>
        <p:spPr>
          <a:xfrm rot="10800000">
            <a:off x="1234694"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5">
  <p:cSld name="AUTOLAYOUT_40">
    <p:bg>
      <p:bgPr>
        <a:solidFill>
          <a:srgbClr val="FFFFFF"/>
        </a:solidFill>
      </p:bgPr>
    </p:bg>
    <p:spTree>
      <p:nvGrpSpPr>
        <p:cNvPr id="191" name="Shape 191"/>
        <p:cNvGrpSpPr/>
        <p:nvPr/>
      </p:nvGrpSpPr>
      <p:grpSpPr>
        <a:xfrm>
          <a:off x="0" y="0"/>
          <a:ext cx="0" cy="0"/>
          <a:chOff x="0" y="0"/>
          <a:chExt cx="0" cy="0"/>
        </a:xfrm>
      </p:grpSpPr>
      <p:sp>
        <p:nvSpPr>
          <p:cNvPr id="192" name="Google Shape;192;p2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rgbClr val="F1EAE2"/>
                </a:solidFill>
              </a:defRPr>
            </a:lvl1pPr>
            <a:lvl2pPr lvl="1" algn="l">
              <a:lnSpc>
                <a:spcPct val="100000"/>
              </a:lnSpc>
              <a:spcBef>
                <a:spcPts val="0"/>
              </a:spcBef>
              <a:spcAft>
                <a:spcPts val="0"/>
              </a:spcAft>
              <a:buClr>
                <a:schemeClr val="dk1"/>
              </a:buClr>
              <a:buSzPts val="2800"/>
              <a:buNone/>
              <a:defRPr b="1" sz="2800">
                <a:solidFill>
                  <a:srgbClr val="F1EAE2"/>
                </a:solidFill>
              </a:defRPr>
            </a:lvl2pPr>
            <a:lvl3pPr lvl="2" algn="l">
              <a:lnSpc>
                <a:spcPct val="100000"/>
              </a:lnSpc>
              <a:spcBef>
                <a:spcPts val="0"/>
              </a:spcBef>
              <a:spcAft>
                <a:spcPts val="0"/>
              </a:spcAft>
              <a:buClr>
                <a:schemeClr val="dk1"/>
              </a:buClr>
              <a:buSzPts val="2800"/>
              <a:buNone/>
              <a:defRPr b="1" sz="2800">
                <a:solidFill>
                  <a:srgbClr val="F1EAE2"/>
                </a:solidFill>
              </a:defRPr>
            </a:lvl3pPr>
            <a:lvl4pPr lvl="3" algn="l">
              <a:lnSpc>
                <a:spcPct val="100000"/>
              </a:lnSpc>
              <a:spcBef>
                <a:spcPts val="0"/>
              </a:spcBef>
              <a:spcAft>
                <a:spcPts val="0"/>
              </a:spcAft>
              <a:buClr>
                <a:schemeClr val="dk1"/>
              </a:buClr>
              <a:buSzPts val="2800"/>
              <a:buNone/>
              <a:defRPr b="1" sz="2800">
                <a:solidFill>
                  <a:srgbClr val="F1EAE2"/>
                </a:solidFill>
              </a:defRPr>
            </a:lvl4pPr>
            <a:lvl5pPr lvl="4" algn="l">
              <a:lnSpc>
                <a:spcPct val="100000"/>
              </a:lnSpc>
              <a:spcBef>
                <a:spcPts val="0"/>
              </a:spcBef>
              <a:spcAft>
                <a:spcPts val="0"/>
              </a:spcAft>
              <a:buClr>
                <a:schemeClr val="dk1"/>
              </a:buClr>
              <a:buSzPts val="2800"/>
              <a:buNone/>
              <a:defRPr b="1" sz="2800">
                <a:solidFill>
                  <a:srgbClr val="F1EAE2"/>
                </a:solidFill>
              </a:defRPr>
            </a:lvl5pPr>
            <a:lvl6pPr lvl="5" algn="l">
              <a:lnSpc>
                <a:spcPct val="100000"/>
              </a:lnSpc>
              <a:spcBef>
                <a:spcPts val="0"/>
              </a:spcBef>
              <a:spcAft>
                <a:spcPts val="0"/>
              </a:spcAft>
              <a:buClr>
                <a:schemeClr val="dk1"/>
              </a:buClr>
              <a:buSzPts val="2800"/>
              <a:buNone/>
              <a:defRPr b="1" sz="2800">
                <a:solidFill>
                  <a:srgbClr val="F1EAE2"/>
                </a:solidFill>
              </a:defRPr>
            </a:lvl6pPr>
            <a:lvl7pPr lvl="6" algn="l">
              <a:lnSpc>
                <a:spcPct val="100000"/>
              </a:lnSpc>
              <a:spcBef>
                <a:spcPts val="0"/>
              </a:spcBef>
              <a:spcAft>
                <a:spcPts val="0"/>
              </a:spcAft>
              <a:buClr>
                <a:schemeClr val="dk1"/>
              </a:buClr>
              <a:buSzPts val="2800"/>
              <a:buNone/>
              <a:defRPr b="1" sz="2800">
                <a:solidFill>
                  <a:srgbClr val="F1EAE2"/>
                </a:solidFill>
              </a:defRPr>
            </a:lvl7pPr>
            <a:lvl8pPr lvl="7" algn="l">
              <a:lnSpc>
                <a:spcPct val="100000"/>
              </a:lnSpc>
              <a:spcBef>
                <a:spcPts val="0"/>
              </a:spcBef>
              <a:spcAft>
                <a:spcPts val="0"/>
              </a:spcAft>
              <a:buClr>
                <a:schemeClr val="dk1"/>
              </a:buClr>
              <a:buSzPts val="2800"/>
              <a:buNone/>
              <a:defRPr b="1" sz="2800">
                <a:solidFill>
                  <a:srgbClr val="F1EAE2"/>
                </a:solidFill>
              </a:defRPr>
            </a:lvl8pPr>
            <a:lvl9pPr lvl="8" algn="l">
              <a:lnSpc>
                <a:spcPct val="100000"/>
              </a:lnSpc>
              <a:spcBef>
                <a:spcPts val="0"/>
              </a:spcBef>
              <a:spcAft>
                <a:spcPts val="0"/>
              </a:spcAft>
              <a:buClr>
                <a:schemeClr val="dk1"/>
              </a:buClr>
              <a:buSzPts val="2800"/>
              <a:buNone/>
              <a:defRPr b="1" sz="2800">
                <a:solidFill>
                  <a:srgbClr val="F1EAE2"/>
                </a:solidFill>
              </a:defRPr>
            </a:lvl9pPr>
          </a:lstStyle>
          <a:p/>
        </p:txBody>
      </p:sp>
      <p:sp>
        <p:nvSpPr>
          <p:cNvPr id="194" name="Google Shape;194;p28"/>
          <p:cNvSpPr txBox="1"/>
          <p:nvPr>
            <p:ph idx="1" type="body"/>
          </p:nvPr>
        </p:nvSpPr>
        <p:spPr>
          <a:xfrm>
            <a:off x="3529200" y="2540500"/>
            <a:ext cx="2616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95" name="Google Shape;195;p28"/>
          <p:cNvSpPr txBox="1"/>
          <p:nvPr>
            <p:ph idx="2" type="body"/>
          </p:nvPr>
        </p:nvSpPr>
        <p:spPr>
          <a:xfrm>
            <a:off x="6220075" y="2540500"/>
            <a:ext cx="2616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96" name="Google Shape;196;p2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9"/>
          <p:cNvSpPr txBox="1"/>
          <p:nvPr>
            <p:ph type="ctrTitle"/>
          </p:nvPr>
        </p:nvSpPr>
        <p:spPr>
          <a:xfrm>
            <a:off x="335250" y="932100"/>
            <a:ext cx="5508300" cy="16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34343"/>
                </a:solidFill>
              </a:rPr>
              <a:t>Chapter 18</a:t>
            </a:r>
            <a:endParaRPr>
              <a:solidFill>
                <a:srgbClr val="434343"/>
              </a:solidFill>
            </a:endParaRPr>
          </a:p>
        </p:txBody>
      </p:sp>
      <p:sp>
        <p:nvSpPr>
          <p:cNvPr id="202" name="Google Shape;202;p29"/>
          <p:cNvSpPr txBox="1"/>
          <p:nvPr>
            <p:ph idx="1" type="subTitle"/>
          </p:nvPr>
        </p:nvSpPr>
        <p:spPr>
          <a:xfrm>
            <a:off x="335250" y="2727850"/>
            <a:ext cx="4587300" cy="161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rgbClr val="434343"/>
                </a:solidFill>
              </a:rPr>
              <a:t>Pricing for International Markets</a:t>
            </a:r>
            <a:endParaRPr b="1" sz="3000">
              <a:solidFill>
                <a:srgbClr val="434343"/>
              </a:solidFill>
            </a:endParaRPr>
          </a:p>
          <a:p>
            <a:pPr indent="0" lvl="0" marL="0" rtl="0" algn="l">
              <a:spcBef>
                <a:spcPts val="0"/>
              </a:spcBef>
              <a:spcAft>
                <a:spcPts val="0"/>
              </a:spcAft>
              <a:buNone/>
            </a:pPr>
            <a:r>
              <a:t/>
            </a:r>
            <a:endParaRPr/>
          </a:p>
        </p:txBody>
      </p:sp>
      <p:sp>
        <p:nvSpPr>
          <p:cNvPr id="203" name="Google Shape;203;p29"/>
          <p:cNvSpPr txBox="1"/>
          <p:nvPr>
            <p:ph idx="1" type="subTitle"/>
          </p:nvPr>
        </p:nvSpPr>
        <p:spPr>
          <a:xfrm>
            <a:off x="5229900" y="3645800"/>
            <a:ext cx="3914100" cy="1391100"/>
          </a:xfrm>
          <a:prstGeom prst="rect">
            <a:avLst/>
          </a:prstGeom>
        </p:spPr>
        <p:txBody>
          <a:bodyPr anchorCtr="0" anchor="t" bIns="91425" lIns="91425" spcFirstLastPara="1" rIns="91425" wrap="square" tIns="91425">
            <a:noAutofit/>
          </a:bodyPr>
          <a:lstStyle/>
          <a:p>
            <a:pPr indent="0" lvl="0" marL="457200" rtl="0" algn="ctr">
              <a:spcBef>
                <a:spcPts val="1000"/>
              </a:spcBef>
              <a:spcAft>
                <a:spcPts val="0"/>
              </a:spcAft>
              <a:buNone/>
            </a:pPr>
            <a:r>
              <a:rPr lang="en" sz="1800">
                <a:solidFill>
                  <a:schemeClr val="lt1"/>
                </a:solidFill>
                <a:latin typeface="Times New Roman"/>
                <a:ea typeface="Times New Roman"/>
                <a:cs typeface="Times New Roman"/>
                <a:sym typeface="Times New Roman"/>
              </a:rPr>
              <a:t>  Farhana Noor</a:t>
            </a:r>
            <a:endParaRPr sz="18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lang="en" sz="1800">
                <a:solidFill>
                  <a:schemeClr val="lt1"/>
                </a:solidFill>
                <a:latin typeface="Times New Roman"/>
                <a:ea typeface="Times New Roman"/>
                <a:cs typeface="Times New Roman"/>
                <a:sym typeface="Times New Roman"/>
              </a:rPr>
              <a:t>            Assistant Professor</a:t>
            </a:r>
            <a:endParaRPr sz="18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lang="en" sz="1800">
                <a:solidFill>
                  <a:schemeClr val="lt1"/>
                </a:solidFill>
                <a:latin typeface="Times New Roman"/>
                <a:ea typeface="Times New Roman"/>
                <a:cs typeface="Times New Roman"/>
                <a:sym typeface="Times New Roman"/>
              </a:rPr>
              <a:t>           Daffodil International University</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pic>
        <p:nvPicPr>
          <p:cNvPr id="267" name="Google Shape;267;p38"/>
          <p:cNvPicPr preferRelativeResize="0"/>
          <p:nvPr/>
        </p:nvPicPr>
        <p:blipFill rotWithShape="1">
          <a:blip r:embed="rId3">
            <a:alphaModFix/>
          </a:blip>
          <a:srcRect b="0" l="18792" r="18792" t="0"/>
          <a:stretch/>
        </p:blipFill>
        <p:spPr>
          <a:xfrm>
            <a:off x="0" y="0"/>
            <a:ext cx="4280448" cy="5143500"/>
          </a:xfrm>
          <a:prstGeom prst="rect">
            <a:avLst/>
          </a:prstGeom>
          <a:noFill/>
          <a:ln>
            <a:noFill/>
          </a:ln>
        </p:spPr>
      </p:pic>
      <p:sp>
        <p:nvSpPr>
          <p:cNvPr id="268" name="Google Shape;268;p38"/>
          <p:cNvSpPr txBox="1"/>
          <p:nvPr>
            <p:ph type="title"/>
          </p:nvPr>
        </p:nvSpPr>
        <p:spPr>
          <a:xfrm>
            <a:off x="4771875" y="545025"/>
            <a:ext cx="3880800" cy="14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Approaches to International Pricing</a:t>
            </a:r>
            <a:endParaRPr/>
          </a:p>
        </p:txBody>
      </p:sp>
      <p:sp>
        <p:nvSpPr>
          <p:cNvPr id="269" name="Google Shape;269;p38"/>
          <p:cNvSpPr txBox="1"/>
          <p:nvPr>
            <p:ph idx="1" type="body"/>
          </p:nvPr>
        </p:nvSpPr>
        <p:spPr>
          <a:xfrm>
            <a:off x="4771875" y="2324775"/>
            <a:ext cx="3880800" cy="227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600"/>
              <a:t> </a:t>
            </a:r>
            <a:r>
              <a:rPr b="1" lang="en" sz="1800"/>
              <a:t>Skimming Pricing</a:t>
            </a:r>
            <a:r>
              <a:rPr lang="en" sz="1800"/>
              <a:t>: </a:t>
            </a:r>
            <a:r>
              <a:rPr lang="en" sz="1600"/>
              <a:t> This is used to reach a segment of the market that is relatively price insensitive and thus willing to pay a premium price for a product • Penetration Pricing: This is used to stimulate market growth and capture market share by deliberately offering products at low prices.</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9"/>
          <p:cNvSpPr txBox="1"/>
          <p:nvPr>
            <p:ph type="title"/>
          </p:nvPr>
        </p:nvSpPr>
        <p:spPr>
          <a:xfrm>
            <a:off x="326350" y="283350"/>
            <a:ext cx="2395200" cy="137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chemeClr val="lt1"/>
                </a:solidFill>
              </a:rPr>
              <a:t>Penetration pricing</a:t>
            </a:r>
            <a:endParaRPr sz="2800"/>
          </a:p>
        </p:txBody>
      </p:sp>
      <p:sp>
        <p:nvSpPr>
          <p:cNvPr id="275" name="Google Shape;275;p39"/>
          <p:cNvSpPr txBox="1"/>
          <p:nvPr>
            <p:ph idx="1" type="body"/>
          </p:nvPr>
        </p:nvSpPr>
        <p:spPr>
          <a:xfrm>
            <a:off x="3374375" y="283350"/>
            <a:ext cx="2395200" cy="170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To offer products at low prices</a:t>
            </a:r>
            <a:endParaRPr sz="1600"/>
          </a:p>
        </p:txBody>
      </p:sp>
      <p:sp>
        <p:nvSpPr>
          <p:cNvPr id="276" name="Google Shape;276;p39"/>
          <p:cNvSpPr txBox="1"/>
          <p:nvPr>
            <p:ph idx="2" type="body"/>
          </p:nvPr>
        </p:nvSpPr>
        <p:spPr>
          <a:xfrm>
            <a:off x="6412675" y="283350"/>
            <a:ext cx="2395200" cy="170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To stimulate a market growth, increase seals and market shares.</a:t>
            </a:r>
            <a:endParaRPr sz="1600"/>
          </a:p>
        </p:txBody>
      </p:sp>
      <p:sp>
        <p:nvSpPr>
          <p:cNvPr id="277" name="Google Shape;277;p39"/>
          <p:cNvSpPr txBox="1"/>
          <p:nvPr>
            <p:ph idx="3" type="body"/>
          </p:nvPr>
        </p:nvSpPr>
        <p:spPr>
          <a:xfrm>
            <a:off x="3374375" y="2855100"/>
            <a:ext cx="2395200" cy="170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Suitable for the market that is relatively price sensitive (brand switching).</a:t>
            </a:r>
            <a:endParaRPr sz="1600"/>
          </a:p>
        </p:txBody>
      </p:sp>
      <p:sp>
        <p:nvSpPr>
          <p:cNvPr id="278" name="Google Shape;278;p39"/>
          <p:cNvSpPr txBox="1"/>
          <p:nvPr>
            <p:ph idx="4" type="body"/>
          </p:nvPr>
        </p:nvSpPr>
        <p:spPr>
          <a:xfrm>
            <a:off x="6408400" y="2855100"/>
            <a:ext cx="2588700" cy="170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Based on the assumption that this initial low price will help secure a market acceptance.</a:t>
            </a:r>
            <a:endParaRPr sz="1600"/>
          </a:p>
        </p:txBody>
      </p:sp>
      <p:pic>
        <p:nvPicPr>
          <p:cNvPr id="279" name="Google Shape;279;p39"/>
          <p:cNvPicPr preferRelativeResize="0"/>
          <p:nvPr/>
        </p:nvPicPr>
        <p:blipFill>
          <a:blip r:embed="rId3">
            <a:alphaModFix/>
          </a:blip>
          <a:stretch>
            <a:fillRect/>
          </a:stretch>
        </p:blipFill>
        <p:spPr>
          <a:xfrm>
            <a:off x="3138" y="3825801"/>
            <a:ext cx="3041624" cy="1317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pic>
        <p:nvPicPr>
          <p:cNvPr id="284" name="Google Shape;284;p40"/>
          <p:cNvPicPr preferRelativeResize="0"/>
          <p:nvPr/>
        </p:nvPicPr>
        <p:blipFill rotWithShape="1">
          <a:blip r:embed="rId3">
            <a:alphaModFix/>
          </a:blip>
          <a:srcRect b="0" l="5954" r="5954" t="0"/>
          <a:stretch/>
        </p:blipFill>
        <p:spPr>
          <a:xfrm>
            <a:off x="0" y="0"/>
            <a:ext cx="9144000" cy="5143497"/>
          </a:xfrm>
          <a:prstGeom prst="rect">
            <a:avLst/>
          </a:prstGeom>
          <a:noFill/>
          <a:ln>
            <a:noFill/>
          </a:ln>
        </p:spPr>
      </p:pic>
      <p:sp>
        <p:nvSpPr>
          <p:cNvPr id="285" name="Google Shape;285;p40"/>
          <p:cNvSpPr/>
          <p:nvPr/>
        </p:nvSpPr>
        <p:spPr>
          <a:xfrm>
            <a:off x="342825" y="1323975"/>
            <a:ext cx="3810300" cy="3467100"/>
          </a:xfrm>
          <a:prstGeom prst="rect">
            <a:avLst/>
          </a:prstGeom>
          <a:solidFill>
            <a:srgbClr val="000000">
              <a:alpha val="81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0"/>
          <p:cNvSpPr txBox="1"/>
          <p:nvPr>
            <p:ph type="title"/>
          </p:nvPr>
        </p:nvSpPr>
        <p:spPr>
          <a:xfrm>
            <a:off x="523250" y="1523725"/>
            <a:ext cx="34779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Price Escalation</a:t>
            </a:r>
            <a:endParaRPr/>
          </a:p>
        </p:txBody>
      </p:sp>
      <p:sp>
        <p:nvSpPr>
          <p:cNvPr id="287" name="Google Shape;287;p40"/>
          <p:cNvSpPr txBox="1"/>
          <p:nvPr>
            <p:ph idx="1" type="body"/>
          </p:nvPr>
        </p:nvSpPr>
        <p:spPr>
          <a:xfrm>
            <a:off x="523325" y="3020275"/>
            <a:ext cx="3477900" cy="15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Price escalation refers to the added costs incurred as a result of exporting products from one country to another.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1"/>
          <p:cNvSpPr txBox="1"/>
          <p:nvPr>
            <p:ph type="title"/>
          </p:nvPr>
        </p:nvSpPr>
        <p:spPr>
          <a:xfrm>
            <a:off x="348300" y="428200"/>
            <a:ext cx="2351400" cy="43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Factors in Price Escalation</a:t>
            </a:r>
            <a:endParaRPr/>
          </a:p>
        </p:txBody>
      </p:sp>
      <p:sp>
        <p:nvSpPr>
          <p:cNvPr id="293" name="Google Shape;293;p41"/>
          <p:cNvSpPr txBox="1"/>
          <p:nvPr>
            <p:ph idx="1" type="body"/>
          </p:nvPr>
        </p:nvSpPr>
        <p:spPr>
          <a:xfrm>
            <a:off x="3539325" y="428200"/>
            <a:ext cx="5090400" cy="417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Costs of Exporting:</a:t>
            </a:r>
            <a:r>
              <a:rPr lang="en"/>
              <a:t> the term relates to situations in which ultimate prices are raised by shipping costs, insurance, packing, tariffs, longer channels of distribution, larger middlemen margins, special taxes, administrative costs, and exchange rate fluctuations.</a:t>
            </a:r>
            <a:endParaRPr/>
          </a:p>
          <a:p>
            <a:pPr indent="0" lvl="0" marL="0" rtl="0" algn="l">
              <a:lnSpc>
                <a:spcPct val="100000"/>
              </a:lnSpc>
              <a:spcBef>
                <a:spcPts val="1600"/>
              </a:spcBef>
              <a:spcAft>
                <a:spcPts val="0"/>
              </a:spcAft>
              <a:buNone/>
            </a:pPr>
            <a:r>
              <a:t/>
            </a:r>
            <a:endParaRPr/>
          </a:p>
          <a:p>
            <a:pPr indent="-317500" lvl="0" marL="457200" marR="190500" rtl="0" algn="l">
              <a:spcBef>
                <a:spcPts val="1600"/>
              </a:spcBef>
              <a:spcAft>
                <a:spcPts val="0"/>
              </a:spcAft>
              <a:buSzPts val="1400"/>
              <a:buChar char="❏"/>
            </a:pPr>
            <a:r>
              <a:rPr b="1" lang="en"/>
              <a:t>Taxes, Tariffs, and Administrative Costs:</a:t>
            </a:r>
            <a:r>
              <a:rPr lang="en"/>
              <a:t> These costs results in higher prices, which are generally passed on to the buyer of the product</a:t>
            </a:r>
            <a:endParaRPr/>
          </a:p>
          <a:p>
            <a:pPr indent="0" lvl="0" marL="0" marR="190500" rtl="0" algn="l">
              <a:lnSpc>
                <a:spcPct val="100000"/>
              </a:lnSpc>
              <a:spcBef>
                <a:spcPts val="1600"/>
              </a:spcBef>
              <a:spcAft>
                <a:spcPts val="0"/>
              </a:spcAft>
              <a:buNone/>
            </a:pPr>
            <a:r>
              <a:t/>
            </a:r>
            <a:endParaRPr/>
          </a:p>
          <a:p>
            <a:pPr indent="-317500" lvl="0" marL="457200" marR="190500" rtl="0" algn="l">
              <a:spcBef>
                <a:spcPts val="1600"/>
              </a:spcBef>
              <a:spcAft>
                <a:spcPts val="0"/>
              </a:spcAft>
              <a:buSzPts val="1400"/>
              <a:buChar char="❏"/>
            </a:pPr>
            <a:r>
              <a:rPr b="1" lang="en"/>
              <a:t>Inflation:</a:t>
            </a:r>
            <a:r>
              <a:rPr lang="en"/>
              <a:t> Inflation causes consumer prices to escalate and the consumer is faced with rising prices that eventually exclude many consumers from the market.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2"/>
          <p:cNvSpPr txBox="1"/>
          <p:nvPr>
            <p:ph type="title"/>
          </p:nvPr>
        </p:nvSpPr>
        <p:spPr>
          <a:xfrm>
            <a:off x="348300" y="428200"/>
            <a:ext cx="2351400" cy="43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Factors in Price Escalation</a:t>
            </a:r>
            <a:endParaRPr/>
          </a:p>
        </p:txBody>
      </p:sp>
      <p:sp>
        <p:nvSpPr>
          <p:cNvPr id="299" name="Google Shape;299;p42"/>
          <p:cNvSpPr txBox="1"/>
          <p:nvPr>
            <p:ph idx="1" type="body"/>
          </p:nvPr>
        </p:nvSpPr>
        <p:spPr>
          <a:xfrm>
            <a:off x="3539325" y="593900"/>
            <a:ext cx="5090400" cy="4011600"/>
          </a:xfrm>
          <a:prstGeom prst="rect">
            <a:avLst/>
          </a:prstGeom>
        </p:spPr>
        <p:txBody>
          <a:bodyPr anchorCtr="0" anchor="t" bIns="91425" lIns="91425" spcFirstLastPara="1" rIns="91425" wrap="square" tIns="91425">
            <a:noAutofit/>
          </a:bodyPr>
          <a:lstStyle/>
          <a:p>
            <a:pPr indent="-317500" lvl="0" marL="457200" marR="190500" rtl="0" algn="l">
              <a:spcBef>
                <a:spcPts val="0"/>
              </a:spcBef>
              <a:spcAft>
                <a:spcPts val="0"/>
              </a:spcAft>
              <a:buClr>
                <a:schemeClr val="dk2"/>
              </a:buClr>
              <a:buSzPts val="1400"/>
              <a:buChar char="❏"/>
            </a:pPr>
            <a:r>
              <a:rPr b="1" lang="en">
                <a:solidFill>
                  <a:schemeClr val="dk2"/>
                </a:solidFill>
              </a:rPr>
              <a:t>Middleman and Transportation Costs</a:t>
            </a:r>
            <a:r>
              <a:rPr lang="en">
                <a:solidFill>
                  <a:schemeClr val="dk2"/>
                </a:solidFill>
              </a:rPr>
              <a:t>: Longer channel length, performance of marketing functions and higher margins may make it necessary to increase prices</a:t>
            </a:r>
            <a:endParaRPr>
              <a:solidFill>
                <a:schemeClr val="dk2"/>
              </a:solidFill>
            </a:endParaRPr>
          </a:p>
          <a:p>
            <a:pPr indent="0" lvl="0" marL="0" marR="190500" rtl="0" algn="l">
              <a:spcBef>
                <a:spcPts val="1600"/>
              </a:spcBef>
              <a:spcAft>
                <a:spcPts val="0"/>
              </a:spcAft>
              <a:buNone/>
            </a:pPr>
            <a:r>
              <a:t/>
            </a:r>
            <a:endParaRPr>
              <a:solidFill>
                <a:schemeClr val="dk2"/>
              </a:solidFill>
            </a:endParaRPr>
          </a:p>
          <a:p>
            <a:pPr indent="-317500" lvl="0" marL="457200" marR="190500" rtl="0" algn="l">
              <a:spcBef>
                <a:spcPts val="1600"/>
              </a:spcBef>
              <a:spcAft>
                <a:spcPts val="0"/>
              </a:spcAft>
              <a:buClr>
                <a:schemeClr val="dk2"/>
              </a:buClr>
              <a:buSzPts val="1400"/>
              <a:buChar char="❏"/>
            </a:pPr>
            <a:r>
              <a:rPr b="1" lang="en">
                <a:solidFill>
                  <a:schemeClr val="dk2"/>
                </a:solidFill>
              </a:rPr>
              <a:t>Exchange Rate Fluctuations and Varying Currency Values</a:t>
            </a:r>
            <a:r>
              <a:rPr lang="en">
                <a:solidFill>
                  <a:schemeClr val="dk2"/>
                </a:solidFill>
              </a:rPr>
              <a:t>: Currency values swing vis-à-vis other currencies on a daily basis, which may make it necessary to increase prices</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pic>
        <p:nvPicPr>
          <p:cNvPr id="304" name="Google Shape;304;p43"/>
          <p:cNvPicPr preferRelativeResize="0"/>
          <p:nvPr/>
        </p:nvPicPr>
        <p:blipFill rotWithShape="1">
          <a:blip r:embed="rId3">
            <a:alphaModFix/>
          </a:blip>
          <a:srcRect b="0" l="5197" r="5197" t="0"/>
          <a:stretch/>
        </p:blipFill>
        <p:spPr>
          <a:xfrm>
            <a:off x="5890075" y="321600"/>
            <a:ext cx="2949448" cy="2212021"/>
          </a:xfrm>
          <a:prstGeom prst="rect">
            <a:avLst/>
          </a:prstGeom>
          <a:noFill/>
          <a:ln>
            <a:noFill/>
          </a:ln>
        </p:spPr>
      </p:pic>
      <p:pic>
        <p:nvPicPr>
          <p:cNvPr id="305" name="Google Shape;305;p43"/>
          <p:cNvPicPr preferRelativeResize="0"/>
          <p:nvPr/>
        </p:nvPicPr>
        <p:blipFill rotWithShape="1">
          <a:blip r:embed="rId4">
            <a:alphaModFix/>
          </a:blip>
          <a:srcRect b="0" l="5396" r="5405" t="0"/>
          <a:stretch/>
        </p:blipFill>
        <p:spPr>
          <a:xfrm>
            <a:off x="5897312" y="2609825"/>
            <a:ext cx="2949446" cy="2212073"/>
          </a:xfrm>
          <a:prstGeom prst="rect">
            <a:avLst/>
          </a:prstGeom>
          <a:noFill/>
          <a:ln>
            <a:noFill/>
          </a:ln>
        </p:spPr>
      </p:pic>
      <p:sp>
        <p:nvSpPr>
          <p:cNvPr id="306" name="Google Shape;306;p43"/>
          <p:cNvSpPr txBox="1"/>
          <p:nvPr>
            <p:ph type="title"/>
          </p:nvPr>
        </p:nvSpPr>
        <p:spPr>
          <a:xfrm>
            <a:off x="304475" y="307825"/>
            <a:ext cx="4779300" cy="14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Approaches to Reducing Price Escalation</a:t>
            </a:r>
            <a:endParaRPr/>
          </a:p>
        </p:txBody>
      </p:sp>
      <p:sp>
        <p:nvSpPr>
          <p:cNvPr id="307" name="Google Shape;307;p43"/>
          <p:cNvSpPr txBox="1"/>
          <p:nvPr>
            <p:ph idx="1" type="body"/>
          </p:nvPr>
        </p:nvSpPr>
        <p:spPr>
          <a:xfrm>
            <a:off x="304475" y="1808125"/>
            <a:ext cx="4779300" cy="3013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Lowering Cost of Goods: </a:t>
            </a:r>
            <a:r>
              <a:rPr lang="en" sz="1600"/>
              <a:t>Firms can lower costs by eliminating costly features in products or by manufacturing products in countries where labor costs are cheaper.</a:t>
            </a:r>
            <a:endParaRPr sz="1600"/>
          </a:p>
          <a:p>
            <a:pPr indent="-330200" lvl="0" marL="457200" rtl="0" algn="l">
              <a:spcBef>
                <a:spcPts val="0"/>
              </a:spcBef>
              <a:spcAft>
                <a:spcPts val="0"/>
              </a:spcAft>
              <a:buSzPts val="1600"/>
              <a:buChar char="❏"/>
            </a:pPr>
            <a:r>
              <a:rPr b="1" lang="en" sz="1600"/>
              <a:t>Lowering Tariffs: </a:t>
            </a:r>
            <a:r>
              <a:rPr lang="en" sz="1600"/>
              <a:t>Firms can lower prices by categorizing products in classifications where the tariffs are lower</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pic>
        <p:nvPicPr>
          <p:cNvPr id="312" name="Google Shape;312;p44"/>
          <p:cNvPicPr preferRelativeResize="0"/>
          <p:nvPr/>
        </p:nvPicPr>
        <p:blipFill rotWithShape="1">
          <a:blip r:embed="rId3">
            <a:alphaModFix/>
          </a:blip>
          <a:srcRect b="787" l="0" r="0" t="787"/>
          <a:stretch/>
        </p:blipFill>
        <p:spPr>
          <a:xfrm>
            <a:off x="5890075" y="321600"/>
            <a:ext cx="2949448" cy="2212021"/>
          </a:xfrm>
          <a:prstGeom prst="rect">
            <a:avLst/>
          </a:prstGeom>
          <a:noFill/>
          <a:ln>
            <a:noFill/>
          </a:ln>
        </p:spPr>
      </p:pic>
      <p:pic>
        <p:nvPicPr>
          <p:cNvPr id="313" name="Google Shape;313;p44"/>
          <p:cNvPicPr preferRelativeResize="0"/>
          <p:nvPr/>
        </p:nvPicPr>
        <p:blipFill rotWithShape="1">
          <a:blip r:embed="rId4">
            <a:alphaModFix/>
          </a:blip>
          <a:srcRect b="1114" l="0" r="0" t="1104"/>
          <a:stretch/>
        </p:blipFill>
        <p:spPr>
          <a:xfrm>
            <a:off x="5897312" y="2609825"/>
            <a:ext cx="2949446" cy="2212074"/>
          </a:xfrm>
          <a:prstGeom prst="rect">
            <a:avLst/>
          </a:prstGeom>
          <a:noFill/>
          <a:ln>
            <a:noFill/>
          </a:ln>
        </p:spPr>
      </p:pic>
      <p:sp>
        <p:nvSpPr>
          <p:cNvPr id="314" name="Google Shape;314;p44"/>
          <p:cNvSpPr txBox="1"/>
          <p:nvPr>
            <p:ph type="title"/>
          </p:nvPr>
        </p:nvSpPr>
        <p:spPr>
          <a:xfrm>
            <a:off x="304475" y="307825"/>
            <a:ext cx="4779300" cy="102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Approaches to Reducing Price Escalation</a:t>
            </a:r>
            <a:endParaRPr/>
          </a:p>
        </p:txBody>
      </p:sp>
      <p:sp>
        <p:nvSpPr>
          <p:cNvPr id="315" name="Google Shape;315;p44"/>
          <p:cNvSpPr txBox="1"/>
          <p:nvPr>
            <p:ph idx="1" type="body"/>
          </p:nvPr>
        </p:nvSpPr>
        <p:spPr>
          <a:xfrm>
            <a:off x="304475" y="1433900"/>
            <a:ext cx="5585700" cy="3709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sz="1600"/>
              <a:t> Using Foreign Trade Zones: </a:t>
            </a:r>
            <a:r>
              <a:rPr lang="en"/>
              <a:t>Firms can manufacture products in free trade zones where the incentive offered is the elimination of local taxes, which keep prices down.</a:t>
            </a:r>
            <a:endParaRPr/>
          </a:p>
          <a:p>
            <a:pPr indent="0" lvl="0" marL="457200" rtl="0" algn="l">
              <a:spcBef>
                <a:spcPts val="1600"/>
              </a:spcBef>
              <a:spcAft>
                <a:spcPts val="0"/>
              </a:spcAft>
              <a:buNone/>
            </a:pPr>
            <a:r>
              <a:t/>
            </a:r>
            <a:endParaRPr/>
          </a:p>
          <a:p>
            <a:pPr indent="-317500" lvl="0" marL="457200" rtl="0" algn="l">
              <a:spcBef>
                <a:spcPts val="1600"/>
              </a:spcBef>
              <a:spcAft>
                <a:spcPts val="0"/>
              </a:spcAft>
              <a:buSzPts val="1400"/>
              <a:buChar char="❏"/>
            </a:pPr>
            <a:r>
              <a:rPr b="1" lang="en" sz="1600">
                <a:solidFill>
                  <a:srgbClr val="434343"/>
                </a:solidFill>
              </a:rPr>
              <a:t>Dumping:</a:t>
            </a:r>
            <a:r>
              <a:rPr lang="en">
                <a:solidFill>
                  <a:srgbClr val="434343"/>
                </a:solidFill>
              </a:rPr>
              <a:t>A countervailing duty or minimum access volume (MAV), which restricts the amount a country will import, may be imposed on foreign goods benefiting from subsidies whether in production, export, or transportation .One approach classifies international shipments as dumped if the products are sold below their cost of production • The other approach characterizes dumping as selling goods in a foreign market below the price of the same goods in the home market.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pic>
        <p:nvPicPr>
          <p:cNvPr id="320" name="Google Shape;320;p45"/>
          <p:cNvPicPr preferRelativeResize="0"/>
          <p:nvPr/>
        </p:nvPicPr>
        <p:blipFill rotWithShape="1">
          <a:blip r:embed="rId3">
            <a:alphaModFix/>
          </a:blip>
          <a:srcRect b="0" l="3078" r="3068" t="0"/>
          <a:stretch/>
        </p:blipFill>
        <p:spPr>
          <a:xfrm>
            <a:off x="2085575" y="0"/>
            <a:ext cx="7058426" cy="5143501"/>
          </a:xfrm>
          <a:prstGeom prst="rect">
            <a:avLst/>
          </a:prstGeom>
          <a:noFill/>
          <a:ln>
            <a:noFill/>
          </a:ln>
        </p:spPr>
      </p:pic>
      <p:sp>
        <p:nvSpPr>
          <p:cNvPr id="321" name="Google Shape;321;p45"/>
          <p:cNvSpPr/>
          <p:nvPr/>
        </p:nvSpPr>
        <p:spPr>
          <a:xfrm>
            <a:off x="1564181"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0"/>
          <p:cNvSpPr txBox="1"/>
          <p:nvPr>
            <p:ph type="title"/>
          </p:nvPr>
        </p:nvSpPr>
        <p:spPr>
          <a:xfrm>
            <a:off x="291875" y="406900"/>
            <a:ext cx="30396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0" lang="en"/>
              <a:t>Pricing</a:t>
            </a:r>
            <a:endParaRPr/>
          </a:p>
        </p:txBody>
      </p:sp>
      <p:sp>
        <p:nvSpPr>
          <p:cNvPr id="209" name="Google Shape;209;p30"/>
          <p:cNvSpPr txBox="1"/>
          <p:nvPr>
            <p:ph idx="1" type="body"/>
          </p:nvPr>
        </p:nvSpPr>
        <p:spPr>
          <a:xfrm>
            <a:off x="291938" y="2053718"/>
            <a:ext cx="3039600" cy="237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Pricing is the process whereby a business sets the price at which it will sell its products and services, and may be part of the business's marketing plan.</a:t>
            </a:r>
            <a:endParaRPr/>
          </a:p>
        </p:txBody>
      </p:sp>
      <p:sp>
        <p:nvSpPr>
          <p:cNvPr id="210" name="Google Shape;210;p30"/>
          <p:cNvSpPr/>
          <p:nvPr/>
        </p:nvSpPr>
        <p:spPr>
          <a:xfrm>
            <a:off x="4232750" y="0"/>
            <a:ext cx="4911300" cy="5143500"/>
          </a:xfrm>
          <a:prstGeom prst="parallelogram">
            <a:avLst>
              <a:gd fmla="val 25000" name="adj"/>
            </a:avLst>
          </a:prstGeom>
          <a:solidFill>
            <a:srgbClr val="FFFFFF"/>
          </a:solidFill>
          <a:ln>
            <a:noFill/>
          </a:ln>
          <a:effectLst>
            <a:outerShdw blurRad="50800" rotWithShape="0" algn="tl"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30"/>
          <p:cNvSpPr/>
          <p:nvPr/>
        </p:nvSpPr>
        <p:spPr>
          <a:xfrm>
            <a:off x="3331550" y="0"/>
            <a:ext cx="5633700" cy="5143500"/>
          </a:xfrm>
          <a:prstGeom prst="parallelogram">
            <a:avLst>
              <a:gd fmla="val 24220" name="adj"/>
            </a:avLst>
          </a:prstGeom>
          <a:solidFill>
            <a:srgbClr val="EEEEEE">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30"/>
          <p:cNvPicPr preferRelativeResize="0"/>
          <p:nvPr/>
        </p:nvPicPr>
        <p:blipFill rotWithShape="1">
          <a:blip r:embed="rId3">
            <a:alphaModFix/>
          </a:blip>
          <a:srcRect b="0" l="9270" r="9262" t="0"/>
          <a:stretch/>
        </p:blipFill>
        <p:spPr>
          <a:xfrm>
            <a:off x="3562350" y="0"/>
            <a:ext cx="5581800" cy="5143500"/>
          </a:xfrm>
          <a:prstGeom prst="parallelogram">
            <a:avLst>
              <a:gd fmla="val 23683" name="adj"/>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id="217" name="Google Shape;217;p31"/>
          <p:cNvPicPr preferRelativeResize="0"/>
          <p:nvPr/>
        </p:nvPicPr>
        <p:blipFill rotWithShape="1">
          <a:blip r:embed="rId3">
            <a:alphaModFix/>
          </a:blip>
          <a:srcRect b="16808" l="0" r="0" t="16808"/>
          <a:stretch/>
        </p:blipFill>
        <p:spPr>
          <a:xfrm>
            <a:off x="0" y="0"/>
            <a:ext cx="9144003" cy="2209447"/>
          </a:xfrm>
          <a:prstGeom prst="rect">
            <a:avLst/>
          </a:prstGeom>
          <a:noFill/>
          <a:ln>
            <a:noFill/>
          </a:ln>
        </p:spPr>
      </p:pic>
      <p:sp>
        <p:nvSpPr>
          <p:cNvPr id="218" name="Google Shape;218;p31"/>
          <p:cNvSpPr txBox="1"/>
          <p:nvPr>
            <p:ph type="title"/>
          </p:nvPr>
        </p:nvSpPr>
        <p:spPr>
          <a:xfrm>
            <a:off x="311700" y="2540450"/>
            <a:ext cx="31197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Pricing Policy</a:t>
            </a:r>
            <a:endParaRPr>
              <a:solidFill>
                <a:schemeClr val="dk2"/>
              </a:solidFill>
            </a:endParaRPr>
          </a:p>
        </p:txBody>
      </p:sp>
      <p:sp>
        <p:nvSpPr>
          <p:cNvPr id="219" name="Google Shape;219;p31"/>
          <p:cNvSpPr txBox="1"/>
          <p:nvPr>
            <p:ph idx="1" type="body"/>
          </p:nvPr>
        </p:nvSpPr>
        <p:spPr>
          <a:xfrm>
            <a:off x="3529200" y="2540500"/>
            <a:ext cx="2616300" cy="203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n" sz="1600">
                <a:solidFill>
                  <a:srgbClr val="434343"/>
                </a:solidFill>
              </a:rPr>
              <a:t>Active marketing in several countries compounds the variables relating to price policy.</a:t>
            </a:r>
            <a:endParaRPr sz="1600"/>
          </a:p>
        </p:txBody>
      </p:sp>
      <p:sp>
        <p:nvSpPr>
          <p:cNvPr id="220" name="Google Shape;220;p31"/>
          <p:cNvSpPr txBox="1"/>
          <p:nvPr>
            <p:ph idx="2" type="body"/>
          </p:nvPr>
        </p:nvSpPr>
        <p:spPr>
          <a:xfrm>
            <a:off x="6220075" y="2540500"/>
            <a:ext cx="2616300" cy="203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n" sz="1600">
                <a:solidFill>
                  <a:srgbClr val="434343"/>
                </a:solidFill>
              </a:rPr>
              <a:t>The country in which business is being conducted, the type of product, variations in competitive conditions, and other strategic factors affect pricing activity.</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id="225" name="Google Shape;225;p32"/>
          <p:cNvPicPr preferRelativeResize="0"/>
          <p:nvPr/>
        </p:nvPicPr>
        <p:blipFill rotWithShape="1">
          <a:blip r:embed="rId3">
            <a:alphaModFix/>
          </a:blip>
          <a:srcRect b="0" l="7989" r="7997" t="0"/>
          <a:stretch/>
        </p:blipFill>
        <p:spPr>
          <a:xfrm>
            <a:off x="5442850" y="308100"/>
            <a:ext cx="3402000" cy="4521700"/>
          </a:xfrm>
          <a:prstGeom prst="rect">
            <a:avLst/>
          </a:prstGeom>
          <a:noFill/>
          <a:ln>
            <a:noFill/>
          </a:ln>
        </p:spPr>
      </p:pic>
      <p:sp>
        <p:nvSpPr>
          <p:cNvPr id="226" name="Google Shape;226;p32"/>
          <p:cNvSpPr txBox="1"/>
          <p:nvPr>
            <p:ph type="title"/>
          </p:nvPr>
        </p:nvSpPr>
        <p:spPr>
          <a:xfrm>
            <a:off x="291875"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Pricing Objectives</a:t>
            </a:r>
            <a:endParaRPr>
              <a:solidFill>
                <a:schemeClr val="dk2"/>
              </a:solidFill>
            </a:endParaRPr>
          </a:p>
        </p:txBody>
      </p:sp>
      <p:sp>
        <p:nvSpPr>
          <p:cNvPr id="227" name="Google Shape;227;p32"/>
          <p:cNvSpPr txBox="1"/>
          <p:nvPr>
            <p:ph idx="1" type="body"/>
          </p:nvPr>
        </p:nvSpPr>
        <p:spPr>
          <a:xfrm>
            <a:off x="291975" y="1854951"/>
            <a:ext cx="48135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In general, price decisions are viewed in two ways:</a:t>
            </a:r>
            <a:endParaRPr sz="1800"/>
          </a:p>
          <a:p>
            <a:pPr indent="-342900" lvl="0" marL="457200" rtl="0" algn="l">
              <a:spcBef>
                <a:spcPts val="1600"/>
              </a:spcBef>
              <a:spcAft>
                <a:spcPts val="0"/>
              </a:spcAft>
              <a:buSzPts val="1800"/>
              <a:buAutoNum type="arabicPeriod"/>
            </a:pPr>
            <a:r>
              <a:rPr lang="en" sz="1800"/>
              <a:t>Pricing as an active instrument of accomplishing marketing objectives, or</a:t>
            </a:r>
            <a:endParaRPr sz="1800"/>
          </a:p>
          <a:p>
            <a:pPr indent="-342900" lvl="0" marL="457200" rtl="0" algn="l">
              <a:spcBef>
                <a:spcPts val="0"/>
              </a:spcBef>
              <a:spcAft>
                <a:spcPts val="0"/>
              </a:spcAft>
              <a:buSzPts val="1800"/>
              <a:buAutoNum type="arabicPeriod"/>
            </a:pPr>
            <a:r>
              <a:rPr lang="en" sz="1800"/>
              <a:t>Pricing as a static element in a business decision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id="232" name="Google Shape;232;p33"/>
          <p:cNvPicPr preferRelativeResize="0"/>
          <p:nvPr/>
        </p:nvPicPr>
        <p:blipFill rotWithShape="1">
          <a:blip r:embed="rId3">
            <a:alphaModFix/>
          </a:blip>
          <a:srcRect b="0" l="7989" r="7997" t="0"/>
          <a:stretch/>
        </p:blipFill>
        <p:spPr>
          <a:xfrm>
            <a:off x="5442850" y="308100"/>
            <a:ext cx="3402000" cy="4521700"/>
          </a:xfrm>
          <a:prstGeom prst="rect">
            <a:avLst/>
          </a:prstGeom>
          <a:noFill/>
          <a:ln>
            <a:noFill/>
          </a:ln>
        </p:spPr>
      </p:pic>
      <p:sp>
        <p:nvSpPr>
          <p:cNvPr id="233" name="Google Shape;233;p33"/>
          <p:cNvSpPr txBox="1"/>
          <p:nvPr>
            <p:ph type="title"/>
          </p:nvPr>
        </p:nvSpPr>
        <p:spPr>
          <a:xfrm>
            <a:off x="291875"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Pricing Objectives</a:t>
            </a:r>
            <a:endParaRPr/>
          </a:p>
        </p:txBody>
      </p:sp>
      <p:sp>
        <p:nvSpPr>
          <p:cNvPr id="234" name="Google Shape;234;p33"/>
          <p:cNvSpPr txBox="1"/>
          <p:nvPr>
            <p:ph idx="1" type="body"/>
          </p:nvPr>
        </p:nvSpPr>
        <p:spPr>
          <a:xfrm>
            <a:off x="291975" y="1854951"/>
            <a:ext cx="4813500" cy="257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sz="1800"/>
              <a:t>Overall financial marketing and strategic objective of the company. </a:t>
            </a:r>
            <a:endParaRPr sz="1800"/>
          </a:p>
          <a:p>
            <a:pPr indent="-342900" lvl="0" marL="457200" rtl="0" algn="l">
              <a:spcBef>
                <a:spcPts val="0"/>
              </a:spcBef>
              <a:spcAft>
                <a:spcPts val="0"/>
              </a:spcAft>
              <a:buSzPts val="1800"/>
              <a:buAutoNum type="arabicPeriod"/>
            </a:pPr>
            <a:r>
              <a:rPr lang="en" sz="1800"/>
              <a:t>To meet the objective of product or services.</a:t>
            </a:r>
            <a:endParaRPr sz="1800"/>
          </a:p>
          <a:p>
            <a:pPr indent="-342900" lvl="0" marL="457200" rtl="0" algn="l">
              <a:spcBef>
                <a:spcPts val="0"/>
              </a:spcBef>
              <a:spcAft>
                <a:spcPts val="0"/>
              </a:spcAft>
              <a:buSzPts val="1800"/>
              <a:buAutoNum type="arabicPeriod"/>
            </a:pPr>
            <a:r>
              <a:rPr lang="en" sz="1800"/>
              <a:t>Consumer price elasticity. </a:t>
            </a:r>
            <a:endParaRPr sz="1800"/>
          </a:p>
          <a:p>
            <a:pPr indent="-342900" lvl="0" marL="457200" rtl="0" algn="l">
              <a:spcBef>
                <a:spcPts val="0"/>
              </a:spcBef>
              <a:spcAft>
                <a:spcPts val="0"/>
              </a:spcAft>
              <a:buSzPts val="1800"/>
              <a:buAutoNum type="arabicPeriod"/>
            </a:pPr>
            <a:r>
              <a:rPr lang="en" sz="1800"/>
              <a:t>Maintain price leadership.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34"/>
          <p:cNvPicPr preferRelativeResize="0"/>
          <p:nvPr/>
        </p:nvPicPr>
        <p:blipFill rotWithShape="1">
          <a:blip r:embed="rId3">
            <a:alphaModFix amt="60000"/>
          </a:blip>
          <a:srcRect b="0" l="35087" r="35087" t="0"/>
          <a:stretch/>
        </p:blipFill>
        <p:spPr>
          <a:xfrm>
            <a:off x="0" y="0"/>
            <a:ext cx="3512601" cy="5143496"/>
          </a:xfrm>
          <a:prstGeom prst="rect">
            <a:avLst/>
          </a:prstGeom>
          <a:noFill/>
          <a:ln>
            <a:noFill/>
          </a:ln>
        </p:spPr>
      </p:pic>
      <p:sp>
        <p:nvSpPr>
          <p:cNvPr id="240" name="Google Shape;240;p34"/>
          <p:cNvSpPr txBox="1"/>
          <p:nvPr>
            <p:ph type="title"/>
          </p:nvPr>
        </p:nvSpPr>
        <p:spPr>
          <a:xfrm>
            <a:off x="311700" y="307825"/>
            <a:ext cx="26319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Parallel Importation</a:t>
            </a:r>
            <a:endParaRPr/>
          </a:p>
        </p:txBody>
      </p:sp>
      <p:sp>
        <p:nvSpPr>
          <p:cNvPr id="241" name="Google Shape;241;p34"/>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The possibility of a parallel market occurs whenever price differences are greater than the cost of transportation between two markets </a:t>
            </a:r>
            <a:endParaRPr/>
          </a:p>
          <a:p>
            <a:pPr indent="0" lvl="0" marL="0" rtl="0" algn="l">
              <a:spcBef>
                <a:spcPts val="1600"/>
              </a:spcBef>
              <a:spcAft>
                <a:spcPts val="0"/>
              </a:spcAft>
              <a:buNone/>
            </a:pPr>
            <a:r>
              <a:rPr lang="en"/>
              <a:t>• On account of competition, firms may have     to charge different prices from country to country </a:t>
            </a:r>
            <a:endParaRPr/>
          </a:p>
          <a:p>
            <a:pPr indent="0" lvl="0" marL="0" rtl="0" algn="l">
              <a:spcBef>
                <a:spcPts val="1600"/>
              </a:spcBef>
              <a:spcAft>
                <a:spcPts val="1600"/>
              </a:spcAft>
              <a:buNone/>
            </a:pPr>
            <a:r>
              <a:rPr lang="en"/>
              <a:t>• </a:t>
            </a:r>
            <a:r>
              <a:rPr lang="en"/>
              <a:t>Parallel imports develop when importers buy products from distributors in one country and sell them in another to distributors who are not part of the manufacturer’s regular distribution system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id="246" name="Google Shape;246;p35"/>
          <p:cNvPicPr preferRelativeResize="0"/>
          <p:nvPr/>
        </p:nvPicPr>
        <p:blipFill rotWithShape="1">
          <a:blip r:embed="rId3">
            <a:alphaModFix/>
          </a:blip>
          <a:srcRect b="0" l="5555" r="5555" t="0"/>
          <a:stretch/>
        </p:blipFill>
        <p:spPr>
          <a:xfrm>
            <a:off x="0" y="0"/>
            <a:ext cx="4572000" cy="5143500"/>
          </a:xfrm>
          <a:prstGeom prst="rect">
            <a:avLst/>
          </a:prstGeom>
          <a:noFill/>
          <a:ln>
            <a:noFill/>
          </a:ln>
        </p:spPr>
      </p:pic>
      <p:sp>
        <p:nvSpPr>
          <p:cNvPr id="247" name="Google Shape;247;p35"/>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Parallel Importation</a:t>
            </a:r>
            <a:endParaRPr/>
          </a:p>
        </p:txBody>
      </p:sp>
      <p:sp>
        <p:nvSpPr>
          <p:cNvPr id="248" name="Google Shape;248;p35"/>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 • The possibility of a parallel market occurs whenever price differences are greater than the cost of transportation between two markets.</a:t>
            </a:r>
            <a:endParaRPr/>
          </a:p>
          <a:p>
            <a:pPr indent="0" lvl="0" marL="0" rtl="0" algn="l">
              <a:spcBef>
                <a:spcPts val="1600"/>
              </a:spcBef>
              <a:spcAft>
                <a:spcPts val="1600"/>
              </a:spcAft>
              <a:buClr>
                <a:schemeClr val="dk1"/>
              </a:buClr>
              <a:buSzPts val="1100"/>
              <a:buFont typeface="Arial"/>
              <a:buNone/>
            </a:pPr>
            <a:r>
              <a:rPr lang="en"/>
              <a:t> • For example, the ulcer drug Losec sells for only $18 in Spain but goes for $39 in Germany; and the heart drug Plavix costs $55 in France and sells for $79 in London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pic>
        <p:nvPicPr>
          <p:cNvPr id="253" name="Google Shape;253;p36"/>
          <p:cNvPicPr preferRelativeResize="0"/>
          <p:nvPr/>
        </p:nvPicPr>
        <p:blipFill rotWithShape="1">
          <a:blip r:embed="rId3">
            <a:alphaModFix amt="60000"/>
          </a:blip>
          <a:srcRect b="0" l="35087" r="35087" t="0"/>
          <a:stretch/>
        </p:blipFill>
        <p:spPr>
          <a:xfrm>
            <a:off x="0" y="0"/>
            <a:ext cx="3512601" cy="5143496"/>
          </a:xfrm>
          <a:prstGeom prst="rect">
            <a:avLst/>
          </a:prstGeom>
          <a:noFill/>
          <a:ln>
            <a:noFill/>
          </a:ln>
        </p:spPr>
      </p:pic>
      <p:sp>
        <p:nvSpPr>
          <p:cNvPr id="254" name="Google Shape;254;p36"/>
          <p:cNvSpPr txBox="1"/>
          <p:nvPr>
            <p:ph type="title"/>
          </p:nvPr>
        </p:nvSpPr>
        <p:spPr>
          <a:xfrm>
            <a:off x="311700" y="307825"/>
            <a:ext cx="26319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Parallel Importation</a:t>
            </a:r>
            <a:endParaRPr/>
          </a:p>
        </p:txBody>
      </p:sp>
      <p:sp>
        <p:nvSpPr>
          <p:cNvPr id="255" name="Google Shape;255;p36"/>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Thus, it is possible for an intermediary to buy products in countries where it is less expensive and divert it to countries where the price is higher and make a profit </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Exclusive distribution, a practice often used by companies to maintain high retail ­margins encourage retailers to stock large assortments, or to maintain the exclusive-quality image of a product, can create a favorable condition for parallel importing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7"/>
          <p:cNvSpPr txBox="1"/>
          <p:nvPr>
            <p:ph type="title"/>
          </p:nvPr>
        </p:nvSpPr>
        <p:spPr>
          <a:xfrm>
            <a:off x="1347900" y="446125"/>
            <a:ext cx="6448200" cy="91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Approaches to International Pricing</a:t>
            </a:r>
            <a:endParaRPr/>
          </a:p>
        </p:txBody>
      </p:sp>
      <p:sp>
        <p:nvSpPr>
          <p:cNvPr id="261" name="Google Shape;261;p37"/>
          <p:cNvSpPr txBox="1"/>
          <p:nvPr>
            <p:ph idx="1" type="body"/>
          </p:nvPr>
        </p:nvSpPr>
        <p:spPr>
          <a:xfrm>
            <a:off x="1347900" y="1876875"/>
            <a:ext cx="2917200" cy="2630100"/>
          </a:xfrm>
          <a:prstGeom prst="rect">
            <a:avLst/>
          </a:prstGeom>
        </p:spPr>
        <p:txBody>
          <a:bodyPr anchorCtr="0" anchor="t" bIns="91425" lIns="91425" spcFirstLastPara="1" rIns="91425" wrap="square" tIns="91425">
            <a:noAutofit/>
          </a:bodyPr>
          <a:lstStyle/>
          <a:p>
            <a:pPr indent="-317500" lvl="0" marL="457200" marR="190500" rtl="0" algn="l">
              <a:spcBef>
                <a:spcPts val="0"/>
              </a:spcBef>
              <a:spcAft>
                <a:spcPts val="0"/>
              </a:spcAft>
              <a:buSzPts val="1400"/>
              <a:buChar char="❖"/>
            </a:pPr>
            <a:r>
              <a:rPr lang="en"/>
              <a:t> </a:t>
            </a:r>
            <a:r>
              <a:rPr b="1" lang="en"/>
              <a:t> Full-Cost Pricing:</a:t>
            </a:r>
            <a:r>
              <a:rPr lang="en"/>
              <a:t>no unit of a similar product is different from any other unit in terms of cost, which must bear its full share of the total fixed and variable cost. </a:t>
            </a:r>
            <a:endParaRPr/>
          </a:p>
        </p:txBody>
      </p:sp>
      <p:sp>
        <p:nvSpPr>
          <p:cNvPr id="262" name="Google Shape;262;p37"/>
          <p:cNvSpPr txBox="1"/>
          <p:nvPr>
            <p:ph idx="2" type="body"/>
          </p:nvPr>
        </p:nvSpPr>
        <p:spPr>
          <a:xfrm>
            <a:off x="4878875" y="1876925"/>
            <a:ext cx="2917200" cy="2630100"/>
          </a:xfrm>
          <a:prstGeom prst="rect">
            <a:avLst/>
          </a:prstGeom>
        </p:spPr>
        <p:txBody>
          <a:bodyPr anchorCtr="0" anchor="t" bIns="91425" lIns="91425" spcFirstLastPara="1" rIns="91425" wrap="square" tIns="91425">
            <a:noAutofit/>
          </a:bodyPr>
          <a:lstStyle/>
          <a:p>
            <a:pPr indent="-317500" lvl="0" marL="457200" marR="190500" rtl="0" algn="l">
              <a:spcBef>
                <a:spcPts val="0"/>
              </a:spcBef>
              <a:spcAft>
                <a:spcPts val="0"/>
              </a:spcAft>
              <a:buSzPts val="1400"/>
              <a:buChar char="❖"/>
            </a:pPr>
            <a:r>
              <a:rPr b="1" lang="en"/>
              <a:t>Variable-Cost Pricing:</a:t>
            </a:r>
            <a:r>
              <a:rPr lang="en"/>
              <a:t> firms regard foreign sales as bonus sales and assume that any return over their variable cost makes a contribution to net profit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