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0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073E8-9B84-415B-B142-C94BCE5CE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AFB2C-2CE1-42F3-AE38-3DADC4AC6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7A51B-BEE7-4897-825A-20A659DE9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C6205-F344-49BB-B26F-5719AFE8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F8CC1-70C1-442E-A7CC-C04A2C538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0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C609-8E16-43AB-9A08-30DA6B9D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39EA7-5DE4-4F3F-AB02-76E441A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2DFE9-ED24-4246-8ACD-8B207FC8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28CF0-5958-4C65-A711-24CAA11AD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CA67B-7DB5-478C-9DA8-01B50673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0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72193B-2B70-4A09-ABA2-B53D24CC2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F170D-A28C-4575-8286-E55327B1C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0AA2A-5D3D-4213-8465-8ACDBC26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51ACF-88CF-44AC-8872-D2BDB51E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6E12F-C615-4C98-8263-74D37199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6296-BD19-4ED3-A0DF-73A780140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BDFB-FA01-4F99-B029-FF66E7464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40B1B-A540-4220-9060-25F23BB4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81FD8-D701-4B03-8CD8-F5EE1274D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9BD4A-02BD-4945-B6CC-556CF242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7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BA23-3318-4A52-83FE-8C11E4F80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E2235-A934-4704-AC2D-B08F4E34A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E6837-825A-4C66-83EC-82C2AC16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35659-94EC-4787-B1CC-8AA28939F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E9D1E-AC20-4A9A-A401-E53FE643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0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0FBE8-DCC2-41B9-B074-81CD49F4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E332F-C183-430A-A4C4-4A671DF2F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3BF9C-C05C-4E7F-A9B5-CA1ED3EA1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6810A-723D-4AA4-B2DC-44827722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FEC44-9FD3-4626-B6BE-5E3006E0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FDB4F-C1CA-4890-82A6-E3F02A778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6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FFFE-87BD-4328-B03A-28613462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B4EFF-B119-4D85-B2F5-06620E14B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0DCB08-AE30-4D03-931C-413BCBFEA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20D29-173B-4FBA-B837-0089ADD7B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01520C-1821-44AC-8FFD-6A1E58FCB9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481789-654D-4107-877F-8B8E88FD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1F5E86-9531-4D58-9823-524BFB9F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F0B320-507C-4185-9A91-B5B9F8DA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2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9CFF-D2C8-45D3-8CE2-18B26897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20373C-070E-4458-9805-DE75C067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099376-55C4-44AE-9D99-B079741A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05DE8F-63F6-4858-B290-55A30AD0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8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465015-08F4-4354-BD15-55E0418E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93391-16B0-4C86-8A97-ACAEA0AC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0B31B-CC7D-42EB-B386-229E50C2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6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A6ED8-4111-4932-8634-B4294B7F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5CF5-CD06-48C0-ADE8-688E58D5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94E01-044C-456D-BD3D-84F3FA54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50D49-7165-4BF8-BE9C-8CC7D10BB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878CB-AB09-4F65-A0F7-70CAB8CB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11F93-B967-4C3E-BCF7-B4426A1E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836B-7D04-479B-A664-0242BD4A2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A5AB21-82B5-496A-B7BC-FA8381A55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F7291-BC84-4A8C-967D-E7C4E0B79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FFC1D-ECD4-4419-8E04-AB3CEE6EC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C9914-ACEA-40BB-AB04-F12FF1AA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7505E-E78B-4649-9604-6469EA53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1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AA602-BC0F-43A7-8100-74EB89433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941C1-FCE7-46FC-9699-D9B24D865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0845D-482C-404A-A5F4-DC26B4506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C594-4000-4030-8242-EF566D5AD98A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7C3AA-EEA9-4D77-AE44-811ABD702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7C491-C178-4A2C-947B-22F698474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EBFF2-8343-4E01-ABC4-9EAF10665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5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55B4-FB10-4072-898A-59B0739C2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Contingent Interest and </a:t>
            </a:r>
            <a:r>
              <a:rPr lang="en-US" b="1"/>
              <a:t>Conditional Transfer </a:t>
            </a:r>
            <a:br>
              <a:rPr lang="en-US" b="1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EA3F1-858A-473D-AA81-01295E62D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9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05CF-0BE9-4550-ABA6-9725B89C9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Contingent Interest</a:t>
            </a:r>
            <a:br>
              <a:rPr lang="en-US" b="1" dirty="0"/>
            </a:br>
            <a:r>
              <a:rPr lang="en-US" b="1" dirty="0"/>
              <a:t>(Section 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58AA2-6393-421E-BB6D-F316BA084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 created on transfer of property is contingent if..</a:t>
            </a:r>
          </a:p>
          <a:p>
            <a:r>
              <a:rPr lang="en-US" dirty="0"/>
              <a:t>1. take effect only on the happening of a specified uncertain event</a:t>
            </a:r>
          </a:p>
          <a:p>
            <a:r>
              <a:rPr lang="en-US" dirty="0"/>
              <a:t>2. if specified uncertain event shall not happen</a:t>
            </a:r>
          </a:p>
          <a:p>
            <a:r>
              <a:rPr lang="en-US" dirty="0"/>
              <a:t>Contingent interest becomes contingent when uncertain even </a:t>
            </a:r>
            <a:r>
              <a:rPr lang="en-US"/>
              <a:t>becomes certain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3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Conditional Transfer</a:t>
            </a:r>
            <a:br>
              <a:rPr lang="en-US" b="1" dirty="0"/>
            </a:br>
            <a:r>
              <a:rPr lang="en-US" b="1" dirty="0"/>
              <a:t>( Section 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interest created upon a transfer of property and dependent upon a condition fails if the fulfilment of condition ……</a:t>
            </a:r>
          </a:p>
          <a:p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. is impossible</a:t>
            </a:r>
          </a:p>
          <a:p>
            <a:r>
              <a:rPr lang="en-US" dirty="0"/>
              <a:t> ii. Is forbidden by law</a:t>
            </a:r>
          </a:p>
          <a:p>
            <a:r>
              <a:rPr lang="en-US" dirty="0"/>
              <a:t> iii. Would defeat the provisions of law</a:t>
            </a:r>
          </a:p>
          <a:p>
            <a:r>
              <a:rPr lang="en-US" dirty="0"/>
              <a:t> iv. Is fraudulent</a:t>
            </a:r>
          </a:p>
          <a:p>
            <a:r>
              <a:rPr lang="en-US" dirty="0"/>
              <a:t> v. involves injury to the property of another</a:t>
            </a:r>
          </a:p>
          <a:p>
            <a:r>
              <a:rPr lang="en-US" dirty="0"/>
              <a:t> vi. Is opposed to public policy or immoral.</a:t>
            </a:r>
          </a:p>
        </p:txBody>
      </p:sp>
    </p:spTree>
    <p:extLst>
      <p:ext uri="{BB962C8B-B14F-4D97-AF65-F5344CB8AC3E}">
        <p14:creationId xmlns:p14="http://schemas.microsoft.com/office/powerpoint/2010/main" val="385878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Illustrations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3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Condition Precedent</a:t>
            </a:r>
            <a:br>
              <a:rPr lang="en-US" b="1" dirty="0"/>
            </a:br>
            <a:r>
              <a:rPr lang="en-US" b="1" dirty="0"/>
              <a:t>( Section 26)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condition precedent has been substantially complied with then the transfer of property is good.</a:t>
            </a:r>
          </a:p>
          <a:p>
            <a:r>
              <a:rPr lang="en-US" b="1" dirty="0"/>
              <a:t> Illustrations:  </a:t>
            </a:r>
          </a:p>
          <a:p>
            <a:r>
              <a:rPr lang="en-US" b="1" dirty="0" err="1"/>
              <a:t>i</a:t>
            </a:r>
            <a:r>
              <a:rPr lang="en-US" b="1" dirty="0"/>
              <a:t>. </a:t>
            </a:r>
            <a:r>
              <a:rPr lang="en-US" dirty="0"/>
              <a:t>A transfers 100000 taka to B on condition that he shall marry with the consent of C, D and E. C Dies. A marries with the consent of d and E.</a:t>
            </a:r>
          </a:p>
          <a:p>
            <a:r>
              <a:rPr lang="en-US" dirty="0"/>
              <a:t>Ii. 500000 lac taka is transferred to X if he signs some documents within a specified time in the deed of transfer. The document is signed within reasonable time but not within specified time</a:t>
            </a:r>
            <a:r>
              <a:rPr lang="en-US" b="1" dirty="0"/>
              <a:t>. Wood </a:t>
            </a:r>
            <a:r>
              <a:rPr lang="en-US" b="1" dirty="0" err="1"/>
              <a:t>vs</a:t>
            </a:r>
            <a:r>
              <a:rPr lang="en-US" b="1" dirty="0"/>
              <a:t> </a:t>
            </a:r>
            <a:r>
              <a:rPr lang="en-US" b="1" dirty="0" err="1"/>
              <a:t>Towney</a:t>
            </a:r>
            <a:r>
              <a:rPr lang="en-US" b="1" dirty="0"/>
              <a:t>----</a:t>
            </a:r>
            <a:r>
              <a:rPr lang="en-US" dirty="0"/>
              <a:t>Condition clear</a:t>
            </a:r>
          </a:p>
        </p:txBody>
      </p:sp>
    </p:spTree>
    <p:extLst>
      <p:ext uri="{BB962C8B-B14F-4D97-AF65-F5344CB8AC3E}">
        <p14:creationId xmlns:p14="http://schemas.microsoft.com/office/powerpoint/2010/main" val="381247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iii . A made a gift to his brother who lives in USA. His two other brothers live in Japan.</a:t>
            </a:r>
          </a:p>
        </p:txBody>
      </p:sp>
    </p:spTree>
    <p:extLst>
      <p:ext uri="{BB962C8B-B14F-4D97-AF65-F5344CB8AC3E}">
        <p14:creationId xmlns:p14="http://schemas.microsoft.com/office/powerpoint/2010/main" val="157709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259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Contingent Interest and Conditional Transfer  </vt:lpstr>
      <vt:lpstr>Contingent Interest (Section 21)</vt:lpstr>
      <vt:lpstr>Conditional Transfer ( Section 25)</vt:lpstr>
      <vt:lpstr>Illustrations</vt:lpstr>
      <vt:lpstr>Condition Precedent ( Section 26)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to unborn person (Section 13)</dc:title>
  <dc:creator>Asus</dc:creator>
  <cp:lastModifiedBy>Asus</cp:lastModifiedBy>
  <cp:revision>44</cp:revision>
  <dcterms:created xsi:type="dcterms:W3CDTF">2019-06-21T08:14:12Z</dcterms:created>
  <dcterms:modified xsi:type="dcterms:W3CDTF">2020-04-25T07:14:31Z</dcterms:modified>
</cp:coreProperties>
</file>