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62"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51CE0-2A0B-4999-AC2E-355BF02A67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546B4F7-69B7-45C5-B88F-27E5F2843D0A}">
      <dgm:prSet phldrT="[Text]"/>
      <dgm:spPr>
        <a:solidFill>
          <a:schemeClr val="bg2">
            <a:lumMod val="25000"/>
          </a:schemeClr>
        </a:solidFill>
        <a:effectLst>
          <a:glow rad="139700">
            <a:schemeClr val="accent5">
              <a:satMod val="175000"/>
              <a:alpha val="40000"/>
            </a:schemeClr>
          </a:glow>
        </a:effectLst>
      </dgm:spPr>
      <dgm:t>
        <a:bodyPr/>
        <a:lstStyle/>
        <a:p>
          <a:pPr>
            <a:buAutoNum type="arabicPeriod"/>
          </a:pPr>
          <a:r>
            <a:rPr lang="en-US" dirty="0">
              <a:latin typeface="Times New Roman" panose="02020603050405020304" pitchFamily="18" charset="0"/>
              <a:cs typeface="Times New Roman" panose="02020603050405020304" pitchFamily="18" charset="0"/>
            </a:rPr>
            <a:t>High level of rural poverty</a:t>
          </a:r>
          <a:endParaRPr lang="en-US" dirty="0"/>
        </a:p>
      </dgm:t>
    </dgm:pt>
    <dgm:pt modelId="{A0F13725-172F-42CB-BA9E-E45CF02E78CD}" type="parTrans" cxnId="{AF9ACF22-C074-4BE0-9F56-BA9B3D836273}">
      <dgm:prSet/>
      <dgm:spPr/>
      <dgm:t>
        <a:bodyPr/>
        <a:lstStyle/>
        <a:p>
          <a:endParaRPr lang="en-US"/>
        </a:p>
      </dgm:t>
    </dgm:pt>
    <dgm:pt modelId="{DA6E2B44-F15B-43BA-8098-C3FE4FBB387D}" type="sibTrans" cxnId="{AF9ACF22-C074-4BE0-9F56-BA9B3D836273}">
      <dgm:prSet/>
      <dgm:spPr/>
      <dgm:t>
        <a:bodyPr/>
        <a:lstStyle/>
        <a:p>
          <a:endParaRPr lang="en-US"/>
        </a:p>
      </dgm:t>
    </dgm:pt>
    <dgm:pt modelId="{E35574B5-3C50-4F5F-81CF-DE10DE2E4965}">
      <dgm:prSet phldrT="[Text]"/>
      <dgm:spPr>
        <a:solidFill>
          <a:schemeClr val="bg2">
            <a:lumMod val="25000"/>
          </a:schemeClr>
        </a:solidFill>
        <a:effectLst>
          <a:glow rad="139700">
            <a:schemeClr val="accent5">
              <a:satMod val="175000"/>
              <a:alpha val="40000"/>
            </a:schemeClr>
          </a:glow>
        </a:effectLst>
      </dgm:spPr>
      <dgm:t>
        <a:bodyPr/>
        <a:lstStyle/>
        <a:p>
          <a:pPr>
            <a:buAutoNum type="arabicPeriod"/>
          </a:pPr>
          <a:r>
            <a:rPr lang="en-US" dirty="0">
              <a:latin typeface="Times New Roman" panose="02020603050405020304" pitchFamily="18" charset="0"/>
              <a:cs typeface="Times New Roman" panose="02020603050405020304" pitchFamily="18" charset="0"/>
            </a:rPr>
            <a:t>Low agricultural productivity</a:t>
          </a:r>
          <a:endParaRPr lang="en-US" dirty="0"/>
        </a:p>
      </dgm:t>
    </dgm:pt>
    <dgm:pt modelId="{A24B6BBF-F70F-400C-A773-8D18282E80A8}" type="parTrans" cxnId="{2F697FC2-843A-4BED-A7B5-30F73D782DE6}">
      <dgm:prSet/>
      <dgm:spPr/>
      <dgm:t>
        <a:bodyPr/>
        <a:lstStyle/>
        <a:p>
          <a:endParaRPr lang="en-US"/>
        </a:p>
      </dgm:t>
    </dgm:pt>
    <dgm:pt modelId="{E949B547-4DB9-4991-BCCB-B7F79C12948C}" type="sibTrans" cxnId="{2F697FC2-843A-4BED-A7B5-30F73D782DE6}">
      <dgm:prSet/>
      <dgm:spPr/>
      <dgm:t>
        <a:bodyPr/>
        <a:lstStyle/>
        <a:p>
          <a:endParaRPr lang="en-US"/>
        </a:p>
      </dgm:t>
    </dgm:pt>
    <dgm:pt modelId="{6EA5BCCA-266E-46FF-8C74-67194CE96FC9}">
      <dgm:prSet phldrT="[Text]"/>
      <dgm:spPr>
        <a:solidFill>
          <a:schemeClr val="bg2">
            <a:lumMod val="25000"/>
          </a:schemeClr>
        </a:solidFill>
        <a:effectLst>
          <a:glow rad="139700">
            <a:schemeClr val="accent5">
              <a:satMod val="175000"/>
              <a:alpha val="40000"/>
            </a:schemeClr>
          </a:glow>
        </a:effectLst>
      </dgm:spPr>
      <dgm:t>
        <a:bodyPr/>
        <a:lstStyle/>
        <a:p>
          <a:pPr>
            <a:buAutoNum type="arabicPeriod"/>
          </a:pPr>
          <a:r>
            <a:rPr lang="en-US" dirty="0">
              <a:latin typeface="Times New Roman" panose="02020603050405020304" pitchFamily="18" charset="0"/>
              <a:cs typeface="Times New Roman" panose="02020603050405020304" pitchFamily="18" charset="0"/>
            </a:rPr>
            <a:t>Poorly functioning input and output markets</a:t>
          </a:r>
          <a:endParaRPr lang="en-US" dirty="0"/>
        </a:p>
      </dgm:t>
    </dgm:pt>
    <dgm:pt modelId="{731F9233-3A33-44D6-999E-9D64B5E86A66}" type="parTrans" cxnId="{F5F675DB-23B5-4F06-A221-E7697AD4E502}">
      <dgm:prSet/>
      <dgm:spPr/>
      <dgm:t>
        <a:bodyPr/>
        <a:lstStyle/>
        <a:p>
          <a:endParaRPr lang="en-US"/>
        </a:p>
      </dgm:t>
    </dgm:pt>
    <dgm:pt modelId="{0467EDF1-4E55-41D2-B964-A3230BE514CD}" type="sibTrans" cxnId="{F5F675DB-23B5-4F06-A221-E7697AD4E502}">
      <dgm:prSet/>
      <dgm:spPr/>
      <dgm:t>
        <a:bodyPr/>
        <a:lstStyle/>
        <a:p>
          <a:endParaRPr lang="en-US"/>
        </a:p>
      </dgm:t>
    </dgm:pt>
    <dgm:pt modelId="{52CB7857-4E99-4428-9C2C-7AF4E540C05A}">
      <dgm:prSet phldrT="[Text]"/>
      <dgm:spPr>
        <a:solidFill>
          <a:schemeClr val="bg2">
            <a:lumMod val="25000"/>
          </a:schemeClr>
        </a:solidFill>
        <a:effectLst>
          <a:glow rad="139700">
            <a:schemeClr val="accent5">
              <a:satMod val="175000"/>
              <a:alpha val="40000"/>
            </a:schemeClr>
          </a:glow>
        </a:effectLst>
      </dgm:spPr>
      <dgm:t>
        <a:bodyPr/>
        <a:lstStyle/>
        <a:p>
          <a:pPr>
            <a:buAutoNum type="arabicPeriod"/>
          </a:pPr>
          <a:r>
            <a:rPr lang="en-US" dirty="0">
              <a:latin typeface="Times New Roman" panose="02020603050405020304" pitchFamily="18" charset="0"/>
              <a:cs typeface="Times New Roman" panose="02020603050405020304" pitchFamily="18" charset="0"/>
            </a:rPr>
            <a:t>Lack of enabling rural investment climate</a:t>
          </a:r>
          <a:endParaRPr lang="en-US" dirty="0"/>
        </a:p>
      </dgm:t>
    </dgm:pt>
    <dgm:pt modelId="{5FD212E7-0A47-4CA4-A97C-D282A223D9BC}" type="parTrans" cxnId="{14D54C71-D812-4BC7-8D0D-6CC5CEBD68E2}">
      <dgm:prSet/>
      <dgm:spPr/>
      <dgm:t>
        <a:bodyPr/>
        <a:lstStyle/>
        <a:p>
          <a:endParaRPr lang="en-US"/>
        </a:p>
      </dgm:t>
    </dgm:pt>
    <dgm:pt modelId="{352998EA-C707-41DE-8D2F-D0744E833339}" type="sibTrans" cxnId="{14D54C71-D812-4BC7-8D0D-6CC5CEBD68E2}">
      <dgm:prSet/>
      <dgm:spPr/>
      <dgm:t>
        <a:bodyPr/>
        <a:lstStyle/>
        <a:p>
          <a:endParaRPr lang="en-US"/>
        </a:p>
      </dgm:t>
    </dgm:pt>
    <dgm:pt modelId="{896B7DB5-0114-436A-9401-2557CA451FF8}">
      <dgm:prSet phldrT="[Text]"/>
      <dgm:spPr>
        <a:solidFill>
          <a:schemeClr val="bg2">
            <a:lumMod val="25000"/>
          </a:schemeClr>
        </a:solidFill>
        <a:effectLst>
          <a:glow rad="139700">
            <a:schemeClr val="accent5">
              <a:satMod val="175000"/>
              <a:alpha val="40000"/>
            </a:schemeClr>
          </a:glow>
        </a:effectLst>
      </dgm:spPr>
      <dgm:t>
        <a:bodyPr/>
        <a:lstStyle/>
        <a:p>
          <a:pPr>
            <a:buAutoNum type="arabicPeriod"/>
          </a:pPr>
          <a:r>
            <a:rPr lang="en-US" dirty="0">
              <a:latin typeface="Times New Roman" panose="02020603050405020304" pitchFamily="18" charset="0"/>
              <a:cs typeface="Times New Roman" panose="02020603050405020304" pitchFamily="18" charset="0"/>
            </a:rPr>
            <a:t>Weak rural institutions</a:t>
          </a:r>
          <a:endParaRPr lang="en-US" dirty="0"/>
        </a:p>
      </dgm:t>
    </dgm:pt>
    <dgm:pt modelId="{89ECD8CD-B1F5-49A9-A678-3739A1DF595C}" type="parTrans" cxnId="{8642028E-DC0B-49A4-8F78-3DD01306790E}">
      <dgm:prSet/>
      <dgm:spPr/>
      <dgm:t>
        <a:bodyPr/>
        <a:lstStyle/>
        <a:p>
          <a:endParaRPr lang="en-US"/>
        </a:p>
      </dgm:t>
    </dgm:pt>
    <dgm:pt modelId="{F7242A9A-E723-4478-8E22-0768AE43E0C7}" type="sibTrans" cxnId="{8642028E-DC0B-49A4-8F78-3DD01306790E}">
      <dgm:prSet/>
      <dgm:spPr/>
      <dgm:t>
        <a:bodyPr/>
        <a:lstStyle/>
        <a:p>
          <a:endParaRPr lang="en-US"/>
        </a:p>
      </dgm:t>
    </dgm:pt>
    <dgm:pt modelId="{3A0AB60F-9EE2-4B34-AE32-D552782D7105}">
      <dgm:prSet/>
      <dgm:spPr>
        <a:solidFill>
          <a:schemeClr val="bg2">
            <a:lumMod val="25000"/>
          </a:schemeClr>
        </a:solidFill>
        <a:effectLst>
          <a:glow rad="139700">
            <a:schemeClr val="accent5">
              <a:satMod val="175000"/>
              <a:alpha val="40000"/>
            </a:schemeClr>
          </a:glow>
        </a:effectLst>
      </dgm:spPr>
      <dgm:t>
        <a:bodyPr/>
        <a:lstStyle/>
        <a:p>
          <a:pPr>
            <a:buAutoNum type="arabicPeriod"/>
          </a:pPr>
          <a:r>
            <a:rPr lang="en-US" dirty="0">
              <a:latin typeface="Times New Roman" panose="02020603050405020304" pitchFamily="18" charset="0"/>
              <a:cs typeface="Times New Roman" panose="02020603050405020304" pitchFamily="18" charset="0"/>
            </a:rPr>
            <a:t>Vulnerability to natural disasters</a:t>
          </a:r>
          <a:endParaRPr lang="en-US" dirty="0"/>
        </a:p>
      </dgm:t>
    </dgm:pt>
    <dgm:pt modelId="{877733B6-8C60-48CB-B543-3A7D40A5C936}" type="parTrans" cxnId="{0E2F4615-EC68-4849-ADBB-619F9413284B}">
      <dgm:prSet/>
      <dgm:spPr/>
      <dgm:t>
        <a:bodyPr/>
        <a:lstStyle/>
        <a:p>
          <a:endParaRPr lang="en-US"/>
        </a:p>
      </dgm:t>
    </dgm:pt>
    <dgm:pt modelId="{1116DDA4-18A3-474A-8753-F7887D8E2CB6}" type="sibTrans" cxnId="{0E2F4615-EC68-4849-ADBB-619F9413284B}">
      <dgm:prSet/>
      <dgm:spPr/>
      <dgm:t>
        <a:bodyPr/>
        <a:lstStyle/>
        <a:p>
          <a:endParaRPr lang="en-US"/>
        </a:p>
      </dgm:t>
    </dgm:pt>
    <dgm:pt modelId="{412EEA8D-51DC-4464-8DC6-DC08B06EF13F}" type="pres">
      <dgm:prSet presAssocID="{13D51CE0-2A0B-4999-AC2E-355BF02A6774}" presName="diagram" presStyleCnt="0">
        <dgm:presLayoutVars>
          <dgm:dir/>
          <dgm:resizeHandles val="exact"/>
        </dgm:presLayoutVars>
      </dgm:prSet>
      <dgm:spPr/>
      <dgm:t>
        <a:bodyPr/>
        <a:lstStyle/>
        <a:p>
          <a:endParaRPr lang="en-US"/>
        </a:p>
      </dgm:t>
    </dgm:pt>
    <dgm:pt modelId="{AFA0BB2C-F4B1-4EEB-9788-2BC016B86934}" type="pres">
      <dgm:prSet presAssocID="{4546B4F7-69B7-45C5-B88F-27E5F2843D0A}" presName="node" presStyleLbl="node1" presStyleIdx="0" presStyleCnt="6">
        <dgm:presLayoutVars>
          <dgm:bulletEnabled val="1"/>
        </dgm:presLayoutVars>
      </dgm:prSet>
      <dgm:spPr/>
      <dgm:t>
        <a:bodyPr/>
        <a:lstStyle/>
        <a:p>
          <a:endParaRPr lang="en-US"/>
        </a:p>
      </dgm:t>
    </dgm:pt>
    <dgm:pt modelId="{FFA1CAEB-4595-4F87-8FB3-3B9301C32169}" type="pres">
      <dgm:prSet presAssocID="{DA6E2B44-F15B-43BA-8098-C3FE4FBB387D}" presName="sibTrans" presStyleCnt="0"/>
      <dgm:spPr/>
    </dgm:pt>
    <dgm:pt modelId="{AFA0126C-4726-410C-BCCC-C7390000822E}" type="pres">
      <dgm:prSet presAssocID="{E35574B5-3C50-4F5F-81CF-DE10DE2E4965}" presName="node" presStyleLbl="node1" presStyleIdx="1" presStyleCnt="6">
        <dgm:presLayoutVars>
          <dgm:bulletEnabled val="1"/>
        </dgm:presLayoutVars>
      </dgm:prSet>
      <dgm:spPr/>
      <dgm:t>
        <a:bodyPr/>
        <a:lstStyle/>
        <a:p>
          <a:endParaRPr lang="en-US"/>
        </a:p>
      </dgm:t>
    </dgm:pt>
    <dgm:pt modelId="{F57FA533-283C-41ED-B8AE-41528852C885}" type="pres">
      <dgm:prSet presAssocID="{E949B547-4DB9-4991-BCCB-B7F79C12948C}" presName="sibTrans" presStyleCnt="0"/>
      <dgm:spPr/>
    </dgm:pt>
    <dgm:pt modelId="{8E1E5697-8604-4581-8FBE-2944C3406E02}" type="pres">
      <dgm:prSet presAssocID="{6EA5BCCA-266E-46FF-8C74-67194CE96FC9}" presName="node" presStyleLbl="node1" presStyleIdx="2" presStyleCnt="6">
        <dgm:presLayoutVars>
          <dgm:bulletEnabled val="1"/>
        </dgm:presLayoutVars>
      </dgm:prSet>
      <dgm:spPr/>
      <dgm:t>
        <a:bodyPr/>
        <a:lstStyle/>
        <a:p>
          <a:endParaRPr lang="en-US"/>
        </a:p>
      </dgm:t>
    </dgm:pt>
    <dgm:pt modelId="{B17445AF-9B6C-4164-9BFB-8F029448F9B0}" type="pres">
      <dgm:prSet presAssocID="{0467EDF1-4E55-41D2-B964-A3230BE514CD}" presName="sibTrans" presStyleCnt="0"/>
      <dgm:spPr/>
    </dgm:pt>
    <dgm:pt modelId="{884952B5-CA38-484E-9614-B8F1121325E5}" type="pres">
      <dgm:prSet presAssocID="{52CB7857-4E99-4428-9C2C-7AF4E540C05A}" presName="node" presStyleLbl="node1" presStyleIdx="3" presStyleCnt="6">
        <dgm:presLayoutVars>
          <dgm:bulletEnabled val="1"/>
        </dgm:presLayoutVars>
      </dgm:prSet>
      <dgm:spPr/>
      <dgm:t>
        <a:bodyPr/>
        <a:lstStyle/>
        <a:p>
          <a:endParaRPr lang="en-US"/>
        </a:p>
      </dgm:t>
    </dgm:pt>
    <dgm:pt modelId="{BE190805-6F27-43E9-B939-1CEB0F643F9B}" type="pres">
      <dgm:prSet presAssocID="{352998EA-C707-41DE-8D2F-D0744E833339}" presName="sibTrans" presStyleCnt="0"/>
      <dgm:spPr/>
    </dgm:pt>
    <dgm:pt modelId="{FE6B5126-9826-45DE-A0BD-CC6EDBF021F5}" type="pres">
      <dgm:prSet presAssocID="{896B7DB5-0114-436A-9401-2557CA451FF8}" presName="node" presStyleLbl="node1" presStyleIdx="4" presStyleCnt="6">
        <dgm:presLayoutVars>
          <dgm:bulletEnabled val="1"/>
        </dgm:presLayoutVars>
      </dgm:prSet>
      <dgm:spPr/>
      <dgm:t>
        <a:bodyPr/>
        <a:lstStyle/>
        <a:p>
          <a:endParaRPr lang="en-US"/>
        </a:p>
      </dgm:t>
    </dgm:pt>
    <dgm:pt modelId="{6AC02C41-B445-46B9-A354-F9EF58AABA83}" type="pres">
      <dgm:prSet presAssocID="{F7242A9A-E723-4478-8E22-0768AE43E0C7}" presName="sibTrans" presStyleCnt="0"/>
      <dgm:spPr/>
    </dgm:pt>
    <dgm:pt modelId="{73C47C31-8302-4118-8568-A44A925F168E}" type="pres">
      <dgm:prSet presAssocID="{3A0AB60F-9EE2-4B34-AE32-D552782D7105}" presName="node" presStyleLbl="node1" presStyleIdx="5" presStyleCnt="6">
        <dgm:presLayoutVars>
          <dgm:bulletEnabled val="1"/>
        </dgm:presLayoutVars>
      </dgm:prSet>
      <dgm:spPr/>
      <dgm:t>
        <a:bodyPr/>
        <a:lstStyle/>
        <a:p>
          <a:endParaRPr lang="en-US"/>
        </a:p>
      </dgm:t>
    </dgm:pt>
  </dgm:ptLst>
  <dgm:cxnLst>
    <dgm:cxn modelId="{0E2F4615-EC68-4849-ADBB-619F9413284B}" srcId="{13D51CE0-2A0B-4999-AC2E-355BF02A6774}" destId="{3A0AB60F-9EE2-4B34-AE32-D552782D7105}" srcOrd="5" destOrd="0" parTransId="{877733B6-8C60-48CB-B543-3A7D40A5C936}" sibTransId="{1116DDA4-18A3-474A-8753-F7887D8E2CB6}"/>
    <dgm:cxn modelId="{0C8BFDB0-8740-4A69-AD04-5381E3792C82}" type="presOf" srcId="{4546B4F7-69B7-45C5-B88F-27E5F2843D0A}" destId="{AFA0BB2C-F4B1-4EEB-9788-2BC016B86934}" srcOrd="0" destOrd="0" presId="urn:microsoft.com/office/officeart/2005/8/layout/default"/>
    <dgm:cxn modelId="{6957B857-C08E-44F1-A44B-5D3575195703}" type="presOf" srcId="{13D51CE0-2A0B-4999-AC2E-355BF02A6774}" destId="{412EEA8D-51DC-4464-8DC6-DC08B06EF13F}" srcOrd="0" destOrd="0" presId="urn:microsoft.com/office/officeart/2005/8/layout/default"/>
    <dgm:cxn modelId="{1AF9DC2B-5E05-4D0B-B7DF-802D7F2D1C5B}" type="presOf" srcId="{E35574B5-3C50-4F5F-81CF-DE10DE2E4965}" destId="{AFA0126C-4726-410C-BCCC-C7390000822E}" srcOrd="0" destOrd="0" presId="urn:microsoft.com/office/officeart/2005/8/layout/default"/>
    <dgm:cxn modelId="{14D54C71-D812-4BC7-8D0D-6CC5CEBD68E2}" srcId="{13D51CE0-2A0B-4999-AC2E-355BF02A6774}" destId="{52CB7857-4E99-4428-9C2C-7AF4E540C05A}" srcOrd="3" destOrd="0" parTransId="{5FD212E7-0A47-4CA4-A97C-D282A223D9BC}" sibTransId="{352998EA-C707-41DE-8D2F-D0744E833339}"/>
    <dgm:cxn modelId="{EBE75E55-6730-4473-B1A8-151CBE6BF6F9}" type="presOf" srcId="{3A0AB60F-9EE2-4B34-AE32-D552782D7105}" destId="{73C47C31-8302-4118-8568-A44A925F168E}" srcOrd="0" destOrd="0" presId="urn:microsoft.com/office/officeart/2005/8/layout/default"/>
    <dgm:cxn modelId="{8642028E-DC0B-49A4-8F78-3DD01306790E}" srcId="{13D51CE0-2A0B-4999-AC2E-355BF02A6774}" destId="{896B7DB5-0114-436A-9401-2557CA451FF8}" srcOrd="4" destOrd="0" parTransId="{89ECD8CD-B1F5-49A9-A678-3739A1DF595C}" sibTransId="{F7242A9A-E723-4478-8E22-0768AE43E0C7}"/>
    <dgm:cxn modelId="{70786C5E-FAC6-4228-AAE5-C84B226CA2DB}" type="presOf" srcId="{896B7DB5-0114-436A-9401-2557CA451FF8}" destId="{FE6B5126-9826-45DE-A0BD-CC6EDBF021F5}" srcOrd="0" destOrd="0" presId="urn:microsoft.com/office/officeart/2005/8/layout/default"/>
    <dgm:cxn modelId="{3BF270E0-5264-4924-90D7-311291EB2B40}" type="presOf" srcId="{6EA5BCCA-266E-46FF-8C74-67194CE96FC9}" destId="{8E1E5697-8604-4581-8FBE-2944C3406E02}" srcOrd="0" destOrd="0" presId="urn:microsoft.com/office/officeart/2005/8/layout/default"/>
    <dgm:cxn modelId="{2F697FC2-843A-4BED-A7B5-30F73D782DE6}" srcId="{13D51CE0-2A0B-4999-AC2E-355BF02A6774}" destId="{E35574B5-3C50-4F5F-81CF-DE10DE2E4965}" srcOrd="1" destOrd="0" parTransId="{A24B6BBF-F70F-400C-A773-8D18282E80A8}" sibTransId="{E949B547-4DB9-4991-BCCB-B7F79C12948C}"/>
    <dgm:cxn modelId="{A301F99A-D894-4932-94A0-4561C1383210}" type="presOf" srcId="{52CB7857-4E99-4428-9C2C-7AF4E540C05A}" destId="{884952B5-CA38-484E-9614-B8F1121325E5}" srcOrd="0" destOrd="0" presId="urn:microsoft.com/office/officeart/2005/8/layout/default"/>
    <dgm:cxn modelId="{AF9ACF22-C074-4BE0-9F56-BA9B3D836273}" srcId="{13D51CE0-2A0B-4999-AC2E-355BF02A6774}" destId="{4546B4F7-69B7-45C5-B88F-27E5F2843D0A}" srcOrd="0" destOrd="0" parTransId="{A0F13725-172F-42CB-BA9E-E45CF02E78CD}" sibTransId="{DA6E2B44-F15B-43BA-8098-C3FE4FBB387D}"/>
    <dgm:cxn modelId="{F5F675DB-23B5-4F06-A221-E7697AD4E502}" srcId="{13D51CE0-2A0B-4999-AC2E-355BF02A6774}" destId="{6EA5BCCA-266E-46FF-8C74-67194CE96FC9}" srcOrd="2" destOrd="0" parTransId="{731F9233-3A33-44D6-999E-9D64B5E86A66}" sibTransId="{0467EDF1-4E55-41D2-B964-A3230BE514CD}"/>
    <dgm:cxn modelId="{721A7EE8-1CB0-4681-8D00-D0884376E31B}" type="presParOf" srcId="{412EEA8D-51DC-4464-8DC6-DC08B06EF13F}" destId="{AFA0BB2C-F4B1-4EEB-9788-2BC016B86934}" srcOrd="0" destOrd="0" presId="urn:microsoft.com/office/officeart/2005/8/layout/default"/>
    <dgm:cxn modelId="{CA9B7D28-CA7B-4264-86F6-9ECB053EEEF0}" type="presParOf" srcId="{412EEA8D-51DC-4464-8DC6-DC08B06EF13F}" destId="{FFA1CAEB-4595-4F87-8FB3-3B9301C32169}" srcOrd="1" destOrd="0" presId="urn:microsoft.com/office/officeart/2005/8/layout/default"/>
    <dgm:cxn modelId="{C4A400BD-AF6B-4F4B-A7F1-57E8A0C97121}" type="presParOf" srcId="{412EEA8D-51DC-4464-8DC6-DC08B06EF13F}" destId="{AFA0126C-4726-410C-BCCC-C7390000822E}" srcOrd="2" destOrd="0" presId="urn:microsoft.com/office/officeart/2005/8/layout/default"/>
    <dgm:cxn modelId="{0BF468CC-6E72-4863-A5B9-4B0AA31E92BA}" type="presParOf" srcId="{412EEA8D-51DC-4464-8DC6-DC08B06EF13F}" destId="{F57FA533-283C-41ED-B8AE-41528852C885}" srcOrd="3" destOrd="0" presId="urn:microsoft.com/office/officeart/2005/8/layout/default"/>
    <dgm:cxn modelId="{E2EB8AC0-261E-4413-98C1-BC348469EF3E}" type="presParOf" srcId="{412EEA8D-51DC-4464-8DC6-DC08B06EF13F}" destId="{8E1E5697-8604-4581-8FBE-2944C3406E02}" srcOrd="4" destOrd="0" presId="urn:microsoft.com/office/officeart/2005/8/layout/default"/>
    <dgm:cxn modelId="{0C45B749-DB5D-431C-8206-013F79E645AC}" type="presParOf" srcId="{412EEA8D-51DC-4464-8DC6-DC08B06EF13F}" destId="{B17445AF-9B6C-4164-9BFB-8F029448F9B0}" srcOrd="5" destOrd="0" presId="urn:microsoft.com/office/officeart/2005/8/layout/default"/>
    <dgm:cxn modelId="{49D9A7F1-88D1-4B32-816F-A903F643FCF5}" type="presParOf" srcId="{412EEA8D-51DC-4464-8DC6-DC08B06EF13F}" destId="{884952B5-CA38-484E-9614-B8F1121325E5}" srcOrd="6" destOrd="0" presId="urn:microsoft.com/office/officeart/2005/8/layout/default"/>
    <dgm:cxn modelId="{77328D2D-1692-475D-BCDE-78E628C04A94}" type="presParOf" srcId="{412EEA8D-51DC-4464-8DC6-DC08B06EF13F}" destId="{BE190805-6F27-43E9-B939-1CEB0F643F9B}" srcOrd="7" destOrd="0" presId="urn:microsoft.com/office/officeart/2005/8/layout/default"/>
    <dgm:cxn modelId="{22338E6D-503C-447A-B3A0-D6F944D254CA}" type="presParOf" srcId="{412EEA8D-51DC-4464-8DC6-DC08B06EF13F}" destId="{FE6B5126-9826-45DE-A0BD-CC6EDBF021F5}" srcOrd="8" destOrd="0" presId="urn:microsoft.com/office/officeart/2005/8/layout/default"/>
    <dgm:cxn modelId="{8F98B550-0B0B-4788-8E4F-2B04E937FAAF}" type="presParOf" srcId="{412EEA8D-51DC-4464-8DC6-DC08B06EF13F}" destId="{6AC02C41-B445-46B9-A354-F9EF58AABA83}" srcOrd="9" destOrd="0" presId="urn:microsoft.com/office/officeart/2005/8/layout/default"/>
    <dgm:cxn modelId="{50B768E3-0F9F-4FFE-8FED-027826703ED6}" type="presParOf" srcId="{412EEA8D-51DC-4464-8DC6-DC08B06EF13F}" destId="{73C47C31-8302-4118-8568-A44A925F168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DB53E-8A6B-437A-AB04-B8636218B6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7EF8CFC-FEF9-49E2-B8BA-994AA072F0A0}">
      <dgm:prSet phldrT="[Text]" custT="1"/>
      <dgm:spPr>
        <a:solidFill>
          <a:schemeClr val="tx1">
            <a:lumMod val="95000"/>
            <a:lumOff val="5000"/>
          </a:schemeClr>
        </a:solidFill>
        <a:ln>
          <a:solidFill>
            <a:schemeClr val="accent1"/>
          </a:solidFill>
        </a:ln>
      </dgm:spPr>
      <dgm:t>
        <a:bodyPr/>
        <a:lstStyle/>
        <a:p>
          <a:r>
            <a:rPr lang="en-US" sz="2400" b="1" dirty="0">
              <a:latin typeface="Times New Roman" panose="02020603050405020304" pitchFamily="18" charset="0"/>
              <a:cs typeface="Times New Roman" panose="02020603050405020304" pitchFamily="18" charset="0"/>
            </a:rPr>
            <a:t>1. Increasing agricultural productivity, diversification and value addition</a:t>
          </a:r>
        </a:p>
      </dgm:t>
    </dgm:pt>
    <dgm:pt modelId="{81C271BB-125E-4EC9-8A02-911F60B21F42}" type="parTrans" cxnId="{10B2491F-771A-498A-92B3-05FAF78DD107}">
      <dgm:prSet/>
      <dgm:spPr/>
      <dgm:t>
        <a:bodyPr/>
        <a:lstStyle/>
        <a:p>
          <a:endParaRPr lang="en-US"/>
        </a:p>
      </dgm:t>
    </dgm:pt>
    <dgm:pt modelId="{F0459B5A-96B1-48F1-B899-E09A5D790DC5}" type="sibTrans" cxnId="{10B2491F-771A-498A-92B3-05FAF78DD107}">
      <dgm:prSet/>
      <dgm:spPr/>
      <dgm:t>
        <a:bodyPr/>
        <a:lstStyle/>
        <a:p>
          <a:endParaRPr lang="en-US"/>
        </a:p>
      </dgm:t>
    </dgm:pt>
    <dgm:pt modelId="{4EE31FA9-0EEB-4845-9766-92AB220E7B44}">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Agricultural research and extension</a:t>
          </a:r>
        </a:p>
      </dgm:t>
    </dgm:pt>
    <dgm:pt modelId="{3BCDB701-EA73-401D-B921-56AE5546736B}" type="parTrans" cxnId="{4CD28A40-4A02-40C5-BAFA-4E144482E2CE}">
      <dgm:prSet/>
      <dgm:spPr/>
      <dgm:t>
        <a:bodyPr/>
        <a:lstStyle/>
        <a:p>
          <a:endParaRPr lang="en-US" sz="2400">
            <a:latin typeface="Times New Roman" panose="02020603050405020304" pitchFamily="18" charset="0"/>
            <a:cs typeface="Times New Roman" panose="02020603050405020304" pitchFamily="18" charset="0"/>
          </a:endParaRPr>
        </a:p>
      </dgm:t>
    </dgm:pt>
    <dgm:pt modelId="{2F19F2AD-637D-46DF-B5D3-CE846946126D}" type="sibTrans" cxnId="{4CD28A40-4A02-40C5-BAFA-4E144482E2CE}">
      <dgm:prSet/>
      <dgm:spPr/>
      <dgm:t>
        <a:bodyPr/>
        <a:lstStyle/>
        <a:p>
          <a:endParaRPr lang="en-US"/>
        </a:p>
      </dgm:t>
    </dgm:pt>
    <dgm:pt modelId="{0099D228-BB72-4ACD-A844-E47E7A99FFE2}">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Enabling rural business environment</a:t>
          </a:r>
        </a:p>
      </dgm:t>
    </dgm:pt>
    <dgm:pt modelId="{CD3433F3-315D-4BF7-8252-308EDDBCFF0A}" type="parTrans" cxnId="{30190B96-EBF6-47B8-8F0A-1F333C56C902}">
      <dgm:prSet/>
      <dgm:spPr/>
      <dgm:t>
        <a:bodyPr/>
        <a:lstStyle/>
        <a:p>
          <a:endParaRPr lang="en-US" sz="2400">
            <a:latin typeface="Times New Roman" panose="02020603050405020304" pitchFamily="18" charset="0"/>
            <a:cs typeface="Times New Roman" panose="02020603050405020304" pitchFamily="18" charset="0"/>
          </a:endParaRPr>
        </a:p>
      </dgm:t>
    </dgm:pt>
    <dgm:pt modelId="{61DCD106-25BF-47E9-AFAB-4B1873855F26}" type="sibTrans" cxnId="{30190B96-EBF6-47B8-8F0A-1F333C56C902}">
      <dgm:prSet/>
      <dgm:spPr/>
      <dgm:t>
        <a:bodyPr/>
        <a:lstStyle/>
        <a:p>
          <a:endParaRPr lang="en-US"/>
        </a:p>
      </dgm:t>
    </dgm:pt>
    <dgm:pt modelId="{22E65B00-FB70-4BDF-88A5-F3722DDB20F3}" type="pres">
      <dgm:prSet presAssocID="{11ADB53E-8A6B-437A-AB04-B8636218B6D0}" presName="hierChild1" presStyleCnt="0">
        <dgm:presLayoutVars>
          <dgm:orgChart val="1"/>
          <dgm:chPref val="1"/>
          <dgm:dir/>
          <dgm:animOne val="branch"/>
          <dgm:animLvl val="lvl"/>
          <dgm:resizeHandles/>
        </dgm:presLayoutVars>
      </dgm:prSet>
      <dgm:spPr/>
      <dgm:t>
        <a:bodyPr/>
        <a:lstStyle/>
        <a:p>
          <a:endParaRPr lang="en-US"/>
        </a:p>
      </dgm:t>
    </dgm:pt>
    <dgm:pt modelId="{8DAA1437-56AD-48A1-9458-1CC7BFB6C2FF}" type="pres">
      <dgm:prSet presAssocID="{B7EF8CFC-FEF9-49E2-B8BA-994AA072F0A0}" presName="hierRoot1" presStyleCnt="0">
        <dgm:presLayoutVars>
          <dgm:hierBranch val="init"/>
        </dgm:presLayoutVars>
      </dgm:prSet>
      <dgm:spPr/>
    </dgm:pt>
    <dgm:pt modelId="{AF44C7DF-834A-4647-BE91-C7E11AB83FF3}" type="pres">
      <dgm:prSet presAssocID="{B7EF8CFC-FEF9-49E2-B8BA-994AA072F0A0}" presName="rootComposite1" presStyleCnt="0"/>
      <dgm:spPr/>
    </dgm:pt>
    <dgm:pt modelId="{F4C44725-FE57-4A8A-87E3-D86691D34EED}" type="pres">
      <dgm:prSet presAssocID="{B7EF8CFC-FEF9-49E2-B8BA-994AA072F0A0}" presName="rootText1" presStyleLbl="node0" presStyleIdx="0" presStyleCnt="1" custScaleX="181614" custScaleY="51252">
        <dgm:presLayoutVars>
          <dgm:chPref val="3"/>
        </dgm:presLayoutVars>
      </dgm:prSet>
      <dgm:spPr/>
      <dgm:t>
        <a:bodyPr/>
        <a:lstStyle/>
        <a:p>
          <a:endParaRPr lang="en-US"/>
        </a:p>
      </dgm:t>
    </dgm:pt>
    <dgm:pt modelId="{744540FF-B742-4C95-A774-9F96F71DC063}" type="pres">
      <dgm:prSet presAssocID="{B7EF8CFC-FEF9-49E2-B8BA-994AA072F0A0}" presName="rootConnector1" presStyleLbl="node1" presStyleIdx="0" presStyleCnt="0"/>
      <dgm:spPr/>
      <dgm:t>
        <a:bodyPr/>
        <a:lstStyle/>
        <a:p>
          <a:endParaRPr lang="en-US"/>
        </a:p>
      </dgm:t>
    </dgm:pt>
    <dgm:pt modelId="{78D04579-6D3B-40EC-B042-A4C1D445DDAC}" type="pres">
      <dgm:prSet presAssocID="{B7EF8CFC-FEF9-49E2-B8BA-994AA072F0A0}" presName="hierChild2" presStyleCnt="0"/>
      <dgm:spPr/>
    </dgm:pt>
    <dgm:pt modelId="{A11B1A82-85B1-4AD4-8CC0-0654546F1989}" type="pres">
      <dgm:prSet presAssocID="{3BCDB701-EA73-401D-B921-56AE5546736B}" presName="Name37" presStyleLbl="parChTrans1D2" presStyleIdx="0" presStyleCnt="2"/>
      <dgm:spPr/>
      <dgm:t>
        <a:bodyPr/>
        <a:lstStyle/>
        <a:p>
          <a:endParaRPr lang="en-US"/>
        </a:p>
      </dgm:t>
    </dgm:pt>
    <dgm:pt modelId="{074BD8B7-5A6A-4813-A8EF-CB18B54086C4}" type="pres">
      <dgm:prSet presAssocID="{4EE31FA9-0EEB-4845-9766-92AB220E7B44}" presName="hierRoot2" presStyleCnt="0">
        <dgm:presLayoutVars>
          <dgm:hierBranch val="init"/>
        </dgm:presLayoutVars>
      </dgm:prSet>
      <dgm:spPr/>
    </dgm:pt>
    <dgm:pt modelId="{D44E0E44-E393-4F62-BF29-9651D49F2BE9}" type="pres">
      <dgm:prSet presAssocID="{4EE31FA9-0EEB-4845-9766-92AB220E7B44}" presName="rootComposite" presStyleCnt="0"/>
      <dgm:spPr/>
    </dgm:pt>
    <dgm:pt modelId="{9BE4ADDC-0C7D-40E6-878C-A894715D5500}" type="pres">
      <dgm:prSet presAssocID="{4EE31FA9-0EEB-4845-9766-92AB220E7B44}" presName="rootText" presStyleLbl="node2" presStyleIdx="0" presStyleCnt="2" custScaleY="46669">
        <dgm:presLayoutVars>
          <dgm:chPref val="3"/>
        </dgm:presLayoutVars>
      </dgm:prSet>
      <dgm:spPr/>
      <dgm:t>
        <a:bodyPr/>
        <a:lstStyle/>
        <a:p>
          <a:endParaRPr lang="en-US"/>
        </a:p>
      </dgm:t>
    </dgm:pt>
    <dgm:pt modelId="{A7A6B633-05FB-46EB-8352-6D9D8FA9F6B2}" type="pres">
      <dgm:prSet presAssocID="{4EE31FA9-0EEB-4845-9766-92AB220E7B44}" presName="rootConnector" presStyleLbl="node2" presStyleIdx="0" presStyleCnt="2"/>
      <dgm:spPr/>
      <dgm:t>
        <a:bodyPr/>
        <a:lstStyle/>
        <a:p>
          <a:endParaRPr lang="en-US"/>
        </a:p>
      </dgm:t>
    </dgm:pt>
    <dgm:pt modelId="{0052A2EF-2103-4A9C-AF1C-EC254907FBB1}" type="pres">
      <dgm:prSet presAssocID="{4EE31FA9-0EEB-4845-9766-92AB220E7B44}" presName="hierChild4" presStyleCnt="0"/>
      <dgm:spPr/>
    </dgm:pt>
    <dgm:pt modelId="{AFDF202A-FC40-47D8-805A-FE3C3C6F9FD1}" type="pres">
      <dgm:prSet presAssocID="{4EE31FA9-0EEB-4845-9766-92AB220E7B44}" presName="hierChild5" presStyleCnt="0"/>
      <dgm:spPr/>
    </dgm:pt>
    <dgm:pt modelId="{B520EABD-D9B1-4DDE-80AD-78D92E456E9B}" type="pres">
      <dgm:prSet presAssocID="{CD3433F3-315D-4BF7-8252-308EDDBCFF0A}" presName="Name37" presStyleLbl="parChTrans1D2" presStyleIdx="1" presStyleCnt="2"/>
      <dgm:spPr/>
      <dgm:t>
        <a:bodyPr/>
        <a:lstStyle/>
        <a:p>
          <a:endParaRPr lang="en-US"/>
        </a:p>
      </dgm:t>
    </dgm:pt>
    <dgm:pt modelId="{368084B0-4358-44AE-962E-08E0489E6A04}" type="pres">
      <dgm:prSet presAssocID="{0099D228-BB72-4ACD-A844-E47E7A99FFE2}" presName="hierRoot2" presStyleCnt="0">
        <dgm:presLayoutVars>
          <dgm:hierBranch val="init"/>
        </dgm:presLayoutVars>
      </dgm:prSet>
      <dgm:spPr/>
    </dgm:pt>
    <dgm:pt modelId="{3028DB04-AEC2-455F-A603-CD3F84501AAE}" type="pres">
      <dgm:prSet presAssocID="{0099D228-BB72-4ACD-A844-E47E7A99FFE2}" presName="rootComposite" presStyleCnt="0"/>
      <dgm:spPr/>
    </dgm:pt>
    <dgm:pt modelId="{010C0088-ACCC-4C2E-93BD-3BE8F8A7E2AB}" type="pres">
      <dgm:prSet presAssocID="{0099D228-BB72-4ACD-A844-E47E7A99FFE2}" presName="rootText" presStyleLbl="node2" presStyleIdx="1" presStyleCnt="2" custScaleY="49772">
        <dgm:presLayoutVars>
          <dgm:chPref val="3"/>
        </dgm:presLayoutVars>
      </dgm:prSet>
      <dgm:spPr/>
      <dgm:t>
        <a:bodyPr/>
        <a:lstStyle/>
        <a:p>
          <a:endParaRPr lang="en-US"/>
        </a:p>
      </dgm:t>
    </dgm:pt>
    <dgm:pt modelId="{444AB5B5-D8F9-474C-851D-834E3B4DE3A7}" type="pres">
      <dgm:prSet presAssocID="{0099D228-BB72-4ACD-A844-E47E7A99FFE2}" presName="rootConnector" presStyleLbl="node2" presStyleIdx="1" presStyleCnt="2"/>
      <dgm:spPr/>
      <dgm:t>
        <a:bodyPr/>
        <a:lstStyle/>
        <a:p>
          <a:endParaRPr lang="en-US"/>
        </a:p>
      </dgm:t>
    </dgm:pt>
    <dgm:pt modelId="{125039D6-9FF9-4F49-BDBE-8EB0C2DF5A72}" type="pres">
      <dgm:prSet presAssocID="{0099D228-BB72-4ACD-A844-E47E7A99FFE2}" presName="hierChild4" presStyleCnt="0"/>
      <dgm:spPr/>
    </dgm:pt>
    <dgm:pt modelId="{44BE8466-CDA7-4447-92AE-2A4C6959681F}" type="pres">
      <dgm:prSet presAssocID="{0099D228-BB72-4ACD-A844-E47E7A99FFE2}" presName="hierChild5" presStyleCnt="0"/>
      <dgm:spPr/>
    </dgm:pt>
    <dgm:pt modelId="{E1E68499-8039-467C-9552-DB7BEE02E19E}" type="pres">
      <dgm:prSet presAssocID="{B7EF8CFC-FEF9-49E2-B8BA-994AA072F0A0}" presName="hierChild3" presStyleCnt="0"/>
      <dgm:spPr/>
    </dgm:pt>
  </dgm:ptLst>
  <dgm:cxnLst>
    <dgm:cxn modelId="{46FF35A5-0B68-406E-8528-CCD786E01291}" type="presOf" srcId="{B7EF8CFC-FEF9-49E2-B8BA-994AA072F0A0}" destId="{744540FF-B742-4C95-A774-9F96F71DC063}" srcOrd="1" destOrd="0" presId="urn:microsoft.com/office/officeart/2005/8/layout/orgChart1"/>
    <dgm:cxn modelId="{E31392E9-F650-4092-ABC2-F375ED031536}" type="presOf" srcId="{4EE31FA9-0EEB-4845-9766-92AB220E7B44}" destId="{A7A6B633-05FB-46EB-8352-6D9D8FA9F6B2}" srcOrd="1" destOrd="0" presId="urn:microsoft.com/office/officeart/2005/8/layout/orgChart1"/>
    <dgm:cxn modelId="{2A5754A6-7F4E-40DE-B518-65C70D8ECB7C}" type="presOf" srcId="{0099D228-BB72-4ACD-A844-E47E7A99FFE2}" destId="{010C0088-ACCC-4C2E-93BD-3BE8F8A7E2AB}" srcOrd="0" destOrd="0" presId="urn:microsoft.com/office/officeart/2005/8/layout/orgChart1"/>
    <dgm:cxn modelId="{30190B96-EBF6-47B8-8F0A-1F333C56C902}" srcId="{B7EF8CFC-FEF9-49E2-B8BA-994AA072F0A0}" destId="{0099D228-BB72-4ACD-A844-E47E7A99FFE2}" srcOrd="1" destOrd="0" parTransId="{CD3433F3-315D-4BF7-8252-308EDDBCFF0A}" sibTransId="{61DCD106-25BF-47E9-AFAB-4B1873855F26}"/>
    <dgm:cxn modelId="{71A4BBFF-6740-45A7-8291-F98447DC402F}" type="presOf" srcId="{0099D228-BB72-4ACD-A844-E47E7A99FFE2}" destId="{444AB5B5-D8F9-474C-851D-834E3B4DE3A7}" srcOrd="1" destOrd="0" presId="urn:microsoft.com/office/officeart/2005/8/layout/orgChart1"/>
    <dgm:cxn modelId="{4CD28A40-4A02-40C5-BAFA-4E144482E2CE}" srcId="{B7EF8CFC-FEF9-49E2-B8BA-994AA072F0A0}" destId="{4EE31FA9-0EEB-4845-9766-92AB220E7B44}" srcOrd="0" destOrd="0" parTransId="{3BCDB701-EA73-401D-B921-56AE5546736B}" sibTransId="{2F19F2AD-637D-46DF-B5D3-CE846946126D}"/>
    <dgm:cxn modelId="{6A7E4D67-8582-468A-A4B1-19C59D531322}" type="presOf" srcId="{11ADB53E-8A6B-437A-AB04-B8636218B6D0}" destId="{22E65B00-FB70-4BDF-88A5-F3722DDB20F3}" srcOrd="0" destOrd="0" presId="urn:microsoft.com/office/officeart/2005/8/layout/orgChart1"/>
    <dgm:cxn modelId="{277BB0FA-C013-4D58-969A-7881AF599692}" type="presOf" srcId="{4EE31FA9-0EEB-4845-9766-92AB220E7B44}" destId="{9BE4ADDC-0C7D-40E6-878C-A894715D5500}" srcOrd="0" destOrd="0" presId="urn:microsoft.com/office/officeart/2005/8/layout/orgChart1"/>
    <dgm:cxn modelId="{9D620838-6A11-4EE4-B7C1-7ED16587EE43}" type="presOf" srcId="{3BCDB701-EA73-401D-B921-56AE5546736B}" destId="{A11B1A82-85B1-4AD4-8CC0-0654546F1989}" srcOrd="0" destOrd="0" presId="urn:microsoft.com/office/officeart/2005/8/layout/orgChart1"/>
    <dgm:cxn modelId="{C771530C-241F-4B3B-B72A-CD42DF07A506}" type="presOf" srcId="{B7EF8CFC-FEF9-49E2-B8BA-994AA072F0A0}" destId="{F4C44725-FE57-4A8A-87E3-D86691D34EED}" srcOrd="0" destOrd="0" presId="urn:microsoft.com/office/officeart/2005/8/layout/orgChart1"/>
    <dgm:cxn modelId="{10B2491F-771A-498A-92B3-05FAF78DD107}" srcId="{11ADB53E-8A6B-437A-AB04-B8636218B6D0}" destId="{B7EF8CFC-FEF9-49E2-B8BA-994AA072F0A0}" srcOrd="0" destOrd="0" parTransId="{81C271BB-125E-4EC9-8A02-911F60B21F42}" sibTransId="{F0459B5A-96B1-48F1-B899-E09A5D790DC5}"/>
    <dgm:cxn modelId="{8C9E2C3B-05DD-455A-885E-1B84C33ECE80}" type="presOf" srcId="{CD3433F3-315D-4BF7-8252-308EDDBCFF0A}" destId="{B520EABD-D9B1-4DDE-80AD-78D92E456E9B}" srcOrd="0" destOrd="0" presId="urn:microsoft.com/office/officeart/2005/8/layout/orgChart1"/>
    <dgm:cxn modelId="{858821A0-C9CB-4649-81D1-4489C8F427AC}" type="presParOf" srcId="{22E65B00-FB70-4BDF-88A5-F3722DDB20F3}" destId="{8DAA1437-56AD-48A1-9458-1CC7BFB6C2FF}" srcOrd="0" destOrd="0" presId="urn:microsoft.com/office/officeart/2005/8/layout/orgChart1"/>
    <dgm:cxn modelId="{2B0BD6F0-4629-427A-B7E2-9A8C03A082EE}" type="presParOf" srcId="{8DAA1437-56AD-48A1-9458-1CC7BFB6C2FF}" destId="{AF44C7DF-834A-4647-BE91-C7E11AB83FF3}" srcOrd="0" destOrd="0" presId="urn:microsoft.com/office/officeart/2005/8/layout/orgChart1"/>
    <dgm:cxn modelId="{C4D49803-9E3E-4AC9-ACB2-C8A7BC76A358}" type="presParOf" srcId="{AF44C7DF-834A-4647-BE91-C7E11AB83FF3}" destId="{F4C44725-FE57-4A8A-87E3-D86691D34EED}" srcOrd="0" destOrd="0" presId="urn:microsoft.com/office/officeart/2005/8/layout/orgChart1"/>
    <dgm:cxn modelId="{6C0F1B93-964B-4E54-AB6F-6AE4288BE0F1}" type="presParOf" srcId="{AF44C7DF-834A-4647-BE91-C7E11AB83FF3}" destId="{744540FF-B742-4C95-A774-9F96F71DC063}" srcOrd="1" destOrd="0" presId="urn:microsoft.com/office/officeart/2005/8/layout/orgChart1"/>
    <dgm:cxn modelId="{0EADD296-E41A-4411-8271-0A7D7D6BD821}" type="presParOf" srcId="{8DAA1437-56AD-48A1-9458-1CC7BFB6C2FF}" destId="{78D04579-6D3B-40EC-B042-A4C1D445DDAC}" srcOrd="1" destOrd="0" presId="urn:microsoft.com/office/officeart/2005/8/layout/orgChart1"/>
    <dgm:cxn modelId="{768E022D-C62D-44DF-9EA4-988A767C5582}" type="presParOf" srcId="{78D04579-6D3B-40EC-B042-A4C1D445DDAC}" destId="{A11B1A82-85B1-4AD4-8CC0-0654546F1989}" srcOrd="0" destOrd="0" presId="urn:microsoft.com/office/officeart/2005/8/layout/orgChart1"/>
    <dgm:cxn modelId="{1FFDE858-8120-45F1-B4B9-017C34CD5232}" type="presParOf" srcId="{78D04579-6D3B-40EC-B042-A4C1D445DDAC}" destId="{074BD8B7-5A6A-4813-A8EF-CB18B54086C4}" srcOrd="1" destOrd="0" presId="urn:microsoft.com/office/officeart/2005/8/layout/orgChart1"/>
    <dgm:cxn modelId="{CD0340EA-713A-4065-A552-37B680B282D6}" type="presParOf" srcId="{074BD8B7-5A6A-4813-A8EF-CB18B54086C4}" destId="{D44E0E44-E393-4F62-BF29-9651D49F2BE9}" srcOrd="0" destOrd="0" presId="urn:microsoft.com/office/officeart/2005/8/layout/orgChart1"/>
    <dgm:cxn modelId="{7A268CAB-F6AC-4068-BFFF-ECFA589061B6}" type="presParOf" srcId="{D44E0E44-E393-4F62-BF29-9651D49F2BE9}" destId="{9BE4ADDC-0C7D-40E6-878C-A894715D5500}" srcOrd="0" destOrd="0" presId="urn:microsoft.com/office/officeart/2005/8/layout/orgChart1"/>
    <dgm:cxn modelId="{9B8363EA-7155-4C5C-ADAA-E57903E77054}" type="presParOf" srcId="{D44E0E44-E393-4F62-BF29-9651D49F2BE9}" destId="{A7A6B633-05FB-46EB-8352-6D9D8FA9F6B2}" srcOrd="1" destOrd="0" presId="urn:microsoft.com/office/officeart/2005/8/layout/orgChart1"/>
    <dgm:cxn modelId="{D86146F1-502D-464B-82F2-6B257B564FAD}" type="presParOf" srcId="{074BD8B7-5A6A-4813-A8EF-CB18B54086C4}" destId="{0052A2EF-2103-4A9C-AF1C-EC254907FBB1}" srcOrd="1" destOrd="0" presId="urn:microsoft.com/office/officeart/2005/8/layout/orgChart1"/>
    <dgm:cxn modelId="{FA38D8E6-C52C-4B69-867F-385DCC0BBE1C}" type="presParOf" srcId="{074BD8B7-5A6A-4813-A8EF-CB18B54086C4}" destId="{AFDF202A-FC40-47D8-805A-FE3C3C6F9FD1}" srcOrd="2" destOrd="0" presId="urn:microsoft.com/office/officeart/2005/8/layout/orgChart1"/>
    <dgm:cxn modelId="{2C9E9C1E-3D50-4F84-A377-2CED85906C24}" type="presParOf" srcId="{78D04579-6D3B-40EC-B042-A4C1D445DDAC}" destId="{B520EABD-D9B1-4DDE-80AD-78D92E456E9B}" srcOrd="2" destOrd="0" presId="urn:microsoft.com/office/officeart/2005/8/layout/orgChart1"/>
    <dgm:cxn modelId="{D527D335-DF2D-49AC-9F65-F674EE4795F8}" type="presParOf" srcId="{78D04579-6D3B-40EC-B042-A4C1D445DDAC}" destId="{368084B0-4358-44AE-962E-08E0489E6A04}" srcOrd="3" destOrd="0" presId="urn:microsoft.com/office/officeart/2005/8/layout/orgChart1"/>
    <dgm:cxn modelId="{150EF434-A1CE-47F6-81AA-F18C08584CC7}" type="presParOf" srcId="{368084B0-4358-44AE-962E-08E0489E6A04}" destId="{3028DB04-AEC2-455F-A603-CD3F84501AAE}" srcOrd="0" destOrd="0" presId="urn:microsoft.com/office/officeart/2005/8/layout/orgChart1"/>
    <dgm:cxn modelId="{1F69ACB2-2956-40BF-8CD9-602A6E9B3D1A}" type="presParOf" srcId="{3028DB04-AEC2-455F-A603-CD3F84501AAE}" destId="{010C0088-ACCC-4C2E-93BD-3BE8F8A7E2AB}" srcOrd="0" destOrd="0" presId="urn:microsoft.com/office/officeart/2005/8/layout/orgChart1"/>
    <dgm:cxn modelId="{EE8A5C4A-3C1C-4B3B-BEDE-4AC59242C095}" type="presParOf" srcId="{3028DB04-AEC2-455F-A603-CD3F84501AAE}" destId="{444AB5B5-D8F9-474C-851D-834E3B4DE3A7}" srcOrd="1" destOrd="0" presId="urn:microsoft.com/office/officeart/2005/8/layout/orgChart1"/>
    <dgm:cxn modelId="{261738FF-392B-4CF7-A236-F51024869DC3}" type="presParOf" srcId="{368084B0-4358-44AE-962E-08E0489E6A04}" destId="{125039D6-9FF9-4F49-BDBE-8EB0C2DF5A72}" srcOrd="1" destOrd="0" presId="urn:microsoft.com/office/officeart/2005/8/layout/orgChart1"/>
    <dgm:cxn modelId="{A45F3B50-D036-4955-AAC3-994870BBEFFC}" type="presParOf" srcId="{368084B0-4358-44AE-962E-08E0489E6A04}" destId="{44BE8466-CDA7-4447-92AE-2A4C6959681F}" srcOrd="2" destOrd="0" presId="urn:microsoft.com/office/officeart/2005/8/layout/orgChart1"/>
    <dgm:cxn modelId="{AC24A79C-DC04-4AA2-AE5F-8244F862E4AD}" type="presParOf" srcId="{8DAA1437-56AD-48A1-9458-1CC7BFB6C2FF}" destId="{E1E68499-8039-467C-9552-DB7BEE02E19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4FD9A5-0493-4710-9970-7D0DD045F1D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4DBCDF8-C9C1-4303-83BD-2D2AB7C144ED}">
      <dgm:prSet phldrT="[Text]" custT="1"/>
      <dgm:spPr>
        <a:solidFill>
          <a:schemeClr val="tx1">
            <a:lumMod val="95000"/>
            <a:lumOff val="5000"/>
          </a:schemeClr>
        </a:solidFill>
        <a:ln>
          <a:solidFill>
            <a:schemeClr val="accent1"/>
          </a:solidFill>
        </a:ln>
      </dgm:spPr>
      <dgm:t>
        <a:bodyPr/>
        <a:lstStyle/>
        <a:p>
          <a:r>
            <a:rPr lang="en-US" sz="2400" b="1" u="none" dirty="0">
              <a:latin typeface="Times New Roman" panose="02020603050405020304" pitchFamily="18" charset="0"/>
              <a:cs typeface="Times New Roman" panose="02020603050405020304" pitchFamily="18" charset="0"/>
            </a:rPr>
            <a:t>2. Improving factors markets access to assets and natural resources management</a:t>
          </a:r>
        </a:p>
      </dgm:t>
    </dgm:pt>
    <dgm:pt modelId="{3A0064D4-9C81-47B9-AA37-F7586B5958CB}" type="parTrans" cxnId="{5ACA6767-F6FD-4436-A892-34DDDD3CA187}">
      <dgm:prSet/>
      <dgm:spPr/>
      <dgm:t>
        <a:bodyPr/>
        <a:lstStyle/>
        <a:p>
          <a:endParaRPr lang="en-US"/>
        </a:p>
      </dgm:t>
    </dgm:pt>
    <dgm:pt modelId="{B6F6A4F6-1351-46A8-8665-EC761AA8DBF5}" type="sibTrans" cxnId="{5ACA6767-F6FD-4436-A892-34DDDD3CA187}">
      <dgm:prSet/>
      <dgm:spPr/>
      <dgm:t>
        <a:bodyPr/>
        <a:lstStyle/>
        <a:p>
          <a:endParaRPr lang="en-US"/>
        </a:p>
      </dgm:t>
    </dgm:pt>
    <dgm:pt modelId="{88440035-B639-4D64-993B-FB23AF87F5F8}">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Agricultural land</a:t>
          </a:r>
        </a:p>
      </dgm:t>
    </dgm:pt>
    <dgm:pt modelId="{DF75F776-059A-43E3-92B6-A60A5849E52C}" type="parTrans" cxnId="{74A84C44-E4F0-4A2D-A6E5-BB0BB1B6B2DA}">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8597CA9B-90D3-4061-9FD6-08DB7F28EDBC}" type="sibTrans" cxnId="{74A84C44-E4F0-4A2D-A6E5-BB0BB1B6B2DA}">
      <dgm:prSet/>
      <dgm:spPr/>
      <dgm:t>
        <a:bodyPr/>
        <a:lstStyle/>
        <a:p>
          <a:endParaRPr lang="en-US"/>
        </a:p>
      </dgm:t>
    </dgm:pt>
    <dgm:pt modelId="{F291A0C3-F638-4C93-8821-2002FD257037}">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Agricultural inputs (seeds, fertilizer, pesticides, etc.)</a:t>
          </a:r>
        </a:p>
      </dgm:t>
    </dgm:pt>
    <dgm:pt modelId="{F6064CAB-C0D5-420A-8A1C-991EFFBD2103}" type="parTrans" cxnId="{55FD92D3-3C77-444F-B149-F20E0F55F6E4}">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2A8BB0EC-59BC-4D03-AFD3-B57F6A113D0E}" type="sibTrans" cxnId="{55FD92D3-3C77-444F-B149-F20E0F55F6E4}">
      <dgm:prSet/>
      <dgm:spPr/>
      <dgm:t>
        <a:bodyPr/>
        <a:lstStyle/>
        <a:p>
          <a:endParaRPr lang="en-US"/>
        </a:p>
      </dgm:t>
    </dgm:pt>
    <dgm:pt modelId="{465AF6EC-4213-4E68-B213-9D7CFB2AEC94}">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Rural finance</a:t>
          </a:r>
        </a:p>
      </dgm:t>
    </dgm:pt>
    <dgm:pt modelId="{F9E5E59D-10ED-4129-9544-1DDF484F2E31}" type="sibTrans" cxnId="{25DA8A3C-DCBF-4367-89BC-B4A37855C3EC}">
      <dgm:prSet/>
      <dgm:spPr/>
      <dgm:t>
        <a:bodyPr/>
        <a:lstStyle/>
        <a:p>
          <a:endParaRPr lang="en-US"/>
        </a:p>
      </dgm:t>
    </dgm:pt>
    <dgm:pt modelId="{A5B81522-BF5F-4CB2-9650-B6CA0FBEB28C}" type="parTrans" cxnId="{25DA8A3C-DCBF-4367-89BC-B4A37855C3EC}">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8B81FFAF-8F80-43A5-877A-C52D1308C30B}">
      <dgm:prSet phldrT="[Text]" custT="1"/>
      <dgm:spPr>
        <a:solidFill>
          <a:schemeClr val="accent1">
            <a:lumMod val="50000"/>
          </a:schemeClr>
        </a:solidFill>
      </dgm:spPr>
      <dgm:t>
        <a:bodyPr/>
        <a:lstStyle/>
        <a:p>
          <a:r>
            <a:rPr lang="en-US" sz="2400">
              <a:latin typeface="Times New Roman" panose="02020603050405020304" pitchFamily="18" charset="0"/>
              <a:cs typeface="Times New Roman" panose="02020603050405020304" pitchFamily="18" charset="0"/>
            </a:rPr>
            <a:t>Natural Resources management</a:t>
          </a:r>
          <a:endParaRPr lang="en-US" sz="2400" dirty="0">
            <a:latin typeface="Times New Roman" panose="02020603050405020304" pitchFamily="18" charset="0"/>
            <a:cs typeface="Times New Roman" panose="02020603050405020304" pitchFamily="18" charset="0"/>
          </a:endParaRPr>
        </a:p>
      </dgm:t>
    </dgm:pt>
    <dgm:pt modelId="{96943494-B0D7-4324-BC99-5BD86EEC2D88}" type="parTrans" cxnId="{48BBBDF5-F4FD-4F4D-B5FE-ECE6297473C1}">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27CBF6FD-5B08-4DCD-8DA0-D3B94B2FAA45}" type="sibTrans" cxnId="{48BBBDF5-F4FD-4F4D-B5FE-ECE6297473C1}">
      <dgm:prSet/>
      <dgm:spPr/>
      <dgm:t>
        <a:bodyPr/>
        <a:lstStyle/>
        <a:p>
          <a:endParaRPr lang="en-US"/>
        </a:p>
      </dgm:t>
    </dgm:pt>
    <dgm:pt modelId="{8A15FC0F-DC7A-4D61-9ADC-ED241B75856A}">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Water Resources Management</a:t>
          </a:r>
        </a:p>
      </dgm:t>
    </dgm:pt>
    <dgm:pt modelId="{0AC83C88-91A4-495E-BAB9-7918D98D8B1C}" type="parTrans" cxnId="{E3870DF4-5F1F-402D-BB2A-175976C646BD}">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52AB167C-8239-48C5-993D-66283EC6139B}" type="sibTrans" cxnId="{E3870DF4-5F1F-402D-BB2A-175976C646BD}">
      <dgm:prSet/>
      <dgm:spPr/>
      <dgm:t>
        <a:bodyPr/>
        <a:lstStyle/>
        <a:p>
          <a:endParaRPr lang="en-US"/>
        </a:p>
      </dgm:t>
    </dgm:pt>
    <dgm:pt modelId="{F659C275-A40D-4B3C-BB25-6626BCAEDCA0}" type="pres">
      <dgm:prSet presAssocID="{804FD9A5-0493-4710-9970-7D0DD045F1D3}" presName="hierChild1" presStyleCnt="0">
        <dgm:presLayoutVars>
          <dgm:orgChart val="1"/>
          <dgm:chPref val="1"/>
          <dgm:dir/>
          <dgm:animOne val="branch"/>
          <dgm:animLvl val="lvl"/>
          <dgm:resizeHandles/>
        </dgm:presLayoutVars>
      </dgm:prSet>
      <dgm:spPr/>
      <dgm:t>
        <a:bodyPr/>
        <a:lstStyle/>
        <a:p>
          <a:endParaRPr lang="en-US"/>
        </a:p>
      </dgm:t>
    </dgm:pt>
    <dgm:pt modelId="{EC16443B-C726-4230-9A32-5DE554BEF03E}" type="pres">
      <dgm:prSet presAssocID="{44DBCDF8-C9C1-4303-83BD-2D2AB7C144ED}" presName="hierRoot1" presStyleCnt="0">
        <dgm:presLayoutVars>
          <dgm:hierBranch val="init"/>
        </dgm:presLayoutVars>
      </dgm:prSet>
      <dgm:spPr/>
    </dgm:pt>
    <dgm:pt modelId="{FCB224BB-3BC7-43CF-AD09-B8D8C0E4BD5A}" type="pres">
      <dgm:prSet presAssocID="{44DBCDF8-C9C1-4303-83BD-2D2AB7C144ED}" presName="rootComposite1" presStyleCnt="0"/>
      <dgm:spPr/>
    </dgm:pt>
    <dgm:pt modelId="{FC1AF96A-DE93-46F3-B285-0C415F3EA8FA}" type="pres">
      <dgm:prSet presAssocID="{44DBCDF8-C9C1-4303-83BD-2D2AB7C144ED}" presName="rootText1" presStyleLbl="node0" presStyleIdx="0" presStyleCnt="1" custScaleX="547584" custScaleY="43877">
        <dgm:presLayoutVars>
          <dgm:chPref val="3"/>
        </dgm:presLayoutVars>
      </dgm:prSet>
      <dgm:spPr/>
      <dgm:t>
        <a:bodyPr/>
        <a:lstStyle/>
        <a:p>
          <a:endParaRPr lang="en-US"/>
        </a:p>
      </dgm:t>
    </dgm:pt>
    <dgm:pt modelId="{E151F4BD-F191-41A7-8AE4-57FAFE1381CF}" type="pres">
      <dgm:prSet presAssocID="{44DBCDF8-C9C1-4303-83BD-2D2AB7C144ED}" presName="rootConnector1" presStyleLbl="node1" presStyleIdx="0" presStyleCnt="0"/>
      <dgm:spPr/>
      <dgm:t>
        <a:bodyPr/>
        <a:lstStyle/>
        <a:p>
          <a:endParaRPr lang="en-US"/>
        </a:p>
      </dgm:t>
    </dgm:pt>
    <dgm:pt modelId="{88FFF82D-C5CD-4386-B731-614B65155BF3}" type="pres">
      <dgm:prSet presAssocID="{44DBCDF8-C9C1-4303-83BD-2D2AB7C144ED}" presName="hierChild2" presStyleCnt="0"/>
      <dgm:spPr/>
    </dgm:pt>
    <dgm:pt modelId="{56819445-A596-40EF-9E7D-F14A68A8192D}" type="pres">
      <dgm:prSet presAssocID="{DF75F776-059A-43E3-92B6-A60A5849E52C}" presName="Name37" presStyleLbl="parChTrans1D2" presStyleIdx="0" presStyleCnt="5"/>
      <dgm:spPr/>
      <dgm:t>
        <a:bodyPr/>
        <a:lstStyle/>
        <a:p>
          <a:endParaRPr lang="en-US"/>
        </a:p>
      </dgm:t>
    </dgm:pt>
    <dgm:pt modelId="{5D6C5E59-C595-4523-91B9-E9258B3AEBE7}" type="pres">
      <dgm:prSet presAssocID="{88440035-B639-4D64-993B-FB23AF87F5F8}" presName="hierRoot2" presStyleCnt="0">
        <dgm:presLayoutVars>
          <dgm:hierBranch val="init"/>
        </dgm:presLayoutVars>
      </dgm:prSet>
      <dgm:spPr/>
    </dgm:pt>
    <dgm:pt modelId="{B3092994-3954-48D5-87FE-2F490E1C4659}" type="pres">
      <dgm:prSet presAssocID="{88440035-B639-4D64-993B-FB23AF87F5F8}" presName="rootComposite" presStyleCnt="0"/>
      <dgm:spPr/>
    </dgm:pt>
    <dgm:pt modelId="{F3A3FF68-B6B7-49D0-A8E8-2CB2CD82E8E3}" type="pres">
      <dgm:prSet presAssocID="{88440035-B639-4D64-993B-FB23AF87F5F8}" presName="rootText" presStyleLbl="node2" presStyleIdx="0" presStyleCnt="5">
        <dgm:presLayoutVars>
          <dgm:chPref val="3"/>
        </dgm:presLayoutVars>
      </dgm:prSet>
      <dgm:spPr/>
      <dgm:t>
        <a:bodyPr/>
        <a:lstStyle/>
        <a:p>
          <a:endParaRPr lang="en-US"/>
        </a:p>
      </dgm:t>
    </dgm:pt>
    <dgm:pt modelId="{DDE2977B-D8A9-4CE8-8F7E-ACC447484A68}" type="pres">
      <dgm:prSet presAssocID="{88440035-B639-4D64-993B-FB23AF87F5F8}" presName="rootConnector" presStyleLbl="node2" presStyleIdx="0" presStyleCnt="5"/>
      <dgm:spPr/>
      <dgm:t>
        <a:bodyPr/>
        <a:lstStyle/>
        <a:p>
          <a:endParaRPr lang="en-US"/>
        </a:p>
      </dgm:t>
    </dgm:pt>
    <dgm:pt modelId="{8F1B4CD4-E5FB-47CB-B3D4-C4B831BEB64C}" type="pres">
      <dgm:prSet presAssocID="{88440035-B639-4D64-993B-FB23AF87F5F8}" presName="hierChild4" presStyleCnt="0"/>
      <dgm:spPr/>
    </dgm:pt>
    <dgm:pt modelId="{0FCAB3AE-CFE8-4FD2-AFAF-B9CCCF2043A8}" type="pres">
      <dgm:prSet presAssocID="{88440035-B639-4D64-993B-FB23AF87F5F8}" presName="hierChild5" presStyleCnt="0"/>
      <dgm:spPr/>
    </dgm:pt>
    <dgm:pt modelId="{6BEA1C15-783A-4FCF-8962-C5115DFB131E}" type="pres">
      <dgm:prSet presAssocID="{F6064CAB-C0D5-420A-8A1C-991EFFBD2103}" presName="Name37" presStyleLbl="parChTrans1D2" presStyleIdx="1" presStyleCnt="5"/>
      <dgm:spPr/>
      <dgm:t>
        <a:bodyPr/>
        <a:lstStyle/>
        <a:p>
          <a:endParaRPr lang="en-US"/>
        </a:p>
      </dgm:t>
    </dgm:pt>
    <dgm:pt modelId="{55DC0702-95C6-41C2-B1FE-FEF0561346F4}" type="pres">
      <dgm:prSet presAssocID="{F291A0C3-F638-4C93-8821-2002FD257037}" presName="hierRoot2" presStyleCnt="0">
        <dgm:presLayoutVars>
          <dgm:hierBranch val="init"/>
        </dgm:presLayoutVars>
      </dgm:prSet>
      <dgm:spPr/>
    </dgm:pt>
    <dgm:pt modelId="{AFCA3F52-3A29-4282-8ED5-3781D67BA53B}" type="pres">
      <dgm:prSet presAssocID="{F291A0C3-F638-4C93-8821-2002FD257037}" presName="rootComposite" presStyleCnt="0"/>
      <dgm:spPr/>
    </dgm:pt>
    <dgm:pt modelId="{2A29C672-796B-4D0A-AA58-FBD0709A4D47}" type="pres">
      <dgm:prSet presAssocID="{F291A0C3-F638-4C93-8821-2002FD257037}" presName="rootText" presStyleLbl="node2" presStyleIdx="1" presStyleCnt="5" custScaleY="135942">
        <dgm:presLayoutVars>
          <dgm:chPref val="3"/>
        </dgm:presLayoutVars>
      </dgm:prSet>
      <dgm:spPr/>
      <dgm:t>
        <a:bodyPr/>
        <a:lstStyle/>
        <a:p>
          <a:endParaRPr lang="en-US"/>
        </a:p>
      </dgm:t>
    </dgm:pt>
    <dgm:pt modelId="{7039A1DE-36AD-4D91-9288-F8F220731B6F}" type="pres">
      <dgm:prSet presAssocID="{F291A0C3-F638-4C93-8821-2002FD257037}" presName="rootConnector" presStyleLbl="node2" presStyleIdx="1" presStyleCnt="5"/>
      <dgm:spPr/>
      <dgm:t>
        <a:bodyPr/>
        <a:lstStyle/>
        <a:p>
          <a:endParaRPr lang="en-US"/>
        </a:p>
      </dgm:t>
    </dgm:pt>
    <dgm:pt modelId="{88E2FD63-921D-41F6-A07D-1947B1CB39F9}" type="pres">
      <dgm:prSet presAssocID="{F291A0C3-F638-4C93-8821-2002FD257037}" presName="hierChild4" presStyleCnt="0"/>
      <dgm:spPr/>
    </dgm:pt>
    <dgm:pt modelId="{5B26A074-0E0A-4752-AEAA-B8C9ABF27037}" type="pres">
      <dgm:prSet presAssocID="{F291A0C3-F638-4C93-8821-2002FD257037}" presName="hierChild5" presStyleCnt="0"/>
      <dgm:spPr/>
    </dgm:pt>
    <dgm:pt modelId="{CF194E3E-B2F5-45BA-80BF-D7CCB11C75A0}" type="pres">
      <dgm:prSet presAssocID="{A5B81522-BF5F-4CB2-9650-B6CA0FBEB28C}" presName="Name37" presStyleLbl="parChTrans1D2" presStyleIdx="2" presStyleCnt="5"/>
      <dgm:spPr/>
      <dgm:t>
        <a:bodyPr/>
        <a:lstStyle/>
        <a:p>
          <a:endParaRPr lang="en-US"/>
        </a:p>
      </dgm:t>
    </dgm:pt>
    <dgm:pt modelId="{7CA00A39-71C4-4C0E-AA92-54B160222FF3}" type="pres">
      <dgm:prSet presAssocID="{465AF6EC-4213-4E68-B213-9D7CFB2AEC94}" presName="hierRoot2" presStyleCnt="0">
        <dgm:presLayoutVars>
          <dgm:hierBranch val="init"/>
        </dgm:presLayoutVars>
      </dgm:prSet>
      <dgm:spPr/>
    </dgm:pt>
    <dgm:pt modelId="{D53032BC-AB94-42CC-A530-F0C873BD9CBF}" type="pres">
      <dgm:prSet presAssocID="{465AF6EC-4213-4E68-B213-9D7CFB2AEC94}" presName="rootComposite" presStyleCnt="0"/>
      <dgm:spPr/>
    </dgm:pt>
    <dgm:pt modelId="{CD302405-2456-4A10-9A34-35B6DCD0712F}" type="pres">
      <dgm:prSet presAssocID="{465AF6EC-4213-4E68-B213-9D7CFB2AEC94}" presName="rootText" presStyleLbl="node2" presStyleIdx="2" presStyleCnt="5">
        <dgm:presLayoutVars>
          <dgm:chPref val="3"/>
        </dgm:presLayoutVars>
      </dgm:prSet>
      <dgm:spPr/>
      <dgm:t>
        <a:bodyPr/>
        <a:lstStyle/>
        <a:p>
          <a:endParaRPr lang="en-US"/>
        </a:p>
      </dgm:t>
    </dgm:pt>
    <dgm:pt modelId="{4CF5C0BC-9847-4EFF-AF57-B55EE2D411AB}" type="pres">
      <dgm:prSet presAssocID="{465AF6EC-4213-4E68-B213-9D7CFB2AEC94}" presName="rootConnector" presStyleLbl="node2" presStyleIdx="2" presStyleCnt="5"/>
      <dgm:spPr/>
      <dgm:t>
        <a:bodyPr/>
        <a:lstStyle/>
        <a:p>
          <a:endParaRPr lang="en-US"/>
        </a:p>
      </dgm:t>
    </dgm:pt>
    <dgm:pt modelId="{3A4EC729-BC77-4511-968D-C575B4D7A454}" type="pres">
      <dgm:prSet presAssocID="{465AF6EC-4213-4E68-B213-9D7CFB2AEC94}" presName="hierChild4" presStyleCnt="0"/>
      <dgm:spPr/>
    </dgm:pt>
    <dgm:pt modelId="{062A7F6C-0859-4DB8-A5A0-6CE521C48235}" type="pres">
      <dgm:prSet presAssocID="{465AF6EC-4213-4E68-B213-9D7CFB2AEC94}" presName="hierChild5" presStyleCnt="0"/>
      <dgm:spPr/>
    </dgm:pt>
    <dgm:pt modelId="{A1311B84-8323-4A0C-A2C4-800F6EF7B9C8}" type="pres">
      <dgm:prSet presAssocID="{0AC83C88-91A4-495E-BAB9-7918D98D8B1C}" presName="Name37" presStyleLbl="parChTrans1D2" presStyleIdx="3" presStyleCnt="5"/>
      <dgm:spPr/>
      <dgm:t>
        <a:bodyPr/>
        <a:lstStyle/>
        <a:p>
          <a:endParaRPr lang="en-US"/>
        </a:p>
      </dgm:t>
    </dgm:pt>
    <dgm:pt modelId="{A270DCE6-A7FB-4C08-8DEC-C962F7DD62BA}" type="pres">
      <dgm:prSet presAssocID="{8A15FC0F-DC7A-4D61-9ADC-ED241B75856A}" presName="hierRoot2" presStyleCnt="0">
        <dgm:presLayoutVars>
          <dgm:hierBranch val="init"/>
        </dgm:presLayoutVars>
      </dgm:prSet>
      <dgm:spPr/>
    </dgm:pt>
    <dgm:pt modelId="{812803C3-75AF-48B5-B602-10243888E681}" type="pres">
      <dgm:prSet presAssocID="{8A15FC0F-DC7A-4D61-9ADC-ED241B75856A}" presName="rootComposite" presStyleCnt="0"/>
      <dgm:spPr/>
    </dgm:pt>
    <dgm:pt modelId="{7E5FBEDA-F072-4028-9659-EEE8DD3D9102}" type="pres">
      <dgm:prSet presAssocID="{8A15FC0F-DC7A-4D61-9ADC-ED241B75856A}" presName="rootText" presStyleLbl="node2" presStyleIdx="3" presStyleCnt="5">
        <dgm:presLayoutVars>
          <dgm:chPref val="3"/>
        </dgm:presLayoutVars>
      </dgm:prSet>
      <dgm:spPr/>
      <dgm:t>
        <a:bodyPr/>
        <a:lstStyle/>
        <a:p>
          <a:endParaRPr lang="en-US"/>
        </a:p>
      </dgm:t>
    </dgm:pt>
    <dgm:pt modelId="{6A33E3CF-5C40-414A-9708-A0C624BB7DAB}" type="pres">
      <dgm:prSet presAssocID="{8A15FC0F-DC7A-4D61-9ADC-ED241B75856A}" presName="rootConnector" presStyleLbl="node2" presStyleIdx="3" presStyleCnt="5"/>
      <dgm:spPr/>
      <dgm:t>
        <a:bodyPr/>
        <a:lstStyle/>
        <a:p>
          <a:endParaRPr lang="en-US"/>
        </a:p>
      </dgm:t>
    </dgm:pt>
    <dgm:pt modelId="{78EE6E3A-5988-4F1B-AB9F-5AB7C1B8AC02}" type="pres">
      <dgm:prSet presAssocID="{8A15FC0F-DC7A-4D61-9ADC-ED241B75856A}" presName="hierChild4" presStyleCnt="0"/>
      <dgm:spPr/>
    </dgm:pt>
    <dgm:pt modelId="{EC1C5922-AC91-4F3D-8891-8F1B490E862A}" type="pres">
      <dgm:prSet presAssocID="{8A15FC0F-DC7A-4D61-9ADC-ED241B75856A}" presName="hierChild5" presStyleCnt="0"/>
      <dgm:spPr/>
    </dgm:pt>
    <dgm:pt modelId="{27259584-797A-4EAE-944D-5638D7905C83}" type="pres">
      <dgm:prSet presAssocID="{96943494-B0D7-4324-BC99-5BD86EEC2D88}" presName="Name37" presStyleLbl="parChTrans1D2" presStyleIdx="4" presStyleCnt="5"/>
      <dgm:spPr/>
      <dgm:t>
        <a:bodyPr/>
        <a:lstStyle/>
        <a:p>
          <a:endParaRPr lang="en-US"/>
        </a:p>
      </dgm:t>
    </dgm:pt>
    <dgm:pt modelId="{A86EBE8B-B736-4D37-9F5F-B2683D68F54F}" type="pres">
      <dgm:prSet presAssocID="{8B81FFAF-8F80-43A5-877A-C52D1308C30B}" presName="hierRoot2" presStyleCnt="0">
        <dgm:presLayoutVars>
          <dgm:hierBranch val="init"/>
        </dgm:presLayoutVars>
      </dgm:prSet>
      <dgm:spPr/>
    </dgm:pt>
    <dgm:pt modelId="{46B2B4A7-AEFB-4ED0-B86F-EC84555C6005}" type="pres">
      <dgm:prSet presAssocID="{8B81FFAF-8F80-43A5-877A-C52D1308C30B}" presName="rootComposite" presStyleCnt="0"/>
      <dgm:spPr/>
    </dgm:pt>
    <dgm:pt modelId="{5CF96164-1EA2-43C5-A142-0845C8C67EBE}" type="pres">
      <dgm:prSet presAssocID="{8B81FFAF-8F80-43A5-877A-C52D1308C30B}" presName="rootText" presStyleLbl="node2" presStyleIdx="4" presStyleCnt="5">
        <dgm:presLayoutVars>
          <dgm:chPref val="3"/>
        </dgm:presLayoutVars>
      </dgm:prSet>
      <dgm:spPr/>
      <dgm:t>
        <a:bodyPr/>
        <a:lstStyle/>
        <a:p>
          <a:endParaRPr lang="en-US"/>
        </a:p>
      </dgm:t>
    </dgm:pt>
    <dgm:pt modelId="{6B4F1EB5-C1DB-4509-9CCB-F8666704EC93}" type="pres">
      <dgm:prSet presAssocID="{8B81FFAF-8F80-43A5-877A-C52D1308C30B}" presName="rootConnector" presStyleLbl="node2" presStyleIdx="4" presStyleCnt="5"/>
      <dgm:spPr/>
      <dgm:t>
        <a:bodyPr/>
        <a:lstStyle/>
        <a:p>
          <a:endParaRPr lang="en-US"/>
        </a:p>
      </dgm:t>
    </dgm:pt>
    <dgm:pt modelId="{80A751A7-11FC-4694-B190-40A7BFC210B5}" type="pres">
      <dgm:prSet presAssocID="{8B81FFAF-8F80-43A5-877A-C52D1308C30B}" presName="hierChild4" presStyleCnt="0"/>
      <dgm:spPr/>
    </dgm:pt>
    <dgm:pt modelId="{546EE53B-257C-4F09-B887-17644D28F531}" type="pres">
      <dgm:prSet presAssocID="{8B81FFAF-8F80-43A5-877A-C52D1308C30B}" presName="hierChild5" presStyleCnt="0"/>
      <dgm:spPr/>
    </dgm:pt>
    <dgm:pt modelId="{9C3AE0F0-81E5-47EC-98AE-4BEC33364995}" type="pres">
      <dgm:prSet presAssocID="{44DBCDF8-C9C1-4303-83BD-2D2AB7C144ED}" presName="hierChild3" presStyleCnt="0"/>
      <dgm:spPr/>
    </dgm:pt>
  </dgm:ptLst>
  <dgm:cxnLst>
    <dgm:cxn modelId="{E43B60CD-73C9-4FBA-8BAC-ABDF47CD3F88}" type="presOf" srcId="{88440035-B639-4D64-993B-FB23AF87F5F8}" destId="{F3A3FF68-B6B7-49D0-A8E8-2CB2CD82E8E3}" srcOrd="0" destOrd="0" presId="urn:microsoft.com/office/officeart/2005/8/layout/orgChart1"/>
    <dgm:cxn modelId="{93111937-DD2F-423C-9092-926CE1B55AEA}" type="presOf" srcId="{F291A0C3-F638-4C93-8821-2002FD257037}" destId="{2A29C672-796B-4D0A-AA58-FBD0709A4D47}" srcOrd="0" destOrd="0" presId="urn:microsoft.com/office/officeart/2005/8/layout/orgChart1"/>
    <dgm:cxn modelId="{18CCE293-629D-46E4-9FBE-D1061F3E133B}" type="presOf" srcId="{A5B81522-BF5F-4CB2-9650-B6CA0FBEB28C}" destId="{CF194E3E-B2F5-45BA-80BF-D7CCB11C75A0}" srcOrd="0" destOrd="0" presId="urn:microsoft.com/office/officeart/2005/8/layout/orgChart1"/>
    <dgm:cxn modelId="{E1A45AAC-B04A-46B6-8AA2-F5E30793B2C3}" type="presOf" srcId="{44DBCDF8-C9C1-4303-83BD-2D2AB7C144ED}" destId="{FC1AF96A-DE93-46F3-B285-0C415F3EA8FA}" srcOrd="0" destOrd="0" presId="urn:microsoft.com/office/officeart/2005/8/layout/orgChart1"/>
    <dgm:cxn modelId="{55FD92D3-3C77-444F-B149-F20E0F55F6E4}" srcId="{44DBCDF8-C9C1-4303-83BD-2D2AB7C144ED}" destId="{F291A0C3-F638-4C93-8821-2002FD257037}" srcOrd="1" destOrd="0" parTransId="{F6064CAB-C0D5-420A-8A1C-991EFFBD2103}" sibTransId="{2A8BB0EC-59BC-4D03-AFD3-B57F6A113D0E}"/>
    <dgm:cxn modelId="{81C471A5-F4F9-4EEE-848B-487ECE3CBE3F}" type="presOf" srcId="{0AC83C88-91A4-495E-BAB9-7918D98D8B1C}" destId="{A1311B84-8323-4A0C-A2C4-800F6EF7B9C8}" srcOrd="0" destOrd="0" presId="urn:microsoft.com/office/officeart/2005/8/layout/orgChart1"/>
    <dgm:cxn modelId="{A6D28A50-3A4E-4E49-B0FE-4501FA7DFF37}" type="presOf" srcId="{8B81FFAF-8F80-43A5-877A-C52D1308C30B}" destId="{6B4F1EB5-C1DB-4509-9CCB-F8666704EC93}" srcOrd="1" destOrd="0" presId="urn:microsoft.com/office/officeart/2005/8/layout/orgChart1"/>
    <dgm:cxn modelId="{53B97448-B894-4E2F-816D-4793695350DE}" type="presOf" srcId="{8A15FC0F-DC7A-4D61-9ADC-ED241B75856A}" destId="{6A33E3CF-5C40-414A-9708-A0C624BB7DAB}" srcOrd="1" destOrd="0" presId="urn:microsoft.com/office/officeart/2005/8/layout/orgChart1"/>
    <dgm:cxn modelId="{891C9489-63C6-4D63-AA18-8FDB99A62CC2}" type="presOf" srcId="{88440035-B639-4D64-993B-FB23AF87F5F8}" destId="{DDE2977B-D8A9-4CE8-8F7E-ACC447484A68}" srcOrd="1" destOrd="0" presId="urn:microsoft.com/office/officeart/2005/8/layout/orgChart1"/>
    <dgm:cxn modelId="{E3870DF4-5F1F-402D-BB2A-175976C646BD}" srcId="{44DBCDF8-C9C1-4303-83BD-2D2AB7C144ED}" destId="{8A15FC0F-DC7A-4D61-9ADC-ED241B75856A}" srcOrd="3" destOrd="0" parTransId="{0AC83C88-91A4-495E-BAB9-7918D98D8B1C}" sibTransId="{52AB167C-8239-48C5-993D-66283EC6139B}"/>
    <dgm:cxn modelId="{0896F56F-1FAE-45C9-88F7-F43AEC6DF023}" type="presOf" srcId="{465AF6EC-4213-4E68-B213-9D7CFB2AEC94}" destId="{CD302405-2456-4A10-9A34-35B6DCD0712F}" srcOrd="0" destOrd="0" presId="urn:microsoft.com/office/officeart/2005/8/layout/orgChart1"/>
    <dgm:cxn modelId="{AB2632D7-DCD3-43DC-8DD6-A0F3F640E73F}" type="presOf" srcId="{96943494-B0D7-4324-BC99-5BD86EEC2D88}" destId="{27259584-797A-4EAE-944D-5638D7905C83}" srcOrd="0" destOrd="0" presId="urn:microsoft.com/office/officeart/2005/8/layout/orgChart1"/>
    <dgm:cxn modelId="{3D102ADF-4DFE-4DBC-9A4A-93E311E78EBD}" type="presOf" srcId="{465AF6EC-4213-4E68-B213-9D7CFB2AEC94}" destId="{4CF5C0BC-9847-4EFF-AF57-B55EE2D411AB}" srcOrd="1" destOrd="0" presId="urn:microsoft.com/office/officeart/2005/8/layout/orgChart1"/>
    <dgm:cxn modelId="{42E6CE4D-71E8-43DF-9BFE-4E879516A78E}" type="presOf" srcId="{8B81FFAF-8F80-43A5-877A-C52D1308C30B}" destId="{5CF96164-1EA2-43C5-A142-0845C8C67EBE}" srcOrd="0" destOrd="0" presId="urn:microsoft.com/office/officeart/2005/8/layout/orgChart1"/>
    <dgm:cxn modelId="{F66A3EA5-DECB-4F76-8BB9-F1735AB360EF}" type="presOf" srcId="{44DBCDF8-C9C1-4303-83BD-2D2AB7C144ED}" destId="{E151F4BD-F191-41A7-8AE4-57FAFE1381CF}" srcOrd="1" destOrd="0" presId="urn:microsoft.com/office/officeart/2005/8/layout/orgChart1"/>
    <dgm:cxn modelId="{5ACA6767-F6FD-4436-A892-34DDDD3CA187}" srcId="{804FD9A5-0493-4710-9970-7D0DD045F1D3}" destId="{44DBCDF8-C9C1-4303-83BD-2D2AB7C144ED}" srcOrd="0" destOrd="0" parTransId="{3A0064D4-9C81-47B9-AA37-F7586B5958CB}" sibTransId="{B6F6A4F6-1351-46A8-8665-EC761AA8DBF5}"/>
    <dgm:cxn modelId="{1921FC91-36F4-4C39-8E1F-F87723131B6E}" type="presOf" srcId="{DF75F776-059A-43E3-92B6-A60A5849E52C}" destId="{56819445-A596-40EF-9E7D-F14A68A8192D}" srcOrd="0" destOrd="0" presId="urn:microsoft.com/office/officeart/2005/8/layout/orgChart1"/>
    <dgm:cxn modelId="{5D4F8639-5097-4494-9101-2571BACF9285}" type="presOf" srcId="{8A15FC0F-DC7A-4D61-9ADC-ED241B75856A}" destId="{7E5FBEDA-F072-4028-9659-EEE8DD3D9102}" srcOrd="0" destOrd="0" presId="urn:microsoft.com/office/officeart/2005/8/layout/orgChart1"/>
    <dgm:cxn modelId="{74A84C44-E4F0-4A2D-A6E5-BB0BB1B6B2DA}" srcId="{44DBCDF8-C9C1-4303-83BD-2D2AB7C144ED}" destId="{88440035-B639-4D64-993B-FB23AF87F5F8}" srcOrd="0" destOrd="0" parTransId="{DF75F776-059A-43E3-92B6-A60A5849E52C}" sibTransId="{8597CA9B-90D3-4061-9FD6-08DB7F28EDBC}"/>
    <dgm:cxn modelId="{A90CACD6-5087-45DB-88EF-6C9A585295F2}" type="presOf" srcId="{F6064CAB-C0D5-420A-8A1C-991EFFBD2103}" destId="{6BEA1C15-783A-4FCF-8962-C5115DFB131E}" srcOrd="0" destOrd="0" presId="urn:microsoft.com/office/officeart/2005/8/layout/orgChart1"/>
    <dgm:cxn modelId="{5F38E335-CE9C-4DCB-A7C5-CCCBCE50DF31}" type="presOf" srcId="{804FD9A5-0493-4710-9970-7D0DD045F1D3}" destId="{F659C275-A40D-4B3C-BB25-6626BCAEDCA0}" srcOrd="0" destOrd="0" presId="urn:microsoft.com/office/officeart/2005/8/layout/orgChart1"/>
    <dgm:cxn modelId="{8F4498FD-B891-480F-82DE-4EC463DA3019}" type="presOf" srcId="{F291A0C3-F638-4C93-8821-2002FD257037}" destId="{7039A1DE-36AD-4D91-9288-F8F220731B6F}" srcOrd="1" destOrd="0" presId="urn:microsoft.com/office/officeart/2005/8/layout/orgChart1"/>
    <dgm:cxn modelId="{25DA8A3C-DCBF-4367-89BC-B4A37855C3EC}" srcId="{44DBCDF8-C9C1-4303-83BD-2D2AB7C144ED}" destId="{465AF6EC-4213-4E68-B213-9D7CFB2AEC94}" srcOrd="2" destOrd="0" parTransId="{A5B81522-BF5F-4CB2-9650-B6CA0FBEB28C}" sibTransId="{F9E5E59D-10ED-4129-9544-1DDF484F2E31}"/>
    <dgm:cxn modelId="{48BBBDF5-F4FD-4F4D-B5FE-ECE6297473C1}" srcId="{44DBCDF8-C9C1-4303-83BD-2D2AB7C144ED}" destId="{8B81FFAF-8F80-43A5-877A-C52D1308C30B}" srcOrd="4" destOrd="0" parTransId="{96943494-B0D7-4324-BC99-5BD86EEC2D88}" sibTransId="{27CBF6FD-5B08-4DCD-8DA0-D3B94B2FAA45}"/>
    <dgm:cxn modelId="{869301A4-4221-45A4-9CC8-36B089B002C3}" type="presParOf" srcId="{F659C275-A40D-4B3C-BB25-6626BCAEDCA0}" destId="{EC16443B-C726-4230-9A32-5DE554BEF03E}" srcOrd="0" destOrd="0" presId="urn:microsoft.com/office/officeart/2005/8/layout/orgChart1"/>
    <dgm:cxn modelId="{2B9E6268-1D24-450C-98B4-251C0236B84A}" type="presParOf" srcId="{EC16443B-C726-4230-9A32-5DE554BEF03E}" destId="{FCB224BB-3BC7-43CF-AD09-B8D8C0E4BD5A}" srcOrd="0" destOrd="0" presId="urn:microsoft.com/office/officeart/2005/8/layout/orgChart1"/>
    <dgm:cxn modelId="{18ACB060-19E0-4B3C-A028-849275C7FC3F}" type="presParOf" srcId="{FCB224BB-3BC7-43CF-AD09-B8D8C0E4BD5A}" destId="{FC1AF96A-DE93-46F3-B285-0C415F3EA8FA}" srcOrd="0" destOrd="0" presId="urn:microsoft.com/office/officeart/2005/8/layout/orgChart1"/>
    <dgm:cxn modelId="{6704C490-9C6D-45BF-8D39-D8D0244A07A8}" type="presParOf" srcId="{FCB224BB-3BC7-43CF-AD09-B8D8C0E4BD5A}" destId="{E151F4BD-F191-41A7-8AE4-57FAFE1381CF}" srcOrd="1" destOrd="0" presId="urn:microsoft.com/office/officeart/2005/8/layout/orgChart1"/>
    <dgm:cxn modelId="{57BB58BD-8709-4E72-90BA-6344C8A03999}" type="presParOf" srcId="{EC16443B-C726-4230-9A32-5DE554BEF03E}" destId="{88FFF82D-C5CD-4386-B731-614B65155BF3}" srcOrd="1" destOrd="0" presId="urn:microsoft.com/office/officeart/2005/8/layout/orgChart1"/>
    <dgm:cxn modelId="{234B484A-87AD-4CAC-891F-CD3DF5E1FBFB}" type="presParOf" srcId="{88FFF82D-C5CD-4386-B731-614B65155BF3}" destId="{56819445-A596-40EF-9E7D-F14A68A8192D}" srcOrd="0" destOrd="0" presId="urn:microsoft.com/office/officeart/2005/8/layout/orgChart1"/>
    <dgm:cxn modelId="{765C021E-D12F-4C90-8058-1E4561E5887D}" type="presParOf" srcId="{88FFF82D-C5CD-4386-B731-614B65155BF3}" destId="{5D6C5E59-C595-4523-91B9-E9258B3AEBE7}" srcOrd="1" destOrd="0" presId="urn:microsoft.com/office/officeart/2005/8/layout/orgChart1"/>
    <dgm:cxn modelId="{455DD028-A4EF-44A6-A4E8-B96B9B4F704D}" type="presParOf" srcId="{5D6C5E59-C595-4523-91B9-E9258B3AEBE7}" destId="{B3092994-3954-48D5-87FE-2F490E1C4659}" srcOrd="0" destOrd="0" presId="urn:microsoft.com/office/officeart/2005/8/layout/orgChart1"/>
    <dgm:cxn modelId="{5097F5A3-2F63-42D8-B25B-CC79EBF6FB36}" type="presParOf" srcId="{B3092994-3954-48D5-87FE-2F490E1C4659}" destId="{F3A3FF68-B6B7-49D0-A8E8-2CB2CD82E8E3}" srcOrd="0" destOrd="0" presId="urn:microsoft.com/office/officeart/2005/8/layout/orgChart1"/>
    <dgm:cxn modelId="{BB0D0524-5949-4F20-AA54-25E3D6088EE6}" type="presParOf" srcId="{B3092994-3954-48D5-87FE-2F490E1C4659}" destId="{DDE2977B-D8A9-4CE8-8F7E-ACC447484A68}" srcOrd="1" destOrd="0" presId="urn:microsoft.com/office/officeart/2005/8/layout/orgChart1"/>
    <dgm:cxn modelId="{5D34581B-AB2B-46F5-BD28-8541C27EE1C8}" type="presParOf" srcId="{5D6C5E59-C595-4523-91B9-E9258B3AEBE7}" destId="{8F1B4CD4-E5FB-47CB-B3D4-C4B831BEB64C}" srcOrd="1" destOrd="0" presId="urn:microsoft.com/office/officeart/2005/8/layout/orgChart1"/>
    <dgm:cxn modelId="{F2A5C9CC-A722-418E-BFC3-CBE005C69FD9}" type="presParOf" srcId="{5D6C5E59-C595-4523-91B9-E9258B3AEBE7}" destId="{0FCAB3AE-CFE8-4FD2-AFAF-B9CCCF2043A8}" srcOrd="2" destOrd="0" presId="urn:microsoft.com/office/officeart/2005/8/layout/orgChart1"/>
    <dgm:cxn modelId="{E71A2CC1-973A-43FC-BA96-AD843322A941}" type="presParOf" srcId="{88FFF82D-C5CD-4386-B731-614B65155BF3}" destId="{6BEA1C15-783A-4FCF-8962-C5115DFB131E}" srcOrd="2" destOrd="0" presId="urn:microsoft.com/office/officeart/2005/8/layout/orgChart1"/>
    <dgm:cxn modelId="{E529E802-40BB-44B6-84D0-4C4932BFC332}" type="presParOf" srcId="{88FFF82D-C5CD-4386-B731-614B65155BF3}" destId="{55DC0702-95C6-41C2-B1FE-FEF0561346F4}" srcOrd="3" destOrd="0" presId="urn:microsoft.com/office/officeart/2005/8/layout/orgChart1"/>
    <dgm:cxn modelId="{46B9F5D6-8FC9-4C98-B70A-DBAF34360961}" type="presParOf" srcId="{55DC0702-95C6-41C2-B1FE-FEF0561346F4}" destId="{AFCA3F52-3A29-4282-8ED5-3781D67BA53B}" srcOrd="0" destOrd="0" presId="urn:microsoft.com/office/officeart/2005/8/layout/orgChart1"/>
    <dgm:cxn modelId="{455EA02C-9742-47EF-8041-1478CA9CCB6C}" type="presParOf" srcId="{AFCA3F52-3A29-4282-8ED5-3781D67BA53B}" destId="{2A29C672-796B-4D0A-AA58-FBD0709A4D47}" srcOrd="0" destOrd="0" presId="urn:microsoft.com/office/officeart/2005/8/layout/orgChart1"/>
    <dgm:cxn modelId="{6598B721-E61B-45C6-9684-17778BC81CC8}" type="presParOf" srcId="{AFCA3F52-3A29-4282-8ED5-3781D67BA53B}" destId="{7039A1DE-36AD-4D91-9288-F8F220731B6F}" srcOrd="1" destOrd="0" presId="urn:microsoft.com/office/officeart/2005/8/layout/orgChart1"/>
    <dgm:cxn modelId="{F9F8DC42-9967-42E4-A99E-D422D0EAB937}" type="presParOf" srcId="{55DC0702-95C6-41C2-B1FE-FEF0561346F4}" destId="{88E2FD63-921D-41F6-A07D-1947B1CB39F9}" srcOrd="1" destOrd="0" presId="urn:microsoft.com/office/officeart/2005/8/layout/orgChart1"/>
    <dgm:cxn modelId="{638BFC01-237E-4898-8E15-1E035B4B9DE0}" type="presParOf" srcId="{55DC0702-95C6-41C2-B1FE-FEF0561346F4}" destId="{5B26A074-0E0A-4752-AEAA-B8C9ABF27037}" srcOrd="2" destOrd="0" presId="urn:microsoft.com/office/officeart/2005/8/layout/orgChart1"/>
    <dgm:cxn modelId="{0776C4A6-A5BC-4A98-8B1B-55B987471B44}" type="presParOf" srcId="{88FFF82D-C5CD-4386-B731-614B65155BF3}" destId="{CF194E3E-B2F5-45BA-80BF-D7CCB11C75A0}" srcOrd="4" destOrd="0" presId="urn:microsoft.com/office/officeart/2005/8/layout/orgChart1"/>
    <dgm:cxn modelId="{75859698-053F-435D-9530-548CC1155725}" type="presParOf" srcId="{88FFF82D-C5CD-4386-B731-614B65155BF3}" destId="{7CA00A39-71C4-4C0E-AA92-54B160222FF3}" srcOrd="5" destOrd="0" presId="urn:microsoft.com/office/officeart/2005/8/layout/orgChart1"/>
    <dgm:cxn modelId="{8539671B-7124-4524-8B10-232ED136C5AC}" type="presParOf" srcId="{7CA00A39-71C4-4C0E-AA92-54B160222FF3}" destId="{D53032BC-AB94-42CC-A530-F0C873BD9CBF}" srcOrd="0" destOrd="0" presId="urn:microsoft.com/office/officeart/2005/8/layout/orgChart1"/>
    <dgm:cxn modelId="{5E449E63-9770-48BE-9CB1-5E73068A90F4}" type="presParOf" srcId="{D53032BC-AB94-42CC-A530-F0C873BD9CBF}" destId="{CD302405-2456-4A10-9A34-35B6DCD0712F}" srcOrd="0" destOrd="0" presId="urn:microsoft.com/office/officeart/2005/8/layout/orgChart1"/>
    <dgm:cxn modelId="{5DE50F19-FDFA-41C7-8956-E5DDAD84E050}" type="presParOf" srcId="{D53032BC-AB94-42CC-A530-F0C873BD9CBF}" destId="{4CF5C0BC-9847-4EFF-AF57-B55EE2D411AB}" srcOrd="1" destOrd="0" presId="urn:microsoft.com/office/officeart/2005/8/layout/orgChart1"/>
    <dgm:cxn modelId="{E25B6F8B-8104-409C-9104-DA5B5BE95A90}" type="presParOf" srcId="{7CA00A39-71C4-4C0E-AA92-54B160222FF3}" destId="{3A4EC729-BC77-4511-968D-C575B4D7A454}" srcOrd="1" destOrd="0" presId="urn:microsoft.com/office/officeart/2005/8/layout/orgChart1"/>
    <dgm:cxn modelId="{A2CEEA06-76B7-4A9F-979A-13A7CAB82829}" type="presParOf" srcId="{7CA00A39-71C4-4C0E-AA92-54B160222FF3}" destId="{062A7F6C-0859-4DB8-A5A0-6CE521C48235}" srcOrd="2" destOrd="0" presId="urn:microsoft.com/office/officeart/2005/8/layout/orgChart1"/>
    <dgm:cxn modelId="{F56B4BE3-1BA7-4BFF-9295-10BCB4B2B89B}" type="presParOf" srcId="{88FFF82D-C5CD-4386-B731-614B65155BF3}" destId="{A1311B84-8323-4A0C-A2C4-800F6EF7B9C8}" srcOrd="6" destOrd="0" presId="urn:microsoft.com/office/officeart/2005/8/layout/orgChart1"/>
    <dgm:cxn modelId="{0136EEDC-8372-417C-9209-F92A596039F5}" type="presParOf" srcId="{88FFF82D-C5CD-4386-B731-614B65155BF3}" destId="{A270DCE6-A7FB-4C08-8DEC-C962F7DD62BA}" srcOrd="7" destOrd="0" presId="urn:microsoft.com/office/officeart/2005/8/layout/orgChart1"/>
    <dgm:cxn modelId="{2D40BD7F-0AF2-460A-A7B5-2D33C6B036B7}" type="presParOf" srcId="{A270DCE6-A7FB-4C08-8DEC-C962F7DD62BA}" destId="{812803C3-75AF-48B5-B602-10243888E681}" srcOrd="0" destOrd="0" presId="urn:microsoft.com/office/officeart/2005/8/layout/orgChart1"/>
    <dgm:cxn modelId="{182BEAC9-FCD2-4940-BAA7-40CA63691A6D}" type="presParOf" srcId="{812803C3-75AF-48B5-B602-10243888E681}" destId="{7E5FBEDA-F072-4028-9659-EEE8DD3D9102}" srcOrd="0" destOrd="0" presId="urn:microsoft.com/office/officeart/2005/8/layout/orgChart1"/>
    <dgm:cxn modelId="{E310AFAE-1E55-49E4-BD93-9CE82A71A5C5}" type="presParOf" srcId="{812803C3-75AF-48B5-B602-10243888E681}" destId="{6A33E3CF-5C40-414A-9708-A0C624BB7DAB}" srcOrd="1" destOrd="0" presId="urn:microsoft.com/office/officeart/2005/8/layout/orgChart1"/>
    <dgm:cxn modelId="{B7181A45-49CD-4BD3-8848-261D3BF72B68}" type="presParOf" srcId="{A270DCE6-A7FB-4C08-8DEC-C962F7DD62BA}" destId="{78EE6E3A-5988-4F1B-AB9F-5AB7C1B8AC02}" srcOrd="1" destOrd="0" presId="urn:microsoft.com/office/officeart/2005/8/layout/orgChart1"/>
    <dgm:cxn modelId="{032599EF-459F-4F52-88C5-EA49BFE6FC20}" type="presParOf" srcId="{A270DCE6-A7FB-4C08-8DEC-C962F7DD62BA}" destId="{EC1C5922-AC91-4F3D-8891-8F1B490E862A}" srcOrd="2" destOrd="0" presId="urn:microsoft.com/office/officeart/2005/8/layout/orgChart1"/>
    <dgm:cxn modelId="{950A65F7-2C74-410C-B4CD-0A4A3ECC2373}" type="presParOf" srcId="{88FFF82D-C5CD-4386-B731-614B65155BF3}" destId="{27259584-797A-4EAE-944D-5638D7905C83}" srcOrd="8" destOrd="0" presId="urn:microsoft.com/office/officeart/2005/8/layout/orgChart1"/>
    <dgm:cxn modelId="{FC3F20B6-E9F6-4A6C-B5B7-70DAB874C5A9}" type="presParOf" srcId="{88FFF82D-C5CD-4386-B731-614B65155BF3}" destId="{A86EBE8B-B736-4D37-9F5F-B2683D68F54F}" srcOrd="9" destOrd="0" presId="urn:microsoft.com/office/officeart/2005/8/layout/orgChart1"/>
    <dgm:cxn modelId="{2FCC01DF-A2F5-4068-802E-0F1C9A5B9280}" type="presParOf" srcId="{A86EBE8B-B736-4D37-9F5F-B2683D68F54F}" destId="{46B2B4A7-AEFB-4ED0-B86F-EC84555C6005}" srcOrd="0" destOrd="0" presId="urn:microsoft.com/office/officeart/2005/8/layout/orgChart1"/>
    <dgm:cxn modelId="{2305CF51-A312-4380-85DF-20311C39308C}" type="presParOf" srcId="{46B2B4A7-AEFB-4ED0-B86F-EC84555C6005}" destId="{5CF96164-1EA2-43C5-A142-0845C8C67EBE}" srcOrd="0" destOrd="0" presId="urn:microsoft.com/office/officeart/2005/8/layout/orgChart1"/>
    <dgm:cxn modelId="{AD223CE2-7EF0-4346-A022-4A696D5426C3}" type="presParOf" srcId="{46B2B4A7-AEFB-4ED0-B86F-EC84555C6005}" destId="{6B4F1EB5-C1DB-4509-9CCB-F8666704EC93}" srcOrd="1" destOrd="0" presId="urn:microsoft.com/office/officeart/2005/8/layout/orgChart1"/>
    <dgm:cxn modelId="{D66F0659-A553-4B46-8D9C-F3987F08EE9D}" type="presParOf" srcId="{A86EBE8B-B736-4D37-9F5F-B2683D68F54F}" destId="{80A751A7-11FC-4694-B190-40A7BFC210B5}" srcOrd="1" destOrd="0" presId="urn:microsoft.com/office/officeart/2005/8/layout/orgChart1"/>
    <dgm:cxn modelId="{CC66EB30-CE86-4AB1-890E-CE1154022EA4}" type="presParOf" srcId="{A86EBE8B-B736-4D37-9F5F-B2683D68F54F}" destId="{546EE53B-257C-4F09-B887-17644D28F531}" srcOrd="2" destOrd="0" presId="urn:microsoft.com/office/officeart/2005/8/layout/orgChart1"/>
    <dgm:cxn modelId="{AE7685AE-11BB-483B-AFF3-B24F9BF349C5}" type="presParOf" srcId="{EC16443B-C726-4230-9A32-5DE554BEF03E}" destId="{9C3AE0F0-81E5-47EC-98AE-4BEC333649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FD9A5-0493-4710-9970-7D0DD045F1D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4DBCDF8-C9C1-4303-83BD-2D2AB7C144ED}">
      <dgm:prSet phldrT="[Text]" custT="1"/>
      <dgm:spPr>
        <a:solidFill>
          <a:schemeClr val="tx1">
            <a:lumMod val="95000"/>
            <a:lumOff val="5000"/>
          </a:schemeClr>
        </a:solidFill>
        <a:ln>
          <a:solidFill>
            <a:schemeClr val="accent1"/>
          </a:solidFill>
        </a:ln>
      </dgm:spPr>
      <dgm:t>
        <a:bodyPr/>
        <a:lstStyle/>
        <a:p>
          <a:pPr algn="ctr"/>
          <a:r>
            <a:rPr lang="en-US" sz="2400" b="1" u="none" dirty="0">
              <a:latin typeface="Times New Roman" panose="02020603050405020304" pitchFamily="18" charset="0"/>
              <a:cs typeface="Times New Roman" panose="02020603050405020304" pitchFamily="18" charset="0"/>
            </a:rPr>
            <a:t>3. Strengthening Rural Institutions and Livelihood Support</a:t>
          </a:r>
        </a:p>
      </dgm:t>
    </dgm:pt>
    <dgm:pt modelId="{3A0064D4-9C81-47B9-AA37-F7586B5958CB}" type="parTrans" cxnId="{5ACA6767-F6FD-4436-A892-34DDDD3CA187}">
      <dgm:prSet/>
      <dgm:spPr/>
      <dgm:t>
        <a:bodyPr/>
        <a:lstStyle/>
        <a:p>
          <a:endParaRPr lang="en-US"/>
        </a:p>
      </dgm:t>
    </dgm:pt>
    <dgm:pt modelId="{B6F6A4F6-1351-46A8-8665-EC761AA8DBF5}" type="sibTrans" cxnId="{5ACA6767-F6FD-4436-A892-34DDDD3CA187}">
      <dgm:prSet/>
      <dgm:spPr/>
      <dgm:t>
        <a:bodyPr/>
        <a:lstStyle/>
        <a:p>
          <a:endParaRPr lang="en-US"/>
        </a:p>
      </dgm:t>
    </dgm:pt>
    <dgm:pt modelId="{88440035-B639-4D64-993B-FB23AF87F5F8}">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Rural service delivery</a:t>
          </a:r>
        </a:p>
      </dgm:t>
    </dgm:pt>
    <dgm:pt modelId="{DF75F776-059A-43E3-92B6-A60A5849E52C}" type="parTrans" cxnId="{74A84C44-E4F0-4A2D-A6E5-BB0BB1B6B2DA}">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8597CA9B-90D3-4061-9FD6-08DB7F28EDBC}" type="sibTrans" cxnId="{74A84C44-E4F0-4A2D-A6E5-BB0BB1B6B2DA}">
      <dgm:prSet/>
      <dgm:spPr/>
      <dgm:t>
        <a:bodyPr/>
        <a:lstStyle/>
        <a:p>
          <a:endParaRPr lang="en-US"/>
        </a:p>
      </dgm:t>
    </dgm:pt>
    <dgm:pt modelId="{F291A0C3-F638-4C93-8821-2002FD257037}">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Livelihood Support</a:t>
          </a:r>
        </a:p>
      </dgm:t>
    </dgm:pt>
    <dgm:pt modelId="{F6064CAB-C0D5-420A-8A1C-991EFFBD2103}" type="parTrans" cxnId="{55FD92D3-3C77-444F-B149-F20E0F55F6E4}">
      <dgm:prSet/>
      <dgm:spPr>
        <a:solidFill>
          <a:schemeClr val="accent1">
            <a:lumMod val="50000"/>
          </a:schemeClr>
        </a:solidFill>
      </dgm:spPr>
      <dgm:t>
        <a:bodyPr/>
        <a:lstStyle/>
        <a:p>
          <a:endParaRPr lang="en-US" sz="4000">
            <a:latin typeface="Times New Roman" panose="02020603050405020304" pitchFamily="18" charset="0"/>
            <a:cs typeface="Times New Roman" panose="02020603050405020304" pitchFamily="18" charset="0"/>
          </a:endParaRPr>
        </a:p>
      </dgm:t>
    </dgm:pt>
    <dgm:pt modelId="{2A8BB0EC-59BC-4D03-AFD3-B57F6A113D0E}" type="sibTrans" cxnId="{55FD92D3-3C77-444F-B149-F20E0F55F6E4}">
      <dgm:prSet/>
      <dgm:spPr/>
      <dgm:t>
        <a:bodyPr/>
        <a:lstStyle/>
        <a:p>
          <a:endParaRPr lang="en-US"/>
        </a:p>
      </dgm:t>
    </dgm:pt>
    <dgm:pt modelId="{F659C275-A40D-4B3C-BB25-6626BCAEDCA0}" type="pres">
      <dgm:prSet presAssocID="{804FD9A5-0493-4710-9970-7D0DD045F1D3}" presName="hierChild1" presStyleCnt="0">
        <dgm:presLayoutVars>
          <dgm:orgChart val="1"/>
          <dgm:chPref val="1"/>
          <dgm:dir/>
          <dgm:animOne val="branch"/>
          <dgm:animLvl val="lvl"/>
          <dgm:resizeHandles/>
        </dgm:presLayoutVars>
      </dgm:prSet>
      <dgm:spPr/>
      <dgm:t>
        <a:bodyPr/>
        <a:lstStyle/>
        <a:p>
          <a:endParaRPr lang="en-US"/>
        </a:p>
      </dgm:t>
    </dgm:pt>
    <dgm:pt modelId="{EC16443B-C726-4230-9A32-5DE554BEF03E}" type="pres">
      <dgm:prSet presAssocID="{44DBCDF8-C9C1-4303-83BD-2D2AB7C144ED}" presName="hierRoot1" presStyleCnt="0">
        <dgm:presLayoutVars>
          <dgm:hierBranch val="init"/>
        </dgm:presLayoutVars>
      </dgm:prSet>
      <dgm:spPr/>
    </dgm:pt>
    <dgm:pt modelId="{FCB224BB-3BC7-43CF-AD09-B8D8C0E4BD5A}" type="pres">
      <dgm:prSet presAssocID="{44DBCDF8-C9C1-4303-83BD-2D2AB7C144ED}" presName="rootComposite1" presStyleCnt="0"/>
      <dgm:spPr/>
    </dgm:pt>
    <dgm:pt modelId="{FC1AF96A-DE93-46F3-B285-0C415F3EA8FA}" type="pres">
      <dgm:prSet presAssocID="{44DBCDF8-C9C1-4303-83BD-2D2AB7C144ED}" presName="rootText1" presStyleLbl="node0" presStyleIdx="0" presStyleCnt="1" custScaleX="254327" custScaleY="28101">
        <dgm:presLayoutVars>
          <dgm:chPref val="3"/>
        </dgm:presLayoutVars>
      </dgm:prSet>
      <dgm:spPr/>
      <dgm:t>
        <a:bodyPr/>
        <a:lstStyle/>
        <a:p>
          <a:endParaRPr lang="en-US"/>
        </a:p>
      </dgm:t>
    </dgm:pt>
    <dgm:pt modelId="{E151F4BD-F191-41A7-8AE4-57FAFE1381CF}" type="pres">
      <dgm:prSet presAssocID="{44DBCDF8-C9C1-4303-83BD-2D2AB7C144ED}" presName="rootConnector1" presStyleLbl="node1" presStyleIdx="0" presStyleCnt="0"/>
      <dgm:spPr/>
      <dgm:t>
        <a:bodyPr/>
        <a:lstStyle/>
        <a:p>
          <a:endParaRPr lang="en-US"/>
        </a:p>
      </dgm:t>
    </dgm:pt>
    <dgm:pt modelId="{88FFF82D-C5CD-4386-B731-614B65155BF3}" type="pres">
      <dgm:prSet presAssocID="{44DBCDF8-C9C1-4303-83BD-2D2AB7C144ED}" presName="hierChild2" presStyleCnt="0"/>
      <dgm:spPr/>
    </dgm:pt>
    <dgm:pt modelId="{56819445-A596-40EF-9E7D-F14A68A8192D}" type="pres">
      <dgm:prSet presAssocID="{DF75F776-059A-43E3-92B6-A60A5849E52C}" presName="Name37" presStyleLbl="parChTrans1D2" presStyleIdx="0" presStyleCnt="2"/>
      <dgm:spPr/>
      <dgm:t>
        <a:bodyPr/>
        <a:lstStyle/>
        <a:p>
          <a:endParaRPr lang="en-US"/>
        </a:p>
      </dgm:t>
    </dgm:pt>
    <dgm:pt modelId="{5D6C5E59-C595-4523-91B9-E9258B3AEBE7}" type="pres">
      <dgm:prSet presAssocID="{88440035-B639-4D64-993B-FB23AF87F5F8}" presName="hierRoot2" presStyleCnt="0">
        <dgm:presLayoutVars>
          <dgm:hierBranch val="init"/>
        </dgm:presLayoutVars>
      </dgm:prSet>
      <dgm:spPr/>
    </dgm:pt>
    <dgm:pt modelId="{B3092994-3954-48D5-87FE-2F490E1C4659}" type="pres">
      <dgm:prSet presAssocID="{88440035-B639-4D64-993B-FB23AF87F5F8}" presName="rootComposite" presStyleCnt="0"/>
      <dgm:spPr/>
    </dgm:pt>
    <dgm:pt modelId="{F3A3FF68-B6B7-49D0-A8E8-2CB2CD82E8E3}" type="pres">
      <dgm:prSet presAssocID="{88440035-B639-4D64-993B-FB23AF87F5F8}" presName="rootText" presStyleLbl="node2" presStyleIdx="0" presStyleCnt="2" custScaleY="43980">
        <dgm:presLayoutVars>
          <dgm:chPref val="3"/>
        </dgm:presLayoutVars>
      </dgm:prSet>
      <dgm:spPr/>
      <dgm:t>
        <a:bodyPr/>
        <a:lstStyle/>
        <a:p>
          <a:endParaRPr lang="en-US"/>
        </a:p>
      </dgm:t>
    </dgm:pt>
    <dgm:pt modelId="{DDE2977B-D8A9-4CE8-8F7E-ACC447484A68}" type="pres">
      <dgm:prSet presAssocID="{88440035-B639-4D64-993B-FB23AF87F5F8}" presName="rootConnector" presStyleLbl="node2" presStyleIdx="0" presStyleCnt="2"/>
      <dgm:spPr/>
      <dgm:t>
        <a:bodyPr/>
        <a:lstStyle/>
        <a:p>
          <a:endParaRPr lang="en-US"/>
        </a:p>
      </dgm:t>
    </dgm:pt>
    <dgm:pt modelId="{8F1B4CD4-E5FB-47CB-B3D4-C4B831BEB64C}" type="pres">
      <dgm:prSet presAssocID="{88440035-B639-4D64-993B-FB23AF87F5F8}" presName="hierChild4" presStyleCnt="0"/>
      <dgm:spPr/>
    </dgm:pt>
    <dgm:pt modelId="{0FCAB3AE-CFE8-4FD2-AFAF-B9CCCF2043A8}" type="pres">
      <dgm:prSet presAssocID="{88440035-B639-4D64-993B-FB23AF87F5F8}" presName="hierChild5" presStyleCnt="0"/>
      <dgm:spPr/>
    </dgm:pt>
    <dgm:pt modelId="{6BEA1C15-783A-4FCF-8962-C5115DFB131E}" type="pres">
      <dgm:prSet presAssocID="{F6064CAB-C0D5-420A-8A1C-991EFFBD2103}" presName="Name37" presStyleLbl="parChTrans1D2" presStyleIdx="1" presStyleCnt="2"/>
      <dgm:spPr/>
      <dgm:t>
        <a:bodyPr/>
        <a:lstStyle/>
        <a:p>
          <a:endParaRPr lang="en-US"/>
        </a:p>
      </dgm:t>
    </dgm:pt>
    <dgm:pt modelId="{55DC0702-95C6-41C2-B1FE-FEF0561346F4}" type="pres">
      <dgm:prSet presAssocID="{F291A0C3-F638-4C93-8821-2002FD257037}" presName="hierRoot2" presStyleCnt="0">
        <dgm:presLayoutVars>
          <dgm:hierBranch val="init"/>
        </dgm:presLayoutVars>
      </dgm:prSet>
      <dgm:spPr/>
    </dgm:pt>
    <dgm:pt modelId="{AFCA3F52-3A29-4282-8ED5-3781D67BA53B}" type="pres">
      <dgm:prSet presAssocID="{F291A0C3-F638-4C93-8821-2002FD257037}" presName="rootComposite" presStyleCnt="0"/>
      <dgm:spPr/>
    </dgm:pt>
    <dgm:pt modelId="{2A29C672-796B-4D0A-AA58-FBD0709A4D47}" type="pres">
      <dgm:prSet presAssocID="{F291A0C3-F638-4C93-8821-2002FD257037}" presName="rootText" presStyleLbl="node2" presStyleIdx="1" presStyleCnt="2" custScaleY="43622">
        <dgm:presLayoutVars>
          <dgm:chPref val="3"/>
        </dgm:presLayoutVars>
      </dgm:prSet>
      <dgm:spPr/>
      <dgm:t>
        <a:bodyPr/>
        <a:lstStyle/>
        <a:p>
          <a:endParaRPr lang="en-US"/>
        </a:p>
      </dgm:t>
    </dgm:pt>
    <dgm:pt modelId="{7039A1DE-36AD-4D91-9288-F8F220731B6F}" type="pres">
      <dgm:prSet presAssocID="{F291A0C3-F638-4C93-8821-2002FD257037}" presName="rootConnector" presStyleLbl="node2" presStyleIdx="1" presStyleCnt="2"/>
      <dgm:spPr/>
      <dgm:t>
        <a:bodyPr/>
        <a:lstStyle/>
        <a:p>
          <a:endParaRPr lang="en-US"/>
        </a:p>
      </dgm:t>
    </dgm:pt>
    <dgm:pt modelId="{88E2FD63-921D-41F6-A07D-1947B1CB39F9}" type="pres">
      <dgm:prSet presAssocID="{F291A0C3-F638-4C93-8821-2002FD257037}" presName="hierChild4" presStyleCnt="0"/>
      <dgm:spPr/>
    </dgm:pt>
    <dgm:pt modelId="{5B26A074-0E0A-4752-AEAA-B8C9ABF27037}" type="pres">
      <dgm:prSet presAssocID="{F291A0C3-F638-4C93-8821-2002FD257037}" presName="hierChild5" presStyleCnt="0"/>
      <dgm:spPr/>
    </dgm:pt>
    <dgm:pt modelId="{9C3AE0F0-81E5-47EC-98AE-4BEC33364995}" type="pres">
      <dgm:prSet presAssocID="{44DBCDF8-C9C1-4303-83BD-2D2AB7C144ED}" presName="hierChild3" presStyleCnt="0"/>
      <dgm:spPr/>
    </dgm:pt>
  </dgm:ptLst>
  <dgm:cxnLst>
    <dgm:cxn modelId="{5ACA6767-F6FD-4436-A892-34DDDD3CA187}" srcId="{804FD9A5-0493-4710-9970-7D0DD045F1D3}" destId="{44DBCDF8-C9C1-4303-83BD-2D2AB7C144ED}" srcOrd="0" destOrd="0" parTransId="{3A0064D4-9C81-47B9-AA37-F7586B5958CB}" sibTransId="{B6F6A4F6-1351-46A8-8665-EC761AA8DBF5}"/>
    <dgm:cxn modelId="{5F38E335-CE9C-4DCB-A7C5-CCCBCE50DF31}" type="presOf" srcId="{804FD9A5-0493-4710-9970-7D0DD045F1D3}" destId="{F659C275-A40D-4B3C-BB25-6626BCAEDCA0}" srcOrd="0" destOrd="0" presId="urn:microsoft.com/office/officeart/2005/8/layout/orgChart1"/>
    <dgm:cxn modelId="{1921FC91-36F4-4C39-8E1F-F87723131B6E}" type="presOf" srcId="{DF75F776-059A-43E3-92B6-A60A5849E52C}" destId="{56819445-A596-40EF-9E7D-F14A68A8192D}" srcOrd="0" destOrd="0" presId="urn:microsoft.com/office/officeart/2005/8/layout/orgChart1"/>
    <dgm:cxn modelId="{74A84C44-E4F0-4A2D-A6E5-BB0BB1B6B2DA}" srcId="{44DBCDF8-C9C1-4303-83BD-2D2AB7C144ED}" destId="{88440035-B639-4D64-993B-FB23AF87F5F8}" srcOrd="0" destOrd="0" parTransId="{DF75F776-059A-43E3-92B6-A60A5849E52C}" sibTransId="{8597CA9B-90D3-4061-9FD6-08DB7F28EDBC}"/>
    <dgm:cxn modelId="{A90CACD6-5087-45DB-88EF-6C9A585295F2}" type="presOf" srcId="{F6064CAB-C0D5-420A-8A1C-991EFFBD2103}" destId="{6BEA1C15-783A-4FCF-8962-C5115DFB131E}" srcOrd="0" destOrd="0" presId="urn:microsoft.com/office/officeart/2005/8/layout/orgChart1"/>
    <dgm:cxn modelId="{E43B60CD-73C9-4FBA-8BAC-ABDF47CD3F88}" type="presOf" srcId="{88440035-B639-4D64-993B-FB23AF87F5F8}" destId="{F3A3FF68-B6B7-49D0-A8E8-2CB2CD82E8E3}" srcOrd="0" destOrd="0" presId="urn:microsoft.com/office/officeart/2005/8/layout/orgChart1"/>
    <dgm:cxn modelId="{55FD92D3-3C77-444F-B149-F20E0F55F6E4}" srcId="{44DBCDF8-C9C1-4303-83BD-2D2AB7C144ED}" destId="{F291A0C3-F638-4C93-8821-2002FD257037}" srcOrd="1" destOrd="0" parTransId="{F6064CAB-C0D5-420A-8A1C-991EFFBD2103}" sibTransId="{2A8BB0EC-59BC-4D03-AFD3-B57F6A113D0E}"/>
    <dgm:cxn modelId="{E1A45AAC-B04A-46B6-8AA2-F5E30793B2C3}" type="presOf" srcId="{44DBCDF8-C9C1-4303-83BD-2D2AB7C144ED}" destId="{FC1AF96A-DE93-46F3-B285-0C415F3EA8FA}" srcOrd="0" destOrd="0" presId="urn:microsoft.com/office/officeart/2005/8/layout/orgChart1"/>
    <dgm:cxn modelId="{93111937-DD2F-423C-9092-926CE1B55AEA}" type="presOf" srcId="{F291A0C3-F638-4C93-8821-2002FD257037}" destId="{2A29C672-796B-4D0A-AA58-FBD0709A4D47}" srcOrd="0" destOrd="0" presId="urn:microsoft.com/office/officeart/2005/8/layout/orgChart1"/>
    <dgm:cxn modelId="{891C9489-63C6-4D63-AA18-8FDB99A62CC2}" type="presOf" srcId="{88440035-B639-4D64-993B-FB23AF87F5F8}" destId="{DDE2977B-D8A9-4CE8-8F7E-ACC447484A68}" srcOrd="1" destOrd="0" presId="urn:microsoft.com/office/officeart/2005/8/layout/orgChart1"/>
    <dgm:cxn modelId="{F66A3EA5-DECB-4F76-8BB9-F1735AB360EF}" type="presOf" srcId="{44DBCDF8-C9C1-4303-83BD-2D2AB7C144ED}" destId="{E151F4BD-F191-41A7-8AE4-57FAFE1381CF}" srcOrd="1" destOrd="0" presId="urn:microsoft.com/office/officeart/2005/8/layout/orgChart1"/>
    <dgm:cxn modelId="{8F4498FD-B891-480F-82DE-4EC463DA3019}" type="presOf" srcId="{F291A0C3-F638-4C93-8821-2002FD257037}" destId="{7039A1DE-36AD-4D91-9288-F8F220731B6F}" srcOrd="1" destOrd="0" presId="urn:microsoft.com/office/officeart/2005/8/layout/orgChart1"/>
    <dgm:cxn modelId="{869301A4-4221-45A4-9CC8-36B089B002C3}" type="presParOf" srcId="{F659C275-A40D-4B3C-BB25-6626BCAEDCA0}" destId="{EC16443B-C726-4230-9A32-5DE554BEF03E}" srcOrd="0" destOrd="0" presId="urn:microsoft.com/office/officeart/2005/8/layout/orgChart1"/>
    <dgm:cxn modelId="{2B9E6268-1D24-450C-98B4-251C0236B84A}" type="presParOf" srcId="{EC16443B-C726-4230-9A32-5DE554BEF03E}" destId="{FCB224BB-3BC7-43CF-AD09-B8D8C0E4BD5A}" srcOrd="0" destOrd="0" presId="urn:microsoft.com/office/officeart/2005/8/layout/orgChart1"/>
    <dgm:cxn modelId="{18ACB060-19E0-4B3C-A028-849275C7FC3F}" type="presParOf" srcId="{FCB224BB-3BC7-43CF-AD09-B8D8C0E4BD5A}" destId="{FC1AF96A-DE93-46F3-B285-0C415F3EA8FA}" srcOrd="0" destOrd="0" presId="urn:microsoft.com/office/officeart/2005/8/layout/orgChart1"/>
    <dgm:cxn modelId="{6704C490-9C6D-45BF-8D39-D8D0244A07A8}" type="presParOf" srcId="{FCB224BB-3BC7-43CF-AD09-B8D8C0E4BD5A}" destId="{E151F4BD-F191-41A7-8AE4-57FAFE1381CF}" srcOrd="1" destOrd="0" presId="urn:microsoft.com/office/officeart/2005/8/layout/orgChart1"/>
    <dgm:cxn modelId="{57BB58BD-8709-4E72-90BA-6344C8A03999}" type="presParOf" srcId="{EC16443B-C726-4230-9A32-5DE554BEF03E}" destId="{88FFF82D-C5CD-4386-B731-614B65155BF3}" srcOrd="1" destOrd="0" presId="urn:microsoft.com/office/officeart/2005/8/layout/orgChart1"/>
    <dgm:cxn modelId="{234B484A-87AD-4CAC-891F-CD3DF5E1FBFB}" type="presParOf" srcId="{88FFF82D-C5CD-4386-B731-614B65155BF3}" destId="{56819445-A596-40EF-9E7D-F14A68A8192D}" srcOrd="0" destOrd="0" presId="urn:microsoft.com/office/officeart/2005/8/layout/orgChart1"/>
    <dgm:cxn modelId="{765C021E-D12F-4C90-8058-1E4561E5887D}" type="presParOf" srcId="{88FFF82D-C5CD-4386-B731-614B65155BF3}" destId="{5D6C5E59-C595-4523-91B9-E9258B3AEBE7}" srcOrd="1" destOrd="0" presId="urn:microsoft.com/office/officeart/2005/8/layout/orgChart1"/>
    <dgm:cxn modelId="{455DD028-A4EF-44A6-A4E8-B96B9B4F704D}" type="presParOf" srcId="{5D6C5E59-C595-4523-91B9-E9258B3AEBE7}" destId="{B3092994-3954-48D5-87FE-2F490E1C4659}" srcOrd="0" destOrd="0" presId="urn:microsoft.com/office/officeart/2005/8/layout/orgChart1"/>
    <dgm:cxn modelId="{5097F5A3-2F63-42D8-B25B-CC79EBF6FB36}" type="presParOf" srcId="{B3092994-3954-48D5-87FE-2F490E1C4659}" destId="{F3A3FF68-B6B7-49D0-A8E8-2CB2CD82E8E3}" srcOrd="0" destOrd="0" presId="urn:microsoft.com/office/officeart/2005/8/layout/orgChart1"/>
    <dgm:cxn modelId="{BB0D0524-5949-4F20-AA54-25E3D6088EE6}" type="presParOf" srcId="{B3092994-3954-48D5-87FE-2F490E1C4659}" destId="{DDE2977B-D8A9-4CE8-8F7E-ACC447484A68}" srcOrd="1" destOrd="0" presId="urn:microsoft.com/office/officeart/2005/8/layout/orgChart1"/>
    <dgm:cxn modelId="{5D34581B-AB2B-46F5-BD28-8541C27EE1C8}" type="presParOf" srcId="{5D6C5E59-C595-4523-91B9-E9258B3AEBE7}" destId="{8F1B4CD4-E5FB-47CB-B3D4-C4B831BEB64C}" srcOrd="1" destOrd="0" presId="urn:microsoft.com/office/officeart/2005/8/layout/orgChart1"/>
    <dgm:cxn modelId="{F2A5C9CC-A722-418E-BFC3-CBE005C69FD9}" type="presParOf" srcId="{5D6C5E59-C595-4523-91B9-E9258B3AEBE7}" destId="{0FCAB3AE-CFE8-4FD2-AFAF-B9CCCF2043A8}" srcOrd="2" destOrd="0" presId="urn:microsoft.com/office/officeart/2005/8/layout/orgChart1"/>
    <dgm:cxn modelId="{E71A2CC1-973A-43FC-BA96-AD843322A941}" type="presParOf" srcId="{88FFF82D-C5CD-4386-B731-614B65155BF3}" destId="{6BEA1C15-783A-4FCF-8962-C5115DFB131E}" srcOrd="2" destOrd="0" presId="urn:microsoft.com/office/officeart/2005/8/layout/orgChart1"/>
    <dgm:cxn modelId="{E529E802-40BB-44B6-84D0-4C4932BFC332}" type="presParOf" srcId="{88FFF82D-C5CD-4386-B731-614B65155BF3}" destId="{55DC0702-95C6-41C2-B1FE-FEF0561346F4}" srcOrd="3" destOrd="0" presId="urn:microsoft.com/office/officeart/2005/8/layout/orgChart1"/>
    <dgm:cxn modelId="{46B9F5D6-8FC9-4C98-B70A-DBAF34360961}" type="presParOf" srcId="{55DC0702-95C6-41C2-B1FE-FEF0561346F4}" destId="{AFCA3F52-3A29-4282-8ED5-3781D67BA53B}" srcOrd="0" destOrd="0" presId="urn:microsoft.com/office/officeart/2005/8/layout/orgChart1"/>
    <dgm:cxn modelId="{455EA02C-9742-47EF-8041-1478CA9CCB6C}" type="presParOf" srcId="{AFCA3F52-3A29-4282-8ED5-3781D67BA53B}" destId="{2A29C672-796B-4D0A-AA58-FBD0709A4D47}" srcOrd="0" destOrd="0" presId="urn:microsoft.com/office/officeart/2005/8/layout/orgChart1"/>
    <dgm:cxn modelId="{6598B721-E61B-45C6-9684-17778BC81CC8}" type="presParOf" srcId="{AFCA3F52-3A29-4282-8ED5-3781D67BA53B}" destId="{7039A1DE-36AD-4D91-9288-F8F220731B6F}" srcOrd="1" destOrd="0" presId="urn:microsoft.com/office/officeart/2005/8/layout/orgChart1"/>
    <dgm:cxn modelId="{F9F8DC42-9967-42E4-A99E-D422D0EAB937}" type="presParOf" srcId="{55DC0702-95C6-41C2-B1FE-FEF0561346F4}" destId="{88E2FD63-921D-41F6-A07D-1947B1CB39F9}" srcOrd="1" destOrd="0" presId="urn:microsoft.com/office/officeart/2005/8/layout/orgChart1"/>
    <dgm:cxn modelId="{638BFC01-237E-4898-8E15-1E035B4B9DE0}" type="presParOf" srcId="{55DC0702-95C6-41C2-B1FE-FEF0561346F4}" destId="{5B26A074-0E0A-4752-AEAA-B8C9ABF27037}" srcOrd="2" destOrd="0" presId="urn:microsoft.com/office/officeart/2005/8/layout/orgChart1"/>
    <dgm:cxn modelId="{AE7685AE-11BB-483B-AFF3-B24F9BF349C5}" type="presParOf" srcId="{EC16443B-C726-4230-9A32-5DE554BEF03E}" destId="{9C3AE0F0-81E5-47EC-98AE-4BEC33364995}"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299863-6830-496C-9097-A09028A3DC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E3DAB18-52D7-4F26-8D31-005EE340C9C9}">
      <dgm:prSet phldrT="[Text]"/>
      <dgm:spPr>
        <a:solidFill>
          <a:schemeClr val="accent1">
            <a:lumMod val="75000"/>
          </a:schemeClr>
        </a:solidFill>
        <a:ln>
          <a:solidFill>
            <a:schemeClr val="accent1">
              <a:lumMod val="75000"/>
            </a:schemeClr>
          </a:solidFill>
        </a:ln>
        <a:effectLst>
          <a:glow rad="139700">
            <a:schemeClr val="accent3">
              <a:satMod val="175000"/>
              <a:alpha val="40000"/>
            </a:schemeClr>
          </a:glow>
        </a:effectLst>
      </dgm:spPr>
      <dgm:t>
        <a:bodyPr/>
        <a:lstStyle/>
        <a:p>
          <a:pPr>
            <a:buFont typeface="+mj-lt"/>
            <a:buAutoNum type="arabicPeriod"/>
          </a:pPr>
          <a:r>
            <a:rPr lang="en-US" dirty="0">
              <a:latin typeface="Times New Roman" panose="02020603050405020304" pitchFamily="18" charset="0"/>
              <a:cs typeface="Times New Roman" panose="02020603050405020304" pitchFamily="18" charset="0"/>
            </a:rPr>
            <a:t>Use of high yielding verities of seeds</a:t>
          </a:r>
          <a:endParaRPr lang="en-US" dirty="0"/>
        </a:p>
      </dgm:t>
    </dgm:pt>
    <dgm:pt modelId="{D92E61A6-C7A2-45F1-A1EC-4826694F0E07}" type="parTrans" cxnId="{51378331-02AC-422E-9CC0-284892AA0A90}">
      <dgm:prSet/>
      <dgm:spPr/>
      <dgm:t>
        <a:bodyPr/>
        <a:lstStyle/>
        <a:p>
          <a:endParaRPr lang="en-US"/>
        </a:p>
      </dgm:t>
    </dgm:pt>
    <dgm:pt modelId="{0031EF25-8AA9-41BF-BDBC-574597DAB800}" type="sibTrans" cxnId="{51378331-02AC-422E-9CC0-284892AA0A90}">
      <dgm:prSet/>
      <dgm:spPr>
        <a:solidFill>
          <a:schemeClr val="accent1">
            <a:lumMod val="50000"/>
          </a:schemeClr>
        </a:solidFill>
        <a:effectLst>
          <a:glow rad="139700">
            <a:schemeClr val="accent3">
              <a:satMod val="175000"/>
              <a:alpha val="40000"/>
            </a:schemeClr>
          </a:glow>
        </a:effectLst>
      </dgm:spPr>
      <dgm:t>
        <a:bodyPr/>
        <a:lstStyle/>
        <a:p>
          <a:endParaRPr lang="en-US"/>
        </a:p>
      </dgm:t>
    </dgm:pt>
    <dgm:pt modelId="{E0D6B293-81A3-4CB8-9B9A-719DBA8ACDA1}">
      <dgm:prSet phldrT="[Text]"/>
      <dgm:spPr>
        <a:solidFill>
          <a:schemeClr val="accent1">
            <a:lumMod val="75000"/>
          </a:schemeClr>
        </a:solidFill>
        <a:ln>
          <a:solidFill>
            <a:schemeClr val="accent1">
              <a:lumMod val="75000"/>
            </a:schemeClr>
          </a:solidFill>
        </a:ln>
        <a:effectLst>
          <a:glow rad="139700">
            <a:schemeClr val="accent3">
              <a:satMod val="175000"/>
              <a:alpha val="40000"/>
            </a:schemeClr>
          </a:glow>
        </a:effectLst>
      </dgm:spPr>
      <dgm:t>
        <a:bodyPr/>
        <a:lstStyle/>
        <a:p>
          <a:pPr>
            <a:buFont typeface="+mj-lt"/>
            <a:buAutoNum type="arabicPeriod"/>
          </a:pPr>
          <a:r>
            <a:rPr lang="en-US" dirty="0">
              <a:latin typeface="Times New Roman" panose="02020603050405020304" pitchFamily="18" charset="0"/>
              <a:cs typeface="Times New Roman" panose="02020603050405020304" pitchFamily="18" charset="0"/>
            </a:rPr>
            <a:t>Use of fertilizer</a:t>
          </a:r>
          <a:endParaRPr lang="en-US" dirty="0"/>
        </a:p>
      </dgm:t>
    </dgm:pt>
    <dgm:pt modelId="{5609D38E-3620-4BA8-8659-701C2DC7CE7E}" type="parTrans" cxnId="{5BEDA179-7E1F-43F6-BFC6-FCF7A1F6DA98}">
      <dgm:prSet/>
      <dgm:spPr/>
      <dgm:t>
        <a:bodyPr/>
        <a:lstStyle/>
        <a:p>
          <a:endParaRPr lang="en-US"/>
        </a:p>
      </dgm:t>
    </dgm:pt>
    <dgm:pt modelId="{146B1F7F-2A28-427A-8431-0F2A93CD4455}" type="sibTrans" cxnId="{5BEDA179-7E1F-43F6-BFC6-FCF7A1F6DA98}">
      <dgm:prSet/>
      <dgm:spPr/>
      <dgm:t>
        <a:bodyPr/>
        <a:lstStyle/>
        <a:p>
          <a:endParaRPr lang="en-US"/>
        </a:p>
      </dgm:t>
    </dgm:pt>
    <dgm:pt modelId="{0C18FD20-DA00-4378-AB3B-13613CB14CB0}">
      <dgm:prSet phldrT="[Text]"/>
      <dgm:spPr>
        <a:solidFill>
          <a:schemeClr val="accent1">
            <a:lumMod val="75000"/>
          </a:schemeClr>
        </a:solidFill>
        <a:ln>
          <a:solidFill>
            <a:schemeClr val="accent1">
              <a:lumMod val="75000"/>
            </a:schemeClr>
          </a:solidFill>
        </a:ln>
        <a:effectLst>
          <a:glow rad="139700">
            <a:schemeClr val="accent3">
              <a:satMod val="175000"/>
              <a:alpha val="40000"/>
            </a:schemeClr>
          </a:glow>
        </a:effectLst>
      </dgm:spPr>
      <dgm:t>
        <a:bodyPr/>
        <a:lstStyle/>
        <a:p>
          <a:pPr>
            <a:buFont typeface="+mj-lt"/>
            <a:buAutoNum type="arabicPeriod"/>
          </a:pPr>
          <a:r>
            <a:rPr lang="en-US" dirty="0">
              <a:latin typeface="Times New Roman" panose="02020603050405020304" pitchFamily="18" charset="0"/>
              <a:cs typeface="Times New Roman" panose="02020603050405020304" pitchFamily="18" charset="0"/>
            </a:rPr>
            <a:t>Use of pesticides</a:t>
          </a:r>
          <a:endParaRPr lang="en-US" dirty="0"/>
        </a:p>
      </dgm:t>
    </dgm:pt>
    <dgm:pt modelId="{13EC63D1-17F0-45D8-B427-19F2506BE712}" type="parTrans" cxnId="{ABB8A3A5-1E8B-44B9-AFA1-AEE9D07159A5}">
      <dgm:prSet/>
      <dgm:spPr/>
      <dgm:t>
        <a:bodyPr/>
        <a:lstStyle/>
        <a:p>
          <a:endParaRPr lang="en-US"/>
        </a:p>
      </dgm:t>
    </dgm:pt>
    <dgm:pt modelId="{277E46FF-04CF-4F0E-A442-75DAF6E51B99}" type="sibTrans" cxnId="{ABB8A3A5-1E8B-44B9-AFA1-AEE9D07159A5}">
      <dgm:prSet/>
      <dgm:spPr/>
      <dgm:t>
        <a:bodyPr/>
        <a:lstStyle/>
        <a:p>
          <a:endParaRPr lang="en-US"/>
        </a:p>
      </dgm:t>
    </dgm:pt>
    <dgm:pt modelId="{3BB6D2C8-33FF-4194-9481-77F32551FA9D}">
      <dgm:prSet phldrT="[Text]"/>
      <dgm:spPr>
        <a:solidFill>
          <a:schemeClr val="accent1">
            <a:lumMod val="75000"/>
          </a:schemeClr>
        </a:solidFill>
        <a:ln>
          <a:solidFill>
            <a:schemeClr val="accent1">
              <a:lumMod val="75000"/>
            </a:schemeClr>
          </a:solidFill>
        </a:ln>
        <a:effectLst>
          <a:glow rad="139700">
            <a:schemeClr val="accent3">
              <a:satMod val="175000"/>
              <a:alpha val="40000"/>
            </a:schemeClr>
          </a:glow>
        </a:effectLst>
      </dgm:spPr>
      <dgm:t>
        <a:bodyPr/>
        <a:lstStyle/>
        <a:p>
          <a:pPr>
            <a:buFont typeface="+mj-lt"/>
            <a:buAutoNum type="arabicPeriod"/>
          </a:pPr>
          <a:r>
            <a:rPr lang="en-US" dirty="0">
              <a:latin typeface="Times New Roman" panose="02020603050405020304" pitchFamily="18" charset="0"/>
              <a:cs typeface="Times New Roman" panose="02020603050405020304" pitchFamily="18" charset="0"/>
            </a:rPr>
            <a:t>Irrigation</a:t>
          </a:r>
          <a:endParaRPr lang="en-US" dirty="0"/>
        </a:p>
      </dgm:t>
    </dgm:pt>
    <dgm:pt modelId="{6C8482CA-5B46-4DA5-B8C6-58761F783DB0}" type="parTrans" cxnId="{ED88ABE1-FD1E-4DF9-95AE-1ABE72EE6EED}">
      <dgm:prSet/>
      <dgm:spPr/>
      <dgm:t>
        <a:bodyPr/>
        <a:lstStyle/>
        <a:p>
          <a:endParaRPr lang="en-US"/>
        </a:p>
      </dgm:t>
    </dgm:pt>
    <dgm:pt modelId="{234039D3-4EEA-479D-9FE9-FCB63F576259}" type="sibTrans" cxnId="{ED88ABE1-FD1E-4DF9-95AE-1ABE72EE6EED}">
      <dgm:prSet/>
      <dgm:spPr/>
      <dgm:t>
        <a:bodyPr/>
        <a:lstStyle/>
        <a:p>
          <a:endParaRPr lang="en-US"/>
        </a:p>
      </dgm:t>
    </dgm:pt>
    <dgm:pt modelId="{9A81FC86-8CBF-4E45-91CE-7F5965AE547D}" type="pres">
      <dgm:prSet presAssocID="{AC299863-6830-496C-9097-A09028A3DCF4}" presName="Name0" presStyleCnt="0">
        <dgm:presLayoutVars>
          <dgm:chMax val="7"/>
          <dgm:chPref val="7"/>
          <dgm:dir/>
        </dgm:presLayoutVars>
      </dgm:prSet>
      <dgm:spPr/>
      <dgm:t>
        <a:bodyPr/>
        <a:lstStyle/>
        <a:p>
          <a:endParaRPr lang="en-US"/>
        </a:p>
      </dgm:t>
    </dgm:pt>
    <dgm:pt modelId="{11BDFCF8-89BE-4323-BF61-AE34BB92B785}" type="pres">
      <dgm:prSet presAssocID="{AC299863-6830-496C-9097-A09028A3DCF4}" presName="Name1" presStyleCnt="0"/>
      <dgm:spPr/>
    </dgm:pt>
    <dgm:pt modelId="{C13F6415-BE45-4B35-86D4-0D2D2F5DA4AE}" type="pres">
      <dgm:prSet presAssocID="{AC299863-6830-496C-9097-A09028A3DCF4}" presName="cycle" presStyleCnt="0"/>
      <dgm:spPr/>
    </dgm:pt>
    <dgm:pt modelId="{15948961-0041-4981-A03A-CA973737EA49}" type="pres">
      <dgm:prSet presAssocID="{AC299863-6830-496C-9097-A09028A3DCF4}" presName="srcNode" presStyleLbl="node1" presStyleIdx="0" presStyleCnt="4"/>
      <dgm:spPr/>
    </dgm:pt>
    <dgm:pt modelId="{9698C0B4-8CC7-4989-85A0-4C38A9BCDE2E}" type="pres">
      <dgm:prSet presAssocID="{AC299863-6830-496C-9097-A09028A3DCF4}" presName="conn" presStyleLbl="parChTrans1D2" presStyleIdx="0" presStyleCnt="1"/>
      <dgm:spPr/>
      <dgm:t>
        <a:bodyPr/>
        <a:lstStyle/>
        <a:p>
          <a:endParaRPr lang="en-US"/>
        </a:p>
      </dgm:t>
    </dgm:pt>
    <dgm:pt modelId="{4232239A-ED3C-479F-9AE9-8C45D40816E0}" type="pres">
      <dgm:prSet presAssocID="{AC299863-6830-496C-9097-A09028A3DCF4}" presName="extraNode" presStyleLbl="node1" presStyleIdx="0" presStyleCnt="4"/>
      <dgm:spPr/>
    </dgm:pt>
    <dgm:pt modelId="{F7416963-5E37-4F33-B503-12D98F1A4A59}" type="pres">
      <dgm:prSet presAssocID="{AC299863-6830-496C-9097-A09028A3DCF4}" presName="dstNode" presStyleLbl="node1" presStyleIdx="0" presStyleCnt="4"/>
      <dgm:spPr/>
    </dgm:pt>
    <dgm:pt modelId="{D5A54774-7D8A-4935-BFE9-8BADA9B648A2}" type="pres">
      <dgm:prSet presAssocID="{0E3DAB18-52D7-4F26-8D31-005EE340C9C9}" presName="text_1" presStyleLbl="node1" presStyleIdx="0" presStyleCnt="4">
        <dgm:presLayoutVars>
          <dgm:bulletEnabled val="1"/>
        </dgm:presLayoutVars>
      </dgm:prSet>
      <dgm:spPr>
        <a:prstGeom prst="roundRect">
          <a:avLst/>
        </a:prstGeom>
      </dgm:spPr>
      <dgm:t>
        <a:bodyPr/>
        <a:lstStyle/>
        <a:p>
          <a:endParaRPr lang="en-US"/>
        </a:p>
      </dgm:t>
    </dgm:pt>
    <dgm:pt modelId="{FE774050-A7ED-44FB-A98A-298ADC8BE768}" type="pres">
      <dgm:prSet presAssocID="{0E3DAB18-52D7-4F26-8D31-005EE340C9C9}" presName="accent_1" presStyleCnt="0"/>
      <dgm:spPr/>
    </dgm:pt>
    <dgm:pt modelId="{5AD20887-9961-4702-9D1A-1E76D6009C38}" type="pres">
      <dgm:prSet presAssocID="{0E3DAB18-52D7-4F26-8D31-005EE340C9C9}" presName="accentRepeatNode" presStyleLbl="solidFgAcc1" presStyleIdx="0" presStyleCnt="4"/>
      <dgm:spPr>
        <a:solidFill>
          <a:schemeClr val="accent1">
            <a:lumMod val="40000"/>
            <a:lumOff val="60000"/>
          </a:schemeClr>
        </a:solidFill>
      </dgm:spPr>
    </dgm:pt>
    <dgm:pt modelId="{D39BC32B-175F-4458-B6EC-D08DA205517A}" type="pres">
      <dgm:prSet presAssocID="{E0D6B293-81A3-4CB8-9B9A-719DBA8ACDA1}" presName="text_2" presStyleLbl="node1" presStyleIdx="1" presStyleCnt="4">
        <dgm:presLayoutVars>
          <dgm:bulletEnabled val="1"/>
        </dgm:presLayoutVars>
      </dgm:prSet>
      <dgm:spPr>
        <a:prstGeom prst="roundRect">
          <a:avLst/>
        </a:prstGeom>
      </dgm:spPr>
      <dgm:t>
        <a:bodyPr/>
        <a:lstStyle/>
        <a:p>
          <a:endParaRPr lang="en-US"/>
        </a:p>
      </dgm:t>
    </dgm:pt>
    <dgm:pt modelId="{14928643-B456-4451-B371-DB7BE444CB20}" type="pres">
      <dgm:prSet presAssocID="{E0D6B293-81A3-4CB8-9B9A-719DBA8ACDA1}" presName="accent_2" presStyleCnt="0"/>
      <dgm:spPr/>
    </dgm:pt>
    <dgm:pt modelId="{822BB3E4-E7F3-4BFF-9D39-921AC5E59F6A}" type="pres">
      <dgm:prSet presAssocID="{E0D6B293-81A3-4CB8-9B9A-719DBA8ACDA1}" presName="accentRepeatNode" presStyleLbl="solidFgAcc1" presStyleIdx="1" presStyleCnt="4"/>
      <dgm:spPr>
        <a:solidFill>
          <a:schemeClr val="accent1">
            <a:lumMod val="40000"/>
            <a:lumOff val="60000"/>
          </a:schemeClr>
        </a:solidFill>
      </dgm:spPr>
    </dgm:pt>
    <dgm:pt modelId="{0F8EBD0D-2BB8-4A1C-81F7-8580FCCCE44B}" type="pres">
      <dgm:prSet presAssocID="{0C18FD20-DA00-4378-AB3B-13613CB14CB0}" presName="text_3" presStyleLbl="node1" presStyleIdx="2" presStyleCnt="4">
        <dgm:presLayoutVars>
          <dgm:bulletEnabled val="1"/>
        </dgm:presLayoutVars>
      </dgm:prSet>
      <dgm:spPr>
        <a:prstGeom prst="roundRect">
          <a:avLst/>
        </a:prstGeom>
      </dgm:spPr>
      <dgm:t>
        <a:bodyPr/>
        <a:lstStyle/>
        <a:p>
          <a:endParaRPr lang="en-US"/>
        </a:p>
      </dgm:t>
    </dgm:pt>
    <dgm:pt modelId="{1BEA0A1B-BB72-44BF-825F-3204CED1245D}" type="pres">
      <dgm:prSet presAssocID="{0C18FD20-DA00-4378-AB3B-13613CB14CB0}" presName="accent_3" presStyleCnt="0"/>
      <dgm:spPr/>
    </dgm:pt>
    <dgm:pt modelId="{CB49E8DF-4E27-4C87-9931-3C4619F3F50A}" type="pres">
      <dgm:prSet presAssocID="{0C18FD20-DA00-4378-AB3B-13613CB14CB0}" presName="accentRepeatNode" presStyleLbl="solidFgAcc1" presStyleIdx="2" presStyleCnt="4"/>
      <dgm:spPr>
        <a:solidFill>
          <a:schemeClr val="accent1">
            <a:lumMod val="40000"/>
            <a:lumOff val="60000"/>
          </a:schemeClr>
        </a:solidFill>
      </dgm:spPr>
    </dgm:pt>
    <dgm:pt modelId="{FA106449-4E19-4CC4-B65D-8FCAF4E64E9F}" type="pres">
      <dgm:prSet presAssocID="{3BB6D2C8-33FF-4194-9481-77F32551FA9D}" presName="text_4" presStyleLbl="node1" presStyleIdx="3" presStyleCnt="4">
        <dgm:presLayoutVars>
          <dgm:bulletEnabled val="1"/>
        </dgm:presLayoutVars>
      </dgm:prSet>
      <dgm:spPr>
        <a:prstGeom prst="roundRect">
          <a:avLst/>
        </a:prstGeom>
      </dgm:spPr>
      <dgm:t>
        <a:bodyPr/>
        <a:lstStyle/>
        <a:p>
          <a:endParaRPr lang="en-US"/>
        </a:p>
      </dgm:t>
    </dgm:pt>
    <dgm:pt modelId="{FCA4B59F-F022-4937-BE1D-ACC73573A3F4}" type="pres">
      <dgm:prSet presAssocID="{3BB6D2C8-33FF-4194-9481-77F32551FA9D}" presName="accent_4" presStyleCnt="0"/>
      <dgm:spPr/>
    </dgm:pt>
    <dgm:pt modelId="{469F4D45-6D46-44B1-BF4F-48B868FFB5AD}" type="pres">
      <dgm:prSet presAssocID="{3BB6D2C8-33FF-4194-9481-77F32551FA9D}" presName="accentRepeatNode" presStyleLbl="solidFgAcc1" presStyleIdx="3" presStyleCnt="4"/>
      <dgm:spPr>
        <a:solidFill>
          <a:schemeClr val="accent1">
            <a:lumMod val="40000"/>
            <a:lumOff val="60000"/>
          </a:schemeClr>
        </a:solidFill>
      </dgm:spPr>
    </dgm:pt>
  </dgm:ptLst>
  <dgm:cxnLst>
    <dgm:cxn modelId="{F591E097-AAB2-43D2-8F6D-1DCDE774FB36}" type="presOf" srcId="{0031EF25-8AA9-41BF-BDBC-574597DAB800}" destId="{9698C0B4-8CC7-4989-85A0-4C38A9BCDE2E}" srcOrd="0" destOrd="0" presId="urn:microsoft.com/office/officeart/2008/layout/VerticalCurvedList"/>
    <dgm:cxn modelId="{51378331-02AC-422E-9CC0-284892AA0A90}" srcId="{AC299863-6830-496C-9097-A09028A3DCF4}" destId="{0E3DAB18-52D7-4F26-8D31-005EE340C9C9}" srcOrd="0" destOrd="0" parTransId="{D92E61A6-C7A2-45F1-A1EC-4826694F0E07}" sibTransId="{0031EF25-8AA9-41BF-BDBC-574597DAB800}"/>
    <dgm:cxn modelId="{9D84015A-9180-4812-9BFC-9EF7B3BD9E31}" type="presOf" srcId="{AC299863-6830-496C-9097-A09028A3DCF4}" destId="{9A81FC86-8CBF-4E45-91CE-7F5965AE547D}" srcOrd="0" destOrd="0" presId="urn:microsoft.com/office/officeart/2008/layout/VerticalCurvedList"/>
    <dgm:cxn modelId="{18A03661-AEE2-41B3-9717-A74A1891CBD3}" type="presOf" srcId="{3BB6D2C8-33FF-4194-9481-77F32551FA9D}" destId="{FA106449-4E19-4CC4-B65D-8FCAF4E64E9F}" srcOrd="0" destOrd="0" presId="urn:microsoft.com/office/officeart/2008/layout/VerticalCurvedList"/>
    <dgm:cxn modelId="{1BC100E5-281E-4548-ADCA-F86F887EE2B4}" type="presOf" srcId="{E0D6B293-81A3-4CB8-9B9A-719DBA8ACDA1}" destId="{D39BC32B-175F-4458-B6EC-D08DA205517A}" srcOrd="0" destOrd="0" presId="urn:microsoft.com/office/officeart/2008/layout/VerticalCurvedList"/>
    <dgm:cxn modelId="{D5E1CA42-43B1-4191-8599-55F11CD9DC49}" type="presOf" srcId="{0E3DAB18-52D7-4F26-8D31-005EE340C9C9}" destId="{D5A54774-7D8A-4935-BFE9-8BADA9B648A2}" srcOrd="0" destOrd="0" presId="urn:microsoft.com/office/officeart/2008/layout/VerticalCurvedList"/>
    <dgm:cxn modelId="{5BEDA179-7E1F-43F6-BFC6-FCF7A1F6DA98}" srcId="{AC299863-6830-496C-9097-A09028A3DCF4}" destId="{E0D6B293-81A3-4CB8-9B9A-719DBA8ACDA1}" srcOrd="1" destOrd="0" parTransId="{5609D38E-3620-4BA8-8659-701C2DC7CE7E}" sibTransId="{146B1F7F-2A28-427A-8431-0F2A93CD4455}"/>
    <dgm:cxn modelId="{ABB8A3A5-1E8B-44B9-AFA1-AEE9D07159A5}" srcId="{AC299863-6830-496C-9097-A09028A3DCF4}" destId="{0C18FD20-DA00-4378-AB3B-13613CB14CB0}" srcOrd="2" destOrd="0" parTransId="{13EC63D1-17F0-45D8-B427-19F2506BE712}" sibTransId="{277E46FF-04CF-4F0E-A442-75DAF6E51B99}"/>
    <dgm:cxn modelId="{CAB06345-C7D1-4888-B0F5-5F4311C79D99}" type="presOf" srcId="{0C18FD20-DA00-4378-AB3B-13613CB14CB0}" destId="{0F8EBD0D-2BB8-4A1C-81F7-8580FCCCE44B}" srcOrd="0" destOrd="0" presId="urn:microsoft.com/office/officeart/2008/layout/VerticalCurvedList"/>
    <dgm:cxn modelId="{ED88ABE1-FD1E-4DF9-95AE-1ABE72EE6EED}" srcId="{AC299863-6830-496C-9097-A09028A3DCF4}" destId="{3BB6D2C8-33FF-4194-9481-77F32551FA9D}" srcOrd="3" destOrd="0" parTransId="{6C8482CA-5B46-4DA5-B8C6-58761F783DB0}" sibTransId="{234039D3-4EEA-479D-9FE9-FCB63F576259}"/>
    <dgm:cxn modelId="{CEB104A3-413C-444B-9BBC-E6461E456C16}" type="presParOf" srcId="{9A81FC86-8CBF-4E45-91CE-7F5965AE547D}" destId="{11BDFCF8-89BE-4323-BF61-AE34BB92B785}" srcOrd="0" destOrd="0" presId="urn:microsoft.com/office/officeart/2008/layout/VerticalCurvedList"/>
    <dgm:cxn modelId="{FE5F5D91-8735-4A25-8FCE-2492066D11D5}" type="presParOf" srcId="{11BDFCF8-89BE-4323-BF61-AE34BB92B785}" destId="{C13F6415-BE45-4B35-86D4-0D2D2F5DA4AE}" srcOrd="0" destOrd="0" presId="urn:microsoft.com/office/officeart/2008/layout/VerticalCurvedList"/>
    <dgm:cxn modelId="{4122A411-16A3-429B-B8F6-9E6EEE7B0914}" type="presParOf" srcId="{C13F6415-BE45-4B35-86D4-0D2D2F5DA4AE}" destId="{15948961-0041-4981-A03A-CA973737EA49}" srcOrd="0" destOrd="0" presId="urn:microsoft.com/office/officeart/2008/layout/VerticalCurvedList"/>
    <dgm:cxn modelId="{DE6F02FD-CFAB-4B6A-B9E8-A62C7B5E573B}" type="presParOf" srcId="{C13F6415-BE45-4B35-86D4-0D2D2F5DA4AE}" destId="{9698C0B4-8CC7-4989-85A0-4C38A9BCDE2E}" srcOrd="1" destOrd="0" presId="urn:microsoft.com/office/officeart/2008/layout/VerticalCurvedList"/>
    <dgm:cxn modelId="{063A3FFC-C36B-47FA-84D3-70D8C31334B2}" type="presParOf" srcId="{C13F6415-BE45-4B35-86D4-0D2D2F5DA4AE}" destId="{4232239A-ED3C-479F-9AE9-8C45D40816E0}" srcOrd="2" destOrd="0" presId="urn:microsoft.com/office/officeart/2008/layout/VerticalCurvedList"/>
    <dgm:cxn modelId="{FDEF1C00-DADD-443C-83EB-3F24BE9345D2}" type="presParOf" srcId="{C13F6415-BE45-4B35-86D4-0D2D2F5DA4AE}" destId="{F7416963-5E37-4F33-B503-12D98F1A4A59}" srcOrd="3" destOrd="0" presId="urn:microsoft.com/office/officeart/2008/layout/VerticalCurvedList"/>
    <dgm:cxn modelId="{B3CAE230-304B-48C5-9D18-8169BFB8EF5C}" type="presParOf" srcId="{11BDFCF8-89BE-4323-BF61-AE34BB92B785}" destId="{D5A54774-7D8A-4935-BFE9-8BADA9B648A2}" srcOrd="1" destOrd="0" presId="urn:microsoft.com/office/officeart/2008/layout/VerticalCurvedList"/>
    <dgm:cxn modelId="{3F3FBEEA-9250-4689-88A1-139411380CCF}" type="presParOf" srcId="{11BDFCF8-89BE-4323-BF61-AE34BB92B785}" destId="{FE774050-A7ED-44FB-A98A-298ADC8BE768}" srcOrd="2" destOrd="0" presId="urn:microsoft.com/office/officeart/2008/layout/VerticalCurvedList"/>
    <dgm:cxn modelId="{D78748BA-535C-469F-A83D-FA8EFF5312C6}" type="presParOf" srcId="{FE774050-A7ED-44FB-A98A-298ADC8BE768}" destId="{5AD20887-9961-4702-9D1A-1E76D6009C38}" srcOrd="0" destOrd="0" presId="urn:microsoft.com/office/officeart/2008/layout/VerticalCurvedList"/>
    <dgm:cxn modelId="{F691D3A1-9A48-47E0-A83E-AE39DC5490A0}" type="presParOf" srcId="{11BDFCF8-89BE-4323-BF61-AE34BB92B785}" destId="{D39BC32B-175F-4458-B6EC-D08DA205517A}" srcOrd="3" destOrd="0" presId="urn:microsoft.com/office/officeart/2008/layout/VerticalCurvedList"/>
    <dgm:cxn modelId="{58192D7F-8680-4E65-8012-88E40AE7C9FE}" type="presParOf" srcId="{11BDFCF8-89BE-4323-BF61-AE34BB92B785}" destId="{14928643-B456-4451-B371-DB7BE444CB20}" srcOrd="4" destOrd="0" presId="urn:microsoft.com/office/officeart/2008/layout/VerticalCurvedList"/>
    <dgm:cxn modelId="{178F1BE2-49F9-4731-B0BC-F0EAFD66AF43}" type="presParOf" srcId="{14928643-B456-4451-B371-DB7BE444CB20}" destId="{822BB3E4-E7F3-4BFF-9D39-921AC5E59F6A}" srcOrd="0" destOrd="0" presId="urn:microsoft.com/office/officeart/2008/layout/VerticalCurvedList"/>
    <dgm:cxn modelId="{B17BE346-6F82-46D8-8D8F-D2E41222350F}" type="presParOf" srcId="{11BDFCF8-89BE-4323-BF61-AE34BB92B785}" destId="{0F8EBD0D-2BB8-4A1C-81F7-8580FCCCE44B}" srcOrd="5" destOrd="0" presId="urn:microsoft.com/office/officeart/2008/layout/VerticalCurvedList"/>
    <dgm:cxn modelId="{797923E0-F3DA-4AC6-B45C-74DBF3E6FBE6}" type="presParOf" srcId="{11BDFCF8-89BE-4323-BF61-AE34BB92B785}" destId="{1BEA0A1B-BB72-44BF-825F-3204CED1245D}" srcOrd="6" destOrd="0" presId="urn:microsoft.com/office/officeart/2008/layout/VerticalCurvedList"/>
    <dgm:cxn modelId="{C1D86296-2A06-4614-8BF6-6A5BE648CA4F}" type="presParOf" srcId="{1BEA0A1B-BB72-44BF-825F-3204CED1245D}" destId="{CB49E8DF-4E27-4C87-9931-3C4619F3F50A}" srcOrd="0" destOrd="0" presId="urn:microsoft.com/office/officeart/2008/layout/VerticalCurvedList"/>
    <dgm:cxn modelId="{237219BB-4534-469D-A7B0-B1F6AB91CA0F}" type="presParOf" srcId="{11BDFCF8-89BE-4323-BF61-AE34BB92B785}" destId="{FA106449-4E19-4CC4-B65D-8FCAF4E64E9F}" srcOrd="7" destOrd="0" presId="urn:microsoft.com/office/officeart/2008/layout/VerticalCurvedList"/>
    <dgm:cxn modelId="{B3AB1A06-8213-4C00-9D21-F6D128D05D4B}" type="presParOf" srcId="{11BDFCF8-89BE-4323-BF61-AE34BB92B785}" destId="{FCA4B59F-F022-4937-BE1D-ACC73573A3F4}" srcOrd="8" destOrd="0" presId="urn:microsoft.com/office/officeart/2008/layout/VerticalCurvedList"/>
    <dgm:cxn modelId="{4E2EC270-E688-4988-8E26-2F2E8B2FC94A}" type="presParOf" srcId="{FCA4B59F-F022-4937-BE1D-ACC73573A3F4}" destId="{469F4D45-6D46-44B1-BF4F-48B868FFB5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0BB2C-F4B1-4EEB-9788-2BC016B86934}">
      <dsp:nvSpPr>
        <dsp:cNvPr id="0" name=""/>
        <dsp:cNvSpPr/>
      </dsp:nvSpPr>
      <dsp:spPr>
        <a:xfrm>
          <a:off x="679914" y="2060"/>
          <a:ext cx="2707272" cy="1624363"/>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AutoNum type="arabicPeriod"/>
          </a:pPr>
          <a:r>
            <a:rPr lang="en-US" sz="2600" kern="1200" dirty="0">
              <a:latin typeface="Times New Roman" panose="02020603050405020304" pitchFamily="18" charset="0"/>
              <a:cs typeface="Times New Roman" panose="02020603050405020304" pitchFamily="18" charset="0"/>
            </a:rPr>
            <a:t>High level of rural poverty</a:t>
          </a:r>
          <a:endParaRPr lang="en-US" sz="2600" kern="1200" dirty="0"/>
        </a:p>
      </dsp:txBody>
      <dsp:txXfrm>
        <a:off x="679914" y="2060"/>
        <a:ext cx="2707272" cy="1624363"/>
      </dsp:txXfrm>
    </dsp:sp>
    <dsp:sp modelId="{AFA0126C-4726-410C-BCCC-C7390000822E}">
      <dsp:nvSpPr>
        <dsp:cNvPr id="0" name=""/>
        <dsp:cNvSpPr/>
      </dsp:nvSpPr>
      <dsp:spPr>
        <a:xfrm>
          <a:off x="3657914" y="2060"/>
          <a:ext cx="2707272" cy="1624363"/>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AutoNum type="arabicPeriod"/>
          </a:pPr>
          <a:r>
            <a:rPr lang="en-US" sz="2600" kern="1200" dirty="0">
              <a:latin typeface="Times New Roman" panose="02020603050405020304" pitchFamily="18" charset="0"/>
              <a:cs typeface="Times New Roman" panose="02020603050405020304" pitchFamily="18" charset="0"/>
            </a:rPr>
            <a:t>Low agricultural productivity</a:t>
          </a:r>
          <a:endParaRPr lang="en-US" sz="2600" kern="1200" dirty="0"/>
        </a:p>
      </dsp:txBody>
      <dsp:txXfrm>
        <a:off x="3657914" y="2060"/>
        <a:ext cx="2707272" cy="1624363"/>
      </dsp:txXfrm>
    </dsp:sp>
    <dsp:sp modelId="{8E1E5697-8604-4581-8FBE-2944C3406E02}">
      <dsp:nvSpPr>
        <dsp:cNvPr id="0" name=""/>
        <dsp:cNvSpPr/>
      </dsp:nvSpPr>
      <dsp:spPr>
        <a:xfrm>
          <a:off x="679914" y="1897151"/>
          <a:ext cx="2707272" cy="1624363"/>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AutoNum type="arabicPeriod"/>
          </a:pPr>
          <a:r>
            <a:rPr lang="en-US" sz="2600" kern="1200" dirty="0">
              <a:latin typeface="Times New Roman" panose="02020603050405020304" pitchFamily="18" charset="0"/>
              <a:cs typeface="Times New Roman" panose="02020603050405020304" pitchFamily="18" charset="0"/>
            </a:rPr>
            <a:t>Poorly functioning input and output markets</a:t>
          </a:r>
          <a:endParaRPr lang="en-US" sz="2600" kern="1200" dirty="0"/>
        </a:p>
      </dsp:txBody>
      <dsp:txXfrm>
        <a:off x="679914" y="1897151"/>
        <a:ext cx="2707272" cy="1624363"/>
      </dsp:txXfrm>
    </dsp:sp>
    <dsp:sp modelId="{884952B5-CA38-484E-9614-B8F1121325E5}">
      <dsp:nvSpPr>
        <dsp:cNvPr id="0" name=""/>
        <dsp:cNvSpPr/>
      </dsp:nvSpPr>
      <dsp:spPr>
        <a:xfrm>
          <a:off x="3657914" y="1897151"/>
          <a:ext cx="2707272" cy="1624363"/>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AutoNum type="arabicPeriod"/>
          </a:pPr>
          <a:r>
            <a:rPr lang="en-US" sz="2600" kern="1200" dirty="0">
              <a:latin typeface="Times New Roman" panose="02020603050405020304" pitchFamily="18" charset="0"/>
              <a:cs typeface="Times New Roman" panose="02020603050405020304" pitchFamily="18" charset="0"/>
            </a:rPr>
            <a:t>Lack of enabling rural investment climate</a:t>
          </a:r>
          <a:endParaRPr lang="en-US" sz="2600" kern="1200" dirty="0"/>
        </a:p>
      </dsp:txBody>
      <dsp:txXfrm>
        <a:off x="3657914" y="1897151"/>
        <a:ext cx="2707272" cy="1624363"/>
      </dsp:txXfrm>
    </dsp:sp>
    <dsp:sp modelId="{FE6B5126-9826-45DE-A0BD-CC6EDBF021F5}">
      <dsp:nvSpPr>
        <dsp:cNvPr id="0" name=""/>
        <dsp:cNvSpPr/>
      </dsp:nvSpPr>
      <dsp:spPr>
        <a:xfrm>
          <a:off x="679914" y="3792242"/>
          <a:ext cx="2707272" cy="1624363"/>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AutoNum type="arabicPeriod"/>
          </a:pPr>
          <a:r>
            <a:rPr lang="en-US" sz="2600" kern="1200" dirty="0">
              <a:latin typeface="Times New Roman" panose="02020603050405020304" pitchFamily="18" charset="0"/>
              <a:cs typeface="Times New Roman" panose="02020603050405020304" pitchFamily="18" charset="0"/>
            </a:rPr>
            <a:t>Weak rural institutions</a:t>
          </a:r>
          <a:endParaRPr lang="en-US" sz="2600" kern="1200" dirty="0"/>
        </a:p>
      </dsp:txBody>
      <dsp:txXfrm>
        <a:off x="679914" y="3792242"/>
        <a:ext cx="2707272" cy="1624363"/>
      </dsp:txXfrm>
    </dsp:sp>
    <dsp:sp modelId="{73C47C31-8302-4118-8568-A44A925F168E}">
      <dsp:nvSpPr>
        <dsp:cNvPr id="0" name=""/>
        <dsp:cNvSpPr/>
      </dsp:nvSpPr>
      <dsp:spPr>
        <a:xfrm>
          <a:off x="3657914" y="3792242"/>
          <a:ext cx="2707272" cy="1624363"/>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AutoNum type="arabicPeriod"/>
          </a:pPr>
          <a:r>
            <a:rPr lang="en-US" sz="2600" kern="1200" dirty="0">
              <a:latin typeface="Times New Roman" panose="02020603050405020304" pitchFamily="18" charset="0"/>
              <a:cs typeface="Times New Roman" panose="02020603050405020304" pitchFamily="18" charset="0"/>
            </a:rPr>
            <a:t>Vulnerability to natural disasters</a:t>
          </a:r>
          <a:endParaRPr lang="en-US" sz="2600" kern="1200" dirty="0"/>
        </a:p>
      </dsp:txBody>
      <dsp:txXfrm>
        <a:off x="3657914" y="3792242"/>
        <a:ext cx="2707272" cy="1624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0EABD-D9B1-4DDE-80AD-78D92E456E9B}">
      <dsp:nvSpPr>
        <dsp:cNvPr id="0" name=""/>
        <dsp:cNvSpPr/>
      </dsp:nvSpPr>
      <dsp:spPr>
        <a:xfrm>
          <a:off x="3248159" y="1808066"/>
          <a:ext cx="1777546" cy="616999"/>
        </a:xfrm>
        <a:custGeom>
          <a:avLst/>
          <a:gdLst/>
          <a:ahLst/>
          <a:cxnLst/>
          <a:rect l="0" t="0" r="0" b="0"/>
          <a:pathLst>
            <a:path>
              <a:moveTo>
                <a:pt x="0" y="0"/>
              </a:moveTo>
              <a:lnTo>
                <a:pt x="0" y="308499"/>
              </a:lnTo>
              <a:lnTo>
                <a:pt x="1777546" y="308499"/>
              </a:lnTo>
              <a:lnTo>
                <a:pt x="1777546" y="616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1B1A82-85B1-4AD4-8CC0-0654546F1989}">
      <dsp:nvSpPr>
        <dsp:cNvPr id="0" name=""/>
        <dsp:cNvSpPr/>
      </dsp:nvSpPr>
      <dsp:spPr>
        <a:xfrm>
          <a:off x="1470612" y="1808066"/>
          <a:ext cx="1777546" cy="616999"/>
        </a:xfrm>
        <a:custGeom>
          <a:avLst/>
          <a:gdLst/>
          <a:ahLst/>
          <a:cxnLst/>
          <a:rect l="0" t="0" r="0" b="0"/>
          <a:pathLst>
            <a:path>
              <a:moveTo>
                <a:pt x="1777546" y="0"/>
              </a:moveTo>
              <a:lnTo>
                <a:pt x="1777546" y="308499"/>
              </a:lnTo>
              <a:lnTo>
                <a:pt x="0" y="308499"/>
              </a:lnTo>
              <a:lnTo>
                <a:pt x="0" y="616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44725-FE57-4A8A-87E3-D86691D34EED}">
      <dsp:nvSpPr>
        <dsp:cNvPr id="0" name=""/>
        <dsp:cNvSpPr/>
      </dsp:nvSpPr>
      <dsp:spPr>
        <a:xfrm>
          <a:off x="580164" y="1055150"/>
          <a:ext cx="5335989" cy="752915"/>
        </a:xfrm>
        <a:prstGeom prst="rect">
          <a:avLst/>
        </a:prstGeom>
        <a:solidFill>
          <a:schemeClr val="tx1">
            <a:lumMod val="95000"/>
            <a:lumOff val="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1. Increasing agricultural productivity, diversification and value addition</a:t>
          </a:r>
        </a:p>
      </dsp:txBody>
      <dsp:txXfrm>
        <a:off x="580164" y="1055150"/>
        <a:ext cx="5335989" cy="752915"/>
      </dsp:txXfrm>
    </dsp:sp>
    <dsp:sp modelId="{9BE4ADDC-0C7D-40E6-878C-A894715D5500}">
      <dsp:nvSpPr>
        <dsp:cNvPr id="0" name=""/>
        <dsp:cNvSpPr/>
      </dsp:nvSpPr>
      <dsp:spPr>
        <a:xfrm>
          <a:off x="1566" y="2425065"/>
          <a:ext cx="2938093" cy="68558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Agricultural research and extension</a:t>
          </a:r>
        </a:p>
      </dsp:txBody>
      <dsp:txXfrm>
        <a:off x="1566" y="2425065"/>
        <a:ext cx="2938093" cy="685589"/>
      </dsp:txXfrm>
    </dsp:sp>
    <dsp:sp modelId="{010C0088-ACCC-4C2E-93BD-3BE8F8A7E2AB}">
      <dsp:nvSpPr>
        <dsp:cNvPr id="0" name=""/>
        <dsp:cNvSpPr/>
      </dsp:nvSpPr>
      <dsp:spPr>
        <a:xfrm>
          <a:off x="3556659" y="2425065"/>
          <a:ext cx="2938093" cy="73117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Enabling rural business environment</a:t>
          </a:r>
        </a:p>
      </dsp:txBody>
      <dsp:txXfrm>
        <a:off x="3556659" y="2425065"/>
        <a:ext cx="2938093" cy="731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59584-797A-4EAE-944D-5638D7905C83}">
      <dsp:nvSpPr>
        <dsp:cNvPr id="0" name=""/>
        <dsp:cNvSpPr/>
      </dsp:nvSpPr>
      <dsp:spPr>
        <a:xfrm>
          <a:off x="5819775" y="1309482"/>
          <a:ext cx="4822414" cy="418473"/>
        </a:xfrm>
        <a:custGeom>
          <a:avLst/>
          <a:gdLst/>
          <a:ahLst/>
          <a:cxnLst/>
          <a:rect l="0" t="0" r="0" b="0"/>
          <a:pathLst>
            <a:path>
              <a:moveTo>
                <a:pt x="0" y="0"/>
              </a:moveTo>
              <a:lnTo>
                <a:pt x="0" y="209236"/>
              </a:lnTo>
              <a:lnTo>
                <a:pt x="4822414" y="209236"/>
              </a:lnTo>
              <a:lnTo>
                <a:pt x="4822414" y="418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311B84-8323-4A0C-A2C4-800F6EF7B9C8}">
      <dsp:nvSpPr>
        <dsp:cNvPr id="0" name=""/>
        <dsp:cNvSpPr/>
      </dsp:nvSpPr>
      <dsp:spPr>
        <a:xfrm>
          <a:off x="5819775" y="1309482"/>
          <a:ext cx="2411207" cy="418473"/>
        </a:xfrm>
        <a:custGeom>
          <a:avLst/>
          <a:gdLst/>
          <a:ahLst/>
          <a:cxnLst/>
          <a:rect l="0" t="0" r="0" b="0"/>
          <a:pathLst>
            <a:path>
              <a:moveTo>
                <a:pt x="0" y="0"/>
              </a:moveTo>
              <a:lnTo>
                <a:pt x="0" y="209236"/>
              </a:lnTo>
              <a:lnTo>
                <a:pt x="2411207" y="209236"/>
              </a:lnTo>
              <a:lnTo>
                <a:pt x="2411207" y="418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94E3E-B2F5-45BA-80BF-D7CCB11C75A0}">
      <dsp:nvSpPr>
        <dsp:cNvPr id="0" name=""/>
        <dsp:cNvSpPr/>
      </dsp:nvSpPr>
      <dsp:spPr>
        <a:xfrm>
          <a:off x="5774055" y="1309482"/>
          <a:ext cx="91440" cy="418473"/>
        </a:xfrm>
        <a:custGeom>
          <a:avLst/>
          <a:gdLst/>
          <a:ahLst/>
          <a:cxnLst/>
          <a:rect l="0" t="0" r="0" b="0"/>
          <a:pathLst>
            <a:path>
              <a:moveTo>
                <a:pt x="45720" y="0"/>
              </a:moveTo>
              <a:lnTo>
                <a:pt x="45720" y="418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A1C15-783A-4FCF-8962-C5115DFB131E}">
      <dsp:nvSpPr>
        <dsp:cNvPr id="0" name=""/>
        <dsp:cNvSpPr/>
      </dsp:nvSpPr>
      <dsp:spPr>
        <a:xfrm>
          <a:off x="3408568" y="1309482"/>
          <a:ext cx="2411207" cy="418473"/>
        </a:xfrm>
        <a:custGeom>
          <a:avLst/>
          <a:gdLst/>
          <a:ahLst/>
          <a:cxnLst/>
          <a:rect l="0" t="0" r="0" b="0"/>
          <a:pathLst>
            <a:path>
              <a:moveTo>
                <a:pt x="2411207" y="0"/>
              </a:moveTo>
              <a:lnTo>
                <a:pt x="2411207" y="209236"/>
              </a:lnTo>
              <a:lnTo>
                <a:pt x="0" y="209236"/>
              </a:lnTo>
              <a:lnTo>
                <a:pt x="0" y="418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19445-A596-40EF-9E7D-F14A68A8192D}">
      <dsp:nvSpPr>
        <dsp:cNvPr id="0" name=""/>
        <dsp:cNvSpPr/>
      </dsp:nvSpPr>
      <dsp:spPr>
        <a:xfrm>
          <a:off x="997361" y="1309482"/>
          <a:ext cx="4822414" cy="418473"/>
        </a:xfrm>
        <a:custGeom>
          <a:avLst/>
          <a:gdLst/>
          <a:ahLst/>
          <a:cxnLst/>
          <a:rect l="0" t="0" r="0" b="0"/>
          <a:pathLst>
            <a:path>
              <a:moveTo>
                <a:pt x="4822414" y="0"/>
              </a:moveTo>
              <a:lnTo>
                <a:pt x="4822414" y="209236"/>
              </a:lnTo>
              <a:lnTo>
                <a:pt x="0" y="209236"/>
              </a:lnTo>
              <a:lnTo>
                <a:pt x="0" y="418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AF96A-DE93-46F3-B285-0C415F3EA8FA}">
      <dsp:nvSpPr>
        <dsp:cNvPr id="0" name=""/>
        <dsp:cNvSpPr/>
      </dsp:nvSpPr>
      <dsp:spPr>
        <a:xfrm>
          <a:off x="363831" y="872306"/>
          <a:ext cx="10911888" cy="437175"/>
        </a:xfrm>
        <a:prstGeom prst="rect">
          <a:avLst/>
        </a:prstGeom>
        <a:solidFill>
          <a:schemeClr val="tx1">
            <a:lumMod val="95000"/>
            <a:lumOff val="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a:latin typeface="Times New Roman" panose="02020603050405020304" pitchFamily="18" charset="0"/>
              <a:cs typeface="Times New Roman" panose="02020603050405020304" pitchFamily="18" charset="0"/>
            </a:rPr>
            <a:t>2. Improving factors markets access to assets and natural resources management</a:t>
          </a:r>
        </a:p>
      </dsp:txBody>
      <dsp:txXfrm>
        <a:off x="363831" y="872306"/>
        <a:ext cx="10911888" cy="437175"/>
      </dsp:txXfrm>
    </dsp:sp>
    <dsp:sp modelId="{F3A3FF68-B6B7-49D0-A8E8-2CB2CD82E8E3}">
      <dsp:nvSpPr>
        <dsp:cNvPr id="0" name=""/>
        <dsp:cNvSpPr/>
      </dsp:nvSpPr>
      <dsp:spPr>
        <a:xfrm>
          <a:off x="994" y="1727956"/>
          <a:ext cx="1992733" cy="99636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Agricultural land</a:t>
          </a:r>
        </a:p>
      </dsp:txBody>
      <dsp:txXfrm>
        <a:off x="994" y="1727956"/>
        <a:ext cx="1992733" cy="996366"/>
      </dsp:txXfrm>
    </dsp:sp>
    <dsp:sp modelId="{2A29C672-796B-4D0A-AA58-FBD0709A4D47}">
      <dsp:nvSpPr>
        <dsp:cNvPr id="0" name=""/>
        <dsp:cNvSpPr/>
      </dsp:nvSpPr>
      <dsp:spPr>
        <a:xfrm>
          <a:off x="2412201" y="1727956"/>
          <a:ext cx="1992733" cy="135448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Agricultural inputs (seeds, fertilizer, pesticides, etc.)</a:t>
          </a:r>
        </a:p>
      </dsp:txBody>
      <dsp:txXfrm>
        <a:off x="2412201" y="1727956"/>
        <a:ext cx="1992733" cy="1354480"/>
      </dsp:txXfrm>
    </dsp:sp>
    <dsp:sp modelId="{CD302405-2456-4A10-9A34-35B6DCD0712F}">
      <dsp:nvSpPr>
        <dsp:cNvPr id="0" name=""/>
        <dsp:cNvSpPr/>
      </dsp:nvSpPr>
      <dsp:spPr>
        <a:xfrm>
          <a:off x="4823408" y="1727956"/>
          <a:ext cx="1992733" cy="99636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Rural finance</a:t>
          </a:r>
        </a:p>
      </dsp:txBody>
      <dsp:txXfrm>
        <a:off x="4823408" y="1727956"/>
        <a:ext cx="1992733" cy="996366"/>
      </dsp:txXfrm>
    </dsp:sp>
    <dsp:sp modelId="{7E5FBEDA-F072-4028-9659-EEE8DD3D9102}">
      <dsp:nvSpPr>
        <dsp:cNvPr id="0" name=""/>
        <dsp:cNvSpPr/>
      </dsp:nvSpPr>
      <dsp:spPr>
        <a:xfrm>
          <a:off x="7234616" y="1727956"/>
          <a:ext cx="1992733" cy="99636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Water Resources Management</a:t>
          </a:r>
        </a:p>
      </dsp:txBody>
      <dsp:txXfrm>
        <a:off x="7234616" y="1727956"/>
        <a:ext cx="1992733" cy="996366"/>
      </dsp:txXfrm>
    </dsp:sp>
    <dsp:sp modelId="{5CF96164-1EA2-43C5-A142-0845C8C67EBE}">
      <dsp:nvSpPr>
        <dsp:cNvPr id="0" name=""/>
        <dsp:cNvSpPr/>
      </dsp:nvSpPr>
      <dsp:spPr>
        <a:xfrm>
          <a:off x="9645823" y="1727956"/>
          <a:ext cx="1992733" cy="99636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Natural Resources management</a:t>
          </a:r>
          <a:endParaRPr lang="en-US" sz="2400" kern="1200" dirty="0">
            <a:latin typeface="Times New Roman" panose="02020603050405020304" pitchFamily="18" charset="0"/>
            <a:cs typeface="Times New Roman" panose="02020603050405020304" pitchFamily="18" charset="0"/>
          </a:endParaRPr>
        </a:p>
      </dsp:txBody>
      <dsp:txXfrm>
        <a:off x="9645823" y="1727956"/>
        <a:ext cx="1992733" cy="996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A1C15-783A-4FCF-8962-C5115DFB131E}">
      <dsp:nvSpPr>
        <dsp:cNvPr id="0" name=""/>
        <dsp:cNvSpPr/>
      </dsp:nvSpPr>
      <dsp:spPr>
        <a:xfrm>
          <a:off x="4007410" y="557865"/>
          <a:ext cx="1905965" cy="661574"/>
        </a:xfrm>
        <a:custGeom>
          <a:avLst/>
          <a:gdLst/>
          <a:ahLst/>
          <a:cxnLst/>
          <a:rect l="0" t="0" r="0" b="0"/>
          <a:pathLst>
            <a:path>
              <a:moveTo>
                <a:pt x="0" y="0"/>
              </a:moveTo>
              <a:lnTo>
                <a:pt x="0" y="330787"/>
              </a:lnTo>
              <a:lnTo>
                <a:pt x="1905965" y="330787"/>
              </a:lnTo>
              <a:lnTo>
                <a:pt x="1905965" y="661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19445-A596-40EF-9E7D-F14A68A8192D}">
      <dsp:nvSpPr>
        <dsp:cNvPr id="0" name=""/>
        <dsp:cNvSpPr/>
      </dsp:nvSpPr>
      <dsp:spPr>
        <a:xfrm>
          <a:off x="2101444" y="557865"/>
          <a:ext cx="1905965" cy="661574"/>
        </a:xfrm>
        <a:custGeom>
          <a:avLst/>
          <a:gdLst/>
          <a:ahLst/>
          <a:cxnLst/>
          <a:rect l="0" t="0" r="0" b="0"/>
          <a:pathLst>
            <a:path>
              <a:moveTo>
                <a:pt x="1905965" y="0"/>
              </a:moveTo>
              <a:lnTo>
                <a:pt x="1905965" y="330787"/>
              </a:lnTo>
              <a:lnTo>
                <a:pt x="0" y="330787"/>
              </a:lnTo>
              <a:lnTo>
                <a:pt x="0" y="661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AF96A-DE93-46F3-B285-0C415F3EA8FA}">
      <dsp:nvSpPr>
        <dsp:cNvPr id="0" name=""/>
        <dsp:cNvSpPr/>
      </dsp:nvSpPr>
      <dsp:spPr>
        <a:xfrm>
          <a:off x="1306" y="115224"/>
          <a:ext cx="8012208" cy="442640"/>
        </a:xfrm>
        <a:prstGeom prst="rect">
          <a:avLst/>
        </a:prstGeom>
        <a:solidFill>
          <a:schemeClr val="tx1">
            <a:lumMod val="95000"/>
            <a:lumOff val="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dirty="0">
              <a:latin typeface="Times New Roman" panose="02020603050405020304" pitchFamily="18" charset="0"/>
              <a:cs typeface="Times New Roman" panose="02020603050405020304" pitchFamily="18" charset="0"/>
            </a:rPr>
            <a:t>3. Strengthening Rural Institutions and Livelihood Support</a:t>
          </a:r>
        </a:p>
      </dsp:txBody>
      <dsp:txXfrm>
        <a:off x="1306" y="115224"/>
        <a:ext cx="8012208" cy="442640"/>
      </dsp:txXfrm>
    </dsp:sp>
    <dsp:sp modelId="{F3A3FF68-B6B7-49D0-A8E8-2CB2CD82E8E3}">
      <dsp:nvSpPr>
        <dsp:cNvPr id="0" name=""/>
        <dsp:cNvSpPr/>
      </dsp:nvSpPr>
      <dsp:spPr>
        <a:xfrm>
          <a:off x="526266" y="1219440"/>
          <a:ext cx="3150356" cy="69276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Rural service delivery</a:t>
          </a:r>
        </a:p>
      </dsp:txBody>
      <dsp:txXfrm>
        <a:off x="526266" y="1219440"/>
        <a:ext cx="3150356" cy="692763"/>
      </dsp:txXfrm>
    </dsp:sp>
    <dsp:sp modelId="{2A29C672-796B-4D0A-AA58-FBD0709A4D47}">
      <dsp:nvSpPr>
        <dsp:cNvPr id="0" name=""/>
        <dsp:cNvSpPr/>
      </dsp:nvSpPr>
      <dsp:spPr>
        <a:xfrm>
          <a:off x="4338197" y="1219440"/>
          <a:ext cx="3150356" cy="68712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Livelihood Support</a:t>
          </a:r>
        </a:p>
      </dsp:txBody>
      <dsp:txXfrm>
        <a:off x="4338197" y="1219440"/>
        <a:ext cx="3150356" cy="687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8C0B4-8CC7-4989-85A0-4C38A9BCDE2E}">
      <dsp:nvSpPr>
        <dsp:cNvPr id="0" name=""/>
        <dsp:cNvSpPr/>
      </dsp:nvSpPr>
      <dsp:spPr>
        <a:xfrm>
          <a:off x="-3734138" y="-573635"/>
          <a:ext cx="4450963" cy="4450963"/>
        </a:xfrm>
        <a:prstGeom prst="blockArc">
          <a:avLst>
            <a:gd name="adj1" fmla="val 18900000"/>
            <a:gd name="adj2" fmla="val 2700000"/>
            <a:gd name="adj3" fmla="val 485"/>
          </a:avLst>
        </a:prstGeom>
        <a:solidFill>
          <a:schemeClr val="accent1">
            <a:lumMod val="50000"/>
          </a:schemeClr>
        </a:solidFill>
        <a:ln w="12700" cap="flat" cmpd="sng" algn="ctr">
          <a:solidFill>
            <a:schemeClr val="accent1">
              <a:shade val="60000"/>
              <a:hueOff val="0"/>
              <a:satOff val="0"/>
              <a:lumOff val="0"/>
              <a:alphaOff val="0"/>
            </a:schemeClr>
          </a:solidFill>
          <a:prstDash val="solid"/>
          <a:miter lim="800000"/>
        </a:ln>
        <a:effectLst>
          <a:glow rad="139700">
            <a:schemeClr val="accent3">
              <a:satMod val="175000"/>
              <a:alpha val="40000"/>
            </a:schemeClr>
          </a:glow>
        </a:effectLst>
      </dsp:spPr>
      <dsp:style>
        <a:lnRef idx="2">
          <a:scrgbClr r="0" g="0" b="0"/>
        </a:lnRef>
        <a:fillRef idx="0">
          <a:scrgbClr r="0" g="0" b="0"/>
        </a:fillRef>
        <a:effectRef idx="0">
          <a:scrgbClr r="0" g="0" b="0"/>
        </a:effectRef>
        <a:fontRef idx="minor"/>
      </dsp:style>
    </dsp:sp>
    <dsp:sp modelId="{D5A54774-7D8A-4935-BFE9-8BADA9B648A2}">
      <dsp:nvSpPr>
        <dsp:cNvPr id="0" name=""/>
        <dsp:cNvSpPr/>
      </dsp:nvSpPr>
      <dsp:spPr>
        <a:xfrm>
          <a:off x="375729" y="253987"/>
          <a:ext cx="5367211" cy="508240"/>
        </a:xfrm>
        <a:prstGeom prst="roundRect">
          <a:avLst/>
        </a:prstGeom>
        <a:solidFill>
          <a:schemeClr val="accent1">
            <a:lumMod val="75000"/>
          </a:schemeClr>
        </a:solidFill>
        <a:ln w="12700" cap="flat" cmpd="sng" algn="ctr">
          <a:solidFill>
            <a:schemeClr val="accent1">
              <a:lumMod val="75000"/>
            </a:schemeClr>
          </a:solidFill>
          <a:prstDash val="solid"/>
          <a:miter lim="800000"/>
        </a:ln>
        <a:effectLst>
          <a:glow rad="1397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03416" tIns="60960" rIns="60960" bIns="60960" numCol="1" spcCol="1270" anchor="ctr" anchorCtr="0">
          <a:noAutofit/>
        </a:bodyPr>
        <a:lstStyle/>
        <a:p>
          <a:pPr lvl="0" algn="l" defTabSz="1066800">
            <a:lnSpc>
              <a:spcPct val="90000"/>
            </a:lnSpc>
            <a:spcBef>
              <a:spcPct val="0"/>
            </a:spcBef>
            <a:spcAft>
              <a:spcPct val="35000"/>
            </a:spcAft>
            <a:buFont typeface="+mj-lt"/>
            <a:buAutoNum type="arabicPeriod"/>
          </a:pPr>
          <a:r>
            <a:rPr lang="en-US" sz="2400" kern="1200" dirty="0">
              <a:latin typeface="Times New Roman" panose="02020603050405020304" pitchFamily="18" charset="0"/>
              <a:cs typeface="Times New Roman" panose="02020603050405020304" pitchFamily="18" charset="0"/>
            </a:rPr>
            <a:t>Use of high yielding verities of seeds</a:t>
          </a:r>
          <a:endParaRPr lang="en-US" sz="2400" kern="1200" dirty="0"/>
        </a:p>
      </dsp:txBody>
      <dsp:txXfrm>
        <a:off x="400539" y="278797"/>
        <a:ext cx="5317591" cy="458620"/>
      </dsp:txXfrm>
    </dsp:sp>
    <dsp:sp modelId="{5AD20887-9961-4702-9D1A-1E76D6009C38}">
      <dsp:nvSpPr>
        <dsp:cNvPr id="0" name=""/>
        <dsp:cNvSpPr/>
      </dsp:nvSpPr>
      <dsp:spPr>
        <a:xfrm>
          <a:off x="58079" y="190457"/>
          <a:ext cx="635300" cy="635300"/>
        </a:xfrm>
        <a:prstGeom prst="ellipse">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9BC32B-175F-4458-B6EC-D08DA205517A}">
      <dsp:nvSpPr>
        <dsp:cNvPr id="0" name=""/>
        <dsp:cNvSpPr/>
      </dsp:nvSpPr>
      <dsp:spPr>
        <a:xfrm>
          <a:off x="667115" y="1016480"/>
          <a:ext cx="5075826" cy="508240"/>
        </a:xfrm>
        <a:prstGeom prst="roundRect">
          <a:avLst/>
        </a:prstGeom>
        <a:solidFill>
          <a:schemeClr val="accent1">
            <a:lumMod val="75000"/>
          </a:schemeClr>
        </a:solidFill>
        <a:ln w="12700" cap="flat" cmpd="sng" algn="ctr">
          <a:solidFill>
            <a:schemeClr val="accent1">
              <a:lumMod val="75000"/>
            </a:schemeClr>
          </a:solidFill>
          <a:prstDash val="solid"/>
          <a:miter lim="800000"/>
        </a:ln>
        <a:effectLst>
          <a:glow rad="1397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03416" tIns="60960" rIns="60960" bIns="60960" numCol="1" spcCol="1270" anchor="ctr" anchorCtr="0">
          <a:noAutofit/>
        </a:bodyPr>
        <a:lstStyle/>
        <a:p>
          <a:pPr lvl="0" algn="l" defTabSz="1066800">
            <a:lnSpc>
              <a:spcPct val="90000"/>
            </a:lnSpc>
            <a:spcBef>
              <a:spcPct val="0"/>
            </a:spcBef>
            <a:spcAft>
              <a:spcPct val="35000"/>
            </a:spcAft>
            <a:buFont typeface="+mj-lt"/>
            <a:buAutoNum type="arabicPeriod"/>
          </a:pPr>
          <a:r>
            <a:rPr lang="en-US" sz="2400" kern="1200" dirty="0">
              <a:latin typeface="Times New Roman" panose="02020603050405020304" pitchFamily="18" charset="0"/>
              <a:cs typeface="Times New Roman" panose="02020603050405020304" pitchFamily="18" charset="0"/>
            </a:rPr>
            <a:t>Use of fertilizer</a:t>
          </a:r>
          <a:endParaRPr lang="en-US" sz="2400" kern="1200" dirty="0"/>
        </a:p>
      </dsp:txBody>
      <dsp:txXfrm>
        <a:off x="691925" y="1041290"/>
        <a:ext cx="5026206" cy="458620"/>
      </dsp:txXfrm>
    </dsp:sp>
    <dsp:sp modelId="{822BB3E4-E7F3-4BFF-9D39-921AC5E59F6A}">
      <dsp:nvSpPr>
        <dsp:cNvPr id="0" name=""/>
        <dsp:cNvSpPr/>
      </dsp:nvSpPr>
      <dsp:spPr>
        <a:xfrm>
          <a:off x="349465" y="952950"/>
          <a:ext cx="635300" cy="635300"/>
        </a:xfrm>
        <a:prstGeom prst="ellipse">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EBD0D-2BB8-4A1C-81F7-8580FCCCE44B}">
      <dsp:nvSpPr>
        <dsp:cNvPr id="0" name=""/>
        <dsp:cNvSpPr/>
      </dsp:nvSpPr>
      <dsp:spPr>
        <a:xfrm>
          <a:off x="667115" y="1778972"/>
          <a:ext cx="5075826" cy="508240"/>
        </a:xfrm>
        <a:prstGeom prst="roundRect">
          <a:avLst/>
        </a:prstGeom>
        <a:solidFill>
          <a:schemeClr val="accent1">
            <a:lumMod val="75000"/>
          </a:schemeClr>
        </a:solidFill>
        <a:ln w="12700" cap="flat" cmpd="sng" algn="ctr">
          <a:solidFill>
            <a:schemeClr val="accent1">
              <a:lumMod val="75000"/>
            </a:schemeClr>
          </a:solidFill>
          <a:prstDash val="solid"/>
          <a:miter lim="800000"/>
        </a:ln>
        <a:effectLst>
          <a:glow rad="1397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03416" tIns="60960" rIns="60960" bIns="60960" numCol="1" spcCol="1270" anchor="ctr" anchorCtr="0">
          <a:noAutofit/>
        </a:bodyPr>
        <a:lstStyle/>
        <a:p>
          <a:pPr lvl="0" algn="l" defTabSz="1066800">
            <a:lnSpc>
              <a:spcPct val="90000"/>
            </a:lnSpc>
            <a:spcBef>
              <a:spcPct val="0"/>
            </a:spcBef>
            <a:spcAft>
              <a:spcPct val="35000"/>
            </a:spcAft>
            <a:buFont typeface="+mj-lt"/>
            <a:buAutoNum type="arabicPeriod"/>
          </a:pPr>
          <a:r>
            <a:rPr lang="en-US" sz="2400" kern="1200" dirty="0">
              <a:latin typeface="Times New Roman" panose="02020603050405020304" pitchFamily="18" charset="0"/>
              <a:cs typeface="Times New Roman" panose="02020603050405020304" pitchFamily="18" charset="0"/>
            </a:rPr>
            <a:t>Use of pesticides</a:t>
          </a:r>
          <a:endParaRPr lang="en-US" sz="2400" kern="1200" dirty="0"/>
        </a:p>
      </dsp:txBody>
      <dsp:txXfrm>
        <a:off x="691925" y="1803782"/>
        <a:ext cx="5026206" cy="458620"/>
      </dsp:txXfrm>
    </dsp:sp>
    <dsp:sp modelId="{CB49E8DF-4E27-4C87-9931-3C4619F3F50A}">
      <dsp:nvSpPr>
        <dsp:cNvPr id="0" name=""/>
        <dsp:cNvSpPr/>
      </dsp:nvSpPr>
      <dsp:spPr>
        <a:xfrm>
          <a:off x="349465" y="1715442"/>
          <a:ext cx="635300" cy="635300"/>
        </a:xfrm>
        <a:prstGeom prst="ellipse">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06449-4E19-4CC4-B65D-8FCAF4E64E9F}">
      <dsp:nvSpPr>
        <dsp:cNvPr id="0" name=""/>
        <dsp:cNvSpPr/>
      </dsp:nvSpPr>
      <dsp:spPr>
        <a:xfrm>
          <a:off x="375729" y="2541464"/>
          <a:ext cx="5367211" cy="508240"/>
        </a:xfrm>
        <a:prstGeom prst="roundRect">
          <a:avLst/>
        </a:prstGeom>
        <a:solidFill>
          <a:schemeClr val="accent1">
            <a:lumMod val="75000"/>
          </a:schemeClr>
        </a:solidFill>
        <a:ln w="12700" cap="flat" cmpd="sng" algn="ctr">
          <a:solidFill>
            <a:schemeClr val="accent1">
              <a:lumMod val="75000"/>
            </a:schemeClr>
          </a:solidFill>
          <a:prstDash val="solid"/>
          <a:miter lim="800000"/>
        </a:ln>
        <a:effectLst>
          <a:glow rad="1397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03416" tIns="60960" rIns="60960" bIns="60960" numCol="1" spcCol="1270" anchor="ctr" anchorCtr="0">
          <a:noAutofit/>
        </a:bodyPr>
        <a:lstStyle/>
        <a:p>
          <a:pPr lvl="0" algn="l" defTabSz="1066800">
            <a:lnSpc>
              <a:spcPct val="90000"/>
            </a:lnSpc>
            <a:spcBef>
              <a:spcPct val="0"/>
            </a:spcBef>
            <a:spcAft>
              <a:spcPct val="35000"/>
            </a:spcAft>
            <a:buFont typeface="+mj-lt"/>
            <a:buAutoNum type="arabicPeriod"/>
          </a:pPr>
          <a:r>
            <a:rPr lang="en-US" sz="2400" kern="1200" dirty="0">
              <a:latin typeface="Times New Roman" panose="02020603050405020304" pitchFamily="18" charset="0"/>
              <a:cs typeface="Times New Roman" panose="02020603050405020304" pitchFamily="18" charset="0"/>
            </a:rPr>
            <a:t>Irrigation</a:t>
          </a:r>
          <a:endParaRPr lang="en-US" sz="2400" kern="1200" dirty="0"/>
        </a:p>
      </dsp:txBody>
      <dsp:txXfrm>
        <a:off x="400539" y="2566274"/>
        <a:ext cx="5317591" cy="458620"/>
      </dsp:txXfrm>
    </dsp:sp>
    <dsp:sp modelId="{469F4D45-6D46-44B1-BF4F-48B868FFB5AD}">
      <dsp:nvSpPr>
        <dsp:cNvPr id="0" name=""/>
        <dsp:cNvSpPr/>
      </dsp:nvSpPr>
      <dsp:spPr>
        <a:xfrm>
          <a:off x="58079" y="2477934"/>
          <a:ext cx="635300" cy="635300"/>
        </a:xfrm>
        <a:prstGeom prst="ellipse">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8E2C5-5106-41ED-AC48-4101529FD016}"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BAE77-4288-4C68-B787-A29E60D6C167}" type="slidenum">
              <a:rPr lang="en-US" smtClean="0"/>
              <a:t>‹#›</a:t>
            </a:fld>
            <a:endParaRPr lang="en-US"/>
          </a:p>
        </p:txBody>
      </p:sp>
    </p:spTree>
    <p:extLst>
      <p:ext uri="{BB962C8B-B14F-4D97-AF65-F5344CB8AC3E}">
        <p14:creationId xmlns:p14="http://schemas.microsoft.com/office/powerpoint/2010/main" val="280914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9735-30E9-4F92-9F2A-87967B3952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094D18-B893-41C4-9914-5EB86BE58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CE8CF0-2CFD-4D49-9F0B-43E444BE4F22}"/>
              </a:ext>
            </a:extLst>
          </p:cNvPr>
          <p:cNvSpPr>
            <a:spLocks noGrp="1"/>
          </p:cNvSpPr>
          <p:nvPr>
            <p:ph type="dt" sz="half" idx="10"/>
          </p:nvPr>
        </p:nvSpPr>
        <p:spPr/>
        <p:txBody>
          <a:bodyPr/>
          <a:lstStyle/>
          <a:p>
            <a:fld id="{FD854D54-837E-403A-A607-993AC886E6FC}" type="datetime1">
              <a:rPr lang="en-US" smtClean="0"/>
              <a:t>6/27/2021</a:t>
            </a:fld>
            <a:endParaRPr lang="en-US"/>
          </a:p>
        </p:txBody>
      </p:sp>
      <p:sp>
        <p:nvSpPr>
          <p:cNvPr id="5" name="Footer Placeholder 4">
            <a:extLst>
              <a:ext uri="{FF2B5EF4-FFF2-40B4-BE49-F238E27FC236}">
                <a16:creationId xmlns:a16="http://schemas.microsoft.com/office/drawing/2014/main" id="{57D02980-B1AD-4F75-9A26-BF0A08F39194}"/>
              </a:ext>
            </a:extLst>
          </p:cNvPr>
          <p:cNvSpPr>
            <a:spLocks noGrp="1"/>
          </p:cNvSpPr>
          <p:nvPr>
            <p:ph type="ftr" sz="quarter" idx="11"/>
          </p:nvPr>
        </p:nvSpPr>
        <p:spPr/>
        <p:txBody>
          <a:bodyPr/>
          <a:lstStyle/>
          <a:p>
            <a:r>
              <a:rPr lang="en-US"/>
              <a:t>Slide designed by Reaz Rahman, ID: 191-11-6132, BBA</a:t>
            </a:r>
          </a:p>
        </p:txBody>
      </p:sp>
      <p:sp>
        <p:nvSpPr>
          <p:cNvPr id="6" name="Slide Number Placeholder 5">
            <a:extLst>
              <a:ext uri="{FF2B5EF4-FFF2-40B4-BE49-F238E27FC236}">
                <a16:creationId xmlns:a16="http://schemas.microsoft.com/office/drawing/2014/main" id="{6B77C139-AF7F-4A57-A7FE-0B575E766FAF}"/>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360436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76C4-7605-405B-8843-240EADA1E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AE924-4DFA-40CB-B4F8-1931FC599E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FDC91-1A37-466E-BEEB-4F710DC56194}"/>
              </a:ext>
            </a:extLst>
          </p:cNvPr>
          <p:cNvSpPr>
            <a:spLocks noGrp="1"/>
          </p:cNvSpPr>
          <p:nvPr>
            <p:ph type="dt" sz="half" idx="10"/>
          </p:nvPr>
        </p:nvSpPr>
        <p:spPr/>
        <p:txBody>
          <a:bodyPr/>
          <a:lstStyle/>
          <a:p>
            <a:fld id="{7FEF8395-76D9-4BC7-9D07-FAE440D54D16}" type="datetime1">
              <a:rPr lang="en-US" smtClean="0"/>
              <a:t>6/27/2021</a:t>
            </a:fld>
            <a:endParaRPr lang="en-US"/>
          </a:p>
        </p:txBody>
      </p:sp>
      <p:sp>
        <p:nvSpPr>
          <p:cNvPr id="5" name="Footer Placeholder 4">
            <a:extLst>
              <a:ext uri="{FF2B5EF4-FFF2-40B4-BE49-F238E27FC236}">
                <a16:creationId xmlns:a16="http://schemas.microsoft.com/office/drawing/2014/main" id="{1772FF23-1DA9-41B7-81C1-7C965F847E83}"/>
              </a:ext>
            </a:extLst>
          </p:cNvPr>
          <p:cNvSpPr>
            <a:spLocks noGrp="1"/>
          </p:cNvSpPr>
          <p:nvPr>
            <p:ph type="ftr" sz="quarter" idx="11"/>
          </p:nvPr>
        </p:nvSpPr>
        <p:spPr/>
        <p:txBody>
          <a:bodyPr/>
          <a:lstStyle/>
          <a:p>
            <a:r>
              <a:rPr lang="en-US"/>
              <a:t>Slide designed by Reaz Rahman, ID: 191-11-6132, BBA</a:t>
            </a:r>
          </a:p>
        </p:txBody>
      </p:sp>
      <p:sp>
        <p:nvSpPr>
          <p:cNvPr id="6" name="Slide Number Placeholder 5">
            <a:extLst>
              <a:ext uri="{FF2B5EF4-FFF2-40B4-BE49-F238E27FC236}">
                <a16:creationId xmlns:a16="http://schemas.microsoft.com/office/drawing/2014/main" id="{94760C7E-BC0E-432E-9AF7-1C3A3AE95E12}"/>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47126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7D7DF-98F6-4575-930C-6AC5AF81C6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5E00A1-13E1-41F3-964B-311A48D049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BB542-4A7D-46D5-B697-F658527DB06D}"/>
              </a:ext>
            </a:extLst>
          </p:cNvPr>
          <p:cNvSpPr>
            <a:spLocks noGrp="1"/>
          </p:cNvSpPr>
          <p:nvPr>
            <p:ph type="dt" sz="half" idx="10"/>
          </p:nvPr>
        </p:nvSpPr>
        <p:spPr/>
        <p:txBody>
          <a:bodyPr/>
          <a:lstStyle/>
          <a:p>
            <a:fld id="{FC1DE0DE-FEDC-4DDD-A325-6FB1A004D06E}" type="datetime1">
              <a:rPr lang="en-US" smtClean="0"/>
              <a:t>6/27/2021</a:t>
            </a:fld>
            <a:endParaRPr lang="en-US"/>
          </a:p>
        </p:txBody>
      </p:sp>
      <p:sp>
        <p:nvSpPr>
          <p:cNvPr id="5" name="Footer Placeholder 4">
            <a:extLst>
              <a:ext uri="{FF2B5EF4-FFF2-40B4-BE49-F238E27FC236}">
                <a16:creationId xmlns:a16="http://schemas.microsoft.com/office/drawing/2014/main" id="{95CCBFA6-21F8-47A4-B780-565001753300}"/>
              </a:ext>
            </a:extLst>
          </p:cNvPr>
          <p:cNvSpPr>
            <a:spLocks noGrp="1"/>
          </p:cNvSpPr>
          <p:nvPr>
            <p:ph type="ftr" sz="quarter" idx="11"/>
          </p:nvPr>
        </p:nvSpPr>
        <p:spPr/>
        <p:txBody>
          <a:bodyPr/>
          <a:lstStyle/>
          <a:p>
            <a:r>
              <a:rPr lang="en-US"/>
              <a:t>Slide designed by Reaz Rahman, ID: 191-11-6132, BBA</a:t>
            </a:r>
          </a:p>
        </p:txBody>
      </p:sp>
      <p:sp>
        <p:nvSpPr>
          <p:cNvPr id="6" name="Slide Number Placeholder 5">
            <a:extLst>
              <a:ext uri="{FF2B5EF4-FFF2-40B4-BE49-F238E27FC236}">
                <a16:creationId xmlns:a16="http://schemas.microsoft.com/office/drawing/2014/main" id="{8228032B-EF9B-4893-8D60-D2FEF337F536}"/>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296308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64BD-E7C6-4C1C-8FFD-56369FFD2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6D5C5-5D70-4EC0-BE65-2539D63E36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96830-EA31-4BAC-9D20-C9077ADACB19}"/>
              </a:ext>
            </a:extLst>
          </p:cNvPr>
          <p:cNvSpPr>
            <a:spLocks noGrp="1"/>
          </p:cNvSpPr>
          <p:nvPr>
            <p:ph type="dt" sz="half" idx="10"/>
          </p:nvPr>
        </p:nvSpPr>
        <p:spPr/>
        <p:txBody>
          <a:bodyPr/>
          <a:lstStyle/>
          <a:p>
            <a:fld id="{D6D52A36-C800-490C-80C5-51B4A723B134}" type="datetime1">
              <a:rPr lang="en-US" smtClean="0"/>
              <a:t>6/27/2021</a:t>
            </a:fld>
            <a:endParaRPr lang="en-US"/>
          </a:p>
        </p:txBody>
      </p:sp>
      <p:sp>
        <p:nvSpPr>
          <p:cNvPr id="5" name="Footer Placeholder 4">
            <a:extLst>
              <a:ext uri="{FF2B5EF4-FFF2-40B4-BE49-F238E27FC236}">
                <a16:creationId xmlns:a16="http://schemas.microsoft.com/office/drawing/2014/main" id="{6CA0D993-44D8-4428-B37D-D3481FB2CD04}"/>
              </a:ext>
            </a:extLst>
          </p:cNvPr>
          <p:cNvSpPr>
            <a:spLocks noGrp="1"/>
          </p:cNvSpPr>
          <p:nvPr>
            <p:ph type="ftr" sz="quarter" idx="11"/>
          </p:nvPr>
        </p:nvSpPr>
        <p:spPr/>
        <p:txBody>
          <a:bodyPr/>
          <a:lstStyle/>
          <a:p>
            <a:r>
              <a:rPr lang="en-US"/>
              <a:t>Slide designed by Reaz Rahman, ID: 191-11-6132, BBA</a:t>
            </a:r>
          </a:p>
        </p:txBody>
      </p:sp>
      <p:sp>
        <p:nvSpPr>
          <p:cNvPr id="6" name="Slide Number Placeholder 5">
            <a:extLst>
              <a:ext uri="{FF2B5EF4-FFF2-40B4-BE49-F238E27FC236}">
                <a16:creationId xmlns:a16="http://schemas.microsoft.com/office/drawing/2014/main" id="{A69B0501-337D-440A-BF96-B711FFBAAF70}"/>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292716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D4BF-D2E0-43D1-A59F-82D424BB7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C79E6-E477-408D-8BFF-F74D1FA0A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38A1B-DEC2-4AC2-B933-6B448486298C}"/>
              </a:ext>
            </a:extLst>
          </p:cNvPr>
          <p:cNvSpPr>
            <a:spLocks noGrp="1"/>
          </p:cNvSpPr>
          <p:nvPr>
            <p:ph type="dt" sz="half" idx="10"/>
          </p:nvPr>
        </p:nvSpPr>
        <p:spPr/>
        <p:txBody>
          <a:bodyPr/>
          <a:lstStyle/>
          <a:p>
            <a:fld id="{0932137B-9FD8-452A-9637-45CE950306CD}" type="datetime1">
              <a:rPr lang="en-US" smtClean="0"/>
              <a:t>6/27/2021</a:t>
            </a:fld>
            <a:endParaRPr lang="en-US"/>
          </a:p>
        </p:txBody>
      </p:sp>
      <p:sp>
        <p:nvSpPr>
          <p:cNvPr id="5" name="Footer Placeholder 4">
            <a:extLst>
              <a:ext uri="{FF2B5EF4-FFF2-40B4-BE49-F238E27FC236}">
                <a16:creationId xmlns:a16="http://schemas.microsoft.com/office/drawing/2014/main" id="{92FEFEA2-5116-4630-BE00-9E262DC47A72}"/>
              </a:ext>
            </a:extLst>
          </p:cNvPr>
          <p:cNvSpPr>
            <a:spLocks noGrp="1"/>
          </p:cNvSpPr>
          <p:nvPr>
            <p:ph type="ftr" sz="quarter" idx="11"/>
          </p:nvPr>
        </p:nvSpPr>
        <p:spPr/>
        <p:txBody>
          <a:bodyPr/>
          <a:lstStyle/>
          <a:p>
            <a:r>
              <a:rPr lang="en-US"/>
              <a:t>Slide designed by Reaz Rahman, ID: 191-11-6132, BBA</a:t>
            </a:r>
          </a:p>
        </p:txBody>
      </p:sp>
      <p:sp>
        <p:nvSpPr>
          <p:cNvPr id="6" name="Slide Number Placeholder 5">
            <a:extLst>
              <a:ext uri="{FF2B5EF4-FFF2-40B4-BE49-F238E27FC236}">
                <a16:creationId xmlns:a16="http://schemas.microsoft.com/office/drawing/2014/main" id="{B2E1DC01-7B73-4055-AA3A-C1363FD28432}"/>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58960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8C32-16AC-44FA-B888-5586BCB32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6E3DE-DBB2-4466-981D-11F344D143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455C8C-E9C6-4771-9E04-1BFE4E6037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4E137-5499-44F7-A676-E2CF80E96CB5}"/>
              </a:ext>
            </a:extLst>
          </p:cNvPr>
          <p:cNvSpPr>
            <a:spLocks noGrp="1"/>
          </p:cNvSpPr>
          <p:nvPr>
            <p:ph type="dt" sz="half" idx="10"/>
          </p:nvPr>
        </p:nvSpPr>
        <p:spPr/>
        <p:txBody>
          <a:bodyPr/>
          <a:lstStyle/>
          <a:p>
            <a:fld id="{52D76DE5-33D5-4D35-B69B-63B4509836D7}" type="datetime1">
              <a:rPr lang="en-US" smtClean="0"/>
              <a:t>6/27/2021</a:t>
            </a:fld>
            <a:endParaRPr lang="en-US"/>
          </a:p>
        </p:txBody>
      </p:sp>
      <p:sp>
        <p:nvSpPr>
          <p:cNvPr id="6" name="Footer Placeholder 5">
            <a:extLst>
              <a:ext uri="{FF2B5EF4-FFF2-40B4-BE49-F238E27FC236}">
                <a16:creationId xmlns:a16="http://schemas.microsoft.com/office/drawing/2014/main" id="{F7CA05FB-B7A3-405C-8EA8-F982A3411ACD}"/>
              </a:ext>
            </a:extLst>
          </p:cNvPr>
          <p:cNvSpPr>
            <a:spLocks noGrp="1"/>
          </p:cNvSpPr>
          <p:nvPr>
            <p:ph type="ftr" sz="quarter" idx="11"/>
          </p:nvPr>
        </p:nvSpPr>
        <p:spPr/>
        <p:txBody>
          <a:bodyPr/>
          <a:lstStyle/>
          <a:p>
            <a:r>
              <a:rPr lang="en-US"/>
              <a:t>Slide designed by Reaz Rahman, ID: 191-11-6132, BBA</a:t>
            </a:r>
          </a:p>
        </p:txBody>
      </p:sp>
      <p:sp>
        <p:nvSpPr>
          <p:cNvPr id="7" name="Slide Number Placeholder 6">
            <a:extLst>
              <a:ext uri="{FF2B5EF4-FFF2-40B4-BE49-F238E27FC236}">
                <a16:creationId xmlns:a16="http://schemas.microsoft.com/office/drawing/2014/main" id="{FCF471A2-5124-4A6A-AC81-D1BE1853B341}"/>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191217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5B7A-8A81-4008-9F7B-60C67DD41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AEADB-A38C-48EE-BE4B-BCE552DBC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F225B-121D-43A6-AF9E-5191EBAEC8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EB092-22E6-44FC-BC51-D7F1B3104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EAA9E6-0658-49C7-9B95-62F4E07F1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6D18F2-5DEB-4D08-8DCD-859DA60844E7}"/>
              </a:ext>
            </a:extLst>
          </p:cNvPr>
          <p:cNvSpPr>
            <a:spLocks noGrp="1"/>
          </p:cNvSpPr>
          <p:nvPr>
            <p:ph type="dt" sz="half" idx="10"/>
          </p:nvPr>
        </p:nvSpPr>
        <p:spPr/>
        <p:txBody>
          <a:bodyPr/>
          <a:lstStyle/>
          <a:p>
            <a:fld id="{CAFFB0D4-B1A8-437D-B822-4821591662C2}" type="datetime1">
              <a:rPr lang="en-US" smtClean="0"/>
              <a:t>6/27/2021</a:t>
            </a:fld>
            <a:endParaRPr lang="en-US"/>
          </a:p>
        </p:txBody>
      </p:sp>
      <p:sp>
        <p:nvSpPr>
          <p:cNvPr id="8" name="Footer Placeholder 7">
            <a:extLst>
              <a:ext uri="{FF2B5EF4-FFF2-40B4-BE49-F238E27FC236}">
                <a16:creationId xmlns:a16="http://schemas.microsoft.com/office/drawing/2014/main" id="{256C536F-BA27-4754-8DED-B671F2A50929}"/>
              </a:ext>
            </a:extLst>
          </p:cNvPr>
          <p:cNvSpPr>
            <a:spLocks noGrp="1"/>
          </p:cNvSpPr>
          <p:nvPr>
            <p:ph type="ftr" sz="quarter" idx="11"/>
          </p:nvPr>
        </p:nvSpPr>
        <p:spPr/>
        <p:txBody>
          <a:bodyPr/>
          <a:lstStyle/>
          <a:p>
            <a:r>
              <a:rPr lang="en-US"/>
              <a:t>Slide designed by Reaz Rahman, ID: 191-11-6132, BBA</a:t>
            </a:r>
          </a:p>
        </p:txBody>
      </p:sp>
      <p:sp>
        <p:nvSpPr>
          <p:cNvPr id="9" name="Slide Number Placeholder 8">
            <a:extLst>
              <a:ext uri="{FF2B5EF4-FFF2-40B4-BE49-F238E27FC236}">
                <a16:creationId xmlns:a16="http://schemas.microsoft.com/office/drawing/2014/main" id="{45CE7F24-6E5C-4D85-A69C-549C9A82804F}"/>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248038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3B15-5969-46E2-984F-73959FC46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A9A6E9-E38C-46D8-9DF8-2B465B1911FD}"/>
              </a:ext>
            </a:extLst>
          </p:cNvPr>
          <p:cNvSpPr>
            <a:spLocks noGrp="1"/>
          </p:cNvSpPr>
          <p:nvPr>
            <p:ph type="dt" sz="half" idx="10"/>
          </p:nvPr>
        </p:nvSpPr>
        <p:spPr/>
        <p:txBody>
          <a:bodyPr/>
          <a:lstStyle/>
          <a:p>
            <a:fld id="{E98ED857-E0A4-4936-9100-6B4D16D17023}" type="datetime1">
              <a:rPr lang="en-US" smtClean="0"/>
              <a:t>6/27/2021</a:t>
            </a:fld>
            <a:endParaRPr lang="en-US"/>
          </a:p>
        </p:txBody>
      </p:sp>
      <p:sp>
        <p:nvSpPr>
          <p:cNvPr id="4" name="Footer Placeholder 3">
            <a:extLst>
              <a:ext uri="{FF2B5EF4-FFF2-40B4-BE49-F238E27FC236}">
                <a16:creationId xmlns:a16="http://schemas.microsoft.com/office/drawing/2014/main" id="{382EA525-97AD-4C3C-888C-B8FA5CEDAB7D}"/>
              </a:ext>
            </a:extLst>
          </p:cNvPr>
          <p:cNvSpPr>
            <a:spLocks noGrp="1"/>
          </p:cNvSpPr>
          <p:nvPr>
            <p:ph type="ftr" sz="quarter" idx="11"/>
          </p:nvPr>
        </p:nvSpPr>
        <p:spPr/>
        <p:txBody>
          <a:bodyPr/>
          <a:lstStyle/>
          <a:p>
            <a:r>
              <a:rPr lang="en-US"/>
              <a:t>Slide designed by Reaz Rahman, ID: 191-11-6132, BBA</a:t>
            </a:r>
          </a:p>
        </p:txBody>
      </p:sp>
      <p:sp>
        <p:nvSpPr>
          <p:cNvPr id="5" name="Slide Number Placeholder 4">
            <a:extLst>
              <a:ext uri="{FF2B5EF4-FFF2-40B4-BE49-F238E27FC236}">
                <a16:creationId xmlns:a16="http://schemas.microsoft.com/office/drawing/2014/main" id="{F8E145E0-8502-48FA-9792-6114169FCA3E}"/>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101012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8C47C-C723-4956-A3D1-76D39114DC99}"/>
              </a:ext>
            </a:extLst>
          </p:cNvPr>
          <p:cNvSpPr>
            <a:spLocks noGrp="1"/>
          </p:cNvSpPr>
          <p:nvPr>
            <p:ph type="dt" sz="half" idx="10"/>
          </p:nvPr>
        </p:nvSpPr>
        <p:spPr/>
        <p:txBody>
          <a:bodyPr/>
          <a:lstStyle/>
          <a:p>
            <a:fld id="{AE376B99-0FED-4BC7-A93A-5D57F64B71BD}" type="datetime1">
              <a:rPr lang="en-US" smtClean="0"/>
              <a:t>6/27/2021</a:t>
            </a:fld>
            <a:endParaRPr lang="en-US"/>
          </a:p>
        </p:txBody>
      </p:sp>
      <p:sp>
        <p:nvSpPr>
          <p:cNvPr id="3" name="Footer Placeholder 2">
            <a:extLst>
              <a:ext uri="{FF2B5EF4-FFF2-40B4-BE49-F238E27FC236}">
                <a16:creationId xmlns:a16="http://schemas.microsoft.com/office/drawing/2014/main" id="{006629A8-006E-4659-BBA3-0CFDE5711CC6}"/>
              </a:ext>
            </a:extLst>
          </p:cNvPr>
          <p:cNvSpPr>
            <a:spLocks noGrp="1"/>
          </p:cNvSpPr>
          <p:nvPr>
            <p:ph type="ftr" sz="quarter" idx="11"/>
          </p:nvPr>
        </p:nvSpPr>
        <p:spPr/>
        <p:txBody>
          <a:bodyPr/>
          <a:lstStyle/>
          <a:p>
            <a:r>
              <a:rPr lang="en-US"/>
              <a:t>Slide designed by Reaz Rahman, ID: 191-11-6132, BBA</a:t>
            </a:r>
          </a:p>
        </p:txBody>
      </p:sp>
      <p:sp>
        <p:nvSpPr>
          <p:cNvPr id="4" name="Slide Number Placeholder 3">
            <a:extLst>
              <a:ext uri="{FF2B5EF4-FFF2-40B4-BE49-F238E27FC236}">
                <a16:creationId xmlns:a16="http://schemas.microsoft.com/office/drawing/2014/main" id="{821CAFE6-DFB1-4992-9047-E49D0AC01DA2}"/>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377662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7DCA-7E49-4CE4-A018-636C8FDBE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34E808-8F8C-433C-B55E-D8DD148D1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B9CB66-3853-4BF0-B97B-91EB1F6D5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C56AF-FED9-4F55-B29A-C0A022EB521D}"/>
              </a:ext>
            </a:extLst>
          </p:cNvPr>
          <p:cNvSpPr>
            <a:spLocks noGrp="1"/>
          </p:cNvSpPr>
          <p:nvPr>
            <p:ph type="dt" sz="half" idx="10"/>
          </p:nvPr>
        </p:nvSpPr>
        <p:spPr/>
        <p:txBody>
          <a:bodyPr/>
          <a:lstStyle/>
          <a:p>
            <a:fld id="{E8E3F527-8E0A-4101-B60E-B55C573068C4}" type="datetime1">
              <a:rPr lang="en-US" smtClean="0"/>
              <a:t>6/27/2021</a:t>
            </a:fld>
            <a:endParaRPr lang="en-US"/>
          </a:p>
        </p:txBody>
      </p:sp>
      <p:sp>
        <p:nvSpPr>
          <p:cNvPr id="6" name="Footer Placeholder 5">
            <a:extLst>
              <a:ext uri="{FF2B5EF4-FFF2-40B4-BE49-F238E27FC236}">
                <a16:creationId xmlns:a16="http://schemas.microsoft.com/office/drawing/2014/main" id="{A0060478-03F0-4AB2-8F3F-C4832E5450A6}"/>
              </a:ext>
            </a:extLst>
          </p:cNvPr>
          <p:cNvSpPr>
            <a:spLocks noGrp="1"/>
          </p:cNvSpPr>
          <p:nvPr>
            <p:ph type="ftr" sz="quarter" idx="11"/>
          </p:nvPr>
        </p:nvSpPr>
        <p:spPr/>
        <p:txBody>
          <a:bodyPr/>
          <a:lstStyle/>
          <a:p>
            <a:r>
              <a:rPr lang="en-US"/>
              <a:t>Slide designed by Reaz Rahman, ID: 191-11-6132, BBA</a:t>
            </a:r>
          </a:p>
        </p:txBody>
      </p:sp>
      <p:sp>
        <p:nvSpPr>
          <p:cNvPr id="7" name="Slide Number Placeholder 6">
            <a:extLst>
              <a:ext uri="{FF2B5EF4-FFF2-40B4-BE49-F238E27FC236}">
                <a16:creationId xmlns:a16="http://schemas.microsoft.com/office/drawing/2014/main" id="{DF4A6FA3-73E7-415F-961C-EAD2C3D11B62}"/>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331448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A020-AE0C-4787-A93F-71CB67B41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FAD40-61E5-4149-8CEC-12E5A39657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E76C6F-096F-4C51-A0DB-35D2D8BE6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DA2DF-7F9B-4FFE-86FA-2AD077E655CE}"/>
              </a:ext>
            </a:extLst>
          </p:cNvPr>
          <p:cNvSpPr>
            <a:spLocks noGrp="1"/>
          </p:cNvSpPr>
          <p:nvPr>
            <p:ph type="dt" sz="half" idx="10"/>
          </p:nvPr>
        </p:nvSpPr>
        <p:spPr/>
        <p:txBody>
          <a:bodyPr/>
          <a:lstStyle/>
          <a:p>
            <a:fld id="{A253F5C7-5FF4-492D-9964-AE497A14A3C2}" type="datetime1">
              <a:rPr lang="en-US" smtClean="0"/>
              <a:t>6/27/2021</a:t>
            </a:fld>
            <a:endParaRPr lang="en-US"/>
          </a:p>
        </p:txBody>
      </p:sp>
      <p:sp>
        <p:nvSpPr>
          <p:cNvPr id="6" name="Footer Placeholder 5">
            <a:extLst>
              <a:ext uri="{FF2B5EF4-FFF2-40B4-BE49-F238E27FC236}">
                <a16:creationId xmlns:a16="http://schemas.microsoft.com/office/drawing/2014/main" id="{4F81963C-DE12-48B7-95B2-52D8496CDD6E}"/>
              </a:ext>
            </a:extLst>
          </p:cNvPr>
          <p:cNvSpPr>
            <a:spLocks noGrp="1"/>
          </p:cNvSpPr>
          <p:nvPr>
            <p:ph type="ftr" sz="quarter" idx="11"/>
          </p:nvPr>
        </p:nvSpPr>
        <p:spPr/>
        <p:txBody>
          <a:bodyPr/>
          <a:lstStyle/>
          <a:p>
            <a:r>
              <a:rPr lang="en-US"/>
              <a:t>Slide designed by Reaz Rahman, ID: 191-11-6132, BBA</a:t>
            </a:r>
          </a:p>
        </p:txBody>
      </p:sp>
      <p:sp>
        <p:nvSpPr>
          <p:cNvPr id="7" name="Slide Number Placeholder 6">
            <a:extLst>
              <a:ext uri="{FF2B5EF4-FFF2-40B4-BE49-F238E27FC236}">
                <a16:creationId xmlns:a16="http://schemas.microsoft.com/office/drawing/2014/main" id="{201E799B-A503-48F4-BC73-0FF9CBE892B8}"/>
              </a:ext>
            </a:extLst>
          </p:cNvPr>
          <p:cNvSpPr>
            <a:spLocks noGrp="1"/>
          </p:cNvSpPr>
          <p:nvPr>
            <p:ph type="sldNum" sz="quarter" idx="12"/>
          </p:nvPr>
        </p:nvSpPr>
        <p:spPr/>
        <p:txBody>
          <a:bodyPr/>
          <a:lstStyle/>
          <a:p>
            <a:fld id="{27E0BC8B-3E82-4790-BECC-3C704B5A3602}" type="slidenum">
              <a:rPr lang="en-US" smtClean="0"/>
              <a:t>‹#›</a:t>
            </a:fld>
            <a:endParaRPr lang="en-US"/>
          </a:p>
        </p:txBody>
      </p:sp>
    </p:spTree>
    <p:extLst>
      <p:ext uri="{BB962C8B-B14F-4D97-AF65-F5344CB8AC3E}">
        <p14:creationId xmlns:p14="http://schemas.microsoft.com/office/powerpoint/2010/main" val="320035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E846C3-DF25-4DF3-891C-76658431F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8EE69-821A-4C07-B30E-4BF4BA589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41BEC-DB61-4176-BB28-ABF169355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A37A6-C2BF-4806-80FF-3B521F3E6890}" type="datetime1">
              <a:rPr lang="en-US" smtClean="0"/>
              <a:t>6/27/2021</a:t>
            </a:fld>
            <a:endParaRPr lang="en-US"/>
          </a:p>
        </p:txBody>
      </p:sp>
      <p:sp>
        <p:nvSpPr>
          <p:cNvPr id="5" name="Footer Placeholder 4">
            <a:extLst>
              <a:ext uri="{FF2B5EF4-FFF2-40B4-BE49-F238E27FC236}">
                <a16:creationId xmlns:a16="http://schemas.microsoft.com/office/drawing/2014/main" id="{6571EB44-A143-4D68-A4AE-5556569EA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Slide designed by Reaz Rahman, ID: 191-11-6132, BBA</a:t>
            </a:r>
          </a:p>
        </p:txBody>
      </p:sp>
      <p:sp>
        <p:nvSpPr>
          <p:cNvPr id="6" name="Slide Number Placeholder 5">
            <a:extLst>
              <a:ext uri="{FF2B5EF4-FFF2-40B4-BE49-F238E27FC236}">
                <a16:creationId xmlns:a16="http://schemas.microsoft.com/office/drawing/2014/main" id="{34F2480F-9934-419E-BC4B-828221640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0BC8B-3E82-4790-BECC-3C704B5A3602}" type="slidenum">
              <a:rPr lang="en-US" smtClean="0"/>
              <a:t>‹#›</a:t>
            </a:fld>
            <a:endParaRPr lang="en-US"/>
          </a:p>
        </p:txBody>
      </p:sp>
    </p:spTree>
    <p:extLst>
      <p:ext uri="{BB962C8B-B14F-4D97-AF65-F5344CB8AC3E}">
        <p14:creationId xmlns:p14="http://schemas.microsoft.com/office/powerpoint/2010/main" val="170040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115FB-E322-467F-AEDA-C9C0FEB6786C}"/>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B94E80B-B3FD-484E-BF5C-F7196E9AE54A}"/>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09963"/>
            <a:ext cx="12192000" cy="4210685"/>
          </a:xfrm>
          <a:prstGeom prst="rect">
            <a:avLst/>
          </a:prstGeom>
          <a:noFill/>
          <a:ln>
            <a:noFill/>
          </a:ln>
        </p:spPr>
      </p:pic>
      <p:sp>
        <p:nvSpPr>
          <p:cNvPr id="2" name="Title 1">
            <a:extLst>
              <a:ext uri="{FF2B5EF4-FFF2-40B4-BE49-F238E27FC236}">
                <a16:creationId xmlns:a16="http://schemas.microsoft.com/office/drawing/2014/main" id="{D178747E-65BB-4BA4-9A3D-46842D6B0180}"/>
              </a:ext>
            </a:extLst>
          </p:cNvPr>
          <p:cNvSpPr>
            <a:spLocks noGrp="1"/>
          </p:cNvSpPr>
          <p:nvPr>
            <p:ph type="ctrTitle"/>
          </p:nvPr>
        </p:nvSpPr>
        <p:spPr>
          <a:xfrm>
            <a:off x="712630" y="735991"/>
            <a:ext cx="9144000" cy="1408806"/>
          </a:xfrm>
        </p:spPr>
        <p:txBody>
          <a:bodyPr>
            <a:normAutofit/>
          </a:bodyPr>
          <a:lstStyle/>
          <a:p>
            <a:pPr algn="l"/>
            <a:r>
              <a:rPr lang="en-US" sz="4800" b="1" dirty="0">
                <a:latin typeface="Arial" panose="020B0604020202020204" pitchFamily="34" charset="0"/>
                <a:cs typeface="Arial" panose="020B0604020202020204" pitchFamily="34" charset="0"/>
              </a:rPr>
              <a:t>Agriculture of</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Bangladesh</a:t>
            </a:r>
          </a:p>
        </p:txBody>
      </p:sp>
      <p:sp>
        <p:nvSpPr>
          <p:cNvPr id="3" name="Subtitle 2">
            <a:extLst>
              <a:ext uri="{FF2B5EF4-FFF2-40B4-BE49-F238E27FC236}">
                <a16:creationId xmlns:a16="http://schemas.microsoft.com/office/drawing/2014/main" id="{3FB59C8E-582A-4B73-9D1E-BBAE339C17DD}"/>
              </a:ext>
            </a:extLst>
          </p:cNvPr>
          <p:cNvSpPr>
            <a:spLocks noGrp="1"/>
          </p:cNvSpPr>
          <p:nvPr>
            <p:ph type="subTitle" idx="1"/>
          </p:nvPr>
        </p:nvSpPr>
        <p:spPr>
          <a:xfrm>
            <a:off x="1524000" y="3429000"/>
            <a:ext cx="9144000" cy="1655762"/>
          </a:xfrm>
        </p:spPr>
        <p:txBody>
          <a:bodyPr>
            <a:normAutofit/>
          </a:bodyPr>
          <a:lstStyle/>
          <a:p>
            <a:r>
              <a:rPr lang="en-US" sz="2000" dirty="0" smtClean="0">
                <a:latin typeface="Times New Roman" panose="02020603050405020304" pitchFamily="18" charset="0"/>
                <a:cs typeface="Times New Roman" panose="02020603050405020304" pitchFamily="18" charset="0"/>
              </a:rPr>
              <a:t>MUNMUN SHABNAM BIPASHA</a:t>
            </a:r>
          </a:p>
          <a:p>
            <a:r>
              <a:rPr lang="en-US" sz="2000" dirty="0" smtClean="0">
                <a:latin typeface="Times New Roman" panose="02020603050405020304" pitchFamily="18" charset="0"/>
                <a:cs typeface="Times New Roman" panose="02020603050405020304" pitchFamily="18" charset="0"/>
              </a:rPr>
              <a:t>Department </a:t>
            </a:r>
            <a:r>
              <a:rPr lang="en-US" sz="2000" dirty="0">
                <a:latin typeface="Times New Roman" panose="02020603050405020304" pitchFamily="18" charset="0"/>
                <a:cs typeface="Times New Roman" panose="02020603050405020304" pitchFamily="18" charset="0"/>
              </a:rPr>
              <a:t>of Business Administration</a:t>
            </a:r>
          </a:p>
          <a:p>
            <a:r>
              <a:rPr lang="en-US" sz="2000" dirty="0">
                <a:latin typeface="Times New Roman" panose="02020603050405020304" pitchFamily="18" charset="0"/>
                <a:cs typeface="Times New Roman" panose="02020603050405020304" pitchFamily="18" charset="0"/>
              </a:rPr>
              <a:t>Daffodil International University</a:t>
            </a:r>
          </a:p>
        </p:txBody>
      </p:sp>
      <p:pic>
        <p:nvPicPr>
          <p:cNvPr id="7" name="Picture 6">
            <a:extLst>
              <a:ext uri="{FF2B5EF4-FFF2-40B4-BE49-F238E27FC236}">
                <a16:creationId xmlns:a16="http://schemas.microsoft.com/office/drawing/2014/main" id="{72E713A2-55EB-41F1-A247-BC789EC2E45B}"/>
              </a:ext>
            </a:extLst>
          </p:cNvPr>
          <p:cNvPicPr>
            <a:picLocks noChangeAspect="1"/>
          </p:cNvPicPr>
          <p:nvPr/>
        </p:nvPicPr>
        <p:blipFill rotWithShape="1">
          <a:blip r:embed="rId4">
            <a:extLst>
              <a:ext uri="{28A0092B-C50C-407E-A947-70E740481C1C}">
                <a14:useLocalDpi xmlns:a14="http://schemas.microsoft.com/office/drawing/2010/main" val="0"/>
              </a:ext>
            </a:extLst>
          </a:blip>
          <a:srcRect l="-2030" t="-637" r="71944" b="-26170"/>
          <a:stretch/>
        </p:blipFill>
        <p:spPr>
          <a:xfrm>
            <a:off x="10324564" y="741483"/>
            <a:ext cx="1154806" cy="1269275"/>
          </a:xfrm>
          <a:prstGeom prst="rect">
            <a:avLst/>
          </a:prstGeom>
        </p:spPr>
      </p:pic>
    </p:spTree>
    <p:extLst>
      <p:ext uri="{BB962C8B-B14F-4D97-AF65-F5344CB8AC3E}">
        <p14:creationId xmlns:p14="http://schemas.microsoft.com/office/powerpoint/2010/main" val="256674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 Issues and challenges of agriculture in Bangladesh</a:t>
            </a:r>
          </a:p>
        </p:txBody>
      </p:sp>
      <p:graphicFrame>
        <p:nvGraphicFramePr>
          <p:cNvPr id="8" name="Diagram 7">
            <a:extLst>
              <a:ext uri="{FF2B5EF4-FFF2-40B4-BE49-F238E27FC236}">
                <a16:creationId xmlns:a16="http://schemas.microsoft.com/office/drawing/2014/main" id="{F77338F5-FDE1-4CB3-BA88-4E17020A7028}"/>
              </a:ext>
            </a:extLst>
          </p:cNvPr>
          <p:cNvGraphicFramePr/>
          <p:nvPr>
            <p:extLst>
              <p:ext uri="{D42A27DB-BD31-4B8C-83A1-F6EECF244321}">
                <p14:modId xmlns:p14="http://schemas.microsoft.com/office/powerpoint/2010/main" val="418738912"/>
              </p:ext>
            </p:extLst>
          </p:nvPr>
        </p:nvGraphicFramePr>
        <p:xfrm>
          <a:off x="-102706" y="960200"/>
          <a:ext cx="704510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3806682F-DE30-449B-8582-BF628B1A631D}"/>
              </a:ext>
            </a:extLst>
          </p:cNvPr>
          <p:cNvPicPr>
            <a:picLocks noChangeAspect="1"/>
          </p:cNvPicPr>
          <p:nvPr/>
        </p:nvPicPr>
        <p:blipFill rotWithShape="1">
          <a:blip r:embed="rId9">
            <a:extLst>
              <a:ext uri="{28A0092B-C50C-407E-A947-70E740481C1C}">
                <a14:useLocalDpi xmlns:a14="http://schemas.microsoft.com/office/drawing/2010/main" val="0"/>
              </a:ext>
            </a:extLst>
          </a:blip>
          <a:srcRect l="25853"/>
          <a:stretch/>
        </p:blipFill>
        <p:spPr>
          <a:xfrm>
            <a:off x="6942395" y="1345843"/>
            <a:ext cx="4633787" cy="4166314"/>
          </a:xfrm>
          <a:prstGeom prst="rect">
            <a:avLst/>
          </a:prstGeom>
          <a:ln>
            <a:noFill/>
          </a:ln>
          <a:effectLst>
            <a:softEdge rad="112500"/>
          </a:effectLst>
        </p:spPr>
      </p:pic>
    </p:spTree>
    <p:extLst>
      <p:ext uri="{BB962C8B-B14F-4D97-AF65-F5344CB8AC3E}">
        <p14:creationId xmlns:p14="http://schemas.microsoft.com/office/powerpoint/2010/main" val="322191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Priorities areas for agricultural development</a:t>
            </a:r>
          </a:p>
        </p:txBody>
      </p:sp>
      <p:graphicFrame>
        <p:nvGraphicFramePr>
          <p:cNvPr id="9" name="Diagram 8">
            <a:extLst>
              <a:ext uri="{FF2B5EF4-FFF2-40B4-BE49-F238E27FC236}">
                <a16:creationId xmlns:a16="http://schemas.microsoft.com/office/drawing/2014/main" id="{77421B8B-66FA-4BBD-8C7E-120839CB18C2}"/>
              </a:ext>
            </a:extLst>
          </p:cNvPr>
          <p:cNvGraphicFramePr/>
          <p:nvPr>
            <p:extLst>
              <p:ext uri="{D42A27DB-BD31-4B8C-83A1-F6EECF244321}">
                <p14:modId xmlns:p14="http://schemas.microsoft.com/office/powerpoint/2010/main" val="3227280162"/>
              </p:ext>
            </p:extLst>
          </p:nvPr>
        </p:nvGraphicFramePr>
        <p:xfrm>
          <a:off x="368120" y="1323305"/>
          <a:ext cx="6496319" cy="4211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33A5A174-23C5-4A5D-BCD5-7959A496F8F9}"/>
              </a:ext>
            </a:extLst>
          </p:cNvPr>
          <p:cNvPicPr>
            <a:picLocks noChangeAspect="1"/>
          </p:cNvPicPr>
          <p:nvPr/>
        </p:nvPicPr>
        <p:blipFill rotWithShape="1">
          <a:blip r:embed="rId9">
            <a:extLst>
              <a:ext uri="{28A0092B-C50C-407E-A947-70E740481C1C}">
                <a14:useLocalDpi xmlns:a14="http://schemas.microsoft.com/office/drawing/2010/main" val="0"/>
              </a:ext>
            </a:extLst>
          </a:blip>
          <a:srcRect l="8951" r="11741"/>
          <a:stretch/>
        </p:blipFill>
        <p:spPr>
          <a:xfrm>
            <a:off x="7135970" y="1737857"/>
            <a:ext cx="4494727" cy="3190875"/>
          </a:xfrm>
          <a:prstGeom prst="rect">
            <a:avLst/>
          </a:prstGeom>
        </p:spPr>
      </p:pic>
    </p:spTree>
    <p:extLst>
      <p:ext uri="{BB962C8B-B14F-4D97-AF65-F5344CB8AC3E}">
        <p14:creationId xmlns:p14="http://schemas.microsoft.com/office/powerpoint/2010/main" val="247694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Priorities areas for agricultural development</a:t>
            </a:r>
          </a:p>
        </p:txBody>
      </p:sp>
      <p:graphicFrame>
        <p:nvGraphicFramePr>
          <p:cNvPr id="10" name="Diagram 9">
            <a:extLst>
              <a:ext uri="{FF2B5EF4-FFF2-40B4-BE49-F238E27FC236}">
                <a16:creationId xmlns:a16="http://schemas.microsoft.com/office/drawing/2014/main" id="{F6CBD6C8-B31C-4C77-97FA-B6E7BD9E629C}"/>
              </a:ext>
            </a:extLst>
          </p:cNvPr>
          <p:cNvGraphicFramePr/>
          <p:nvPr>
            <p:extLst>
              <p:ext uri="{D42A27DB-BD31-4B8C-83A1-F6EECF244321}">
                <p14:modId xmlns:p14="http://schemas.microsoft.com/office/powerpoint/2010/main" val="1885720985"/>
              </p:ext>
            </p:extLst>
          </p:nvPr>
        </p:nvGraphicFramePr>
        <p:xfrm>
          <a:off x="228598" y="321972"/>
          <a:ext cx="11639551" cy="3954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42FECC0F-78AC-4791-AB53-6A732E55A7FA}"/>
              </a:ext>
            </a:extLst>
          </p:cNvPr>
          <p:cNvGraphicFramePr/>
          <p:nvPr>
            <p:extLst>
              <p:ext uri="{D42A27DB-BD31-4B8C-83A1-F6EECF244321}">
                <p14:modId xmlns:p14="http://schemas.microsoft.com/office/powerpoint/2010/main" val="3886079022"/>
              </p:ext>
            </p:extLst>
          </p:nvPr>
        </p:nvGraphicFramePr>
        <p:xfrm>
          <a:off x="2040962" y="3937412"/>
          <a:ext cx="8014821" cy="20274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91299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Importance of agriculture in Bangladesh </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6841903" cy="5788484"/>
          </a:xfrm>
        </p:spPr>
        <p:txBody>
          <a:bodyPr>
            <a:noAutofit/>
          </a:bodyPr>
          <a:lstStyle/>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Main occupation</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Supply of food</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Supply of raw materials for industries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Increase the tendency to establish agriculture related industries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Supply of cloths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Supply of inputs for house making and supply of fuel</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Establishment of medicine industry</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Main source of national production</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Helping the earning of foreign exchange</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Increase public revenue</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Creation of markets for industrial products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Rapid economic development</a:t>
            </a:r>
          </a:p>
        </p:txBody>
      </p:sp>
      <p:pic>
        <p:nvPicPr>
          <p:cNvPr id="7" name="Picture 6">
            <a:extLst>
              <a:ext uri="{FF2B5EF4-FFF2-40B4-BE49-F238E27FC236}">
                <a16:creationId xmlns:a16="http://schemas.microsoft.com/office/drawing/2014/main" id="{2CBEE1C7-70E0-48A4-A3D0-E58C341C91FE}"/>
              </a:ext>
            </a:extLst>
          </p:cNvPr>
          <p:cNvPicPr>
            <a:picLocks noChangeAspect="1"/>
          </p:cNvPicPr>
          <p:nvPr/>
        </p:nvPicPr>
        <p:blipFill rotWithShape="1">
          <a:blip r:embed="rId3">
            <a:extLst>
              <a:ext uri="{28A0092B-C50C-407E-A947-70E740481C1C}">
                <a14:useLocalDpi xmlns:a14="http://schemas.microsoft.com/office/drawing/2010/main" val="0"/>
              </a:ext>
            </a:extLst>
          </a:blip>
          <a:srcRect l="30836"/>
          <a:stretch/>
        </p:blipFill>
        <p:spPr>
          <a:xfrm>
            <a:off x="7215645" y="1328019"/>
            <a:ext cx="4652504" cy="3787321"/>
          </a:xfrm>
          <a:prstGeom prst="rect">
            <a:avLst/>
          </a:prstGeom>
        </p:spPr>
      </p:pic>
    </p:spTree>
    <p:extLst>
      <p:ext uri="{BB962C8B-B14F-4D97-AF65-F5344CB8AC3E}">
        <p14:creationId xmlns:p14="http://schemas.microsoft.com/office/powerpoint/2010/main" val="333889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 Characteristics of Agriculture in Bangladesh </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6841903" cy="5788484"/>
          </a:xfrm>
        </p:spPr>
        <p:txBody>
          <a:bodyPr>
            <a:noAutofit/>
          </a:bodyPr>
          <a:lstStyle/>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Undeveloped production method</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Low productivity</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Cultivation for subsistence</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Subdivision and fragmentation of holdings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Landless cultivators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Uncultivated land</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Dependence on rainfall</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The major portion of land is under the cultivation of food crops</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Defective ownership of land</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Absentee owners of land</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Share cropping</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Poor, unhealthy and illiterate peasants</a:t>
            </a:r>
          </a:p>
        </p:txBody>
      </p:sp>
      <p:pic>
        <p:nvPicPr>
          <p:cNvPr id="7" name="Picture 6">
            <a:extLst>
              <a:ext uri="{FF2B5EF4-FFF2-40B4-BE49-F238E27FC236}">
                <a16:creationId xmlns:a16="http://schemas.microsoft.com/office/drawing/2014/main" id="{8C1799E0-3516-4E3F-B730-794429EE8381}"/>
              </a:ext>
            </a:extLst>
          </p:cNvPr>
          <p:cNvPicPr>
            <a:picLocks noChangeAspect="1"/>
          </p:cNvPicPr>
          <p:nvPr/>
        </p:nvPicPr>
        <p:blipFill rotWithShape="1">
          <a:blip r:embed="rId3">
            <a:extLst>
              <a:ext uri="{28A0092B-C50C-407E-A947-70E740481C1C}">
                <a14:useLocalDpi xmlns:a14="http://schemas.microsoft.com/office/drawing/2010/main" val="0"/>
              </a:ext>
            </a:extLst>
          </a:blip>
          <a:srcRect l="3038" r="36242"/>
          <a:stretch/>
        </p:blipFill>
        <p:spPr>
          <a:xfrm>
            <a:off x="7299099" y="1276350"/>
            <a:ext cx="4569050" cy="4305300"/>
          </a:xfrm>
          <a:prstGeom prst="rect">
            <a:avLst/>
          </a:prstGeom>
        </p:spPr>
      </p:pic>
    </p:spTree>
    <p:extLst>
      <p:ext uri="{BB962C8B-B14F-4D97-AF65-F5344CB8AC3E}">
        <p14:creationId xmlns:p14="http://schemas.microsoft.com/office/powerpoint/2010/main" val="307542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Causes of the backwardness of agriculture in Bangladesh</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11639551" cy="5788484"/>
          </a:xfrm>
        </p:spPr>
        <p:txBody>
          <a:bodyPr numCol="2">
            <a:noAutofit/>
          </a:bodyPr>
          <a:lstStyle/>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Old Method of Cultivation</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Subdivision and Fragmentation of Holdings</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Problem of Credit</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Unequal Distribution of Land Ownership</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Lack of Goods Seeds and Manure</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Lack of Irrigation Facilities</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Natural calamities</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Decrease in the Fertility of Land</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Attack of pest and Insects and Crop Diseases</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Water stagnation and salinity of land</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Weak rural infrastructure</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Defective marketing system</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Poverty and illiteracy of the peasant</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Lack of subsidiary occupation</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Absence of proper organization</a:t>
            </a:r>
          </a:p>
          <a:p>
            <a:pPr marL="457200" indent="-457200">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  Absence of well coordinated agricultural policy</a:t>
            </a:r>
          </a:p>
        </p:txBody>
      </p:sp>
      <p:pic>
        <p:nvPicPr>
          <p:cNvPr id="7" name="Picture 6">
            <a:extLst>
              <a:ext uri="{FF2B5EF4-FFF2-40B4-BE49-F238E27FC236}">
                <a16:creationId xmlns:a16="http://schemas.microsoft.com/office/drawing/2014/main" id="{115A9748-A388-4F01-A0CB-EF4853374EB5}"/>
              </a:ext>
            </a:extLst>
          </p:cNvPr>
          <p:cNvPicPr>
            <a:picLocks noChangeAspect="1"/>
          </p:cNvPicPr>
          <p:nvPr/>
        </p:nvPicPr>
        <p:blipFill rotWithShape="1">
          <a:blip r:embed="rId3">
            <a:extLst>
              <a:ext uri="{28A0092B-C50C-407E-A947-70E740481C1C}">
                <a14:useLocalDpi xmlns:a14="http://schemas.microsoft.com/office/drawing/2010/main" val="0"/>
              </a:ext>
            </a:extLst>
          </a:blip>
          <a:srcRect l="4045"/>
          <a:stretch/>
        </p:blipFill>
        <p:spPr>
          <a:xfrm>
            <a:off x="6831494" y="2437063"/>
            <a:ext cx="4651514" cy="3569587"/>
          </a:xfrm>
          <a:prstGeom prst="rect">
            <a:avLst/>
          </a:prstGeom>
        </p:spPr>
      </p:pic>
    </p:spTree>
    <p:extLst>
      <p:ext uri="{BB962C8B-B14F-4D97-AF65-F5344CB8AC3E}">
        <p14:creationId xmlns:p14="http://schemas.microsoft.com/office/powerpoint/2010/main" val="91372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 Modern technology in agriculture </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9" y="851350"/>
            <a:ext cx="7924802" cy="5788484"/>
          </a:xfrm>
        </p:spPr>
        <p:txBody>
          <a:bodyPr numCol="1">
            <a:noAutofit/>
          </a:bodyPr>
          <a:lstStyle/>
          <a:p>
            <a:pPr marL="0" indent="0" algn="just">
              <a:spcBef>
                <a:spcPts val="0"/>
              </a:spcBef>
              <a:buNone/>
            </a:pPr>
            <a:r>
              <a:rPr lang="en-US" sz="2400" dirty="0">
                <a:latin typeface="Times New Roman" panose="02020603050405020304" pitchFamily="18" charset="0"/>
                <a:cs typeface="Times New Roman" panose="02020603050405020304" pitchFamily="18" charset="0"/>
              </a:rPr>
              <a:t>The different aspects of use of modern technology in agriculture are below: </a:t>
            </a:r>
          </a:p>
        </p:txBody>
      </p:sp>
      <p:sp>
        <p:nvSpPr>
          <p:cNvPr id="4" name="Footer Placeholder 3">
            <a:extLst>
              <a:ext uri="{FF2B5EF4-FFF2-40B4-BE49-F238E27FC236}">
                <a16:creationId xmlns:a16="http://schemas.microsoft.com/office/drawing/2014/main" id="{716B803D-C606-4F82-8DB1-024C6C951C44}"/>
              </a:ext>
            </a:extLst>
          </p:cNvPr>
          <p:cNvSpPr>
            <a:spLocks noGrp="1"/>
          </p:cNvSpPr>
          <p:nvPr>
            <p:ph type="ftr" sz="quarter" idx="11"/>
          </p:nvPr>
        </p:nvSpPr>
        <p:spPr>
          <a:xfrm>
            <a:off x="4038600" y="6530518"/>
            <a:ext cx="4114800" cy="365125"/>
          </a:xfrm>
        </p:spPr>
        <p:txBody>
          <a:bodyPr/>
          <a:lstStyle/>
          <a:p>
            <a:r>
              <a:rPr lang="en-US" dirty="0"/>
              <a:t>Slide designed by Reaz Rahman, ID: 191-11-6132, BBA</a:t>
            </a:r>
          </a:p>
        </p:txBody>
      </p:sp>
      <p:graphicFrame>
        <p:nvGraphicFramePr>
          <p:cNvPr id="8" name="Diagram 7">
            <a:extLst>
              <a:ext uri="{FF2B5EF4-FFF2-40B4-BE49-F238E27FC236}">
                <a16:creationId xmlns:a16="http://schemas.microsoft.com/office/drawing/2014/main" id="{8F94C512-7746-47AA-A07F-4A310ED122ED}"/>
              </a:ext>
            </a:extLst>
          </p:cNvPr>
          <p:cNvGraphicFramePr/>
          <p:nvPr>
            <p:extLst>
              <p:ext uri="{D42A27DB-BD31-4B8C-83A1-F6EECF244321}">
                <p14:modId xmlns:p14="http://schemas.microsoft.com/office/powerpoint/2010/main" val="3670749501"/>
              </p:ext>
            </p:extLst>
          </p:nvPr>
        </p:nvGraphicFramePr>
        <p:xfrm>
          <a:off x="0" y="1749241"/>
          <a:ext cx="5786120" cy="330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606FCDC0-B8DE-4BC3-BC9E-040259C611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8649" y="1693831"/>
            <a:ext cx="5121767" cy="3414511"/>
          </a:xfrm>
          <a:prstGeom prst="rect">
            <a:avLst/>
          </a:prstGeom>
        </p:spPr>
      </p:pic>
    </p:spTree>
    <p:extLst>
      <p:ext uri="{BB962C8B-B14F-4D97-AF65-F5344CB8AC3E}">
        <p14:creationId xmlns:p14="http://schemas.microsoft.com/office/powerpoint/2010/main" val="223078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2400" b="1" dirty="0">
                <a:solidFill>
                  <a:schemeClr val="bg1"/>
                </a:solidFill>
                <a:latin typeface="Times New Roman" panose="02020603050405020304" pitchFamily="18" charset="0"/>
                <a:cs typeface="Times New Roman" panose="02020603050405020304" pitchFamily="18" charset="0"/>
              </a:rPr>
              <a:t>Strengthening Bangladesh’s agricultural technology system to reduce rural poverty</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7563120" cy="5788484"/>
          </a:xfrm>
        </p:spPr>
        <p:txBody>
          <a:bodyPr>
            <a:noAutofit/>
          </a:bodyPr>
          <a:lstStyle/>
          <a:p>
            <a:pPr marL="0" indent="0" algn="just">
              <a:spcBef>
                <a:spcPts val="200"/>
              </a:spcBef>
              <a:buNone/>
            </a:pPr>
            <a:r>
              <a:rPr lang="en-US" sz="2400" dirty="0">
                <a:latin typeface="Times New Roman" panose="02020603050405020304" pitchFamily="18" charset="0"/>
                <a:cs typeface="Times New Roman" panose="02020603050405020304" pitchFamily="18" charset="0"/>
              </a:rPr>
              <a:t>The agricultural sector has performed reasonably well.  However, the growth in the agricultural sector has stalled in the last few years.  In the Poverty Reduction Strategy Paper (PRSP) document, the Government of Bangladesh has indicated the need to achieve 7% overall annual economic growth in order to achieve the Millennium Development Goal (MDG) of poverty reduction – a target which will not be possible unless the agricultural sector achieves at least 5% annual growth rate. Among the key constraints in achieving this objective are:</a:t>
            </a:r>
          </a:p>
          <a:p>
            <a:pPr algn="just">
              <a:spcBef>
                <a:spcPts val="2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Agricultural land is actually declining and quality is deteriorating.</a:t>
            </a:r>
          </a:p>
          <a:p>
            <a:pPr algn="just">
              <a:spcBef>
                <a:spcPts val="2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Agricultural productivity growth has either stagnated or declined.</a:t>
            </a:r>
          </a:p>
          <a:p>
            <a:pPr algn="just">
              <a:spcBef>
                <a:spcPts val="2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Pace of diversification from low value cereals to high value commodities is slow. </a:t>
            </a:r>
          </a:p>
        </p:txBody>
      </p:sp>
      <p:pic>
        <p:nvPicPr>
          <p:cNvPr id="7" name="Picture 6">
            <a:extLst>
              <a:ext uri="{FF2B5EF4-FFF2-40B4-BE49-F238E27FC236}">
                <a16:creationId xmlns:a16="http://schemas.microsoft.com/office/drawing/2014/main" id="{CB5128F9-3517-4A45-930D-812B61A0BAB8}"/>
              </a:ext>
            </a:extLst>
          </p:cNvPr>
          <p:cNvPicPr>
            <a:picLocks noChangeAspect="1"/>
          </p:cNvPicPr>
          <p:nvPr/>
        </p:nvPicPr>
        <p:blipFill rotWithShape="1">
          <a:blip r:embed="rId3">
            <a:extLst>
              <a:ext uri="{28A0092B-C50C-407E-A947-70E740481C1C}">
                <a14:useLocalDpi xmlns:a14="http://schemas.microsoft.com/office/drawing/2010/main" val="0"/>
              </a:ext>
            </a:extLst>
          </a:blip>
          <a:srcRect l="15331" r="11149" b="8440"/>
          <a:stretch/>
        </p:blipFill>
        <p:spPr>
          <a:xfrm>
            <a:off x="8003406" y="1442434"/>
            <a:ext cx="3864744" cy="3756159"/>
          </a:xfrm>
          <a:prstGeom prst="rect">
            <a:avLst/>
          </a:prstGeom>
        </p:spPr>
      </p:pic>
    </p:spTree>
    <p:extLst>
      <p:ext uri="{BB962C8B-B14F-4D97-AF65-F5344CB8AC3E}">
        <p14:creationId xmlns:p14="http://schemas.microsoft.com/office/powerpoint/2010/main" val="62824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2400" b="1" dirty="0">
                <a:solidFill>
                  <a:schemeClr val="bg1"/>
                </a:solidFill>
                <a:latin typeface="Times New Roman" panose="02020603050405020304" pitchFamily="18" charset="0"/>
                <a:cs typeface="Times New Roman" panose="02020603050405020304" pitchFamily="18" charset="0"/>
              </a:rPr>
              <a:t>Strengthening Bangladesh’s agricultural technology system to reduce rural poverty</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7730546" cy="5788484"/>
          </a:xfrm>
        </p:spPr>
        <p:txBody>
          <a:bodyPr>
            <a:noAutofit/>
          </a:bodyPr>
          <a:lstStyle/>
          <a:p>
            <a:pPr marL="0" indent="0" algn="just">
              <a:spcBef>
                <a:spcPts val="200"/>
              </a:spcBef>
              <a:buNone/>
            </a:pPr>
            <a:r>
              <a:rPr lang="en-US" sz="2200" b="1" u="sng" dirty="0">
                <a:latin typeface="Times New Roman" panose="02020603050405020304" pitchFamily="18" charset="0"/>
                <a:cs typeface="Times New Roman" panose="02020603050405020304" pitchFamily="18" charset="0"/>
              </a:rPr>
              <a:t>The proposed project will address the following issues: </a:t>
            </a:r>
          </a:p>
          <a:p>
            <a:pPr marL="457200" indent="-457200" algn="just">
              <a:spcBef>
                <a:spcPts val="200"/>
              </a:spcBef>
              <a:buFont typeface="+mj-lt"/>
              <a:buAutoNum type="arabicPeriod"/>
            </a:pPr>
            <a:r>
              <a:rPr lang="en-US" sz="2200" b="1" dirty="0">
                <a:latin typeface="Times New Roman" panose="02020603050405020304" pitchFamily="18" charset="0"/>
                <a:cs typeface="Times New Roman" panose="02020603050405020304" pitchFamily="18" charset="0"/>
              </a:rPr>
              <a:t>Promoting institutional efficiency of agricultural research system: </a:t>
            </a:r>
            <a:r>
              <a:rPr lang="en-US" sz="2200" dirty="0">
                <a:latin typeface="Times New Roman" panose="02020603050405020304" pitchFamily="18" charset="0"/>
                <a:cs typeface="Times New Roman" panose="02020603050405020304" pitchFamily="18" charset="0"/>
              </a:rPr>
              <a:t>Enhancing the efficiency and effectiveness of the National Agricultural Research Systems (NARS) is vital to increase agricultural productivity.</a:t>
            </a:r>
          </a:p>
          <a:p>
            <a:pPr marL="457200" indent="-457200" algn="just">
              <a:spcBef>
                <a:spcPts val="200"/>
              </a:spcBef>
              <a:buFont typeface="+mj-lt"/>
              <a:buAutoNum type="arabicPeriod"/>
            </a:pPr>
            <a:r>
              <a:rPr lang="en-US" sz="2200" b="1" dirty="0">
                <a:latin typeface="Times New Roman" panose="02020603050405020304" pitchFamily="18" charset="0"/>
                <a:cs typeface="Times New Roman" panose="02020603050405020304" pitchFamily="18" charset="0"/>
              </a:rPr>
              <a:t>Improving sustainability of funding for agricultural research: </a:t>
            </a:r>
            <a:r>
              <a:rPr lang="en-US" sz="2200" dirty="0">
                <a:latin typeface="Times New Roman" panose="02020603050405020304" pitchFamily="18" charset="0"/>
                <a:cs typeface="Times New Roman" panose="02020603050405020304" pitchFamily="18" charset="0"/>
              </a:rPr>
              <a:t>One major constraint to higher agricultural productivity is the low level of government expenditure on agricultural research. </a:t>
            </a:r>
          </a:p>
          <a:p>
            <a:pPr marL="457200" indent="-457200" algn="just">
              <a:spcBef>
                <a:spcPts val="200"/>
              </a:spcBef>
              <a:buFont typeface="+mj-lt"/>
              <a:buAutoNum type="arabicPeriod"/>
            </a:pPr>
            <a:r>
              <a:rPr lang="en-US" sz="2200" b="1" dirty="0">
                <a:latin typeface="Times New Roman" panose="02020603050405020304" pitchFamily="18" charset="0"/>
                <a:cs typeface="Times New Roman" panose="02020603050405020304" pitchFamily="18" charset="0"/>
              </a:rPr>
              <a:t>Decentralizing the agricultural extension system: </a:t>
            </a:r>
            <a:r>
              <a:rPr lang="en-US" sz="2200" dirty="0">
                <a:latin typeface="Times New Roman" panose="02020603050405020304" pitchFamily="18" charset="0"/>
                <a:cs typeface="Times New Roman" panose="02020603050405020304" pitchFamily="18" charset="0"/>
              </a:rPr>
              <a:t>An agricultural extension system based on the bottom-up approach will be more responsive to farmers’ needs and is necessary to improve the overall performance of the agricultural sector. </a:t>
            </a:r>
          </a:p>
          <a:p>
            <a:pPr marL="457200" indent="-457200" algn="just">
              <a:spcBef>
                <a:spcPts val="200"/>
              </a:spcBef>
              <a:buFont typeface="+mj-lt"/>
              <a:buAutoNum type="arabicPeriod"/>
            </a:pPr>
            <a:r>
              <a:rPr lang="en-US" sz="2200" b="1" dirty="0">
                <a:latin typeface="Times New Roman" panose="02020603050405020304" pitchFamily="18" charset="0"/>
                <a:cs typeface="Times New Roman" panose="02020603050405020304" pitchFamily="18" charset="0"/>
              </a:rPr>
              <a:t>Developing value chain and market linkages:</a:t>
            </a:r>
            <a:r>
              <a:rPr lang="en-US" sz="2200" dirty="0">
                <a:latin typeface="Times New Roman" panose="02020603050405020304" pitchFamily="18" charset="0"/>
                <a:cs typeface="Times New Roman" panose="02020603050405020304" pitchFamily="18" charset="0"/>
              </a:rPr>
              <a:t> An element of strengthening agricultural technology systems would be to promote the development of value chains of   a few selected high value commodities based on comparative advantage, farmer preference and market demand. </a:t>
            </a:r>
          </a:p>
        </p:txBody>
      </p:sp>
      <p:pic>
        <p:nvPicPr>
          <p:cNvPr id="7" name="Picture 6">
            <a:extLst>
              <a:ext uri="{FF2B5EF4-FFF2-40B4-BE49-F238E27FC236}">
                <a16:creationId xmlns:a16="http://schemas.microsoft.com/office/drawing/2014/main" id="{E5E455E7-48FC-4CA4-A76D-A108EE131665}"/>
              </a:ext>
            </a:extLst>
          </p:cNvPr>
          <p:cNvPicPr>
            <a:picLocks noChangeAspect="1"/>
          </p:cNvPicPr>
          <p:nvPr/>
        </p:nvPicPr>
        <p:blipFill rotWithShape="1">
          <a:blip r:embed="rId3">
            <a:extLst>
              <a:ext uri="{28A0092B-C50C-407E-A947-70E740481C1C}">
                <a14:useLocalDpi xmlns:a14="http://schemas.microsoft.com/office/drawing/2010/main" val="0"/>
              </a:ext>
            </a:extLst>
          </a:blip>
          <a:srcRect l="31511" r="30384"/>
          <a:stretch/>
        </p:blipFill>
        <p:spPr>
          <a:xfrm>
            <a:off x="8319751" y="960200"/>
            <a:ext cx="3193961" cy="5130800"/>
          </a:xfrm>
          <a:prstGeom prst="rect">
            <a:avLst/>
          </a:prstGeom>
        </p:spPr>
      </p:pic>
    </p:spTree>
    <p:extLst>
      <p:ext uri="{BB962C8B-B14F-4D97-AF65-F5344CB8AC3E}">
        <p14:creationId xmlns:p14="http://schemas.microsoft.com/office/powerpoint/2010/main" val="193008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115FB-E322-467F-AEDA-C9C0FEB6786C}"/>
              </a:ext>
            </a:extLst>
          </p:cNvPr>
          <p:cNvPicPr/>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B94E80B-B3FD-484E-BF5C-F7196E9AE54A}"/>
              </a:ext>
            </a:extLst>
          </p:cNvPr>
          <p:cNvPicPr/>
          <p:nvPr/>
        </p:nvPicPr>
        <p:blipFill>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0" y="3509963"/>
            <a:ext cx="12192000" cy="4210685"/>
          </a:xfrm>
          <a:prstGeom prst="rect">
            <a:avLst/>
          </a:prstGeom>
          <a:noFill/>
          <a:ln>
            <a:noFill/>
          </a:ln>
        </p:spPr>
      </p:pic>
      <p:sp>
        <p:nvSpPr>
          <p:cNvPr id="3" name="Subtitle 2">
            <a:extLst>
              <a:ext uri="{FF2B5EF4-FFF2-40B4-BE49-F238E27FC236}">
                <a16:creationId xmlns:a16="http://schemas.microsoft.com/office/drawing/2014/main" id="{3FB59C8E-582A-4B73-9D1E-BBAE339C17DD}"/>
              </a:ext>
            </a:extLst>
          </p:cNvPr>
          <p:cNvSpPr>
            <a:spLocks noGrp="1"/>
          </p:cNvSpPr>
          <p:nvPr>
            <p:ph type="subTitle" idx="1"/>
          </p:nvPr>
        </p:nvSpPr>
        <p:spPr>
          <a:xfrm>
            <a:off x="1420969" y="2945607"/>
            <a:ext cx="9144000" cy="1655762"/>
          </a:xfrm>
        </p:spPr>
        <p:txBody>
          <a:bodyPr>
            <a:normAutofit/>
          </a:bodyPr>
          <a:lstStyle/>
          <a:p>
            <a:r>
              <a:rPr lang="en-US" sz="4000" dirty="0">
                <a:latin typeface="Times New Roman" panose="02020603050405020304" pitchFamily="18" charset="0"/>
                <a:cs typeface="Times New Roman" panose="02020603050405020304" pitchFamily="18" charset="0"/>
              </a:rPr>
              <a:t>Thank You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6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115FB-E322-467F-AEDA-C9C0FEB6786C}"/>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B94E80B-B3FD-484E-BF5C-F7196E9AE54A}"/>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09963"/>
            <a:ext cx="12192000" cy="4210685"/>
          </a:xfrm>
          <a:prstGeom prst="rect">
            <a:avLst/>
          </a:prstGeom>
          <a:noFill/>
          <a:ln>
            <a:noFill/>
          </a:ln>
        </p:spPr>
      </p:pic>
      <p:sp>
        <p:nvSpPr>
          <p:cNvPr id="2" name="Title 1">
            <a:extLst>
              <a:ext uri="{FF2B5EF4-FFF2-40B4-BE49-F238E27FC236}">
                <a16:creationId xmlns:a16="http://schemas.microsoft.com/office/drawing/2014/main" id="{D178747E-65BB-4BA4-9A3D-46842D6B0180}"/>
              </a:ext>
            </a:extLst>
          </p:cNvPr>
          <p:cNvSpPr>
            <a:spLocks noGrp="1"/>
          </p:cNvSpPr>
          <p:nvPr>
            <p:ph type="ctrTitle"/>
          </p:nvPr>
        </p:nvSpPr>
        <p:spPr>
          <a:xfrm>
            <a:off x="712630" y="735991"/>
            <a:ext cx="9144000" cy="1408806"/>
          </a:xfrm>
        </p:spPr>
        <p:txBody>
          <a:bodyPr>
            <a:normAutofit/>
          </a:bodyPr>
          <a:lstStyle/>
          <a:p>
            <a:pPr algn="l"/>
            <a:r>
              <a:rPr lang="en-US" sz="3600" b="1" dirty="0" smtClean="0">
                <a:latin typeface="Arial" panose="020B0604020202020204" pitchFamily="34" charset="0"/>
                <a:cs typeface="Arial" panose="020B0604020202020204" pitchFamily="34" charset="0"/>
              </a:rPr>
              <a:t>Objectives of this Chapter</a:t>
            </a:r>
            <a:endParaRPr lang="en-US" sz="36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FB59C8E-582A-4B73-9D1E-BBAE339C17DD}"/>
              </a:ext>
            </a:extLst>
          </p:cNvPr>
          <p:cNvSpPr>
            <a:spLocks noGrp="1"/>
          </p:cNvSpPr>
          <p:nvPr>
            <p:ph type="subTitle" idx="1"/>
          </p:nvPr>
        </p:nvSpPr>
        <p:spPr>
          <a:xfrm>
            <a:off x="480291" y="2382982"/>
            <a:ext cx="9254836" cy="2863274"/>
          </a:xfrm>
        </p:spPr>
        <p:txBody>
          <a:bodyPr>
            <a:normAutofit/>
          </a:bodyPr>
          <a:lstStyle/>
          <a:p>
            <a:pPr algn="just">
              <a:buClr>
                <a:srgbClr val="00B0F0"/>
              </a:buClr>
              <a:buFont typeface="Wingdings" pitchFamily="2" charset="2"/>
              <a:buChar char="q"/>
            </a:pPr>
            <a:r>
              <a:rPr lang="en-US" sz="2000" dirty="0">
                <a:latin typeface="Eras Demi ITC" pitchFamily="34" charset="0"/>
                <a:cs typeface="Calibri" pitchFamily="34" charset="0"/>
              </a:rPr>
              <a:t>Investigate the contribution of  </a:t>
            </a:r>
            <a:r>
              <a:rPr lang="en-US" sz="2000" dirty="0" smtClean="0">
                <a:latin typeface="Eras Demi ITC" pitchFamily="34" charset="0"/>
                <a:cs typeface="Calibri" pitchFamily="34" charset="0"/>
              </a:rPr>
              <a:t>Agriculture </a:t>
            </a:r>
            <a:r>
              <a:rPr lang="en-US" sz="2000" dirty="0">
                <a:latin typeface="Eras Demi ITC" pitchFamily="34" charset="0"/>
                <a:cs typeface="Calibri" pitchFamily="34" charset="0"/>
              </a:rPr>
              <a:t>sector of Bangladesh. </a:t>
            </a:r>
          </a:p>
          <a:p>
            <a:pPr algn="just">
              <a:buClr>
                <a:srgbClr val="00B0F0"/>
              </a:buClr>
              <a:buFont typeface="Wingdings" pitchFamily="2" charset="2"/>
              <a:buChar char="q"/>
            </a:pPr>
            <a:r>
              <a:rPr lang="en-US" sz="2000" dirty="0">
                <a:latin typeface="Eras Demi ITC" pitchFamily="34" charset="0"/>
                <a:cs typeface="Calibri" pitchFamily="34" charset="0"/>
              </a:rPr>
              <a:t>Explore the common </a:t>
            </a:r>
            <a:r>
              <a:rPr lang="en-US" sz="2000" dirty="0" smtClean="0">
                <a:latin typeface="Eras Demi ITC" pitchFamily="34" charset="0"/>
                <a:cs typeface="Calibri" pitchFamily="34" charset="0"/>
              </a:rPr>
              <a:t>agricultural </a:t>
            </a:r>
            <a:r>
              <a:rPr lang="en-US" sz="2000" dirty="0">
                <a:latin typeface="Eras Demi ITC" pitchFamily="34" charset="0"/>
                <a:cs typeface="Calibri" pitchFamily="34" charset="0"/>
              </a:rPr>
              <a:t>scenario of </a:t>
            </a:r>
            <a:r>
              <a:rPr lang="en-US" sz="2000" dirty="0" smtClean="0">
                <a:latin typeface="Eras Demi ITC" pitchFamily="34" charset="0"/>
                <a:cs typeface="Calibri" pitchFamily="34" charset="0"/>
              </a:rPr>
              <a:t>Bangladesh.</a:t>
            </a:r>
            <a:endParaRPr lang="en-US" sz="2000" dirty="0">
              <a:latin typeface="Eras Demi ITC" pitchFamily="34" charset="0"/>
              <a:cs typeface="Calibri" pitchFamily="34" charset="0"/>
            </a:endParaRPr>
          </a:p>
          <a:p>
            <a:pPr algn="just">
              <a:buClr>
                <a:srgbClr val="00B0F0"/>
              </a:buClr>
              <a:buFont typeface="Wingdings" pitchFamily="2" charset="2"/>
              <a:buChar char="q"/>
            </a:pPr>
            <a:r>
              <a:rPr lang="en-US" sz="2000" dirty="0">
                <a:latin typeface="Eras Demi ITC" pitchFamily="34" charset="0"/>
                <a:cs typeface="Calibri" pitchFamily="34" charset="0"/>
              </a:rPr>
              <a:t>Identify the weakness of the </a:t>
            </a:r>
            <a:r>
              <a:rPr lang="en-US" sz="2000" dirty="0" smtClean="0">
                <a:latin typeface="Eras Demi ITC" pitchFamily="34" charset="0"/>
                <a:cs typeface="Calibri" pitchFamily="34" charset="0"/>
              </a:rPr>
              <a:t>Agricultural </a:t>
            </a:r>
            <a:r>
              <a:rPr lang="en-US" sz="2000" dirty="0">
                <a:latin typeface="Eras Demi ITC" pitchFamily="34" charset="0"/>
                <a:cs typeface="Calibri" pitchFamily="34" charset="0"/>
              </a:rPr>
              <a:t>sectors of Bangladesh.</a:t>
            </a:r>
          </a:p>
          <a:p>
            <a:pPr algn="just">
              <a:buClr>
                <a:srgbClr val="00B0F0"/>
              </a:buClr>
              <a:buFont typeface="Wingdings" pitchFamily="2" charset="2"/>
              <a:buChar char="q"/>
            </a:pPr>
            <a:r>
              <a:rPr lang="en-US" sz="2000" dirty="0">
                <a:latin typeface="Eras Demi ITC" pitchFamily="34" charset="0"/>
                <a:cs typeface="Calibri" pitchFamily="34" charset="0"/>
              </a:rPr>
              <a:t>Suggest the measures to develop the </a:t>
            </a:r>
            <a:r>
              <a:rPr lang="en-US" sz="2000" dirty="0" smtClean="0">
                <a:latin typeface="Eras Demi ITC" pitchFamily="34" charset="0"/>
                <a:cs typeface="Calibri" pitchFamily="34" charset="0"/>
              </a:rPr>
              <a:t>Agricultural sector </a:t>
            </a:r>
            <a:r>
              <a:rPr lang="en-US" sz="2000" dirty="0">
                <a:latin typeface="Eras Demi ITC" pitchFamily="34" charset="0"/>
                <a:cs typeface="Calibri" pitchFamily="34" charset="0"/>
              </a:rPr>
              <a:t>of Bangladesh.</a:t>
            </a:r>
          </a:p>
          <a:p>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2E713A2-55EB-41F1-A247-BC789EC2E45B}"/>
              </a:ext>
            </a:extLst>
          </p:cNvPr>
          <p:cNvPicPr>
            <a:picLocks noChangeAspect="1"/>
          </p:cNvPicPr>
          <p:nvPr/>
        </p:nvPicPr>
        <p:blipFill rotWithShape="1">
          <a:blip r:embed="rId4">
            <a:extLst>
              <a:ext uri="{28A0092B-C50C-407E-A947-70E740481C1C}">
                <a14:useLocalDpi xmlns:a14="http://schemas.microsoft.com/office/drawing/2010/main" val="0"/>
              </a:ext>
            </a:extLst>
          </a:blip>
          <a:srcRect l="-2030" t="-637" r="71944" b="-26170"/>
          <a:stretch/>
        </p:blipFill>
        <p:spPr>
          <a:xfrm>
            <a:off x="10324564" y="741483"/>
            <a:ext cx="1154806" cy="1269275"/>
          </a:xfrm>
          <a:prstGeom prst="rect">
            <a:avLst/>
          </a:prstGeom>
        </p:spPr>
      </p:pic>
    </p:spTree>
    <p:extLst>
      <p:ext uri="{BB962C8B-B14F-4D97-AF65-F5344CB8AC3E}">
        <p14:creationId xmlns:p14="http://schemas.microsoft.com/office/powerpoint/2010/main" val="21161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Bangladesh Agriculture at a Glance</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BC1036EC-D4E5-487D-B7AA-ABA9F5CC7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959737"/>
            <a:ext cx="3714750" cy="2466975"/>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11760201" cy="5788484"/>
          </a:xfrm>
        </p:spPr>
        <p:txBody>
          <a:bodyPr>
            <a:normAutofit/>
          </a:bodyPr>
          <a:lstStyle/>
          <a:p>
            <a:pPr marL="0" indent="0">
              <a:spcBef>
                <a:spcPts val="200"/>
              </a:spcBef>
              <a:buNone/>
            </a:pPr>
            <a:r>
              <a:rPr lang="en-US" dirty="0">
                <a:latin typeface="Times New Roman" panose="02020603050405020304" pitchFamily="18" charset="0"/>
                <a:cs typeface="Times New Roman" panose="02020603050405020304" pitchFamily="18" charset="0"/>
              </a:rPr>
              <a:t>Total area						: 14.845million hectare</a:t>
            </a:r>
          </a:p>
          <a:p>
            <a:pPr marL="0" indent="0">
              <a:spcBef>
                <a:spcPts val="200"/>
              </a:spcBef>
              <a:buNone/>
            </a:pPr>
            <a:r>
              <a:rPr lang="en-US" dirty="0">
                <a:latin typeface="Times New Roman" panose="02020603050405020304" pitchFamily="18" charset="0"/>
                <a:cs typeface="Times New Roman" panose="02020603050405020304" pitchFamily="18" charset="0"/>
              </a:rPr>
              <a:t>Forest							: 2.599 million hectare</a:t>
            </a:r>
          </a:p>
          <a:p>
            <a:pPr marL="0" indent="0">
              <a:spcBef>
                <a:spcPts val="200"/>
              </a:spcBef>
              <a:buNone/>
            </a:pPr>
            <a:r>
              <a:rPr lang="en-US" dirty="0">
                <a:latin typeface="Times New Roman" panose="02020603050405020304" pitchFamily="18" charset="0"/>
                <a:cs typeface="Times New Roman" panose="02020603050405020304" pitchFamily="18" charset="0"/>
              </a:rPr>
              <a:t>Cultivable land					: 8.44 million hectare</a:t>
            </a:r>
          </a:p>
          <a:p>
            <a:pPr marL="0" indent="0">
              <a:spcBef>
                <a:spcPts val="200"/>
              </a:spcBef>
              <a:buNone/>
            </a:pPr>
            <a:r>
              <a:rPr lang="en-US" dirty="0">
                <a:latin typeface="Times New Roman" panose="02020603050405020304" pitchFamily="18" charset="0"/>
                <a:cs typeface="Times New Roman" panose="02020603050405020304" pitchFamily="18" charset="0"/>
              </a:rPr>
              <a:t>Contribution of agriculture sector to GDP	: 23.50%</a:t>
            </a:r>
          </a:p>
          <a:p>
            <a:pPr marL="0" indent="0">
              <a:spcBef>
                <a:spcPts val="200"/>
              </a:spcBef>
              <a:buNone/>
            </a:pPr>
            <a:r>
              <a:rPr lang="en-US" dirty="0">
                <a:latin typeface="Times New Roman" panose="02020603050405020304" pitchFamily="18" charset="0"/>
                <a:cs typeface="Times New Roman" panose="02020603050405020304" pitchFamily="18" charset="0"/>
              </a:rPr>
              <a:t>Contribution of crop sector to GDP		: 13.44%</a:t>
            </a:r>
          </a:p>
          <a:p>
            <a:pPr marL="0" indent="0">
              <a:spcBef>
                <a:spcPts val="200"/>
              </a:spcBef>
              <a:buNone/>
            </a:pPr>
            <a:r>
              <a:rPr lang="en-US" dirty="0">
                <a:latin typeface="Times New Roman" panose="02020603050405020304" pitchFamily="18" charset="0"/>
                <a:cs typeface="Times New Roman" panose="02020603050405020304" pitchFamily="18" charset="0"/>
              </a:rPr>
              <a:t>Manpower in agriculture				: 62%</a:t>
            </a:r>
          </a:p>
          <a:p>
            <a:pPr marL="0" indent="0">
              <a:spcBef>
                <a:spcPts val="200"/>
              </a:spcBef>
              <a:buNone/>
            </a:pPr>
            <a:r>
              <a:rPr lang="en-US" dirty="0">
                <a:latin typeface="Times New Roman" panose="02020603050405020304" pitchFamily="18" charset="0"/>
                <a:cs typeface="Times New Roman" panose="02020603050405020304" pitchFamily="18" charset="0"/>
              </a:rPr>
              <a:t>Total food crop demand				: 23.029 million metric ton</a:t>
            </a:r>
          </a:p>
          <a:p>
            <a:pPr marL="0" indent="0">
              <a:spcBef>
                <a:spcPts val="200"/>
              </a:spcBef>
              <a:buNone/>
            </a:pPr>
            <a:r>
              <a:rPr lang="en-US" dirty="0">
                <a:latin typeface="Times New Roman" panose="02020603050405020304" pitchFamily="18" charset="0"/>
                <a:cs typeface="Times New Roman" panose="02020603050405020304" pitchFamily="18" charset="0"/>
              </a:rPr>
              <a:t>Total food crop production			: 27.787 million metric ton</a:t>
            </a:r>
          </a:p>
          <a:p>
            <a:pPr marL="0" indent="0">
              <a:spcBef>
                <a:spcPts val="200"/>
              </a:spcBef>
              <a:buNone/>
            </a:pPr>
            <a:r>
              <a:rPr lang="en-US" dirty="0">
                <a:latin typeface="Times New Roman" panose="02020603050405020304" pitchFamily="18" charset="0"/>
                <a:cs typeface="Times New Roman" panose="02020603050405020304" pitchFamily="18" charset="0"/>
              </a:rPr>
              <a:t>Net production					: 24.569 million metric ton</a:t>
            </a:r>
          </a:p>
          <a:p>
            <a:pPr marL="0" indent="0">
              <a:spcBef>
                <a:spcPts val="200"/>
              </a:spcBef>
              <a:buNone/>
            </a:pPr>
            <a:endParaRPr lang="en-US" sz="2200" dirty="0">
              <a:latin typeface="Times New Roman" panose="02020603050405020304" pitchFamily="18" charset="0"/>
              <a:cs typeface="Times New Roman" panose="02020603050405020304" pitchFamily="18" charset="0"/>
            </a:endParaRPr>
          </a:p>
          <a:p>
            <a:pPr marL="0" indent="0">
              <a:spcBef>
                <a:spcPts val="200"/>
              </a:spcBef>
              <a:buNone/>
            </a:pPr>
            <a:r>
              <a:rPr lang="en-US" sz="1600" dirty="0">
                <a:latin typeface="Times New Roman" panose="02020603050405020304" pitchFamily="18" charset="0"/>
                <a:cs typeface="Times New Roman" panose="02020603050405020304" pitchFamily="18" charset="0"/>
              </a:rPr>
              <a:t> Source: BBS, 2006 and Handbook Agricultural Statistics, </a:t>
            </a:r>
            <a:r>
              <a:rPr lang="en-US" sz="1600" dirty="0" err="1">
                <a:latin typeface="Times New Roman" panose="02020603050405020304" pitchFamily="18" charset="0"/>
                <a:cs typeface="Times New Roman" panose="02020603050405020304" pitchFamily="18" charset="0"/>
              </a:rPr>
              <a:t>MoA</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506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4E06B25-6576-4BAC-8E51-EB9400B6985F}"/>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214" t="-1" r="4173" b="39358"/>
          <a:stretch/>
        </p:blipFill>
        <p:spPr>
          <a:xfrm>
            <a:off x="228598" y="3545439"/>
            <a:ext cx="11639552" cy="2985079"/>
          </a:xfrm>
          <a:prstGeom prst="rect">
            <a:avLst/>
          </a:prstGeom>
          <a:ln>
            <a:noFill/>
          </a:ln>
          <a:effectLst>
            <a:softEdge rad="112500"/>
          </a:effec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Agriculture or agricultural work </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11760201" cy="5788484"/>
          </a:xfrm>
        </p:spPr>
        <p:txBody>
          <a:bodyPr>
            <a:normAutofit/>
          </a:bodyPr>
          <a:lstStyle/>
          <a:p>
            <a:pPr marL="0" indent="0">
              <a:spcBef>
                <a:spcPts val="200"/>
              </a:spcBef>
              <a:buNone/>
            </a:pPr>
            <a:r>
              <a:rPr lang="en-US" dirty="0">
                <a:latin typeface="Times New Roman" panose="02020603050405020304" pitchFamily="18" charset="0"/>
                <a:cs typeface="Times New Roman" panose="02020603050405020304" pitchFamily="18" charset="0"/>
              </a:rPr>
              <a:t>Agriculture means the activities relating to the production of vegetation and animal resources to meet the daily requirements of human beings. So agriculture includes such productive works which are related to the production of crops, rearing up of birds and animals, fisheries, a forestation etc. Agriculture is considered as the main profession in most of the developing countries of the modern world. In Bangladesh also agriculture is the main profession of its inhabitants.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78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2600" b="1" dirty="0">
                <a:solidFill>
                  <a:schemeClr val="bg1"/>
                </a:solidFill>
                <a:latin typeface="Times New Roman" panose="02020603050405020304" pitchFamily="18" charset="0"/>
                <a:cs typeface="Times New Roman" panose="02020603050405020304" pitchFamily="18" charset="0"/>
              </a:rPr>
              <a:t>Subsistence agricultural work and agricultural work for commercial production</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9" y="851350"/>
            <a:ext cx="7563120" cy="5788484"/>
          </a:xfrm>
        </p:spPr>
        <p:txBody>
          <a:bodyPr>
            <a:normAutofit lnSpcReduction="10000"/>
          </a:bodyPr>
          <a:lstStyle/>
          <a:p>
            <a:pPr marL="0" indent="0">
              <a:spcBef>
                <a:spcPts val="200"/>
              </a:spcBef>
              <a:buNone/>
            </a:pPr>
            <a:r>
              <a:rPr lang="en-US" sz="2200" dirty="0">
                <a:latin typeface="Times New Roman" panose="02020603050405020304" pitchFamily="18" charset="0"/>
                <a:cs typeface="Times New Roman" panose="02020603050405020304" pitchFamily="18" charset="0"/>
              </a:rPr>
              <a:t>The agricultural work can be directed with two motives; Such as subsistence agriculture and agricultural work for commercial purpose.</a:t>
            </a:r>
          </a:p>
          <a:p>
            <a:pPr marL="0" indent="0">
              <a:spcBef>
                <a:spcPts val="200"/>
              </a:spcBef>
              <a:buNone/>
            </a:pPr>
            <a:endParaRPr lang="en-US" sz="2200" dirty="0">
              <a:latin typeface="Times New Roman" panose="02020603050405020304" pitchFamily="18" charset="0"/>
              <a:cs typeface="Times New Roman" panose="02020603050405020304" pitchFamily="18" charset="0"/>
            </a:endParaRPr>
          </a:p>
          <a:p>
            <a:pPr marL="0" indent="0" algn="just">
              <a:spcBef>
                <a:spcPts val="200"/>
              </a:spcBef>
              <a:buNone/>
            </a:pPr>
            <a:r>
              <a:rPr lang="en-US" sz="2200" b="1" dirty="0">
                <a:latin typeface="Times New Roman" panose="02020603050405020304" pitchFamily="18" charset="0"/>
                <a:cs typeface="Times New Roman" panose="02020603050405020304" pitchFamily="18" charset="0"/>
              </a:rPr>
              <a:t>1. </a:t>
            </a:r>
            <a:r>
              <a:rPr lang="en-US" sz="2200" b="1" u="sng" dirty="0">
                <a:latin typeface="Times New Roman" panose="02020603050405020304" pitchFamily="18" charset="0"/>
                <a:cs typeface="Times New Roman" panose="02020603050405020304" pitchFamily="18" charset="0"/>
              </a:rPr>
              <a:t>Agricultural work for subsistence:</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From the agricultural work when one can mainly meet the self requirement, that agricultural work is known as subsistence agriculture. In the subsistence type of farming a nominal surplus remains after meeting the family expenditure by which farmer somehow continues agricultural work. The following features can be observed in subsistence agricultural farming as mentioned below:</a:t>
            </a:r>
          </a:p>
          <a:p>
            <a:pPr marL="457200" indent="-457200">
              <a:spcBef>
                <a:spcPts val="200"/>
              </a:spcBef>
              <a:buFont typeface="+mj-lt"/>
              <a:buAutoNum type="alphaLcParenR"/>
            </a:pPr>
            <a:r>
              <a:rPr lang="en-US" sz="2200" dirty="0">
                <a:latin typeface="Times New Roman" panose="02020603050405020304" pitchFamily="18" charset="0"/>
                <a:cs typeface="Times New Roman" panose="02020603050405020304" pitchFamily="18" charset="0"/>
              </a:rPr>
              <a:t>Subsistence farming is meant for the survival of the self sand the members of the family only. So, this sort of agriculture is primarily administered for the consumption purpose of the family. </a:t>
            </a:r>
          </a:p>
          <a:p>
            <a:pPr marL="457200" indent="-457200">
              <a:spcBef>
                <a:spcPts val="200"/>
              </a:spcBef>
              <a:buFont typeface="+mj-lt"/>
              <a:buAutoNum type="alphaLcParenR"/>
            </a:pPr>
            <a:r>
              <a:rPr lang="en-US" sz="2200" dirty="0">
                <a:latin typeface="Times New Roman" panose="02020603050405020304" pitchFamily="18" charset="0"/>
                <a:cs typeface="Times New Roman" panose="02020603050405020304" pitchFamily="18" charset="0"/>
              </a:rPr>
              <a:t>In this form of agriculture the farmers engage only his family members, No hired laborer is engaged.</a:t>
            </a:r>
          </a:p>
          <a:p>
            <a:pPr marL="457200" indent="-457200">
              <a:spcBef>
                <a:spcPts val="200"/>
              </a:spcBef>
              <a:buFont typeface="+mj-lt"/>
              <a:buAutoNum type="alphaLcParenR"/>
            </a:pPr>
            <a:r>
              <a:rPr lang="en-US" sz="2200" dirty="0">
                <a:latin typeface="Times New Roman" panose="02020603050405020304" pitchFamily="18" charset="0"/>
                <a:cs typeface="Times New Roman" panose="02020603050405020304" pitchFamily="18" charset="0"/>
              </a:rPr>
              <a:t>In subsistence agriculture the owner himself takes part.</a:t>
            </a:r>
          </a:p>
          <a:p>
            <a:pPr marL="457200" indent="-457200">
              <a:spcBef>
                <a:spcPts val="200"/>
              </a:spcBef>
              <a:buFont typeface="+mj-lt"/>
              <a:buAutoNum type="alphaLcParenR"/>
            </a:pPr>
            <a:r>
              <a:rPr lang="en-US" sz="2200" dirty="0">
                <a:latin typeface="Times New Roman" panose="02020603050405020304" pitchFamily="18" charset="0"/>
                <a:cs typeface="Times New Roman" panose="02020603050405020304" pitchFamily="18" charset="0"/>
              </a:rPr>
              <a:t>Those agricultural products are produced which are consumed by the members of the family themselves. </a:t>
            </a:r>
          </a:p>
        </p:txBody>
      </p:sp>
      <p:pic>
        <p:nvPicPr>
          <p:cNvPr id="9" name="Picture 8">
            <a:extLst>
              <a:ext uri="{FF2B5EF4-FFF2-40B4-BE49-F238E27FC236}">
                <a16:creationId xmlns:a16="http://schemas.microsoft.com/office/drawing/2014/main" id="{C4C3299C-047F-4169-90B5-0ACE13504D29}"/>
              </a:ext>
            </a:extLst>
          </p:cNvPr>
          <p:cNvPicPr>
            <a:picLocks noChangeAspect="1"/>
          </p:cNvPicPr>
          <p:nvPr/>
        </p:nvPicPr>
        <p:blipFill rotWithShape="1">
          <a:blip r:embed="rId4">
            <a:extLst>
              <a:ext uri="{28A0092B-C50C-407E-A947-70E740481C1C}">
                <a14:useLocalDpi xmlns:a14="http://schemas.microsoft.com/office/drawing/2010/main" val="0"/>
              </a:ext>
            </a:extLst>
          </a:blip>
          <a:srcRect l="41675"/>
          <a:stretch/>
        </p:blipFill>
        <p:spPr>
          <a:xfrm>
            <a:off x="8020318" y="1917655"/>
            <a:ext cx="3721092" cy="4253248"/>
          </a:xfrm>
          <a:prstGeom prst="rect">
            <a:avLst/>
          </a:prstGeom>
        </p:spPr>
      </p:pic>
    </p:spTree>
    <p:extLst>
      <p:ext uri="{BB962C8B-B14F-4D97-AF65-F5344CB8AC3E}">
        <p14:creationId xmlns:p14="http://schemas.microsoft.com/office/powerpoint/2010/main" val="67865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2600" b="1" dirty="0">
                <a:solidFill>
                  <a:schemeClr val="bg1"/>
                </a:solidFill>
                <a:latin typeface="Times New Roman" panose="02020603050405020304" pitchFamily="18" charset="0"/>
                <a:cs typeface="Times New Roman" panose="02020603050405020304" pitchFamily="18" charset="0"/>
              </a:rPr>
              <a:t>Subsistence agricultural work and agricultural work for commercial production</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9" y="851350"/>
            <a:ext cx="7924802" cy="5788484"/>
          </a:xfrm>
        </p:spPr>
        <p:txBody>
          <a:bodyPr>
            <a:normAutofit/>
          </a:bodyPr>
          <a:lstStyle/>
          <a:p>
            <a:pPr marL="0" indent="0" algn="just">
              <a:spcBef>
                <a:spcPts val="200"/>
              </a:spcBef>
              <a:buNone/>
            </a:pPr>
            <a:r>
              <a:rPr lang="en-US" sz="2200" b="1" dirty="0">
                <a:latin typeface="Times New Roman" panose="02020603050405020304" pitchFamily="18" charset="0"/>
                <a:cs typeface="Times New Roman" panose="02020603050405020304" pitchFamily="18" charset="0"/>
              </a:rPr>
              <a:t>2. </a:t>
            </a:r>
            <a:r>
              <a:rPr lang="en-US" sz="2200" b="1" u="sng" dirty="0">
                <a:latin typeface="Times New Roman" panose="02020603050405020304" pitchFamily="18" charset="0"/>
                <a:cs typeface="Times New Roman" panose="02020603050405020304" pitchFamily="18" charset="0"/>
              </a:rPr>
              <a:t>Agricultural Activities for Commercial Purpose: </a:t>
            </a:r>
            <a:r>
              <a:rPr lang="en-US" sz="2200" dirty="0">
                <a:latin typeface="Times New Roman" panose="02020603050405020304" pitchFamily="18" charset="0"/>
                <a:cs typeface="Times New Roman" panose="02020603050405020304" pitchFamily="18" charset="0"/>
              </a:rPr>
              <a:t>When agricultural production is undertaken and products are sold in the market with the Objective of earning profits is called agriculture for commercial purpose. Such agricultural activities are administered in such a way that profits can be earned through selling the markets. Agricultural activities for commercial purpose possess the following characteristics:</a:t>
            </a:r>
          </a:p>
          <a:p>
            <a:pPr marL="457200" indent="-457200" algn="just">
              <a:spcBef>
                <a:spcPts val="200"/>
              </a:spcBef>
              <a:buAutoNum type="alphaLcPeriod"/>
            </a:pPr>
            <a:r>
              <a:rPr lang="en-US" sz="2200" dirty="0">
                <a:latin typeface="Times New Roman" panose="02020603050405020304" pitchFamily="18" charset="0"/>
                <a:cs typeface="Times New Roman" panose="02020603050405020304" pitchFamily="18" charset="0"/>
              </a:rPr>
              <a:t>In the commercial production the owner himself does not take part in agricultural activities; rather he engages laborer on hire for agricultural activities.</a:t>
            </a:r>
          </a:p>
          <a:p>
            <a:pPr marL="457200" indent="-457200" algn="just">
              <a:spcBef>
                <a:spcPts val="200"/>
              </a:spcBef>
              <a:buAutoNum type="alphaLcPeriod"/>
            </a:pPr>
            <a:r>
              <a:rPr lang="en-US" sz="2200" dirty="0">
                <a:latin typeface="Times New Roman" panose="02020603050405020304" pitchFamily="18" charset="0"/>
                <a:cs typeface="Times New Roman" panose="02020603050405020304" pitchFamily="18" charset="0"/>
              </a:rPr>
              <a:t>In this sort of agriculture the main thrust is on profit, not consumption. For this efforts are made to make profit by selling whatever is produced. The family may not consume the produce. So in this type of farming family consumption does not get that much importance.</a:t>
            </a:r>
          </a:p>
          <a:p>
            <a:pPr marL="0" indent="0" algn="just">
              <a:spcBef>
                <a:spcPts val="200"/>
              </a:spcBef>
              <a:buNone/>
            </a:pPr>
            <a:r>
              <a:rPr lang="en-US" sz="2200" dirty="0">
                <a:latin typeface="Times New Roman" panose="02020603050405020304" pitchFamily="18" charset="0"/>
                <a:cs typeface="Times New Roman" panose="02020603050405020304" pitchFamily="18" charset="0"/>
              </a:rPr>
              <a:t>Basically for the sake of commercial purpose such agricultural activities are done. So those agricultural produce where prospect of profit is high are preferred. </a:t>
            </a:r>
          </a:p>
        </p:txBody>
      </p:sp>
      <p:pic>
        <p:nvPicPr>
          <p:cNvPr id="7" name="Picture 6">
            <a:extLst>
              <a:ext uri="{FF2B5EF4-FFF2-40B4-BE49-F238E27FC236}">
                <a16:creationId xmlns:a16="http://schemas.microsoft.com/office/drawing/2014/main" id="{8ADDDB93-AC61-4200-A4A3-FE0E84999FFA}"/>
              </a:ext>
            </a:extLst>
          </p:cNvPr>
          <p:cNvPicPr>
            <a:picLocks noChangeAspect="1"/>
          </p:cNvPicPr>
          <p:nvPr/>
        </p:nvPicPr>
        <p:blipFill rotWithShape="1">
          <a:blip r:embed="rId4">
            <a:extLst>
              <a:ext uri="{28A0092B-C50C-407E-A947-70E740481C1C}">
                <a14:useLocalDpi xmlns:a14="http://schemas.microsoft.com/office/drawing/2010/main" val="0"/>
              </a:ext>
            </a:extLst>
          </a:blip>
          <a:srcRect l="30723" r="22315"/>
          <a:stretch/>
        </p:blipFill>
        <p:spPr>
          <a:xfrm>
            <a:off x="8379047" y="1441293"/>
            <a:ext cx="3489102" cy="4181475"/>
          </a:xfrm>
          <a:prstGeom prst="rect">
            <a:avLst/>
          </a:prstGeom>
        </p:spPr>
      </p:pic>
    </p:spTree>
    <p:extLst>
      <p:ext uri="{BB962C8B-B14F-4D97-AF65-F5344CB8AC3E}">
        <p14:creationId xmlns:p14="http://schemas.microsoft.com/office/powerpoint/2010/main" val="150400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2200" b="1" dirty="0">
                <a:solidFill>
                  <a:schemeClr val="bg1"/>
                </a:solidFill>
                <a:latin typeface="Times New Roman" panose="02020603050405020304" pitchFamily="18" charset="0"/>
                <a:cs typeface="Times New Roman" panose="02020603050405020304" pitchFamily="18" charset="0"/>
              </a:rPr>
              <a:t>The comparative discussion on subsistence agriculture and agriculture for commercial purpose</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6841903" cy="5788484"/>
          </a:xfrm>
        </p:spPr>
        <p:txBody>
          <a:bodyPr>
            <a:noAutofit/>
          </a:bodyPr>
          <a:lstStyle/>
          <a:p>
            <a:pPr marL="342900" indent="-342900" algn="just">
              <a:spcBef>
                <a:spcPts val="200"/>
              </a:spcBef>
              <a:buAutoNum type="alphaUcPeriod"/>
            </a:pPr>
            <a:r>
              <a:rPr lang="en-US" sz="2200" b="1" dirty="0">
                <a:latin typeface="Times New Roman" panose="02020603050405020304" pitchFamily="18" charset="0"/>
                <a:cs typeface="Times New Roman" panose="02020603050405020304" pitchFamily="18" charset="0"/>
              </a:rPr>
              <a:t>Production:</a:t>
            </a:r>
            <a:r>
              <a:rPr lang="en-US" sz="2200" dirty="0">
                <a:latin typeface="Times New Roman" panose="02020603050405020304" pitchFamily="18" charset="0"/>
                <a:cs typeface="Times New Roman" panose="02020603050405020304" pitchFamily="18" charset="0"/>
              </a:rPr>
              <a:t> Substance farmers produce only to meet the requirements of their family. If there is small surplus, he earns insignificant income from their sale. As a result his saving is very low; due to lack of requisite security he cannot produce loans. </a:t>
            </a:r>
          </a:p>
          <a:p>
            <a:pPr marL="342900" indent="-342900" algn="just">
              <a:spcBef>
                <a:spcPts val="200"/>
              </a:spcBef>
              <a:buAutoNum type="alphaUcPeriod"/>
            </a:pPr>
            <a:r>
              <a:rPr lang="en-US" sz="2200" b="1" dirty="0">
                <a:latin typeface="Times New Roman" panose="02020603050405020304" pitchFamily="18" charset="0"/>
                <a:cs typeface="Times New Roman" panose="02020603050405020304" pitchFamily="18" charset="0"/>
              </a:rPr>
              <a:t>Risks:</a:t>
            </a:r>
            <a:r>
              <a:rPr lang="en-US" sz="2200" dirty="0">
                <a:latin typeface="Times New Roman" panose="02020603050405020304" pitchFamily="18" charset="0"/>
                <a:cs typeface="Times New Roman" panose="02020603050405020304" pitchFamily="18" charset="0"/>
              </a:rPr>
              <a:t> In most cases production of agriculture produce upon nature. In case of subsistence agriculture the farmer produce only for his survival. In this circumstance if there is any national calamity and loss of produce he faces the crisis. </a:t>
            </a:r>
          </a:p>
          <a:p>
            <a:pPr marL="342900" indent="-342900" algn="just">
              <a:spcBef>
                <a:spcPts val="200"/>
              </a:spcBef>
              <a:buAutoNum type="alphaUcPeriod"/>
            </a:pPr>
            <a:r>
              <a:rPr lang="en-US" sz="2200" b="1" dirty="0">
                <a:latin typeface="Times New Roman" panose="02020603050405020304" pitchFamily="18" charset="0"/>
                <a:cs typeface="Times New Roman" panose="02020603050405020304" pitchFamily="18" charset="0"/>
              </a:rPr>
              <a:t>Specialization:</a:t>
            </a:r>
            <a:r>
              <a:rPr lang="en-US" sz="2200" dirty="0">
                <a:latin typeface="Times New Roman" panose="02020603050405020304" pitchFamily="18" charset="0"/>
                <a:cs typeface="Times New Roman" panose="02020603050405020304" pitchFamily="18" charset="0"/>
              </a:rPr>
              <a:t> If a person does the same work again and again, the efficiency which is acquired is called specialization.</a:t>
            </a:r>
          </a:p>
          <a:p>
            <a:pPr marL="342900" indent="-342900" algn="just">
              <a:spcBef>
                <a:spcPts val="200"/>
              </a:spcBef>
              <a:buAutoNum type="alphaUcPeriod"/>
            </a:pPr>
            <a:r>
              <a:rPr lang="en-US" sz="2200" b="1" dirty="0">
                <a:latin typeface="Times New Roman" panose="02020603050405020304" pitchFamily="18" charset="0"/>
                <a:cs typeface="Times New Roman" panose="02020603050405020304" pitchFamily="18" charset="0"/>
              </a:rPr>
              <a:t>Marketing of products:</a:t>
            </a:r>
            <a:r>
              <a:rPr lang="en-US" sz="2200" dirty="0">
                <a:latin typeface="Times New Roman" panose="02020603050405020304" pitchFamily="18" charset="0"/>
                <a:cs typeface="Times New Roman" panose="02020603050405020304" pitchFamily="18" charset="0"/>
              </a:rPr>
              <a:t> The process through which the product from the agriculture fields reaches to final consumers is called marketing, if marketing of is perfect or well organized, the farmers get fair price of their products.</a:t>
            </a:r>
          </a:p>
        </p:txBody>
      </p:sp>
      <p:pic>
        <p:nvPicPr>
          <p:cNvPr id="7" name="Picture 6">
            <a:extLst>
              <a:ext uri="{FF2B5EF4-FFF2-40B4-BE49-F238E27FC236}">
                <a16:creationId xmlns:a16="http://schemas.microsoft.com/office/drawing/2014/main" id="{B65FEEE4-8CB4-4450-B055-76DCAF1C1ED9}"/>
              </a:ext>
            </a:extLst>
          </p:cNvPr>
          <p:cNvPicPr>
            <a:picLocks noChangeAspect="1"/>
          </p:cNvPicPr>
          <p:nvPr/>
        </p:nvPicPr>
        <p:blipFill rotWithShape="1">
          <a:blip r:embed="rId4">
            <a:extLst>
              <a:ext uri="{28A0092B-C50C-407E-A947-70E740481C1C}">
                <a14:useLocalDpi xmlns:a14="http://schemas.microsoft.com/office/drawing/2010/main" val="0"/>
              </a:ext>
            </a:extLst>
          </a:blip>
          <a:srcRect l="26020" r="16103"/>
          <a:stretch/>
        </p:blipFill>
        <p:spPr>
          <a:xfrm>
            <a:off x="7454721" y="1313645"/>
            <a:ext cx="4353059" cy="4230710"/>
          </a:xfrm>
          <a:prstGeom prst="rect">
            <a:avLst/>
          </a:prstGeom>
        </p:spPr>
      </p:pic>
    </p:spTree>
    <p:extLst>
      <p:ext uri="{BB962C8B-B14F-4D97-AF65-F5344CB8AC3E}">
        <p14:creationId xmlns:p14="http://schemas.microsoft.com/office/powerpoint/2010/main" val="232794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Opportunities of Agriculture in Bangladesh</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6841903" cy="5788484"/>
          </a:xfrm>
        </p:spPr>
        <p:txBody>
          <a:bodyPr>
            <a:noAutofit/>
          </a:bodyPr>
          <a:lstStyle/>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Agricultural sector is the single largest contributor to GDP.</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Crop production system is highly labor intensive and there is an abundance of labor in the country.  </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Agriculture is the largest source of employment for skilled and unskilled labor.</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Favorable natural environment generally exists throughout the year for crop production.</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Wide range of bio-diversity exists for different crops.</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Different crops and agricultural commodities are the main sources of nutrition including protein, minerals and vitamins.</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Agricultural commodities have comparatively higher value addition than non-agricultural commodities.</a:t>
            </a:r>
          </a:p>
        </p:txBody>
      </p:sp>
      <p:pic>
        <p:nvPicPr>
          <p:cNvPr id="7" name="Picture 6">
            <a:extLst>
              <a:ext uri="{FF2B5EF4-FFF2-40B4-BE49-F238E27FC236}">
                <a16:creationId xmlns:a16="http://schemas.microsoft.com/office/drawing/2014/main" id="{AC1782E9-FE01-41CF-ACC9-F280E7BF94B8}"/>
              </a:ext>
            </a:extLst>
          </p:cNvPr>
          <p:cNvPicPr>
            <a:picLocks noChangeAspect="1"/>
          </p:cNvPicPr>
          <p:nvPr/>
        </p:nvPicPr>
        <p:blipFill rotWithShape="1">
          <a:blip r:embed="rId3">
            <a:extLst>
              <a:ext uri="{28A0092B-C50C-407E-A947-70E740481C1C}">
                <a14:useLocalDpi xmlns:a14="http://schemas.microsoft.com/office/drawing/2010/main" val="0"/>
              </a:ext>
            </a:extLst>
          </a:blip>
          <a:srcRect l="44014" r="15449"/>
          <a:stretch/>
        </p:blipFill>
        <p:spPr>
          <a:xfrm>
            <a:off x="7654343" y="1366837"/>
            <a:ext cx="3953814" cy="4124325"/>
          </a:xfrm>
          <a:prstGeom prst="rect">
            <a:avLst/>
          </a:prstGeom>
        </p:spPr>
      </p:pic>
    </p:spTree>
    <p:extLst>
      <p:ext uri="{BB962C8B-B14F-4D97-AF65-F5344CB8AC3E}">
        <p14:creationId xmlns:p14="http://schemas.microsoft.com/office/powerpoint/2010/main" val="206692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683A9-8F2D-4A91-A39E-5E9DD78A7972}"/>
              </a:ext>
            </a:extLst>
          </p:cNvPr>
          <p:cNvPicPr/>
          <p:nvPr/>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53602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5577A-ADDB-4FDB-B53D-496A0972DA87}"/>
              </a:ext>
            </a:extLst>
          </p:cNvPr>
          <p:cNvSpPr>
            <a:spLocks noGrp="1"/>
          </p:cNvSpPr>
          <p:nvPr>
            <p:ph type="title"/>
          </p:nvPr>
        </p:nvSpPr>
        <p:spPr>
          <a:xfrm>
            <a:off x="228598" y="218166"/>
            <a:ext cx="11639551" cy="523868"/>
          </a:xfrm>
          <a:solidFill>
            <a:schemeClr val="accent1">
              <a:lumMod val="50000"/>
            </a:schemeClr>
          </a:solidFill>
        </p:spPr>
        <p:txBody>
          <a:bodyPr>
            <a:noAutofit/>
          </a:bodyPr>
          <a:lstStyle/>
          <a:p>
            <a:r>
              <a:rPr lang="en-US" sz="3200" b="1" dirty="0">
                <a:solidFill>
                  <a:schemeClr val="bg1"/>
                </a:solidFill>
                <a:latin typeface="Times New Roman" panose="02020603050405020304" pitchFamily="18" charset="0"/>
                <a:cs typeface="Times New Roman" panose="02020603050405020304" pitchFamily="18" charset="0"/>
              </a:rPr>
              <a:t>Constraints of Agriculture in Bangladesh</a:t>
            </a:r>
          </a:p>
        </p:txBody>
      </p:sp>
      <p:sp>
        <p:nvSpPr>
          <p:cNvPr id="3" name="Content Placeholder 2">
            <a:extLst>
              <a:ext uri="{FF2B5EF4-FFF2-40B4-BE49-F238E27FC236}">
                <a16:creationId xmlns:a16="http://schemas.microsoft.com/office/drawing/2014/main" id="{2413FFA2-9C64-4A74-A188-EFA7526E98DD}"/>
              </a:ext>
            </a:extLst>
          </p:cNvPr>
          <p:cNvSpPr>
            <a:spLocks noGrp="1"/>
          </p:cNvSpPr>
          <p:nvPr>
            <p:ph idx="1"/>
          </p:nvPr>
        </p:nvSpPr>
        <p:spPr>
          <a:xfrm>
            <a:off x="228598" y="851350"/>
            <a:ext cx="6841903" cy="5788484"/>
          </a:xfrm>
        </p:spPr>
        <p:txBody>
          <a:bodyPr>
            <a:noAutofit/>
          </a:bodyPr>
          <a:lstStyle/>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Agriculture is dependent on </a:t>
            </a:r>
            <a:r>
              <a:rPr lang="en-US" sz="2400">
                <a:latin typeface="Times New Roman" panose="02020603050405020304" pitchFamily="18" charset="0"/>
                <a:cs typeface="Times New Roman" panose="02020603050405020304" pitchFamily="18" charset="0"/>
              </a:rPr>
              <a:t>the </a:t>
            </a:r>
            <a:r>
              <a:rPr lang="en-US" sz="2400" smtClean="0">
                <a:latin typeface="Times New Roman" panose="02020603050405020304" pitchFamily="18" charset="0"/>
                <a:cs typeface="Times New Roman" panose="02020603050405020304" pitchFamily="18" charset="0"/>
              </a:rPr>
              <a:t>nature </a:t>
            </a:r>
            <a:r>
              <a:rPr lang="en-US" sz="2400" dirty="0">
                <a:latin typeface="Times New Roman" panose="02020603050405020304" pitchFamily="18" charset="0"/>
                <a:cs typeface="Times New Roman" panose="02020603050405020304" pitchFamily="18" charset="0"/>
              </a:rPr>
              <a:t>and is risky.</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Availability of cultivable land is decreasing.</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Widespread poverty among the population engaged in agriculture.</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Lack of required capital for agricultural activities.</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Inadequacy of appropriate technology considering farmers socio-economic conditions.</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Uncertainty of fair price of agricultural commodities due to underdeveloped marketing system.</a:t>
            </a:r>
          </a:p>
          <a:p>
            <a:pPr marL="457200" indent="-457200" algn="just">
              <a:spcBef>
                <a:spcPts val="200"/>
              </a:spcBef>
              <a:buFont typeface="+mj-lt"/>
              <a:buAutoNum type="arabicParenR"/>
            </a:pPr>
            <a:r>
              <a:rPr lang="en-US" sz="2400" dirty="0">
                <a:latin typeface="Times New Roman" panose="02020603050405020304" pitchFamily="18" charset="0"/>
                <a:cs typeface="Times New Roman" panose="02020603050405020304" pitchFamily="18" charset="0"/>
              </a:rPr>
              <a:t>Agricultural commodities are rapidly perishable and post harvest losses are too high.</a:t>
            </a:r>
          </a:p>
          <a:p>
            <a:pPr marL="457200" indent="-457200" algn="just">
              <a:spcBef>
                <a:spcPts val="200"/>
              </a:spcBef>
              <a:buAutoNum type="arabicParenR"/>
            </a:pPr>
            <a:r>
              <a:rPr lang="en-US" sz="2400" dirty="0">
                <a:latin typeface="Times New Roman" panose="02020603050405020304" pitchFamily="18" charset="0"/>
                <a:cs typeface="Times New Roman" panose="02020603050405020304" pitchFamily="18" charset="0"/>
              </a:rPr>
              <a:t>Limited knowledge of common people about the nutritional value of agricultural commodities including vegetables and fruits. </a:t>
            </a:r>
          </a:p>
        </p:txBody>
      </p:sp>
      <p:pic>
        <p:nvPicPr>
          <p:cNvPr id="7" name="Picture 6">
            <a:extLst>
              <a:ext uri="{FF2B5EF4-FFF2-40B4-BE49-F238E27FC236}">
                <a16:creationId xmlns:a16="http://schemas.microsoft.com/office/drawing/2014/main" id="{E8E152FF-8C57-4C2F-B77A-716AA0563257}"/>
              </a:ext>
            </a:extLst>
          </p:cNvPr>
          <p:cNvPicPr>
            <a:picLocks noChangeAspect="1"/>
          </p:cNvPicPr>
          <p:nvPr/>
        </p:nvPicPr>
        <p:blipFill rotWithShape="1">
          <a:blip r:embed="rId3">
            <a:extLst>
              <a:ext uri="{28A0092B-C50C-407E-A947-70E740481C1C}">
                <a14:useLocalDpi xmlns:a14="http://schemas.microsoft.com/office/drawing/2010/main" val="0"/>
              </a:ext>
            </a:extLst>
          </a:blip>
          <a:srcRect l="4836" r="3051"/>
          <a:stretch/>
        </p:blipFill>
        <p:spPr>
          <a:xfrm>
            <a:off x="7299099" y="1327527"/>
            <a:ext cx="4211391" cy="3429000"/>
          </a:xfrm>
          <a:prstGeom prst="rect">
            <a:avLst/>
          </a:prstGeom>
        </p:spPr>
      </p:pic>
    </p:spTree>
    <p:extLst>
      <p:ext uri="{BB962C8B-B14F-4D97-AF65-F5344CB8AC3E}">
        <p14:creationId xmlns:p14="http://schemas.microsoft.com/office/powerpoint/2010/main" val="203134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1501</Words>
  <Application>Microsoft Office PowerPoint</Application>
  <PresentationFormat>Widescreen</PresentationFormat>
  <Paragraphs>141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Eras Demi ITC</vt:lpstr>
      <vt:lpstr>Times New Roman</vt:lpstr>
      <vt:lpstr>Wingdings</vt:lpstr>
      <vt:lpstr>Office Theme</vt:lpstr>
      <vt:lpstr>Agriculture of Bangladesh</vt:lpstr>
      <vt:lpstr>Objectives of this Chapter</vt:lpstr>
      <vt:lpstr>Bangladesh Agriculture at a Glance</vt:lpstr>
      <vt:lpstr>Agriculture or agricultural work </vt:lpstr>
      <vt:lpstr>Subsistence agricultural work and agricultural work for commercial production</vt:lpstr>
      <vt:lpstr>Subsistence agricultural work and agricultural work for commercial production</vt:lpstr>
      <vt:lpstr>The comparative discussion on subsistence agriculture and agriculture for commercial purpose</vt:lpstr>
      <vt:lpstr>Opportunities of Agriculture in Bangladesh</vt:lpstr>
      <vt:lpstr>Constraints of Agriculture in Bangladesh</vt:lpstr>
      <vt:lpstr> Issues and challenges of agriculture in Bangladesh</vt:lpstr>
      <vt:lpstr>Priorities areas for agricultural development</vt:lpstr>
      <vt:lpstr>Priorities areas for agricultural development</vt:lpstr>
      <vt:lpstr>Importance of agriculture in Bangladesh </vt:lpstr>
      <vt:lpstr> Characteristics of Agriculture in Bangladesh </vt:lpstr>
      <vt:lpstr>Causes of the backwardness of agriculture in Bangladesh</vt:lpstr>
      <vt:lpstr> Modern technology in agriculture </vt:lpstr>
      <vt:lpstr>Strengthening Bangladesh’s agricultural technology system to reduce rural poverty</vt:lpstr>
      <vt:lpstr>Strengthening Bangladesh’s agricultural technology system to reduce rural poverty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Reaz Rahman</dc:creator>
  <cp:lastModifiedBy>User</cp:lastModifiedBy>
  <cp:revision>44</cp:revision>
  <dcterms:created xsi:type="dcterms:W3CDTF">2020-04-20T18:04:09Z</dcterms:created>
  <dcterms:modified xsi:type="dcterms:W3CDTF">2021-06-27T13:51:43Z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7420514</vt:lpwstr>
  </property>
  <property fmtid="{D5CDD505-2E9C-101B-9397-08002B2CF9AE}" pid="3" name="NXPowerLiteSettings">
    <vt:lpwstr>C7000400038000</vt:lpwstr>
  </property>
  <property fmtid="{D5CDD505-2E9C-101B-9397-08002B2CF9AE}" pid="4" name="NXPowerLiteVersion">
    <vt:lpwstr>S9.0.1</vt:lpwstr>
  </property>
</Properties>
</file>