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0" showSpecialPlsOnTitleSld="0">
  <p:sldMasterIdLst>
    <p:sldMasterId id="2147483648"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323" r:id="rId36"/>
    <p:sldId id="290" r:id="rId37"/>
    <p:sldId id="291" r:id="rId38"/>
    <p:sldId id="293" r:id="rId39"/>
    <p:sldId id="294" r:id="rId40"/>
    <p:sldId id="295" r:id="rId41"/>
    <p:sldId id="296" r:id="rId42"/>
    <p:sldId id="297" r:id="rId43"/>
    <p:sldId id="298" r:id="rId44"/>
    <p:sldId id="299"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22" r:id="rId61"/>
  </p:sldIdLst>
  <p:sldSz cx="9144000" cy="6858000" type="screen4x3"/>
  <p:notesSz cx="7315200" cy="9601200"/>
  <p:defaultTex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986" autoAdjust="0"/>
    <p:restoredTop sz="94651" autoAdjust="0"/>
  </p:normalViewPr>
  <p:slideViewPr>
    <p:cSldViewPr>
      <p:cViewPr varScale="1">
        <p:scale>
          <a:sx n="69" d="100"/>
          <a:sy n="69" d="100"/>
        </p:scale>
        <p:origin x="-1482"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119" name="Header Placeholder 1049118"/>
          <p:cNvSpPr>
            <a:spLocks noGrp="1"/>
          </p:cNvSpPr>
          <p:nvPr>
            <p:ph type="hdr" sz="quarter"/>
          </p:nvPr>
        </p:nvSpPr>
        <p:spPr>
          <a:xfrm>
            <a:off x="0" y="0"/>
            <a:ext cx="3170237" cy="481012"/>
          </a:xfrm>
          <a:prstGeom prst="rect">
            <a:avLst/>
          </a:prstGeom>
          <a:noFill/>
          <a:ln>
            <a:noFill/>
          </a:ln>
        </p:spPr>
        <p:txBody>
          <a:bodyPr vert="horz" lIns="94851" tIns="47425" rIns="94851" bIns="47425" anchor="t"/>
          <a:lstStyle/>
          <a:p>
            <a:pPr lvl="0" eaLnBrk="1" latinLnBrk="1" hangingPunct="1"/>
            <a:endParaRPr lang="en-US" altLang="en-US" sz="1200">
              <a:latin typeface="Calibri" pitchFamily="34" charset="0"/>
            </a:endParaRPr>
          </a:p>
        </p:txBody>
      </p:sp>
      <p:sp>
        <p:nvSpPr>
          <p:cNvPr id="1049120" name="Date Placeholder 1049119"/>
          <p:cNvSpPr>
            <a:spLocks noGrp="1"/>
          </p:cNvSpPr>
          <p:nvPr>
            <p:ph type="dt" idx="1"/>
          </p:nvPr>
        </p:nvSpPr>
        <p:spPr>
          <a:xfrm>
            <a:off x="4143375" y="0"/>
            <a:ext cx="3170237" cy="481012"/>
          </a:xfrm>
          <a:prstGeom prst="rect">
            <a:avLst/>
          </a:prstGeom>
          <a:noFill/>
          <a:ln>
            <a:noFill/>
          </a:ln>
        </p:spPr>
        <p:txBody>
          <a:bodyPr vert="horz" lIns="94851" tIns="47425" rIns="94851" bIns="47425" anchor="t"/>
          <a:lstStyle/>
          <a:p>
            <a:pPr lvl="0" algn="r" eaLnBrk="1" latinLnBrk="1" hangingPunct="1"/>
            <a:fld id="{566ABCEB-ACFC-4714-9973-3DA970169C29}" type="datetime1">
              <a:rPr lang="en-US" altLang="en-US" sz="1200">
                <a:latin typeface="Calibri" pitchFamily="34" charset="0"/>
              </a:rPr>
              <a:pPr lvl="0" algn="r" eaLnBrk="1" latinLnBrk="1" hangingPunct="1"/>
              <a:t>9/24/2018</a:t>
            </a:fld>
            <a:endParaRPr lang="en-US" altLang="en-US" sz="1200">
              <a:latin typeface="Calibri" pitchFamily="34" charset="0"/>
            </a:endParaRPr>
          </a:p>
        </p:txBody>
      </p:sp>
      <p:sp>
        <p:nvSpPr>
          <p:cNvPr id="1049121" name="Slide Image Placeholder 1049120"/>
          <p:cNvSpPr>
            <a:spLocks noGrp="1" noRot="1" noChangeAspect="1"/>
          </p:cNvSpPr>
          <p:nvPr>
            <p:ph type="sldImg" idx="2"/>
          </p:nvPr>
        </p:nvSpPr>
        <p:spPr>
          <a:xfrm>
            <a:off x="1257300" y="719137"/>
            <a:ext cx="4800600" cy="3600450"/>
          </a:xfrm>
          <a:prstGeom prst="rect">
            <a:avLst/>
          </a:prstGeom>
          <a:noFill/>
          <a:ln w="12700" cap="flat" cmpd="sng">
            <a:solidFill>
              <a:srgbClr val="000000">
                <a:alpha val="100000"/>
              </a:srgbClr>
            </a:solidFill>
            <a:prstDash val="solid"/>
            <a:round/>
          </a:ln>
        </p:spPr>
        <p:txBody>
          <a:bodyPr vert="horz" lIns="94851" tIns="47425" rIns="94851" bIns="47425" anchor="ctr"/>
          <a:lstStyle/>
          <a:p>
            <a:endParaRPr/>
          </a:p>
        </p:txBody>
      </p:sp>
      <p:sp>
        <p:nvSpPr>
          <p:cNvPr id="1049122" name="Notes Placeholder 1049121"/>
          <p:cNvSpPr>
            <a:spLocks noGrp="1"/>
          </p:cNvSpPr>
          <p:nvPr>
            <p:ph type="body" sz="quarter" idx="3"/>
          </p:nvPr>
        </p:nvSpPr>
        <p:spPr>
          <a:xfrm>
            <a:off x="731837" y="4560887"/>
            <a:ext cx="5851525" cy="4321175"/>
          </a:xfrm>
          <a:prstGeom prst="rect">
            <a:avLst/>
          </a:prstGeom>
          <a:noFill/>
          <a:ln>
            <a:noFill/>
          </a:ln>
        </p:spPr>
        <p:txBody>
          <a:bodyPr vert="horz" lIns="94851" tIns="47425" rIns="94851" bIns="47425" anchor="t"/>
          <a:lstStyle/>
          <a:p>
            <a:pPr lvl="0"/>
            <a:r>
              <a:rPr lang="zh-CN" altLang="en-US"/>
              <a:t>Click to edit Master text styles</a:t>
            </a:r>
          </a:p>
          <a:p>
            <a:pPr lvl="1"/>
            <a:r>
              <a:rPr lang="zh-CN" altLang="en-US"/>
              <a:t>Second level</a:t>
            </a:r>
          </a:p>
          <a:p>
            <a:pPr lvl="2"/>
            <a:r>
              <a:rPr lang="zh-CN" altLang="en-US"/>
              <a:t>Third level</a:t>
            </a:r>
          </a:p>
          <a:p>
            <a:pPr lvl="3"/>
            <a:r>
              <a:rPr lang="zh-CN" altLang="en-US"/>
              <a:t>Fourth level</a:t>
            </a:r>
          </a:p>
          <a:p>
            <a:pPr lvl="4"/>
            <a:r>
              <a:rPr lang="zh-CN" altLang="en-US"/>
              <a:t>Fifth level</a:t>
            </a:r>
          </a:p>
        </p:txBody>
      </p:sp>
      <p:sp>
        <p:nvSpPr>
          <p:cNvPr id="1049123" name="Footer Placeholder 1049122"/>
          <p:cNvSpPr>
            <a:spLocks noGrp="1"/>
          </p:cNvSpPr>
          <p:nvPr>
            <p:ph type="ftr" sz="quarter" idx="4"/>
          </p:nvPr>
        </p:nvSpPr>
        <p:spPr>
          <a:xfrm>
            <a:off x="0" y="9118600"/>
            <a:ext cx="3170237" cy="481012"/>
          </a:xfrm>
          <a:prstGeom prst="rect">
            <a:avLst/>
          </a:prstGeom>
          <a:noFill/>
          <a:ln>
            <a:noFill/>
          </a:ln>
        </p:spPr>
        <p:txBody>
          <a:bodyPr vert="horz" lIns="94851" tIns="47425" rIns="94851" bIns="47425" anchor="b"/>
          <a:lstStyle/>
          <a:p>
            <a:pPr lvl="0" eaLnBrk="1" latinLnBrk="1" hangingPunct="1"/>
            <a:endParaRPr lang="en-US" altLang="en-US" sz="1200">
              <a:latin typeface="Calibri" pitchFamily="34" charset="0"/>
            </a:endParaRPr>
          </a:p>
        </p:txBody>
      </p:sp>
      <p:sp>
        <p:nvSpPr>
          <p:cNvPr id="1049124" name="Slide Number Placeholder 1049123"/>
          <p:cNvSpPr>
            <a:spLocks noGrp="1"/>
          </p:cNvSpPr>
          <p:nvPr>
            <p:ph type="sldNum" sz="quarter" idx="5"/>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a:t>
            </a:fld>
            <a:endParaRPr lang="en-US" altLang="en-US" sz="1200">
              <a:latin typeface="Calibri" pitchFamily="34" charset="0"/>
            </a:endParaRPr>
          </a:p>
        </p:txBody>
      </p:sp>
    </p:spTree>
  </p:cSld>
  <p:clrMap bg1="dk1" tx1="dk1" bg2="dk1" tx2="dk1" accent1="dk1" accent2="dk1" accent3="dk1" accent4="dk1" accent5="dk1" accent6="dk1" hlink="dk1" folHlink="dk1"/>
  <p:notesStyle>
    <a:lvl1pPr marL="0"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Arial" charset="0"/>
      </a:defRPr>
    </a:lvl1pPr>
    <a:lvl2pPr marL="457200"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Arial" charset="0"/>
      </a:defRPr>
    </a:lvl2pPr>
    <a:lvl3pPr marL="914400"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Arial" charset="0"/>
      </a:defRPr>
    </a:lvl3pPr>
    <a:lvl4pPr marL="1371600"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Arial" charset="0"/>
      </a:defRPr>
    </a:lvl4pPr>
    <a:lvl5pPr marL="1828800"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Arial" charset="0"/>
      </a:defRPr>
    </a:lvl5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Slide Image Placeholder 1048641"/>
          <p:cNvSpPr>
            <a:spLocks noGrp="1" noRot="1" noChangeAspect="1"/>
          </p:cNvSpPr>
          <p:nvPr>
            <p:ph type="sldImg"/>
          </p:nvPr>
        </p:nvSpPr>
        <p:spPr bwMode="auto">
          <a:xfrm>
            <a:off x="1257300" y="719138"/>
            <a:ext cx="4800600" cy="3600450"/>
          </a:xfrm>
          <a:prstGeom prst="rect">
            <a:avLst/>
          </a:prstGeom>
          <a:noFill/>
          <a:ln w="9525" cap="flat" cmpd="sng">
            <a:solidFill>
              <a:srgbClr val="000000">
                <a:alpha val="100000"/>
              </a:srgbClr>
            </a:solidFill>
            <a:prstDash val="solid"/>
            <a:miter/>
          </a:ln>
        </p:spPr>
        <p:txBody>
          <a:bodyPr vert="horz" lIns="94851" tIns="47425" rIns="94851" bIns="47425" anchor="ctr"/>
          <a:lstStyle/>
          <a:p>
            <a:endParaRPr/>
          </a:p>
        </p:txBody>
      </p:sp>
      <p:sp>
        <p:nvSpPr>
          <p:cNvPr id="1048643" name="Notes Placeholder 1048642"/>
          <p:cNvSpPr>
            <a:spLocks noGrp="1"/>
          </p:cNvSpPr>
          <p:nvPr>
            <p:ph type="body" idx="1"/>
          </p:nvPr>
        </p:nvSpPr>
        <p:spPr bwMode="auto">
          <a:xfrm>
            <a:off x="731837" y="4560887"/>
            <a:ext cx="5851525" cy="4321175"/>
          </a:xfrm>
          <a:prstGeom prst="rect">
            <a:avLst/>
          </a:prstGeom>
          <a:noFill/>
        </p:spPr>
        <p:txBody>
          <a:bodyPr vert="horz" lIns="94851" tIns="47425" rIns="94851" bIns="47425" anchor="t"/>
          <a:lstStyle/>
          <a:p>
            <a:pPr lvl="0" eaLnBrk="1" latinLnBrk="1" hangingPunct="1">
              <a:spcBef>
                <a:spcPct val="0"/>
              </a:spcBef>
            </a:pPr>
            <a:endParaRPr lang="zh-CN" altLang="en-US"/>
          </a:p>
        </p:txBody>
      </p:sp>
      <p:sp>
        <p:nvSpPr>
          <p:cNvPr id="1048644" name="TextBox 1048643"/>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5</a:t>
            </a:fld>
            <a:endParaRPr lang="en-US" alt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4" name="TextBox 1048903"/>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45</a:t>
            </a:fld>
            <a:endParaRPr lang="en-US" altLang="en-US" sz="1200">
              <a:latin typeface="Calibri" pitchFamily="34" charset="0"/>
            </a:endParaRPr>
          </a:p>
        </p:txBody>
      </p:sp>
      <p:sp>
        <p:nvSpPr>
          <p:cNvPr id="1048905" name="Slide Image Placeholder 1048904"/>
          <p:cNvSpPr>
            <a:spLocks noGrp="1" noRot="1" noChangeAspect="1"/>
          </p:cNvSpPr>
          <p:nvPr>
            <p:ph type="sldImg"/>
          </p:nvPr>
        </p:nvSpPr>
        <p:spPr>
          <a:xfrm>
            <a:off x="1257300" y="719138"/>
            <a:ext cx="4800600" cy="3600450"/>
          </a:xfrm>
          <a:prstGeom prst="rect">
            <a:avLst/>
          </a:prstGeom>
        </p:spPr>
        <p:txBody>
          <a:bodyPr vert="horz" lIns="96661" tIns="48331" rIns="96661" bIns="48331" anchor="ctr"/>
          <a:lstStyle/>
          <a:p>
            <a:endParaRPr/>
          </a:p>
        </p:txBody>
      </p:sp>
      <p:sp>
        <p:nvSpPr>
          <p:cNvPr id="1048906" name="Notes Placeholder 1048905"/>
          <p:cNvSpPr>
            <a:spLocks noGrp="1"/>
          </p:cNvSpPr>
          <p:nvPr>
            <p:ph type="body" idx="1"/>
          </p:nvPr>
        </p:nvSpPr>
        <p:spPr>
          <a:xfrm>
            <a:off x="731837" y="4560887"/>
            <a:ext cx="5851525" cy="4321175"/>
          </a:xfrm>
          <a:prstGeom prst="rect">
            <a:avLst/>
          </a:prstGeom>
        </p:spPr>
        <p:txBody>
          <a:bodyPr vert="horz" lIns="94851" tIns="47425" rIns="94851" bIns="47425" anchor="t"/>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8" name="TextBox 1048917"/>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46</a:t>
            </a:fld>
            <a:endParaRPr lang="en-US" altLang="en-US" sz="1200">
              <a:latin typeface="Calibri" pitchFamily="34" charset="0"/>
            </a:endParaRPr>
          </a:p>
        </p:txBody>
      </p:sp>
      <p:sp>
        <p:nvSpPr>
          <p:cNvPr id="1048919" name="Slide Image Placeholder 1048918"/>
          <p:cNvSpPr>
            <a:spLocks noGrp="1" noRot="1" noChangeAspect="1"/>
          </p:cNvSpPr>
          <p:nvPr>
            <p:ph type="sldImg"/>
          </p:nvPr>
        </p:nvSpPr>
        <p:spPr>
          <a:xfrm>
            <a:off x="1257300" y="719138"/>
            <a:ext cx="4800600" cy="3600450"/>
          </a:xfrm>
          <a:prstGeom prst="rect">
            <a:avLst/>
          </a:prstGeom>
        </p:spPr>
        <p:txBody>
          <a:bodyPr vert="horz" lIns="96661" tIns="48331" rIns="96661" bIns="48331" anchor="ctr"/>
          <a:lstStyle/>
          <a:p>
            <a:endParaRPr/>
          </a:p>
        </p:txBody>
      </p:sp>
      <p:sp>
        <p:nvSpPr>
          <p:cNvPr id="1048920" name="Notes Placeholder 1048919"/>
          <p:cNvSpPr>
            <a:spLocks noGrp="1"/>
          </p:cNvSpPr>
          <p:nvPr>
            <p:ph type="body" idx="1"/>
          </p:nvPr>
        </p:nvSpPr>
        <p:spPr>
          <a:xfrm>
            <a:off x="731837" y="4560887"/>
            <a:ext cx="5851525" cy="4321175"/>
          </a:xfrm>
          <a:prstGeom prst="rect">
            <a:avLst/>
          </a:prstGeom>
        </p:spPr>
        <p:txBody>
          <a:bodyPr vert="horz" lIns="94851" tIns="47425" rIns="94851" bIns="47425" anchor="t"/>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3" name="TextBox 1048932"/>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47</a:t>
            </a:fld>
            <a:endParaRPr lang="en-US" altLang="en-US" sz="1200">
              <a:latin typeface="Calibri" pitchFamily="34" charset="0"/>
            </a:endParaRPr>
          </a:p>
        </p:txBody>
      </p:sp>
      <p:sp>
        <p:nvSpPr>
          <p:cNvPr id="1048934" name="Slide Image Placeholder 1048933"/>
          <p:cNvSpPr>
            <a:spLocks noGrp="1" noRot="1" noChangeAspect="1"/>
          </p:cNvSpPr>
          <p:nvPr>
            <p:ph type="sldImg"/>
          </p:nvPr>
        </p:nvSpPr>
        <p:spPr>
          <a:xfrm>
            <a:off x="1257300" y="719138"/>
            <a:ext cx="4800600" cy="3600450"/>
          </a:xfrm>
          <a:prstGeom prst="rect">
            <a:avLst/>
          </a:prstGeom>
        </p:spPr>
        <p:txBody>
          <a:bodyPr vert="horz" lIns="96661" tIns="48331" rIns="96661" bIns="48331" anchor="ctr"/>
          <a:lstStyle/>
          <a:p>
            <a:endParaRPr/>
          </a:p>
        </p:txBody>
      </p:sp>
      <p:sp>
        <p:nvSpPr>
          <p:cNvPr id="1048935" name="Notes Placeholder 1048934"/>
          <p:cNvSpPr>
            <a:spLocks noGrp="1"/>
          </p:cNvSpPr>
          <p:nvPr>
            <p:ph type="body" idx="1"/>
          </p:nvPr>
        </p:nvSpPr>
        <p:spPr>
          <a:xfrm>
            <a:off x="731837" y="4560887"/>
            <a:ext cx="5851525" cy="4321175"/>
          </a:xfrm>
          <a:prstGeom prst="rect">
            <a:avLst/>
          </a:prstGeom>
        </p:spPr>
        <p:txBody>
          <a:bodyPr vert="horz" lIns="94851" tIns="47425" rIns="94851" bIns="47425" anchor="t"/>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3" name="TextBox 1048942"/>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48</a:t>
            </a:fld>
            <a:endParaRPr lang="en-US" altLang="en-US" sz="1200">
              <a:latin typeface="Calibri" pitchFamily="34" charset="0"/>
            </a:endParaRPr>
          </a:p>
        </p:txBody>
      </p:sp>
      <p:sp>
        <p:nvSpPr>
          <p:cNvPr id="1048944" name="Slide Image Placeholder 1048943"/>
          <p:cNvSpPr>
            <a:spLocks noGrp="1" noRot="1" noChangeAspect="1"/>
          </p:cNvSpPr>
          <p:nvPr>
            <p:ph type="sldImg"/>
          </p:nvPr>
        </p:nvSpPr>
        <p:spPr>
          <a:xfrm>
            <a:off x="1257300" y="719138"/>
            <a:ext cx="4800600" cy="3600450"/>
          </a:xfrm>
          <a:prstGeom prst="rect">
            <a:avLst/>
          </a:prstGeom>
        </p:spPr>
        <p:txBody>
          <a:bodyPr vert="horz" lIns="96661" tIns="48331" rIns="96661" bIns="48331" anchor="ctr"/>
          <a:lstStyle/>
          <a:p>
            <a:endParaRPr/>
          </a:p>
        </p:txBody>
      </p:sp>
      <p:sp>
        <p:nvSpPr>
          <p:cNvPr id="1048945" name="Notes Placeholder 1048944"/>
          <p:cNvSpPr>
            <a:spLocks noGrp="1"/>
          </p:cNvSpPr>
          <p:nvPr>
            <p:ph type="body" idx="1"/>
          </p:nvPr>
        </p:nvSpPr>
        <p:spPr>
          <a:xfrm>
            <a:off x="731837" y="4560887"/>
            <a:ext cx="5851525" cy="4321175"/>
          </a:xfrm>
          <a:prstGeom prst="rect">
            <a:avLst/>
          </a:prstGeom>
          <a:noFill/>
        </p:spPr>
        <p:txBody>
          <a:bodyPr vert="horz" lIns="94851" tIns="47425" rIns="94851" bIns="47425" anchor="t"/>
          <a:lstStyle/>
          <a:p>
            <a:pPr lvl="0" eaLnBrk="1" latinLnBrk="1" hangingPunct="1"/>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1" name="TextBox 1048950"/>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49</a:t>
            </a:fld>
            <a:endParaRPr lang="en-US" altLang="en-US" sz="1200">
              <a:latin typeface="Calibri" pitchFamily="34" charset="0"/>
            </a:endParaRPr>
          </a:p>
        </p:txBody>
      </p:sp>
      <p:sp>
        <p:nvSpPr>
          <p:cNvPr id="1048952" name="Slide Image Placeholder 1048951"/>
          <p:cNvSpPr>
            <a:spLocks noGrp="1" noRot="1" noChangeAspect="1"/>
          </p:cNvSpPr>
          <p:nvPr>
            <p:ph type="sldImg"/>
          </p:nvPr>
        </p:nvSpPr>
        <p:spPr>
          <a:xfrm>
            <a:off x="1257300" y="719138"/>
            <a:ext cx="4800600" cy="3600450"/>
          </a:xfrm>
          <a:prstGeom prst="rect">
            <a:avLst/>
          </a:prstGeom>
        </p:spPr>
        <p:txBody>
          <a:bodyPr vert="horz" lIns="96661" tIns="48331" rIns="96661" bIns="48331" anchor="ctr"/>
          <a:lstStyle/>
          <a:p>
            <a:endParaRPr/>
          </a:p>
        </p:txBody>
      </p:sp>
      <p:sp>
        <p:nvSpPr>
          <p:cNvPr id="1048953" name="Notes Placeholder 1048952"/>
          <p:cNvSpPr>
            <a:spLocks noGrp="1"/>
          </p:cNvSpPr>
          <p:nvPr>
            <p:ph type="body" idx="1"/>
          </p:nvPr>
        </p:nvSpPr>
        <p:spPr>
          <a:xfrm>
            <a:off x="731837" y="4560887"/>
            <a:ext cx="5851525" cy="4321175"/>
          </a:xfrm>
          <a:prstGeom prst="rect">
            <a:avLst/>
          </a:prstGeom>
          <a:noFill/>
        </p:spPr>
        <p:txBody>
          <a:bodyPr vert="horz" lIns="94851" tIns="47425" rIns="94851" bIns="47425" anchor="t"/>
          <a:lstStyle/>
          <a:p>
            <a:pPr lvl="0" eaLnBrk="1" latinLnBrk="1" hangingPunct="1"/>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9" name="TextBox 1048958"/>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50</a:t>
            </a:fld>
            <a:endParaRPr lang="en-US" altLang="en-US" sz="1200">
              <a:latin typeface="Calibri" pitchFamily="34" charset="0"/>
            </a:endParaRPr>
          </a:p>
        </p:txBody>
      </p:sp>
      <p:sp>
        <p:nvSpPr>
          <p:cNvPr id="1048960" name="Slide Image Placeholder 1048959"/>
          <p:cNvSpPr>
            <a:spLocks noGrp="1" noRot="1" noChangeAspect="1"/>
          </p:cNvSpPr>
          <p:nvPr>
            <p:ph type="sldImg"/>
          </p:nvPr>
        </p:nvSpPr>
        <p:spPr>
          <a:xfrm>
            <a:off x="1257300" y="719138"/>
            <a:ext cx="4800600" cy="3600450"/>
          </a:xfrm>
          <a:prstGeom prst="rect">
            <a:avLst/>
          </a:prstGeom>
        </p:spPr>
        <p:txBody>
          <a:bodyPr vert="horz" lIns="96661" tIns="48331" rIns="96661" bIns="48331" anchor="ctr"/>
          <a:lstStyle/>
          <a:p>
            <a:endParaRPr/>
          </a:p>
        </p:txBody>
      </p:sp>
      <p:sp>
        <p:nvSpPr>
          <p:cNvPr id="1048961" name="Notes Placeholder 1048960"/>
          <p:cNvSpPr>
            <a:spLocks noGrp="1"/>
          </p:cNvSpPr>
          <p:nvPr>
            <p:ph type="body" idx="1"/>
          </p:nvPr>
        </p:nvSpPr>
        <p:spPr>
          <a:xfrm>
            <a:off x="731837" y="4560887"/>
            <a:ext cx="5851525" cy="4321175"/>
          </a:xfrm>
          <a:prstGeom prst="rect">
            <a:avLst/>
          </a:prstGeom>
          <a:noFill/>
        </p:spPr>
        <p:txBody>
          <a:bodyPr vert="horz" lIns="94851" tIns="47425" rIns="94851" bIns="47425" anchor="t"/>
          <a:lstStyle/>
          <a:p>
            <a:pPr lvl="0" eaLnBrk="1" latinLnBrk="1" hangingPunct="1"/>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7" name="TextBox 1048966"/>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51</a:t>
            </a:fld>
            <a:endParaRPr lang="en-US" altLang="en-US" sz="1200">
              <a:latin typeface="Calibri" pitchFamily="34" charset="0"/>
            </a:endParaRPr>
          </a:p>
        </p:txBody>
      </p:sp>
      <p:sp>
        <p:nvSpPr>
          <p:cNvPr id="1048968" name="Slide Image Placeholder 1048967"/>
          <p:cNvSpPr>
            <a:spLocks noGrp="1" noRot="1" noChangeAspect="1"/>
          </p:cNvSpPr>
          <p:nvPr>
            <p:ph type="sldImg"/>
          </p:nvPr>
        </p:nvSpPr>
        <p:spPr>
          <a:xfrm>
            <a:off x="1257300" y="719138"/>
            <a:ext cx="4800600" cy="3600450"/>
          </a:xfrm>
          <a:prstGeom prst="rect">
            <a:avLst/>
          </a:prstGeom>
        </p:spPr>
        <p:txBody>
          <a:bodyPr vert="horz" lIns="96661" tIns="48331" rIns="96661" bIns="48331" anchor="ctr"/>
          <a:lstStyle/>
          <a:p>
            <a:endParaRPr/>
          </a:p>
        </p:txBody>
      </p:sp>
      <p:sp>
        <p:nvSpPr>
          <p:cNvPr id="1048969" name="Notes Placeholder 1048968"/>
          <p:cNvSpPr>
            <a:spLocks noGrp="1"/>
          </p:cNvSpPr>
          <p:nvPr>
            <p:ph type="body" idx="1"/>
          </p:nvPr>
        </p:nvSpPr>
        <p:spPr>
          <a:xfrm>
            <a:off x="731837" y="4560887"/>
            <a:ext cx="5851525" cy="4321175"/>
          </a:xfrm>
          <a:prstGeom prst="rect">
            <a:avLst/>
          </a:prstGeom>
          <a:noFill/>
        </p:spPr>
        <p:txBody>
          <a:bodyPr vert="horz" lIns="94851" tIns="47425" rIns="94851" bIns="47425" anchor="t"/>
          <a:lstStyle/>
          <a:p>
            <a:pPr lvl="0" eaLnBrk="1" latinLnBrk="1" hangingPunct="1"/>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5" name="TextBox 1048974"/>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52</a:t>
            </a:fld>
            <a:endParaRPr lang="en-US" altLang="en-US" sz="1200">
              <a:latin typeface="Calibri" pitchFamily="34" charset="0"/>
            </a:endParaRPr>
          </a:p>
        </p:txBody>
      </p:sp>
      <p:sp>
        <p:nvSpPr>
          <p:cNvPr id="1048976" name="Slide Image Placeholder 1048975"/>
          <p:cNvSpPr>
            <a:spLocks noGrp="1" noRot="1" noChangeAspect="1"/>
          </p:cNvSpPr>
          <p:nvPr>
            <p:ph type="sldImg"/>
          </p:nvPr>
        </p:nvSpPr>
        <p:spPr>
          <a:xfrm>
            <a:off x="1257300" y="719138"/>
            <a:ext cx="4800600" cy="3600450"/>
          </a:xfrm>
          <a:prstGeom prst="rect">
            <a:avLst/>
          </a:prstGeom>
        </p:spPr>
        <p:txBody>
          <a:bodyPr vert="horz" lIns="96661" tIns="48331" rIns="96661" bIns="48331" anchor="ctr"/>
          <a:lstStyle/>
          <a:p>
            <a:endParaRPr/>
          </a:p>
        </p:txBody>
      </p:sp>
      <p:sp>
        <p:nvSpPr>
          <p:cNvPr id="1048977" name="Notes Placeholder 1048976"/>
          <p:cNvSpPr>
            <a:spLocks noGrp="1"/>
          </p:cNvSpPr>
          <p:nvPr>
            <p:ph type="body" idx="1"/>
          </p:nvPr>
        </p:nvSpPr>
        <p:spPr>
          <a:xfrm>
            <a:off x="731837" y="4560887"/>
            <a:ext cx="5851525" cy="4321175"/>
          </a:xfrm>
          <a:prstGeom prst="rect">
            <a:avLst/>
          </a:prstGeom>
          <a:noFill/>
        </p:spPr>
        <p:txBody>
          <a:bodyPr vert="horz" lIns="94851" tIns="47425" rIns="94851" bIns="47425" anchor="t"/>
          <a:lstStyle/>
          <a:p>
            <a:pPr lvl="0" eaLnBrk="1" latinLnBrk="1" hangingPunct="1"/>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0" name="TextBox 1048989"/>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53</a:t>
            </a:fld>
            <a:endParaRPr lang="en-US" altLang="en-US" sz="1200">
              <a:latin typeface="Calibri" pitchFamily="34" charset="0"/>
            </a:endParaRPr>
          </a:p>
        </p:txBody>
      </p:sp>
      <p:sp>
        <p:nvSpPr>
          <p:cNvPr id="1048991" name="Slide Image Placeholder 1048990"/>
          <p:cNvSpPr>
            <a:spLocks noGrp="1" noRot="1" noChangeAspect="1"/>
          </p:cNvSpPr>
          <p:nvPr>
            <p:ph type="sldImg"/>
          </p:nvPr>
        </p:nvSpPr>
        <p:spPr>
          <a:xfrm>
            <a:off x="1257300" y="719138"/>
            <a:ext cx="4800600" cy="3600450"/>
          </a:xfrm>
          <a:prstGeom prst="rect">
            <a:avLst/>
          </a:prstGeom>
        </p:spPr>
        <p:txBody>
          <a:bodyPr vert="horz" lIns="96661" tIns="48331" rIns="96661" bIns="48331" anchor="ctr"/>
          <a:lstStyle/>
          <a:p>
            <a:endParaRPr/>
          </a:p>
        </p:txBody>
      </p:sp>
      <p:sp>
        <p:nvSpPr>
          <p:cNvPr id="1048992" name="Notes Placeholder 1048991"/>
          <p:cNvSpPr>
            <a:spLocks noGrp="1"/>
          </p:cNvSpPr>
          <p:nvPr>
            <p:ph type="body" idx="1"/>
          </p:nvPr>
        </p:nvSpPr>
        <p:spPr>
          <a:xfrm>
            <a:off x="731837" y="4560887"/>
            <a:ext cx="5851525" cy="4321175"/>
          </a:xfrm>
          <a:prstGeom prst="rect">
            <a:avLst/>
          </a:prstGeom>
          <a:noFill/>
        </p:spPr>
        <p:txBody>
          <a:bodyPr vert="horz" lIns="94851" tIns="47425" rIns="94851" bIns="47425" anchor="t"/>
          <a:lstStyle/>
          <a:p>
            <a:pPr lvl="0" eaLnBrk="1" latinLnBrk="1" hangingPunct="1"/>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8" name="TextBox 1048997"/>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54</a:t>
            </a:fld>
            <a:endParaRPr lang="en-US" altLang="en-US" sz="1200">
              <a:latin typeface="Calibri" pitchFamily="34" charset="0"/>
            </a:endParaRPr>
          </a:p>
        </p:txBody>
      </p:sp>
      <p:sp>
        <p:nvSpPr>
          <p:cNvPr id="1048999" name="Slide Image Placeholder 1048998"/>
          <p:cNvSpPr>
            <a:spLocks noGrp="1" noRot="1" noChangeAspect="1"/>
          </p:cNvSpPr>
          <p:nvPr>
            <p:ph type="sldImg"/>
          </p:nvPr>
        </p:nvSpPr>
        <p:spPr>
          <a:xfrm>
            <a:off x="1257300" y="719138"/>
            <a:ext cx="4800600" cy="3600450"/>
          </a:xfrm>
          <a:prstGeom prst="rect">
            <a:avLst/>
          </a:prstGeom>
        </p:spPr>
        <p:txBody>
          <a:bodyPr vert="horz" lIns="96661" tIns="48331" rIns="96661" bIns="48331" anchor="ctr"/>
          <a:lstStyle/>
          <a:p>
            <a:endParaRPr/>
          </a:p>
        </p:txBody>
      </p:sp>
      <p:sp>
        <p:nvSpPr>
          <p:cNvPr id="1049000" name="Notes Placeholder 1048999"/>
          <p:cNvSpPr>
            <a:spLocks noGrp="1"/>
          </p:cNvSpPr>
          <p:nvPr>
            <p:ph type="body" idx="1"/>
          </p:nvPr>
        </p:nvSpPr>
        <p:spPr>
          <a:xfrm>
            <a:off x="731837" y="4560887"/>
            <a:ext cx="5851525" cy="4321175"/>
          </a:xfrm>
          <a:prstGeom prst="rect">
            <a:avLst/>
          </a:prstGeom>
          <a:noFill/>
        </p:spPr>
        <p:txBody>
          <a:bodyPr vert="horz" lIns="94851" tIns="47425" rIns="94851" bIns="47425" anchor="t"/>
          <a:lstStyle/>
          <a:p>
            <a:pPr lvl="0" eaLnBrk="1" latinLnBrk="1" hangingPunct="1"/>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TextBox 1048748"/>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34</a:t>
            </a:fld>
            <a:endParaRPr lang="en-US" altLang="en-US" sz="1200">
              <a:latin typeface="Calibri" pitchFamily="34" charset="0"/>
            </a:endParaRPr>
          </a:p>
        </p:txBody>
      </p:sp>
      <p:sp>
        <p:nvSpPr>
          <p:cNvPr id="1048750" name="Slide Image Placeholder 1048749"/>
          <p:cNvSpPr>
            <a:spLocks noGrp="1" noRot="1" noChangeAspect="1"/>
          </p:cNvSpPr>
          <p:nvPr>
            <p:ph type="sldImg"/>
          </p:nvPr>
        </p:nvSpPr>
        <p:spPr>
          <a:xfrm>
            <a:off x="1257300" y="719137"/>
            <a:ext cx="4800600" cy="3600450"/>
          </a:xfrm>
          <a:prstGeom prst="rect">
            <a:avLst/>
          </a:prstGeom>
        </p:spPr>
        <p:txBody>
          <a:bodyPr vert="horz" lIns="96661" tIns="48331" rIns="96661" bIns="48331" anchor="ctr"/>
          <a:lstStyle/>
          <a:p>
            <a:endParaRPr/>
          </a:p>
        </p:txBody>
      </p:sp>
      <p:sp>
        <p:nvSpPr>
          <p:cNvPr id="1048751" name="Notes Placeholder 1048750"/>
          <p:cNvSpPr>
            <a:spLocks noGrp="1"/>
          </p:cNvSpPr>
          <p:nvPr>
            <p:ph type="body" idx="1"/>
          </p:nvPr>
        </p:nvSpPr>
        <p:spPr>
          <a:xfrm>
            <a:off x="731837" y="4560887"/>
            <a:ext cx="5851525" cy="4321175"/>
          </a:xfrm>
          <a:prstGeom prst="rect">
            <a:avLst/>
          </a:prstGeom>
        </p:spPr>
        <p:txBody>
          <a:bodyPr vert="horz" lIns="94851" tIns="47425" rIns="94851" bIns="47425" anchor="t"/>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6" name="TextBox 1049005"/>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55</a:t>
            </a:fld>
            <a:endParaRPr lang="en-US" altLang="en-US" sz="1200">
              <a:latin typeface="Calibri" pitchFamily="34" charset="0"/>
            </a:endParaRPr>
          </a:p>
        </p:txBody>
      </p:sp>
      <p:sp>
        <p:nvSpPr>
          <p:cNvPr id="1049007" name="Slide Image Placeholder 1049006"/>
          <p:cNvSpPr>
            <a:spLocks noGrp="1" noRot="1" noChangeAspect="1"/>
          </p:cNvSpPr>
          <p:nvPr>
            <p:ph type="sldImg"/>
          </p:nvPr>
        </p:nvSpPr>
        <p:spPr>
          <a:xfrm>
            <a:off x="1257300" y="719138"/>
            <a:ext cx="4800600" cy="3600450"/>
          </a:xfrm>
          <a:prstGeom prst="rect">
            <a:avLst/>
          </a:prstGeom>
        </p:spPr>
        <p:txBody>
          <a:bodyPr vert="horz" lIns="96661" tIns="48331" rIns="96661" bIns="48331" anchor="ctr"/>
          <a:lstStyle/>
          <a:p>
            <a:endParaRPr/>
          </a:p>
        </p:txBody>
      </p:sp>
      <p:sp>
        <p:nvSpPr>
          <p:cNvPr id="1049008" name="Notes Placeholder 1049007"/>
          <p:cNvSpPr>
            <a:spLocks noGrp="1"/>
          </p:cNvSpPr>
          <p:nvPr>
            <p:ph type="body" idx="1"/>
          </p:nvPr>
        </p:nvSpPr>
        <p:spPr>
          <a:xfrm>
            <a:off x="731837" y="4560887"/>
            <a:ext cx="5851525" cy="4321175"/>
          </a:xfrm>
          <a:prstGeom prst="rect">
            <a:avLst/>
          </a:prstGeom>
          <a:noFill/>
        </p:spPr>
        <p:txBody>
          <a:bodyPr vert="horz" lIns="94851" tIns="47425" rIns="94851" bIns="47425" anchor="t"/>
          <a:lstStyle/>
          <a:p>
            <a:pPr lvl="0" eaLnBrk="1" latinLnBrk="1" hangingPunct="1"/>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21" name="TextBox 1049020"/>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56</a:t>
            </a:fld>
            <a:endParaRPr lang="en-US" altLang="en-US" sz="1200">
              <a:latin typeface="Calibri" pitchFamily="34" charset="0"/>
            </a:endParaRPr>
          </a:p>
        </p:txBody>
      </p:sp>
      <p:sp>
        <p:nvSpPr>
          <p:cNvPr id="1049022" name="Slide Image Placeholder 1049021"/>
          <p:cNvSpPr>
            <a:spLocks noGrp="1" noRot="1" noChangeAspect="1"/>
          </p:cNvSpPr>
          <p:nvPr>
            <p:ph type="sldImg"/>
          </p:nvPr>
        </p:nvSpPr>
        <p:spPr>
          <a:xfrm>
            <a:off x="1257300" y="719138"/>
            <a:ext cx="4800600" cy="3600450"/>
          </a:xfrm>
          <a:prstGeom prst="rect">
            <a:avLst/>
          </a:prstGeom>
        </p:spPr>
        <p:txBody>
          <a:bodyPr vert="horz" lIns="96661" tIns="48331" rIns="96661" bIns="48331" anchor="ctr"/>
          <a:lstStyle/>
          <a:p>
            <a:endParaRPr/>
          </a:p>
        </p:txBody>
      </p:sp>
      <p:sp>
        <p:nvSpPr>
          <p:cNvPr id="1049023" name="Notes Placeholder 1049022"/>
          <p:cNvSpPr>
            <a:spLocks noGrp="1"/>
          </p:cNvSpPr>
          <p:nvPr>
            <p:ph type="body" idx="1"/>
          </p:nvPr>
        </p:nvSpPr>
        <p:spPr>
          <a:xfrm>
            <a:off x="731837" y="4560887"/>
            <a:ext cx="5851525" cy="4321175"/>
          </a:xfrm>
          <a:prstGeom prst="rect">
            <a:avLst/>
          </a:prstGeom>
          <a:noFill/>
        </p:spPr>
        <p:txBody>
          <a:bodyPr vert="horz" lIns="94851" tIns="47425" rIns="94851" bIns="47425" anchor="t"/>
          <a:lstStyle/>
          <a:p>
            <a:pPr lvl="0" eaLnBrk="1" latinLnBrk="1" hangingPunct="1"/>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36" name="TextBox 1049035"/>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57</a:t>
            </a:fld>
            <a:endParaRPr lang="en-US" altLang="en-US" sz="1200">
              <a:latin typeface="Calibri" pitchFamily="34" charset="0"/>
            </a:endParaRPr>
          </a:p>
        </p:txBody>
      </p:sp>
      <p:sp>
        <p:nvSpPr>
          <p:cNvPr id="1049037" name="Slide Image Placeholder 1049036"/>
          <p:cNvSpPr>
            <a:spLocks noGrp="1" noRot="1" noChangeAspect="1"/>
          </p:cNvSpPr>
          <p:nvPr>
            <p:ph type="sldImg"/>
          </p:nvPr>
        </p:nvSpPr>
        <p:spPr>
          <a:xfrm>
            <a:off x="1257300" y="719138"/>
            <a:ext cx="4800600" cy="3600450"/>
          </a:xfrm>
          <a:prstGeom prst="rect">
            <a:avLst/>
          </a:prstGeom>
        </p:spPr>
        <p:txBody>
          <a:bodyPr vert="horz" lIns="96661" tIns="48331" rIns="96661" bIns="48331" anchor="ctr"/>
          <a:lstStyle/>
          <a:p>
            <a:endParaRPr/>
          </a:p>
        </p:txBody>
      </p:sp>
      <p:sp>
        <p:nvSpPr>
          <p:cNvPr id="1049038" name="Notes Placeholder 1049037"/>
          <p:cNvSpPr>
            <a:spLocks noGrp="1"/>
          </p:cNvSpPr>
          <p:nvPr>
            <p:ph type="body" idx="1"/>
          </p:nvPr>
        </p:nvSpPr>
        <p:spPr>
          <a:xfrm>
            <a:off x="731837" y="4560887"/>
            <a:ext cx="5851525" cy="4321175"/>
          </a:xfrm>
          <a:prstGeom prst="rect">
            <a:avLst/>
          </a:prstGeom>
          <a:noFill/>
        </p:spPr>
        <p:txBody>
          <a:bodyPr vert="horz" lIns="94851" tIns="47425" rIns="94851" bIns="47425" anchor="t"/>
          <a:lstStyle/>
          <a:p>
            <a:pPr lvl="0" eaLnBrk="1" latinLnBrk="1" hangingPunct="1"/>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51" name="TextBox 1049050"/>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58</a:t>
            </a:fld>
            <a:endParaRPr lang="en-US" altLang="en-US" sz="1200">
              <a:latin typeface="Calibri" pitchFamily="34" charset="0"/>
            </a:endParaRPr>
          </a:p>
        </p:txBody>
      </p:sp>
      <p:sp>
        <p:nvSpPr>
          <p:cNvPr id="1049052" name="Slide Image Placeholder 1049051"/>
          <p:cNvSpPr>
            <a:spLocks noGrp="1" noRot="1" noChangeAspect="1"/>
          </p:cNvSpPr>
          <p:nvPr>
            <p:ph type="sldImg"/>
          </p:nvPr>
        </p:nvSpPr>
        <p:spPr>
          <a:xfrm>
            <a:off x="1257300" y="719138"/>
            <a:ext cx="4800600" cy="3600450"/>
          </a:xfrm>
          <a:prstGeom prst="rect">
            <a:avLst/>
          </a:prstGeom>
        </p:spPr>
        <p:txBody>
          <a:bodyPr vert="horz" lIns="96661" tIns="48331" rIns="96661" bIns="48331" anchor="ctr"/>
          <a:lstStyle/>
          <a:p>
            <a:endParaRPr/>
          </a:p>
        </p:txBody>
      </p:sp>
      <p:sp>
        <p:nvSpPr>
          <p:cNvPr id="1049053" name="Notes Placeholder 1049052"/>
          <p:cNvSpPr>
            <a:spLocks noGrp="1"/>
          </p:cNvSpPr>
          <p:nvPr>
            <p:ph type="body" idx="1"/>
          </p:nvPr>
        </p:nvSpPr>
        <p:spPr>
          <a:xfrm>
            <a:off x="731837" y="4560887"/>
            <a:ext cx="5851525" cy="4321175"/>
          </a:xfrm>
          <a:prstGeom prst="rect">
            <a:avLst/>
          </a:prstGeom>
          <a:noFill/>
        </p:spPr>
        <p:txBody>
          <a:bodyPr vert="horz" lIns="94851" tIns="47425" rIns="94851" bIns="47425" anchor="t"/>
          <a:lstStyle/>
          <a:p>
            <a:pPr lvl="0" eaLnBrk="1" latinLnBrk="1" hangingPunct="1"/>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59" name="TextBox 1049058"/>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59</a:t>
            </a:fld>
            <a:endParaRPr lang="en-US" altLang="en-US" sz="1200">
              <a:latin typeface="Calibri" pitchFamily="34" charset="0"/>
            </a:endParaRPr>
          </a:p>
        </p:txBody>
      </p:sp>
      <p:sp>
        <p:nvSpPr>
          <p:cNvPr id="1049060" name="Slide Image Placeholder 1049059"/>
          <p:cNvSpPr>
            <a:spLocks noGrp="1" noRot="1" noChangeAspect="1"/>
          </p:cNvSpPr>
          <p:nvPr>
            <p:ph type="sldImg"/>
          </p:nvPr>
        </p:nvSpPr>
        <p:spPr>
          <a:xfrm>
            <a:off x="1257300" y="719138"/>
            <a:ext cx="4800600" cy="3600450"/>
          </a:xfrm>
          <a:prstGeom prst="rect">
            <a:avLst/>
          </a:prstGeom>
        </p:spPr>
        <p:txBody>
          <a:bodyPr vert="horz" lIns="96661" tIns="48331" rIns="96661" bIns="48331" anchor="ctr"/>
          <a:lstStyle/>
          <a:p>
            <a:endParaRPr/>
          </a:p>
        </p:txBody>
      </p:sp>
      <p:sp>
        <p:nvSpPr>
          <p:cNvPr id="1049061" name="Notes Placeholder 1049060"/>
          <p:cNvSpPr>
            <a:spLocks noGrp="1"/>
          </p:cNvSpPr>
          <p:nvPr>
            <p:ph type="body" idx="1"/>
          </p:nvPr>
        </p:nvSpPr>
        <p:spPr>
          <a:xfrm>
            <a:off x="731837" y="4560887"/>
            <a:ext cx="5851525" cy="4321175"/>
          </a:xfrm>
          <a:prstGeom prst="rect">
            <a:avLst/>
          </a:prstGeom>
          <a:noFill/>
        </p:spPr>
        <p:txBody>
          <a:bodyPr vert="horz" lIns="94851" tIns="47425" rIns="94851" bIns="47425" anchor="t"/>
          <a:lstStyle/>
          <a:p>
            <a:pPr lvl="0" eaLnBrk="1" latinLnBrk="1" hangingPunct="1"/>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4" name="TextBox 1048763"/>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36</a:t>
            </a:fld>
            <a:endParaRPr lang="en-US" altLang="en-US" sz="1200">
              <a:latin typeface="Calibri" pitchFamily="34" charset="0"/>
            </a:endParaRPr>
          </a:p>
        </p:txBody>
      </p:sp>
      <p:sp>
        <p:nvSpPr>
          <p:cNvPr id="1048765" name="Slide Image Placeholder 1048764"/>
          <p:cNvSpPr>
            <a:spLocks noGrp="1" noRot="1" noChangeAspect="1"/>
          </p:cNvSpPr>
          <p:nvPr>
            <p:ph type="sldImg"/>
          </p:nvPr>
        </p:nvSpPr>
        <p:spPr>
          <a:xfrm>
            <a:off x="1257300" y="719138"/>
            <a:ext cx="4800600" cy="3600450"/>
          </a:xfrm>
          <a:prstGeom prst="rect">
            <a:avLst/>
          </a:prstGeom>
        </p:spPr>
        <p:txBody>
          <a:bodyPr vert="horz" lIns="96661" tIns="48331" rIns="96661" bIns="48331" anchor="ctr"/>
          <a:lstStyle/>
          <a:p>
            <a:endParaRPr/>
          </a:p>
        </p:txBody>
      </p:sp>
      <p:sp>
        <p:nvSpPr>
          <p:cNvPr id="1048766" name="Notes Placeholder 1048765"/>
          <p:cNvSpPr>
            <a:spLocks noGrp="1"/>
          </p:cNvSpPr>
          <p:nvPr>
            <p:ph type="body" idx="1"/>
          </p:nvPr>
        </p:nvSpPr>
        <p:spPr>
          <a:xfrm>
            <a:off x="731837" y="4560887"/>
            <a:ext cx="5851525" cy="4321175"/>
          </a:xfrm>
          <a:prstGeom prst="rect">
            <a:avLst/>
          </a:prstGeom>
        </p:spPr>
        <p:txBody>
          <a:bodyPr vert="horz" lIns="94851" tIns="47425" rIns="94851" bIns="47425" anchor="t"/>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7" name="TextBox 1048796"/>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38</a:t>
            </a:fld>
            <a:endParaRPr lang="en-US" altLang="en-US" sz="1200">
              <a:latin typeface="Calibri" pitchFamily="34" charset="0"/>
            </a:endParaRPr>
          </a:p>
        </p:txBody>
      </p:sp>
      <p:sp>
        <p:nvSpPr>
          <p:cNvPr id="1048798" name="Slide Image Placeholder 1048797"/>
          <p:cNvSpPr>
            <a:spLocks noGrp="1" noRot="1" noChangeAspect="1"/>
          </p:cNvSpPr>
          <p:nvPr>
            <p:ph type="sldImg"/>
          </p:nvPr>
        </p:nvSpPr>
        <p:spPr>
          <a:xfrm>
            <a:off x="1257300" y="719138"/>
            <a:ext cx="4800600" cy="3600450"/>
          </a:xfrm>
          <a:prstGeom prst="rect">
            <a:avLst/>
          </a:prstGeom>
        </p:spPr>
        <p:txBody>
          <a:bodyPr vert="horz" lIns="96661" tIns="48331" rIns="96661" bIns="48331" anchor="ctr"/>
          <a:lstStyle/>
          <a:p>
            <a:endParaRPr/>
          </a:p>
        </p:txBody>
      </p:sp>
      <p:sp>
        <p:nvSpPr>
          <p:cNvPr id="1048799" name="Notes Placeholder 1048798"/>
          <p:cNvSpPr>
            <a:spLocks noGrp="1"/>
          </p:cNvSpPr>
          <p:nvPr>
            <p:ph type="body" idx="1"/>
          </p:nvPr>
        </p:nvSpPr>
        <p:spPr>
          <a:xfrm>
            <a:off x="731837" y="4560887"/>
            <a:ext cx="5851525" cy="4321175"/>
          </a:xfrm>
          <a:prstGeom prst="rect">
            <a:avLst/>
          </a:prstGeom>
        </p:spPr>
        <p:txBody>
          <a:bodyPr vert="horz" lIns="94851" tIns="47425" rIns="94851" bIns="47425" anchor="t"/>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1" name="TextBox 1048810"/>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39</a:t>
            </a:fld>
            <a:endParaRPr lang="en-US" altLang="en-US" sz="1200">
              <a:latin typeface="Calibri" pitchFamily="34" charset="0"/>
            </a:endParaRPr>
          </a:p>
        </p:txBody>
      </p:sp>
      <p:sp>
        <p:nvSpPr>
          <p:cNvPr id="1048812" name="Slide Image Placeholder 1048811"/>
          <p:cNvSpPr>
            <a:spLocks noGrp="1" noRot="1" noChangeAspect="1"/>
          </p:cNvSpPr>
          <p:nvPr>
            <p:ph type="sldImg"/>
          </p:nvPr>
        </p:nvSpPr>
        <p:spPr>
          <a:xfrm>
            <a:off x="1257300" y="719138"/>
            <a:ext cx="4800600" cy="3600450"/>
          </a:xfrm>
          <a:prstGeom prst="rect">
            <a:avLst/>
          </a:prstGeom>
        </p:spPr>
        <p:txBody>
          <a:bodyPr vert="horz" lIns="96661" tIns="48331" rIns="96661" bIns="48331" anchor="ctr"/>
          <a:lstStyle/>
          <a:p>
            <a:endParaRPr/>
          </a:p>
        </p:txBody>
      </p:sp>
      <p:sp>
        <p:nvSpPr>
          <p:cNvPr id="1048813" name="Notes Placeholder 1048812"/>
          <p:cNvSpPr>
            <a:spLocks noGrp="1"/>
          </p:cNvSpPr>
          <p:nvPr>
            <p:ph type="body" idx="1"/>
          </p:nvPr>
        </p:nvSpPr>
        <p:spPr>
          <a:xfrm>
            <a:off x="731837" y="4560887"/>
            <a:ext cx="5851525" cy="4321175"/>
          </a:xfrm>
          <a:prstGeom prst="rect">
            <a:avLst/>
          </a:prstGeom>
        </p:spPr>
        <p:txBody>
          <a:bodyPr vert="horz" lIns="94851" tIns="47425" rIns="94851" bIns="47425" anchor="t"/>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6" name="TextBox 1048825"/>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40</a:t>
            </a:fld>
            <a:endParaRPr lang="en-US" altLang="en-US" sz="1200">
              <a:latin typeface="Calibri" pitchFamily="34" charset="0"/>
            </a:endParaRPr>
          </a:p>
        </p:txBody>
      </p:sp>
      <p:sp>
        <p:nvSpPr>
          <p:cNvPr id="1048827" name="Slide Image Placeholder 1048826"/>
          <p:cNvSpPr>
            <a:spLocks noGrp="1" noRot="1" noChangeAspect="1"/>
          </p:cNvSpPr>
          <p:nvPr>
            <p:ph type="sldImg"/>
          </p:nvPr>
        </p:nvSpPr>
        <p:spPr>
          <a:xfrm>
            <a:off x="1257300" y="719138"/>
            <a:ext cx="4800600" cy="3600450"/>
          </a:xfrm>
          <a:prstGeom prst="rect">
            <a:avLst/>
          </a:prstGeom>
        </p:spPr>
        <p:txBody>
          <a:bodyPr vert="horz" lIns="96661" tIns="48331" rIns="96661" bIns="48331" anchor="ctr"/>
          <a:lstStyle/>
          <a:p>
            <a:endParaRPr/>
          </a:p>
        </p:txBody>
      </p:sp>
      <p:sp>
        <p:nvSpPr>
          <p:cNvPr id="1048828" name="Notes Placeholder 1048827"/>
          <p:cNvSpPr>
            <a:spLocks noGrp="1"/>
          </p:cNvSpPr>
          <p:nvPr>
            <p:ph type="body" idx="1"/>
          </p:nvPr>
        </p:nvSpPr>
        <p:spPr>
          <a:xfrm>
            <a:off x="731837" y="4560887"/>
            <a:ext cx="5851525" cy="4321175"/>
          </a:xfrm>
          <a:prstGeom prst="rect">
            <a:avLst/>
          </a:prstGeom>
        </p:spPr>
        <p:txBody>
          <a:bodyPr vert="horz" lIns="94851" tIns="47425" rIns="94851" bIns="47425" anchor="t"/>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6" name="TextBox 1048845"/>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42</a:t>
            </a:fld>
            <a:endParaRPr lang="en-US" altLang="en-US" sz="1200">
              <a:latin typeface="Calibri" pitchFamily="34" charset="0"/>
            </a:endParaRPr>
          </a:p>
        </p:txBody>
      </p:sp>
      <p:sp>
        <p:nvSpPr>
          <p:cNvPr id="1048847" name="Slide Image Placeholder 1048846"/>
          <p:cNvSpPr>
            <a:spLocks noGrp="1" noRot="1" noChangeAspect="1"/>
          </p:cNvSpPr>
          <p:nvPr>
            <p:ph type="sldImg"/>
          </p:nvPr>
        </p:nvSpPr>
        <p:spPr>
          <a:xfrm>
            <a:off x="1257300" y="719138"/>
            <a:ext cx="4800600" cy="3600450"/>
          </a:xfrm>
          <a:prstGeom prst="rect">
            <a:avLst/>
          </a:prstGeom>
        </p:spPr>
        <p:txBody>
          <a:bodyPr vert="horz" lIns="96661" tIns="48331" rIns="96661" bIns="48331" anchor="ctr"/>
          <a:lstStyle/>
          <a:p>
            <a:endParaRPr/>
          </a:p>
        </p:txBody>
      </p:sp>
      <p:sp>
        <p:nvSpPr>
          <p:cNvPr id="1048848" name="Notes Placeholder 1048847"/>
          <p:cNvSpPr>
            <a:spLocks noGrp="1"/>
          </p:cNvSpPr>
          <p:nvPr>
            <p:ph type="body" idx="1"/>
          </p:nvPr>
        </p:nvSpPr>
        <p:spPr>
          <a:xfrm>
            <a:off x="731837" y="4560887"/>
            <a:ext cx="5851525" cy="4321175"/>
          </a:xfrm>
          <a:prstGeom prst="rect">
            <a:avLst/>
          </a:prstGeom>
        </p:spPr>
        <p:txBody>
          <a:bodyPr vert="horz" lIns="94851" tIns="47425" rIns="94851" bIns="47425" anchor="t"/>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1" name="TextBox 1048860"/>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43</a:t>
            </a:fld>
            <a:endParaRPr lang="en-US" altLang="en-US" sz="1200">
              <a:latin typeface="Calibri" pitchFamily="34" charset="0"/>
            </a:endParaRPr>
          </a:p>
        </p:txBody>
      </p:sp>
      <p:sp>
        <p:nvSpPr>
          <p:cNvPr id="1048862" name="Slide Image Placeholder 1048861"/>
          <p:cNvSpPr>
            <a:spLocks noGrp="1" noRot="1" noChangeAspect="1"/>
          </p:cNvSpPr>
          <p:nvPr>
            <p:ph type="sldImg"/>
          </p:nvPr>
        </p:nvSpPr>
        <p:spPr>
          <a:xfrm>
            <a:off x="1257300" y="719138"/>
            <a:ext cx="4800600" cy="3600450"/>
          </a:xfrm>
          <a:prstGeom prst="rect">
            <a:avLst/>
          </a:prstGeom>
        </p:spPr>
        <p:txBody>
          <a:bodyPr vert="horz" lIns="96661" tIns="48331" rIns="96661" bIns="48331" anchor="ctr"/>
          <a:lstStyle/>
          <a:p>
            <a:endParaRPr/>
          </a:p>
        </p:txBody>
      </p:sp>
      <p:sp>
        <p:nvSpPr>
          <p:cNvPr id="1048863" name="Notes Placeholder 1048862"/>
          <p:cNvSpPr>
            <a:spLocks noGrp="1"/>
          </p:cNvSpPr>
          <p:nvPr>
            <p:ph type="body" idx="1"/>
          </p:nvPr>
        </p:nvSpPr>
        <p:spPr>
          <a:xfrm>
            <a:off x="731837" y="4560887"/>
            <a:ext cx="5851525" cy="4321175"/>
          </a:xfrm>
          <a:prstGeom prst="rect">
            <a:avLst/>
          </a:prstGeom>
        </p:spPr>
        <p:txBody>
          <a:bodyPr vert="horz" lIns="94851" tIns="47425" rIns="94851" bIns="47425" anchor="t"/>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5" name="TextBox 1048874"/>
          <p:cNvSpPr txBox="1"/>
          <p:nvPr/>
        </p:nvSpPr>
        <p:spPr>
          <a:xfrm>
            <a:off x="4143375" y="9118600"/>
            <a:ext cx="3170237" cy="481012"/>
          </a:xfrm>
          <a:prstGeom prst="rect">
            <a:avLst/>
          </a:prstGeom>
          <a:noFill/>
          <a:ln>
            <a:noFill/>
          </a:ln>
        </p:spPr>
        <p:txBody>
          <a:bodyPr vert="horz" lIns="94851" tIns="47425" rIns="94851" bIns="47425" anchor="b"/>
          <a:lstStyle/>
          <a:p>
            <a:pPr lvl="0" algn="r" eaLnBrk="1" latinLnBrk="1" hangingPunct="1"/>
            <a:fld id="{566ABCEB-ACFC-4714-9973-3DA970169C29}" type="slidenum">
              <a:rPr lang="en-US" altLang="en-US" sz="1200">
                <a:latin typeface="Calibri" pitchFamily="34" charset="0"/>
              </a:rPr>
              <a:pPr lvl="0" algn="r" eaLnBrk="1" latinLnBrk="1" hangingPunct="1"/>
              <a:t>44</a:t>
            </a:fld>
            <a:endParaRPr lang="en-US" altLang="en-US" sz="1200">
              <a:latin typeface="Calibri" pitchFamily="34" charset="0"/>
            </a:endParaRPr>
          </a:p>
        </p:txBody>
      </p:sp>
      <p:sp>
        <p:nvSpPr>
          <p:cNvPr id="1048876" name="Slide Image Placeholder 1048875"/>
          <p:cNvSpPr>
            <a:spLocks noGrp="1" noRot="1" noChangeAspect="1"/>
          </p:cNvSpPr>
          <p:nvPr>
            <p:ph type="sldImg"/>
          </p:nvPr>
        </p:nvSpPr>
        <p:spPr>
          <a:xfrm>
            <a:off x="1257300" y="719138"/>
            <a:ext cx="4800600" cy="3600450"/>
          </a:xfrm>
          <a:prstGeom prst="rect">
            <a:avLst/>
          </a:prstGeom>
        </p:spPr>
        <p:txBody>
          <a:bodyPr vert="horz" lIns="96661" tIns="48331" rIns="96661" bIns="48331" anchor="ctr"/>
          <a:lstStyle/>
          <a:p>
            <a:endParaRPr/>
          </a:p>
        </p:txBody>
      </p:sp>
      <p:sp>
        <p:nvSpPr>
          <p:cNvPr id="1048877" name="Notes Placeholder 1048876"/>
          <p:cNvSpPr>
            <a:spLocks noGrp="1"/>
          </p:cNvSpPr>
          <p:nvPr>
            <p:ph type="body" idx="1"/>
          </p:nvPr>
        </p:nvSpPr>
        <p:spPr>
          <a:xfrm>
            <a:off x="731837" y="4560887"/>
            <a:ext cx="5851525" cy="4321175"/>
          </a:xfrm>
          <a:prstGeom prst="rect">
            <a:avLst/>
          </a:prstGeom>
        </p:spPr>
        <p:txBody>
          <a:bodyPr vert="horz" lIns="94851" tIns="47425" rIns="94851" bIns="47425" anchor="t"/>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1048618" name="Rectangle 1048617"/>
          <p:cNvSpPr/>
          <p:nvPr/>
        </p:nvSpPr>
        <p:spPr>
          <a:xfrm>
            <a:off x="0" y="220662"/>
            <a:ext cx="9144000" cy="228600"/>
          </a:xfrm>
          <a:prstGeom prst="rect">
            <a:avLst/>
          </a:prstGeom>
          <a:solidFill>
            <a:srgbClr val="FFFFFF"/>
          </a:solid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endParaRPr lang="zh-CN" altLang="en-US">
              <a:solidFill>
                <a:srgbClr val="FFFFFF"/>
              </a:solidFill>
            </a:endParaRPr>
          </a:p>
        </p:txBody>
      </p:sp>
      <p:sp>
        <p:nvSpPr>
          <p:cNvPr id="1048619" name="Rectangle 1048618"/>
          <p:cNvSpPr/>
          <p:nvPr/>
        </p:nvSpPr>
        <p:spPr>
          <a:xfrm>
            <a:off x="0" y="0"/>
            <a:ext cx="9144000" cy="365125"/>
          </a:xfrm>
          <a:prstGeom prst="rect">
            <a:avLst/>
          </a:prstGeom>
          <a:solidFill>
            <a:schemeClr val="accent1"/>
          </a:solid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endParaRPr lang="zh-CN" altLang="en-US">
              <a:solidFill>
                <a:srgbClr val="FFFFFF"/>
              </a:solidFill>
            </a:endParaRPr>
          </a:p>
        </p:txBody>
      </p:sp>
      <p:cxnSp>
        <p:nvCxnSpPr>
          <p:cNvPr id="3145728" name="Straight Connector 3145727"/>
          <p:cNvCxnSpPr>
            <a:cxnSpLocks/>
          </p:cNvCxnSpPr>
          <p:nvPr/>
        </p:nvCxnSpPr>
        <p:spPr>
          <a:xfrm>
            <a:off x="685800" y="3398837"/>
            <a:ext cx="7848600" cy="1587"/>
          </a:xfrm>
          <a:prstGeom prst="line">
            <a:avLst/>
          </a:prstGeom>
          <a:noFill/>
          <a:ln w="19050" cap="flat" cmpd="sng">
            <a:solidFill>
              <a:schemeClr val="lt2">
                <a:alpha val="100000"/>
              </a:schemeClr>
            </a:solidFill>
            <a:prstDash val="solid"/>
            <a:round/>
          </a:ln>
        </p:spPr>
      </p:cxnSp>
      <p:sp>
        <p:nvSpPr>
          <p:cNvPr id="1048622" name="Date Placeholder 1048621"/>
          <p:cNvSpPr>
            <a:spLocks noGrp="1"/>
          </p:cNvSpPr>
          <p:nvPr>
            <p:ph type="dt" sz="half" idx="2"/>
          </p:nvPr>
        </p:nvSpPr>
        <p:spPr>
          <a:xfrm>
            <a:off x="457200" y="19050"/>
            <a:ext cx="28956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datetime1">
              <a:rPr lang="zh-CN" altLang="en-US" sz="1200">
                <a:solidFill>
                  <a:srgbClr val="FFFFFF"/>
                </a:solidFill>
              </a:rPr>
              <a:pPr lvl="0" eaLnBrk="1" latinLnBrk="1" hangingPunct="1"/>
              <a:t>2018/9/24</a:t>
            </a:fld>
            <a:endParaRPr lang="zh-CN" altLang="en-US" sz="1200">
              <a:solidFill>
                <a:srgbClr val="FFFFFF"/>
              </a:solidFill>
            </a:endParaRPr>
          </a:p>
        </p:txBody>
      </p:sp>
      <p:sp>
        <p:nvSpPr>
          <p:cNvPr id="1048623" name="Footer Placeholder 1048622"/>
          <p:cNvSpPr>
            <a:spLocks noGrp="1"/>
          </p:cNvSpPr>
          <p:nvPr>
            <p:ph type="ftr" sz="quarter" idx="3"/>
          </p:nvPr>
        </p:nvSpPr>
        <p:spPr>
          <a:xfrm>
            <a:off x="3429000" y="19050"/>
            <a:ext cx="4114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r>
              <a:rPr lang="zh-CN" altLang="en-US" sz="1200">
                <a:solidFill>
                  <a:srgbClr val="FFFFFF"/>
                </a:solidFill>
              </a:rPr>
              <a:t>Md. Safiqul Islam, Communication Engineering, CSE 411</a:t>
            </a:r>
          </a:p>
        </p:txBody>
      </p:sp>
      <p:sp>
        <p:nvSpPr>
          <p:cNvPr id="1048624" name="Slide Number Placeholder 1048623"/>
          <p:cNvSpPr>
            <a:spLocks noGrp="1"/>
          </p:cNvSpPr>
          <p:nvPr>
            <p:ph type="sldNum" sz="quarter" idx="4"/>
          </p:nvPr>
        </p:nvSpPr>
        <p:spPr>
          <a:xfrm>
            <a:off x="7620000" y="19050"/>
            <a:ext cx="1066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a:t>
            </a:fld>
            <a:endParaRPr lang="zh-CN" altLang="en-US" sz="1400" b="1">
              <a:solidFill>
                <a:srgbClr val="FFFFFF"/>
              </a:solidFill>
            </a:endParaRPr>
          </a:p>
        </p:txBody>
      </p:sp>
      <p:sp>
        <p:nvSpPr>
          <p:cNvPr id="1048626"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48625"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113" name="Title 1"/>
          <p:cNvSpPr>
            <a:spLocks noGrp="1"/>
          </p:cNvSpPr>
          <p:nvPr>
            <p:ph type="title"/>
          </p:nvPr>
        </p:nvSpPr>
        <p:spPr/>
        <p:txBody>
          <a:bodyPr/>
          <a:lstStyle/>
          <a:p>
            <a:r>
              <a:rPr lang="en-US" smtClean="0"/>
              <a:t>Click to edit Master title style</a:t>
            </a:r>
            <a:endParaRPr lang="en-US"/>
          </a:p>
        </p:txBody>
      </p:sp>
      <p:sp>
        <p:nvSpPr>
          <p:cNvPr id="1049114"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0" name="Date Placeholder 1048579"/>
          <p:cNvSpPr>
            <a:spLocks noGrp="1"/>
          </p:cNvSpPr>
          <p:nvPr>
            <p:ph type="dt" sz="half" idx="2"/>
          </p:nvPr>
        </p:nvSpPr>
        <p:spPr>
          <a:xfrm>
            <a:off x="457200" y="19050"/>
            <a:ext cx="28956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datetime1">
              <a:rPr lang="zh-CN" altLang="en-US" sz="1200">
                <a:solidFill>
                  <a:srgbClr val="FFFFFF"/>
                </a:solidFill>
              </a:rPr>
              <a:pPr lvl="0" eaLnBrk="1" latinLnBrk="1" hangingPunct="1"/>
              <a:t>2018/9/24</a:t>
            </a:fld>
            <a:endParaRPr lang="zh-CN" altLang="en-US" sz="1200">
              <a:solidFill>
                <a:srgbClr val="FFFFFF"/>
              </a:solidFill>
            </a:endParaRPr>
          </a:p>
        </p:txBody>
      </p:sp>
      <p:sp>
        <p:nvSpPr>
          <p:cNvPr id="1048582" name="Slide Number Placeholder 1048581"/>
          <p:cNvSpPr>
            <a:spLocks noGrp="1"/>
          </p:cNvSpPr>
          <p:nvPr>
            <p:ph type="sldNum" sz="quarter" idx="4"/>
          </p:nvPr>
        </p:nvSpPr>
        <p:spPr>
          <a:xfrm>
            <a:off x="7620000" y="19050"/>
            <a:ext cx="1066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a:t>
            </a:fld>
            <a:endParaRPr lang="zh-CN" altLang="en-US" sz="1400" b="1">
              <a:solidFill>
                <a:srgbClr val="FFFFFF"/>
              </a:solidFill>
            </a:endParaRPr>
          </a:p>
        </p:txBody>
      </p:sp>
      <p:sp>
        <p:nvSpPr>
          <p:cNvPr id="1048581" name="Footer Placeholder 1048580"/>
          <p:cNvSpPr>
            <a:spLocks noGrp="1"/>
          </p:cNvSpPr>
          <p:nvPr>
            <p:ph type="ftr" sz="quarter" idx="3"/>
          </p:nvPr>
        </p:nvSpPr>
        <p:spPr>
          <a:xfrm>
            <a:off x="3429000" y="19050"/>
            <a:ext cx="4114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r>
              <a:rPr lang="zh-CN" altLang="en-US" sz="1200">
                <a:solidFill>
                  <a:srgbClr val="FFFFFF"/>
                </a:solidFill>
              </a:rPr>
              <a:t>Md. Safiqul Islam, Communication Engineering, CSE 411</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111"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1049112"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580" name="Date Placeholder 1048579"/>
          <p:cNvSpPr>
            <a:spLocks noGrp="1"/>
          </p:cNvSpPr>
          <p:nvPr>
            <p:ph type="dt" sz="half" idx="2"/>
          </p:nvPr>
        </p:nvSpPr>
        <p:spPr>
          <a:xfrm>
            <a:off x="457200" y="19050"/>
            <a:ext cx="28956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datetime1">
              <a:rPr lang="zh-CN" altLang="en-US" sz="1200">
                <a:solidFill>
                  <a:srgbClr val="FFFFFF"/>
                </a:solidFill>
              </a:rPr>
              <a:pPr lvl="0" eaLnBrk="1" latinLnBrk="1" hangingPunct="1"/>
              <a:t>2018/9/24</a:t>
            </a:fld>
            <a:endParaRPr lang="zh-CN" altLang="en-US" sz="1200">
              <a:solidFill>
                <a:srgbClr val="FFFFFF"/>
              </a:solidFill>
            </a:endParaRPr>
          </a:p>
        </p:txBody>
      </p:sp>
      <p:sp>
        <p:nvSpPr>
          <p:cNvPr id="1048582" name="Slide Number Placeholder 1048581"/>
          <p:cNvSpPr>
            <a:spLocks noGrp="1"/>
          </p:cNvSpPr>
          <p:nvPr>
            <p:ph type="sldNum" sz="quarter" idx="4"/>
          </p:nvPr>
        </p:nvSpPr>
        <p:spPr>
          <a:xfrm>
            <a:off x="7620000" y="19050"/>
            <a:ext cx="1066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a:t>
            </a:fld>
            <a:endParaRPr lang="zh-CN" altLang="en-US" sz="1400" b="1">
              <a:solidFill>
                <a:srgbClr val="FFFFFF"/>
              </a:solidFill>
            </a:endParaRPr>
          </a:p>
        </p:txBody>
      </p:sp>
      <p:sp>
        <p:nvSpPr>
          <p:cNvPr id="1048581" name="Footer Placeholder 1048580"/>
          <p:cNvSpPr>
            <a:spLocks noGrp="1"/>
          </p:cNvSpPr>
          <p:nvPr>
            <p:ph type="ftr" sz="quarter" idx="3"/>
          </p:nvPr>
        </p:nvSpPr>
        <p:spPr>
          <a:xfrm>
            <a:off x="3429000" y="19050"/>
            <a:ext cx="4114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r>
              <a:rPr lang="zh-CN" altLang="en-US" sz="1200">
                <a:solidFill>
                  <a:srgbClr val="FFFFFF"/>
                </a:solidFill>
              </a:rPr>
              <a:t>Md. Safiqul Islam, Communication Engineering, CSE 411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6" name="Title 1"/>
          <p:cNvSpPr>
            <a:spLocks noGrp="1"/>
          </p:cNvSpPr>
          <p:nvPr>
            <p:ph type="title"/>
          </p:nvPr>
        </p:nvSpPr>
        <p:spPr/>
        <p:txBody>
          <a:bodyPr/>
          <a:lstStyle/>
          <a:p>
            <a:r>
              <a:rPr lang="en-US" smtClean="0"/>
              <a:t>Click to edit Master title style</a:t>
            </a:r>
            <a:endParaRPr lang="en-US"/>
          </a:p>
        </p:txBody>
      </p:sp>
      <p:sp>
        <p:nvSpPr>
          <p:cNvPr id="1048587"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0" name="Date Placeholder 1048579"/>
          <p:cNvSpPr>
            <a:spLocks noGrp="1"/>
          </p:cNvSpPr>
          <p:nvPr>
            <p:ph type="dt" sz="half" idx="2"/>
          </p:nvPr>
        </p:nvSpPr>
        <p:spPr>
          <a:xfrm>
            <a:off x="457200" y="19050"/>
            <a:ext cx="28956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datetime1">
              <a:rPr lang="zh-CN" altLang="en-US" sz="1200">
                <a:solidFill>
                  <a:srgbClr val="FFFFFF"/>
                </a:solidFill>
              </a:rPr>
              <a:pPr lvl="0" eaLnBrk="1" latinLnBrk="1" hangingPunct="1"/>
              <a:t>2018/9/24</a:t>
            </a:fld>
            <a:endParaRPr lang="zh-CN" altLang="en-US" sz="1200">
              <a:solidFill>
                <a:srgbClr val="FFFFFF"/>
              </a:solidFill>
            </a:endParaRPr>
          </a:p>
        </p:txBody>
      </p:sp>
      <p:sp>
        <p:nvSpPr>
          <p:cNvPr id="1048582" name="Slide Number Placeholder 1048581"/>
          <p:cNvSpPr>
            <a:spLocks noGrp="1"/>
          </p:cNvSpPr>
          <p:nvPr>
            <p:ph type="sldNum" sz="quarter" idx="4"/>
          </p:nvPr>
        </p:nvSpPr>
        <p:spPr>
          <a:xfrm>
            <a:off x="7620000" y="19050"/>
            <a:ext cx="1066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a:t>
            </a:fld>
            <a:endParaRPr lang="zh-CN" altLang="en-US" sz="1400" b="1">
              <a:solidFill>
                <a:srgbClr val="FFFFFF"/>
              </a:solidFill>
            </a:endParaRPr>
          </a:p>
        </p:txBody>
      </p:sp>
      <p:sp>
        <p:nvSpPr>
          <p:cNvPr id="1048581" name="Footer Placeholder 1048580"/>
          <p:cNvSpPr>
            <a:spLocks noGrp="1"/>
          </p:cNvSpPr>
          <p:nvPr>
            <p:ph type="ftr" sz="quarter" idx="3"/>
          </p:nvPr>
        </p:nvSpPr>
        <p:spPr>
          <a:xfrm>
            <a:off x="3429000" y="19050"/>
            <a:ext cx="4114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r>
              <a:rPr lang="zh-CN" altLang="en-US" sz="1200">
                <a:solidFill>
                  <a:srgbClr val="FFFFFF"/>
                </a:solidFill>
              </a:rPr>
              <a:t>Md. Safiqul Islam, Communication Engineering, CSE 411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p:bg>
      <p:bgPr>
        <a:solidFill>
          <a:schemeClr val="dk2"/>
        </a:solidFill>
        <a:effectLst/>
      </p:bgPr>
    </p:bg>
    <p:spTree>
      <p:nvGrpSpPr>
        <p:cNvPr id="1" name=""/>
        <p:cNvGrpSpPr/>
        <p:nvPr/>
      </p:nvGrpSpPr>
      <p:grpSpPr>
        <a:xfrm>
          <a:off x="0" y="0"/>
          <a:ext cx="0" cy="0"/>
          <a:chOff x="0" y="0"/>
          <a:chExt cx="0" cy="0"/>
        </a:xfrm>
      </p:grpSpPr>
      <p:sp>
        <p:nvSpPr>
          <p:cNvPr id="1049089" name="Rectangle 1049088"/>
          <p:cNvSpPr/>
          <p:nvPr/>
        </p:nvSpPr>
        <p:spPr>
          <a:xfrm>
            <a:off x="0" y="220662"/>
            <a:ext cx="9144000" cy="228600"/>
          </a:xfrm>
          <a:prstGeom prst="rect">
            <a:avLst/>
          </a:prstGeom>
          <a:solidFill>
            <a:srgbClr val="FFFFFF"/>
          </a:solid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endParaRPr lang="zh-CN" altLang="en-US">
              <a:solidFill>
                <a:srgbClr val="FFFFFF"/>
              </a:solidFill>
            </a:endParaRPr>
          </a:p>
        </p:txBody>
      </p:sp>
      <p:sp>
        <p:nvSpPr>
          <p:cNvPr id="1049090" name="Rectangle 1049089"/>
          <p:cNvSpPr/>
          <p:nvPr/>
        </p:nvSpPr>
        <p:spPr>
          <a:xfrm>
            <a:off x="0" y="0"/>
            <a:ext cx="9144000" cy="365125"/>
          </a:xfrm>
          <a:prstGeom prst="rect">
            <a:avLst/>
          </a:prstGeom>
          <a:solidFill>
            <a:schemeClr val="accent1"/>
          </a:solid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endParaRPr lang="zh-CN" altLang="en-US">
              <a:solidFill>
                <a:srgbClr val="FFFFFF"/>
              </a:solidFill>
            </a:endParaRPr>
          </a:p>
        </p:txBody>
      </p:sp>
      <p:cxnSp>
        <p:nvCxnSpPr>
          <p:cNvPr id="3145730" name="Straight Connector 3145729"/>
          <p:cNvCxnSpPr>
            <a:cxnSpLocks/>
          </p:cNvCxnSpPr>
          <p:nvPr/>
        </p:nvCxnSpPr>
        <p:spPr>
          <a:xfrm>
            <a:off x="731837" y="4598987"/>
            <a:ext cx="7848600" cy="1587"/>
          </a:xfrm>
          <a:prstGeom prst="line">
            <a:avLst/>
          </a:prstGeom>
          <a:noFill/>
          <a:ln w="19050" cap="flat" cmpd="sng">
            <a:solidFill>
              <a:schemeClr val="lt2">
                <a:alpha val="100000"/>
              </a:schemeClr>
            </a:solidFill>
            <a:prstDash val="solid"/>
            <a:round/>
          </a:ln>
        </p:spPr>
      </p:cxnSp>
      <p:sp>
        <p:nvSpPr>
          <p:cNvPr id="1049093" name="Date Placeholder 1049092"/>
          <p:cNvSpPr>
            <a:spLocks noGrp="1"/>
          </p:cNvSpPr>
          <p:nvPr>
            <p:ph type="dt" sz="half" idx="2"/>
          </p:nvPr>
        </p:nvSpPr>
        <p:spPr>
          <a:xfrm>
            <a:off x="457200" y="19050"/>
            <a:ext cx="28956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datetime1">
              <a:rPr lang="zh-CN" altLang="en-US" sz="1200">
                <a:solidFill>
                  <a:srgbClr val="FFFFFF"/>
                </a:solidFill>
              </a:rPr>
              <a:pPr lvl="0" eaLnBrk="1" latinLnBrk="1" hangingPunct="1"/>
              <a:t>2018/9/24</a:t>
            </a:fld>
            <a:endParaRPr lang="zh-CN" altLang="en-US" sz="1200">
              <a:solidFill>
                <a:srgbClr val="FFFFFF"/>
              </a:solidFill>
            </a:endParaRPr>
          </a:p>
        </p:txBody>
      </p:sp>
      <p:sp>
        <p:nvSpPr>
          <p:cNvPr id="1049094" name="Footer Placeholder 1049093"/>
          <p:cNvSpPr>
            <a:spLocks noGrp="1"/>
          </p:cNvSpPr>
          <p:nvPr>
            <p:ph type="ftr" sz="quarter" idx="3"/>
          </p:nvPr>
        </p:nvSpPr>
        <p:spPr>
          <a:xfrm>
            <a:off x="3429000" y="19050"/>
            <a:ext cx="4114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r>
              <a:rPr lang="zh-CN" altLang="en-US" sz="1200">
                <a:solidFill>
                  <a:srgbClr val="FFFFFF"/>
                </a:solidFill>
              </a:rPr>
              <a:t>Md. Safiqul Islam, Communication Engineering, CSE 411</a:t>
            </a:r>
          </a:p>
        </p:txBody>
      </p:sp>
      <p:sp>
        <p:nvSpPr>
          <p:cNvPr id="1049095" name="Slide Number Placeholder 1049094"/>
          <p:cNvSpPr>
            <a:spLocks noGrp="1"/>
          </p:cNvSpPr>
          <p:nvPr>
            <p:ph type="sldNum" sz="quarter" idx="4"/>
          </p:nvPr>
        </p:nvSpPr>
        <p:spPr>
          <a:xfrm>
            <a:off x="7620000" y="19050"/>
            <a:ext cx="1066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a:t>
            </a:fld>
            <a:endParaRPr lang="zh-CN" altLang="en-US" sz="1400" b="1">
              <a:solidFill>
                <a:srgbClr val="FFFFFF"/>
              </a:solidFill>
            </a:endParaRPr>
          </a:p>
        </p:txBody>
      </p:sp>
      <p:sp>
        <p:nvSpPr>
          <p:cNvPr id="1049097"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9096"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108" name="Title 1"/>
          <p:cNvSpPr>
            <a:spLocks noGrp="1"/>
          </p:cNvSpPr>
          <p:nvPr>
            <p:ph type="title"/>
          </p:nvPr>
        </p:nvSpPr>
        <p:spPr/>
        <p:txBody>
          <a:bodyPr/>
          <a:lstStyle/>
          <a:p>
            <a:r>
              <a:rPr lang="en-US" smtClean="0"/>
              <a:t>Click to edit Master title style</a:t>
            </a:r>
            <a:endParaRPr lang="en-US"/>
          </a:p>
        </p:txBody>
      </p:sp>
      <p:sp>
        <p:nvSpPr>
          <p:cNvPr id="1049109"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110"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580" name="Date Placeholder 1048579"/>
          <p:cNvSpPr>
            <a:spLocks noGrp="1"/>
          </p:cNvSpPr>
          <p:nvPr>
            <p:ph type="dt" sz="half" idx="2"/>
          </p:nvPr>
        </p:nvSpPr>
        <p:spPr>
          <a:xfrm>
            <a:off x="457200" y="19050"/>
            <a:ext cx="28956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datetime1">
              <a:rPr lang="zh-CN" altLang="en-US" sz="1200">
                <a:solidFill>
                  <a:srgbClr val="FFFFFF"/>
                </a:solidFill>
              </a:rPr>
              <a:pPr lvl="0" eaLnBrk="1" latinLnBrk="1" hangingPunct="1"/>
              <a:t>2018/9/24</a:t>
            </a:fld>
            <a:endParaRPr lang="zh-CN" altLang="en-US" sz="1200">
              <a:solidFill>
                <a:srgbClr val="FFFFFF"/>
              </a:solidFill>
            </a:endParaRPr>
          </a:p>
        </p:txBody>
      </p:sp>
      <p:sp>
        <p:nvSpPr>
          <p:cNvPr id="1048582" name="Slide Number Placeholder 1048581"/>
          <p:cNvSpPr>
            <a:spLocks noGrp="1"/>
          </p:cNvSpPr>
          <p:nvPr>
            <p:ph type="sldNum" sz="quarter" idx="4"/>
          </p:nvPr>
        </p:nvSpPr>
        <p:spPr>
          <a:xfrm>
            <a:off x="7620000" y="19050"/>
            <a:ext cx="1066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a:t>
            </a:fld>
            <a:endParaRPr lang="zh-CN" altLang="en-US" sz="1400" b="1">
              <a:solidFill>
                <a:srgbClr val="FFFFFF"/>
              </a:solidFill>
            </a:endParaRPr>
          </a:p>
        </p:txBody>
      </p:sp>
      <p:sp>
        <p:nvSpPr>
          <p:cNvPr id="1048581" name="Footer Placeholder 1048580"/>
          <p:cNvSpPr>
            <a:spLocks noGrp="1"/>
          </p:cNvSpPr>
          <p:nvPr>
            <p:ph type="ftr" sz="quarter" idx="3"/>
          </p:nvPr>
        </p:nvSpPr>
        <p:spPr>
          <a:xfrm>
            <a:off x="3429000" y="19050"/>
            <a:ext cx="4114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r>
              <a:rPr lang="zh-CN" altLang="en-US" sz="1200">
                <a:solidFill>
                  <a:srgbClr val="FFFFFF"/>
                </a:solidFill>
              </a:rPr>
              <a:t>Md. Safiqul Islam, Communication Engineering, CSE 411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1049077" name="Rectangle 1049076"/>
          <p:cNvSpPr/>
          <p:nvPr/>
        </p:nvSpPr>
        <p:spPr>
          <a:xfrm>
            <a:off x="0" y="220662"/>
            <a:ext cx="9144000" cy="228600"/>
          </a:xfrm>
          <a:prstGeom prst="rect">
            <a:avLst/>
          </a:prstGeom>
          <a:solidFill>
            <a:srgbClr val="FFFFFF"/>
          </a:solid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endParaRPr lang="zh-CN" altLang="en-US">
              <a:solidFill>
                <a:srgbClr val="FFFFFF"/>
              </a:solidFill>
            </a:endParaRPr>
          </a:p>
        </p:txBody>
      </p:sp>
      <p:sp>
        <p:nvSpPr>
          <p:cNvPr id="1049078" name="Rectangle 1049077"/>
          <p:cNvSpPr/>
          <p:nvPr/>
        </p:nvSpPr>
        <p:spPr>
          <a:xfrm>
            <a:off x="0" y="0"/>
            <a:ext cx="9144000" cy="365125"/>
          </a:xfrm>
          <a:prstGeom prst="rect">
            <a:avLst/>
          </a:prstGeom>
          <a:solidFill>
            <a:schemeClr val="accent1"/>
          </a:solid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endParaRPr lang="zh-CN" altLang="en-US">
              <a:solidFill>
                <a:srgbClr val="FFFFFF"/>
              </a:solidFill>
            </a:endParaRPr>
          </a:p>
        </p:txBody>
      </p:sp>
      <p:cxnSp>
        <p:nvCxnSpPr>
          <p:cNvPr id="3145729" name="Straight Connector 3145728"/>
          <p:cNvCxnSpPr>
            <a:cxnSpLocks/>
          </p:cNvCxnSpPr>
          <p:nvPr/>
        </p:nvCxnSpPr>
        <p:spPr>
          <a:xfrm rot="5400000">
            <a:off x="2218531" y="4045744"/>
            <a:ext cx="4708525" cy="1587"/>
          </a:xfrm>
          <a:prstGeom prst="line">
            <a:avLst/>
          </a:prstGeom>
          <a:noFill/>
          <a:ln w="19050" cap="flat" cmpd="sng">
            <a:solidFill>
              <a:schemeClr val="lt2">
                <a:alpha val="100000"/>
              </a:schemeClr>
            </a:solidFill>
            <a:prstDash val="solid"/>
            <a:round/>
          </a:ln>
        </p:spPr>
      </p:cxnSp>
      <p:sp>
        <p:nvSpPr>
          <p:cNvPr id="1049081" name="Date Placeholder 1049080"/>
          <p:cNvSpPr>
            <a:spLocks noGrp="1"/>
          </p:cNvSpPr>
          <p:nvPr>
            <p:ph type="dt" sz="half" idx="2"/>
          </p:nvPr>
        </p:nvSpPr>
        <p:spPr>
          <a:xfrm>
            <a:off x="457200" y="19050"/>
            <a:ext cx="28956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datetime1">
              <a:rPr lang="zh-CN" altLang="en-US" sz="1200">
                <a:solidFill>
                  <a:srgbClr val="FFFFFF"/>
                </a:solidFill>
              </a:rPr>
              <a:pPr lvl="0" eaLnBrk="1" latinLnBrk="1" hangingPunct="1"/>
              <a:t>2018/9/24</a:t>
            </a:fld>
            <a:endParaRPr lang="zh-CN" altLang="en-US" sz="1200">
              <a:solidFill>
                <a:srgbClr val="FFFFFF"/>
              </a:solidFill>
            </a:endParaRPr>
          </a:p>
        </p:txBody>
      </p:sp>
      <p:sp>
        <p:nvSpPr>
          <p:cNvPr id="1049082" name="Footer Placeholder 1049081"/>
          <p:cNvSpPr>
            <a:spLocks noGrp="1"/>
          </p:cNvSpPr>
          <p:nvPr>
            <p:ph type="ftr" sz="quarter" idx="3"/>
          </p:nvPr>
        </p:nvSpPr>
        <p:spPr>
          <a:xfrm>
            <a:off x="3429000" y="19050"/>
            <a:ext cx="4114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r>
              <a:rPr lang="zh-CN" altLang="en-US" sz="1200">
                <a:solidFill>
                  <a:srgbClr val="FFFFFF"/>
                </a:solidFill>
              </a:rPr>
              <a:t>Md. Safiqul Islam, Communication Engineering, CSE 411</a:t>
            </a:r>
          </a:p>
        </p:txBody>
      </p:sp>
      <p:sp>
        <p:nvSpPr>
          <p:cNvPr id="1049083" name="Slide Number Placeholder 1049082"/>
          <p:cNvSpPr>
            <a:spLocks noGrp="1"/>
          </p:cNvSpPr>
          <p:nvPr>
            <p:ph type="sldNum" sz="quarter" idx="4"/>
          </p:nvPr>
        </p:nvSpPr>
        <p:spPr>
          <a:xfrm>
            <a:off x="7620000" y="19050"/>
            <a:ext cx="1066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a:t>
            </a:fld>
            <a:endParaRPr lang="zh-CN" altLang="en-US" sz="1400" b="1">
              <a:solidFill>
                <a:srgbClr val="FFFFFF"/>
              </a:solidFill>
            </a:endParaRPr>
          </a:p>
        </p:txBody>
      </p:sp>
      <p:sp>
        <p:nvSpPr>
          <p:cNvPr id="1049088"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087"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a:srgbClr val="000000"/>
          </a:fontRef>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086"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085"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a:srgbClr val="000000"/>
          </a:fontRef>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9084"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118" name="Title 1"/>
          <p:cNvSpPr>
            <a:spLocks noGrp="1"/>
          </p:cNvSpPr>
          <p:nvPr>
            <p:ph type="title"/>
          </p:nvPr>
        </p:nvSpPr>
        <p:spPr/>
        <p:txBody>
          <a:bodyPr/>
          <a:lstStyle/>
          <a:p>
            <a:r>
              <a:rPr lang="en-US" smtClean="0"/>
              <a:t>Click to edit Master title style</a:t>
            </a:r>
            <a:endParaRPr lang="en-US"/>
          </a:p>
        </p:txBody>
      </p:sp>
      <p:sp>
        <p:nvSpPr>
          <p:cNvPr id="1048580" name="Date Placeholder 1048579"/>
          <p:cNvSpPr>
            <a:spLocks noGrp="1"/>
          </p:cNvSpPr>
          <p:nvPr>
            <p:ph type="dt" sz="half" idx="2"/>
          </p:nvPr>
        </p:nvSpPr>
        <p:spPr>
          <a:xfrm>
            <a:off x="457200" y="19050"/>
            <a:ext cx="28956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datetime1">
              <a:rPr lang="zh-CN" altLang="en-US" sz="1200">
                <a:solidFill>
                  <a:srgbClr val="FFFFFF"/>
                </a:solidFill>
              </a:rPr>
              <a:pPr lvl="0" eaLnBrk="1" latinLnBrk="1" hangingPunct="1"/>
              <a:t>2018/9/24</a:t>
            </a:fld>
            <a:endParaRPr lang="zh-CN" altLang="en-US" sz="1200">
              <a:solidFill>
                <a:srgbClr val="FFFFFF"/>
              </a:solidFill>
            </a:endParaRPr>
          </a:p>
        </p:txBody>
      </p:sp>
      <p:sp>
        <p:nvSpPr>
          <p:cNvPr id="1048582" name="Slide Number Placeholder 1048581"/>
          <p:cNvSpPr>
            <a:spLocks noGrp="1"/>
          </p:cNvSpPr>
          <p:nvPr>
            <p:ph type="sldNum" sz="quarter" idx="4"/>
          </p:nvPr>
        </p:nvSpPr>
        <p:spPr>
          <a:xfrm>
            <a:off x="7620000" y="19050"/>
            <a:ext cx="1066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a:t>
            </a:fld>
            <a:endParaRPr lang="zh-CN" altLang="en-US" sz="1400" b="1">
              <a:solidFill>
                <a:srgbClr val="FFFFFF"/>
              </a:solidFill>
            </a:endParaRPr>
          </a:p>
        </p:txBody>
      </p:sp>
      <p:sp>
        <p:nvSpPr>
          <p:cNvPr id="1048581" name="Footer Placeholder 1048580"/>
          <p:cNvSpPr>
            <a:spLocks noGrp="1"/>
          </p:cNvSpPr>
          <p:nvPr>
            <p:ph type="ftr" sz="quarter" idx="3"/>
          </p:nvPr>
        </p:nvSpPr>
        <p:spPr>
          <a:xfrm>
            <a:off x="3429000" y="19050"/>
            <a:ext cx="4114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r>
              <a:rPr lang="zh-CN" altLang="en-US" sz="1200">
                <a:solidFill>
                  <a:srgbClr val="FFFFFF"/>
                </a:solidFill>
              </a:rPr>
              <a:t>Md. Safiqul Islam, Communication Engineering, CSE 411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0" name="Date Placeholder 1048579"/>
          <p:cNvSpPr>
            <a:spLocks noGrp="1"/>
          </p:cNvSpPr>
          <p:nvPr>
            <p:ph type="dt" sz="half" idx="2"/>
          </p:nvPr>
        </p:nvSpPr>
        <p:spPr>
          <a:xfrm>
            <a:off x="457200" y="19050"/>
            <a:ext cx="28956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datetime1">
              <a:rPr lang="zh-CN" altLang="en-US" sz="1200">
                <a:solidFill>
                  <a:srgbClr val="FFFFFF"/>
                </a:solidFill>
              </a:rPr>
              <a:pPr lvl="0" eaLnBrk="1" latinLnBrk="1" hangingPunct="1"/>
              <a:t>2018/9/24</a:t>
            </a:fld>
            <a:endParaRPr lang="zh-CN" altLang="en-US" sz="1200">
              <a:solidFill>
                <a:srgbClr val="FFFFFF"/>
              </a:solidFill>
            </a:endParaRPr>
          </a:p>
        </p:txBody>
      </p:sp>
      <p:sp>
        <p:nvSpPr>
          <p:cNvPr id="1048582" name="Slide Number Placeholder 1048581"/>
          <p:cNvSpPr>
            <a:spLocks noGrp="1"/>
          </p:cNvSpPr>
          <p:nvPr>
            <p:ph type="sldNum" sz="quarter" idx="4"/>
          </p:nvPr>
        </p:nvSpPr>
        <p:spPr>
          <a:xfrm>
            <a:off x="7620000" y="19050"/>
            <a:ext cx="1066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a:t>
            </a:fld>
            <a:endParaRPr lang="zh-CN" altLang="en-US" sz="1400" b="1">
              <a:solidFill>
                <a:srgbClr val="FFFFFF"/>
              </a:solidFill>
            </a:endParaRPr>
          </a:p>
        </p:txBody>
      </p:sp>
      <p:sp>
        <p:nvSpPr>
          <p:cNvPr id="1048581" name="Footer Placeholder 1048580"/>
          <p:cNvSpPr>
            <a:spLocks noGrp="1"/>
          </p:cNvSpPr>
          <p:nvPr>
            <p:ph type="ftr" sz="quarter" idx="3"/>
          </p:nvPr>
        </p:nvSpPr>
        <p:spPr>
          <a:xfrm>
            <a:off x="3429000" y="19050"/>
            <a:ext cx="4114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r>
              <a:rPr lang="zh-CN" altLang="en-US" sz="1200">
                <a:solidFill>
                  <a:srgbClr val="FFFFFF"/>
                </a:solidFill>
              </a:rPr>
              <a:t>Md. Safiqul Islam, Communication Engineering, CSE 411</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1049098" name="Rectangle 1049097"/>
          <p:cNvSpPr/>
          <p:nvPr/>
        </p:nvSpPr>
        <p:spPr>
          <a:xfrm>
            <a:off x="0" y="220662"/>
            <a:ext cx="9144000" cy="228600"/>
          </a:xfrm>
          <a:prstGeom prst="rect">
            <a:avLst/>
          </a:prstGeom>
          <a:solidFill>
            <a:srgbClr val="FFFFFF"/>
          </a:solid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endParaRPr lang="zh-CN" altLang="en-US">
              <a:solidFill>
                <a:srgbClr val="FFFFFF"/>
              </a:solidFill>
            </a:endParaRPr>
          </a:p>
        </p:txBody>
      </p:sp>
      <p:sp>
        <p:nvSpPr>
          <p:cNvPr id="1049099" name="Rectangle 1049098"/>
          <p:cNvSpPr/>
          <p:nvPr/>
        </p:nvSpPr>
        <p:spPr>
          <a:xfrm>
            <a:off x="0" y="0"/>
            <a:ext cx="9144000" cy="365125"/>
          </a:xfrm>
          <a:prstGeom prst="rect">
            <a:avLst/>
          </a:prstGeom>
          <a:solidFill>
            <a:schemeClr val="accent1"/>
          </a:solid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endParaRPr lang="zh-CN" altLang="en-US">
              <a:solidFill>
                <a:srgbClr val="FFFFFF"/>
              </a:solidFill>
            </a:endParaRPr>
          </a:p>
        </p:txBody>
      </p:sp>
      <p:cxnSp>
        <p:nvCxnSpPr>
          <p:cNvPr id="3145731" name="Straight Connector 3145730"/>
          <p:cNvCxnSpPr>
            <a:cxnSpLocks/>
          </p:cNvCxnSpPr>
          <p:nvPr/>
        </p:nvCxnSpPr>
        <p:spPr>
          <a:xfrm rot="5400000">
            <a:off x="-13494" y="3580606"/>
            <a:ext cx="5578475" cy="1587"/>
          </a:xfrm>
          <a:prstGeom prst="line">
            <a:avLst/>
          </a:prstGeom>
          <a:noFill/>
          <a:ln w="19050" cap="flat" cmpd="sng">
            <a:solidFill>
              <a:schemeClr val="lt2">
                <a:alpha val="100000"/>
              </a:schemeClr>
            </a:solidFill>
            <a:prstDash val="solid"/>
            <a:round/>
          </a:ln>
        </p:spPr>
      </p:cxnSp>
      <p:sp>
        <p:nvSpPr>
          <p:cNvPr id="1049102" name="Date Placeholder 1049101"/>
          <p:cNvSpPr>
            <a:spLocks noGrp="1"/>
          </p:cNvSpPr>
          <p:nvPr>
            <p:ph type="dt" sz="half" idx="2"/>
          </p:nvPr>
        </p:nvSpPr>
        <p:spPr>
          <a:xfrm>
            <a:off x="457200" y="19050"/>
            <a:ext cx="28956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datetime1">
              <a:rPr lang="zh-CN" altLang="en-US" sz="1200">
                <a:solidFill>
                  <a:srgbClr val="FFFFFF"/>
                </a:solidFill>
              </a:rPr>
              <a:pPr lvl="0" eaLnBrk="1" latinLnBrk="1" hangingPunct="1"/>
              <a:t>2018/9/24</a:t>
            </a:fld>
            <a:endParaRPr lang="zh-CN" altLang="en-US" sz="1200">
              <a:solidFill>
                <a:srgbClr val="FFFFFF"/>
              </a:solidFill>
            </a:endParaRPr>
          </a:p>
        </p:txBody>
      </p:sp>
      <p:sp>
        <p:nvSpPr>
          <p:cNvPr id="1049103" name="Footer Placeholder 1049102"/>
          <p:cNvSpPr>
            <a:spLocks noGrp="1"/>
          </p:cNvSpPr>
          <p:nvPr>
            <p:ph type="ftr" sz="quarter" idx="3"/>
          </p:nvPr>
        </p:nvSpPr>
        <p:spPr>
          <a:xfrm>
            <a:off x="3429000" y="19050"/>
            <a:ext cx="4114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r>
              <a:rPr lang="zh-CN" altLang="en-US" sz="1200">
                <a:solidFill>
                  <a:srgbClr val="FFFFFF"/>
                </a:solidFill>
              </a:rPr>
              <a:t>Md. Safiqul Islam, Communication Engineering, CSE 411</a:t>
            </a:r>
          </a:p>
        </p:txBody>
      </p:sp>
      <p:sp>
        <p:nvSpPr>
          <p:cNvPr id="1049104" name="Slide Number Placeholder 1049103"/>
          <p:cNvSpPr>
            <a:spLocks noGrp="1"/>
          </p:cNvSpPr>
          <p:nvPr>
            <p:ph type="sldNum" sz="quarter" idx="4"/>
          </p:nvPr>
        </p:nvSpPr>
        <p:spPr>
          <a:xfrm>
            <a:off x="7620000" y="19050"/>
            <a:ext cx="1066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a:t>
            </a:fld>
            <a:endParaRPr lang="zh-CN" altLang="en-US" sz="1400" b="1">
              <a:solidFill>
                <a:srgbClr val="FFFFFF"/>
              </a:solidFill>
            </a:endParaRPr>
          </a:p>
        </p:txBody>
      </p:sp>
      <p:sp>
        <p:nvSpPr>
          <p:cNvPr id="1049107"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9106"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9105"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115"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1049116"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Arial" charset="0"/>
              <a:buNone/>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49117"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580" name="Date Placeholder 1048579"/>
          <p:cNvSpPr>
            <a:spLocks noGrp="1"/>
          </p:cNvSpPr>
          <p:nvPr>
            <p:ph type="dt" sz="half" idx="2"/>
          </p:nvPr>
        </p:nvSpPr>
        <p:spPr>
          <a:xfrm>
            <a:off x="457200" y="19050"/>
            <a:ext cx="28956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datetime1">
              <a:rPr lang="zh-CN" altLang="en-US" sz="1200">
                <a:solidFill>
                  <a:srgbClr val="FFFFFF"/>
                </a:solidFill>
              </a:rPr>
              <a:pPr lvl="0" eaLnBrk="1" latinLnBrk="1" hangingPunct="1"/>
              <a:t>2018/9/24</a:t>
            </a:fld>
            <a:endParaRPr lang="zh-CN" altLang="en-US" sz="1200">
              <a:solidFill>
                <a:srgbClr val="FFFFFF"/>
              </a:solidFill>
            </a:endParaRPr>
          </a:p>
        </p:txBody>
      </p:sp>
      <p:sp>
        <p:nvSpPr>
          <p:cNvPr id="1048582" name="Slide Number Placeholder 1048581"/>
          <p:cNvSpPr>
            <a:spLocks noGrp="1"/>
          </p:cNvSpPr>
          <p:nvPr>
            <p:ph type="sldNum" sz="quarter" idx="4"/>
          </p:nvPr>
        </p:nvSpPr>
        <p:spPr>
          <a:xfrm>
            <a:off x="7620000" y="19050"/>
            <a:ext cx="1066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a:t>
            </a:fld>
            <a:endParaRPr lang="zh-CN" altLang="en-US" sz="1400" b="1">
              <a:solidFill>
                <a:srgbClr val="FFFFFF"/>
              </a:solidFill>
            </a:endParaRPr>
          </a:p>
        </p:txBody>
      </p:sp>
      <p:sp>
        <p:nvSpPr>
          <p:cNvPr id="1048581" name="Footer Placeholder 1048580"/>
          <p:cNvSpPr>
            <a:spLocks noGrp="1"/>
          </p:cNvSpPr>
          <p:nvPr>
            <p:ph type="ftr" sz="quarter" idx="3"/>
          </p:nvPr>
        </p:nvSpPr>
        <p:spPr>
          <a:xfrm>
            <a:off x="3429000" y="19050"/>
            <a:ext cx="4114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r>
              <a:rPr lang="zh-CN" altLang="en-US" sz="1200">
                <a:solidFill>
                  <a:srgbClr val="FFFFFF"/>
                </a:solidFill>
              </a:rPr>
              <a:t>Md. Safiqul Islam, Communication Engineering, CSE 411</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576" name="Rectangle 1048575"/>
          <p:cNvSpPr/>
          <p:nvPr/>
        </p:nvSpPr>
        <p:spPr>
          <a:xfrm>
            <a:off x="0" y="220662"/>
            <a:ext cx="9144000" cy="228600"/>
          </a:xfrm>
          <a:prstGeom prst="rect">
            <a:avLst/>
          </a:prstGeom>
          <a:solidFill>
            <a:srgbClr val="FFFFFF"/>
          </a:solid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endParaRPr lang="zh-CN" altLang="en-US">
              <a:solidFill>
                <a:srgbClr val="FFFFFF"/>
              </a:solidFill>
            </a:endParaRPr>
          </a:p>
        </p:txBody>
      </p:sp>
      <p:sp>
        <p:nvSpPr>
          <p:cNvPr id="1048577" name="Title Placeholder 1048576"/>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p>
            <a:pPr lvl="0"/>
            <a:r>
              <a:rPr lang="zh-CN" altLang="en-US"/>
              <a:t>Click to edit Master title style</a:t>
            </a:r>
          </a:p>
        </p:txBody>
      </p:sp>
      <p:sp>
        <p:nvSpPr>
          <p:cNvPr id="1048578" name="Text Placeholder 1048577"/>
          <p:cNvSpPr>
            <a:spLocks noGrp="1"/>
          </p:cNvSpPr>
          <p:nvPr>
            <p:ph type="body" idx="1"/>
          </p:nvPr>
        </p:nvSpPr>
        <p:spPr>
          <a:xfrm>
            <a:off x="457200" y="1600200"/>
            <a:ext cx="8229600" cy="4876800"/>
          </a:xfrm>
          <a:prstGeom prst="rect">
            <a:avLst/>
          </a:prstGeom>
          <a:noFill/>
          <a:ln>
            <a:noFill/>
          </a:ln>
        </p:spPr>
        <p:txBody>
          <a:bodyPr vert="horz" lIns="91440" tIns="45720" rIns="91440" bIns="45720" anchor="t"/>
          <a:lstStyle/>
          <a:p>
            <a:pPr lvl="0"/>
            <a:r>
              <a:rPr lang="zh-CN" altLang="en-US"/>
              <a:t>Click to edit Master text styles</a:t>
            </a:r>
          </a:p>
          <a:p>
            <a:pPr lvl="1"/>
            <a:r>
              <a:rPr lang="zh-CN" altLang="en-US"/>
              <a:t>Second level</a:t>
            </a:r>
          </a:p>
          <a:p>
            <a:pPr lvl="2"/>
            <a:r>
              <a:rPr lang="zh-CN" altLang="en-US"/>
              <a:t>Third level</a:t>
            </a:r>
          </a:p>
          <a:p>
            <a:pPr lvl="3"/>
            <a:r>
              <a:rPr lang="zh-CN" altLang="en-US"/>
              <a:t>Fourth level</a:t>
            </a:r>
          </a:p>
          <a:p>
            <a:pPr lvl="4"/>
            <a:r>
              <a:rPr lang="zh-CN" altLang="en-US"/>
              <a:t>Fifth level</a:t>
            </a:r>
          </a:p>
        </p:txBody>
      </p:sp>
      <p:sp>
        <p:nvSpPr>
          <p:cNvPr id="1048579" name="Rectangle 1048578"/>
          <p:cNvSpPr/>
          <p:nvPr/>
        </p:nvSpPr>
        <p:spPr>
          <a:xfrm>
            <a:off x="0" y="0"/>
            <a:ext cx="9144000" cy="365125"/>
          </a:xfrm>
          <a:prstGeom prst="rect">
            <a:avLst/>
          </a:prstGeom>
          <a:solidFill>
            <a:schemeClr val="accent1"/>
          </a:solid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endParaRPr lang="zh-CN" altLang="en-US">
              <a:solidFill>
                <a:srgbClr val="FFFFFF"/>
              </a:solidFill>
            </a:endParaRPr>
          </a:p>
        </p:txBody>
      </p:sp>
      <p:sp>
        <p:nvSpPr>
          <p:cNvPr id="1048580" name="Date Placeholder 1048579"/>
          <p:cNvSpPr>
            <a:spLocks noGrp="1"/>
          </p:cNvSpPr>
          <p:nvPr>
            <p:ph type="dt" sz="half" idx="2"/>
          </p:nvPr>
        </p:nvSpPr>
        <p:spPr>
          <a:xfrm>
            <a:off x="457200" y="19050"/>
            <a:ext cx="28956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datetime1">
              <a:rPr lang="zh-CN" altLang="en-US" sz="1200">
                <a:solidFill>
                  <a:srgbClr val="FFFFFF"/>
                </a:solidFill>
              </a:rPr>
              <a:pPr lvl="0" eaLnBrk="1" latinLnBrk="1" hangingPunct="1"/>
              <a:t>2018/9/24</a:t>
            </a:fld>
            <a:endParaRPr lang="zh-CN" altLang="en-US" sz="1200">
              <a:solidFill>
                <a:srgbClr val="FFFFFF"/>
              </a:solidFill>
            </a:endParaRPr>
          </a:p>
        </p:txBody>
      </p:sp>
      <p:sp>
        <p:nvSpPr>
          <p:cNvPr id="1048581" name="Footer Placeholder 1048580"/>
          <p:cNvSpPr>
            <a:spLocks noGrp="1"/>
          </p:cNvSpPr>
          <p:nvPr>
            <p:ph type="ftr" sz="quarter" idx="3"/>
          </p:nvPr>
        </p:nvSpPr>
        <p:spPr>
          <a:xfrm>
            <a:off x="3429000" y="19050"/>
            <a:ext cx="4114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algn="ctr" eaLnBrk="1" latinLnBrk="1" hangingPunct="1"/>
            <a:r>
              <a:rPr lang="zh-CN" altLang="en-US" sz="1200">
                <a:solidFill>
                  <a:srgbClr val="FFFFFF"/>
                </a:solidFill>
              </a:rPr>
              <a:t>Md. Safiqul Islam, Communication Engineering, CSE 411</a:t>
            </a:r>
          </a:p>
        </p:txBody>
      </p:sp>
      <p:sp>
        <p:nvSpPr>
          <p:cNvPr id="1048582" name="Slide Number Placeholder 1048581"/>
          <p:cNvSpPr>
            <a:spLocks noGrp="1"/>
          </p:cNvSpPr>
          <p:nvPr>
            <p:ph type="sldNum" sz="quarter" idx="4"/>
          </p:nvPr>
        </p:nvSpPr>
        <p:spPr>
          <a:xfrm>
            <a:off x="7620000" y="19050"/>
            <a:ext cx="1066800" cy="328612"/>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a:t>
            </a:fld>
            <a:endParaRPr lang="zh-CN" altLang="en-US" sz="1400" b="1">
              <a:solidFill>
                <a:srgbClr val="FFFFFF"/>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sz="2400"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Title 1048626"/>
          <p:cNvSpPr>
            <a:spLocks noGrp="1"/>
          </p:cNvSpPr>
          <p:nvPr>
            <p:ph type="ctrTitle"/>
          </p:nvPr>
        </p:nvSpPr>
        <p:spPr>
          <a:xfrm>
            <a:off x="685800" y="304800"/>
            <a:ext cx="7543800" cy="2974975"/>
          </a:xfrm>
          <a:prstGeom prst="rect">
            <a:avLst/>
          </a:prstGeom>
          <a:noFill/>
          <a:ln>
            <a:noFill/>
          </a:ln>
        </p:spPr>
        <p:txBody>
          <a:bodyPr vert="horz" lIns="91440" tIns="45720" rIns="91440" bIns="45720" anchor="b"/>
          <a:lstStyle>
            <a:lvl1pPr algn="l">
              <a:defRPr sz="4000"/>
            </a:lvl1pPr>
          </a:lstStyle>
          <a:p>
            <a:pPr lvl="0" eaLnBrk="1" latinLnBrk="1" hangingPunct="1"/>
            <a:r>
              <a:rPr lang="zh-CN" altLang="en-US" sz="5400" dirty="0"/>
              <a:t>OVERVIEW OF </a:t>
            </a:r>
            <a:r>
              <a:rPr lang="en-US" altLang="zh-CN" sz="5400" dirty="0" smtClean="0"/>
              <a:t/>
            </a:r>
            <a:br>
              <a:rPr lang="en-US" altLang="zh-CN" sz="5400" dirty="0" smtClean="0"/>
            </a:br>
            <a:r>
              <a:rPr lang="zh-CN" altLang="en-US" sz="5400" dirty="0" smtClean="0"/>
              <a:t>C</a:t>
            </a:r>
            <a:r>
              <a:rPr lang="zh-CN" altLang="en-US" sz="5400" dirty="0"/>
              <a:t>OMMUNICATION </a:t>
            </a:r>
            <a:r>
              <a:rPr dirty="0"/>
              <a:t/>
            </a:r>
            <a:br>
              <a:rPr dirty="0"/>
            </a:br>
            <a:r>
              <a:rPr lang="zh-CN" altLang="en-US" sz="5400" dirty="0"/>
              <a:t>SYSTEM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Title 1048658"/>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zh-CN" altLang="en-US"/>
              <a:t>Frequency and Periods</a:t>
            </a:r>
          </a:p>
        </p:txBody>
      </p:sp>
      <p:sp>
        <p:nvSpPr>
          <p:cNvPr id="1048660" name="Content Placeholder 1048659"/>
          <p:cNvSpPr>
            <a:spLocks noGrp="1"/>
          </p:cNvSpPr>
          <p:nvPr>
            <p:ph idx="1"/>
          </p:nvPr>
        </p:nvSpPr>
        <p:spPr>
          <a:xfrm>
            <a:off x="457200" y="1600200"/>
            <a:ext cx="8229600" cy="4876800"/>
          </a:xfrm>
          <a:prstGeom prst="rect">
            <a:avLst/>
          </a:prstGeom>
          <a:noFill/>
          <a:ln>
            <a:noFill/>
          </a:ln>
        </p:spPr>
        <p:txBody>
          <a:bodyPr vert="horz" lIns="91440" tIns="45720" rIns="91440" bIns="45720" anchor="t"/>
          <a:lstStyle>
            <a:lvl1pPr marL="182562" indent="-182562" algn="l" rtl="0" fontAlgn="base" latinLnBrk="1">
              <a:lnSpc>
                <a:spcPct val="100000"/>
              </a:lnSpc>
              <a:spcBef>
                <a:spcPct val="20000"/>
              </a:spcBef>
              <a:spcAft>
                <a:spcPct val="0"/>
              </a:spcAft>
              <a:buClr>
                <a:schemeClr val="accent1"/>
              </a:buClr>
              <a:buSzPct val="85000"/>
              <a:buFont typeface="Arial" charset="0"/>
              <a:buChar char="•"/>
              <a:defRPr sz="2400" b="0" i="0" u="none" baseline="0">
                <a:solidFill>
                  <a:schemeClr val="dk1"/>
                </a:solidFill>
                <a:latin typeface="Arial" charset="0"/>
                <a:sym typeface="Arial" charset="0"/>
              </a:defRPr>
            </a:lvl1pPr>
            <a:lvl2pPr marL="457200" indent="-182563" algn="l" rtl="0" fontAlgn="base" latinLnBrk="1">
              <a:lnSpc>
                <a:spcPct val="100000"/>
              </a:lnSpc>
              <a:spcBef>
                <a:spcPct val="20000"/>
              </a:spcBef>
              <a:spcAft>
                <a:spcPct val="0"/>
              </a:spcAft>
              <a:buClr>
                <a:schemeClr val="accent1"/>
              </a:buClr>
              <a:buSzPct val="85000"/>
              <a:buFont typeface="Arial" charset="0"/>
              <a:buChar char="•"/>
              <a:defRPr sz="2000" b="0" i="0" u="none" baseline="0">
                <a:solidFill>
                  <a:schemeClr val="dk1"/>
                </a:solidFill>
                <a:latin typeface="Arial" charset="0"/>
                <a:sym typeface="Arial" charset="0"/>
              </a:defRPr>
            </a:lvl2pPr>
            <a:lvl3pPr marL="730250" indent="-182563" algn="l" rtl="0" fontAlgn="base" latinLnBrk="1">
              <a:lnSpc>
                <a:spcPct val="100000"/>
              </a:lnSpc>
              <a:spcBef>
                <a:spcPct val="20000"/>
              </a:spcBef>
              <a:spcAft>
                <a:spcPct val="0"/>
              </a:spcAft>
              <a:buClr>
                <a:schemeClr val="accent1"/>
              </a:buClr>
              <a:buSzPct val="90000"/>
              <a:buFont typeface="Arial" charset="0"/>
              <a:buChar char="•"/>
              <a:defRPr sz="2400" b="0" i="0" u="none" baseline="0">
                <a:solidFill>
                  <a:schemeClr val="dk1"/>
                </a:solidFill>
                <a:latin typeface="Arial" charset="0"/>
                <a:sym typeface="Arial" charset="0"/>
              </a:defRPr>
            </a:lvl3pPr>
            <a:lvl4pPr marL="1004887" indent="-182562" algn="l" rtl="0" fontAlgn="base" latinLnBrk="1">
              <a:lnSpc>
                <a:spcPct val="100000"/>
              </a:lnSpc>
              <a:spcBef>
                <a:spcPct val="20000"/>
              </a:spcBef>
              <a:spcAft>
                <a:spcPct val="0"/>
              </a:spcAft>
              <a:buClr>
                <a:schemeClr val="accent1"/>
              </a:buClr>
              <a:buSzPct val="100000"/>
              <a:buFont typeface="Arial" charset="0"/>
              <a:buChar char="•"/>
              <a:defRPr sz="1600" b="0" i="0" u="none" baseline="0">
                <a:solidFill>
                  <a:schemeClr val="dk1"/>
                </a:solidFill>
                <a:latin typeface="Arial" charset="0"/>
                <a:sym typeface="Arial" charset="0"/>
              </a:defRPr>
            </a:lvl4pPr>
            <a:lvl5pPr marL="1187450" indent="-136525" algn="l" rtl="0" fontAlgn="base" latinLnBrk="1">
              <a:lnSpc>
                <a:spcPct val="100000"/>
              </a:lnSpc>
              <a:spcBef>
                <a:spcPct val="20000"/>
              </a:spcBef>
              <a:spcAft>
                <a:spcPct val="0"/>
              </a:spcAft>
              <a:buClr>
                <a:schemeClr val="accent1"/>
              </a:buClr>
              <a:buSzPct val="100000"/>
              <a:buFont typeface="Arial" charset="0"/>
              <a:buChar char="•"/>
              <a:defRPr sz="1400" b="0" i="0" u="none" baseline="0">
                <a:solidFill>
                  <a:schemeClr val="dk1"/>
                </a:solidFill>
                <a:latin typeface="Arial" charset="0"/>
                <a:sym typeface="Arial" charset="0"/>
              </a:defRPr>
            </a:lvl5pPr>
          </a:lstStyle>
          <a:p>
            <a:pPr lvl="0" eaLnBrk="1" latinLnBrk="1" hangingPunct="1"/>
            <a:r>
              <a:rPr lang="zh-CN" altLang="en-US"/>
              <a:t>Frequency and period are the inverse of each other.</a:t>
            </a:r>
          </a:p>
          <a:p>
            <a:pPr lvl="0" eaLnBrk="1" latinLnBrk="1" hangingPunct="1"/>
            <a:endParaRPr lang="zh-CN" altLang="en-US"/>
          </a:p>
          <a:p>
            <a:pPr lvl="0" eaLnBrk="1" latinLnBrk="1" hangingPunct="1"/>
            <a:endParaRPr lang="zh-CN" altLang="en-US"/>
          </a:p>
          <a:p>
            <a:pPr lvl="0" eaLnBrk="1" latinLnBrk="1" hangingPunct="1"/>
            <a:endParaRPr lang="zh-CN" altLang="en-US"/>
          </a:p>
          <a:p>
            <a:pPr lvl="0" eaLnBrk="1" latinLnBrk="1" hangingPunct="1"/>
            <a:r>
              <a:rPr lang="zh-CN" altLang="en-US"/>
              <a:t>Frequency is the rate of change with respect to time. </a:t>
            </a:r>
          </a:p>
          <a:p>
            <a:pPr lvl="0" eaLnBrk="1" latinLnBrk="1" hangingPunct="1"/>
            <a:r>
              <a:rPr lang="zh-CN" altLang="en-US"/>
              <a:t>Change in a short span of time, means high frequency. Change over a long span of  time means low frequency.</a:t>
            </a:r>
          </a:p>
          <a:p>
            <a:pPr lvl="0" eaLnBrk="1" latinLnBrk="1" hangingPunct="1"/>
            <a:r>
              <a:rPr lang="zh-CN" altLang="en-US"/>
              <a:t>If a signal does not change at all, its frequency is zero.</a:t>
            </a:r>
          </a:p>
          <a:p>
            <a:pPr lvl="0" eaLnBrk="1" latinLnBrk="1" hangingPunct="1"/>
            <a:r>
              <a:rPr lang="zh-CN" altLang="en-US"/>
              <a:t>If a signal changes instantaneously, its frequency is infinite.</a:t>
            </a:r>
          </a:p>
          <a:p>
            <a:pPr lvl="0" eaLnBrk="1" latinLnBrk="1" hangingPunct="1"/>
            <a:endParaRPr lang="zh-CN" altLang="en-US"/>
          </a:p>
          <a:p>
            <a:pPr lvl="0" eaLnBrk="1" latinLnBrk="1" hangingPunct="1"/>
            <a:endParaRPr lang="zh-CN" altLang="en-US"/>
          </a:p>
          <a:p>
            <a:pPr lvl="0" eaLnBrk="1" latinLnBrk="1" hangingPunct="1"/>
            <a:endParaRPr lang="zh-CN" altLang="en-US"/>
          </a:p>
          <a:p>
            <a:pPr lvl="0" eaLnBrk="1" latinLnBrk="1" hangingPunct="1"/>
            <a:endParaRPr lang="zh-CN" altLang="en-US"/>
          </a:p>
        </p:txBody>
      </p:sp>
      <p:sp>
        <p:nvSpPr>
          <p:cNvPr id="1048661" name="TextBox 1048660"/>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10</a:t>
            </a:fld>
            <a:endParaRPr lang="zh-CN" altLang="en-US" sz="1400" b="1">
              <a:solidFill>
                <a:srgbClr val="FFFFFF"/>
              </a:solidFill>
            </a:endParaRPr>
          </a:p>
        </p:txBody>
      </p:sp>
      <p:pic>
        <p:nvPicPr>
          <p:cNvPr id="2097162" name="Picture 2097161"/>
          <p:cNvPicPr>
            <a:picLocks/>
          </p:cNvPicPr>
          <p:nvPr/>
        </p:nvPicPr>
        <p:blipFill>
          <a:blip r:embed="rId2"/>
          <a:srcRect/>
          <a:stretch>
            <a:fillRect/>
          </a:stretch>
        </p:blipFill>
        <p:spPr>
          <a:xfrm>
            <a:off x="2590800" y="2362200"/>
            <a:ext cx="3375025" cy="666750"/>
          </a:xfrm>
          <a:prstGeom prst="rect">
            <a:avLst/>
          </a:prstGeom>
          <a:solidFill>
            <a:srgbClr val="3366FF"/>
          </a:solidFill>
          <a:ln w="28575" cap="flat" cmpd="sng">
            <a:solidFill>
              <a:srgbClr val="3366FF">
                <a:alpha val="100000"/>
              </a:srgbClr>
            </a:solidFill>
            <a:prstDash val="solid"/>
            <a:round/>
          </a:ln>
        </p:spPr>
      </p:pic>
      <p:sp>
        <p:nvSpPr>
          <p:cNvPr id="1048662" name="TextBox 1048661"/>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Title 1048662"/>
          <p:cNvSpPr>
            <a:spLocks noGrp="1"/>
          </p:cNvSpPr>
          <p:nvPr>
            <p:ph type="title"/>
          </p:nvPr>
        </p:nvSpPr>
        <p:spPr>
          <a:xfrm>
            <a:off x="381000" y="3810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t/>
            </a:r>
            <a:br/>
            <a:r>
              <a:rPr lang="zh-CN" altLang="en-US" sz="3600"/>
              <a:t>Two signals with the same amplitude and phase, but different frequencies</a:t>
            </a:r>
            <a:r>
              <a:t/>
            </a:r>
            <a:br/>
            <a:endParaRPr lang="zh-CN" altLang="en-US" sz="3600"/>
          </a:p>
        </p:txBody>
      </p:sp>
      <p:sp>
        <p:nvSpPr>
          <p:cNvPr id="1048664" name="TextBox 1048663"/>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11</a:t>
            </a:fld>
            <a:endParaRPr lang="zh-CN" altLang="en-US" sz="1400" b="1">
              <a:solidFill>
                <a:srgbClr val="FFFFFF"/>
              </a:solidFill>
            </a:endParaRPr>
          </a:p>
        </p:txBody>
      </p:sp>
      <p:pic>
        <p:nvPicPr>
          <p:cNvPr id="2097163" name="Content Placeholder 2097162"/>
          <p:cNvPicPr>
            <a:picLocks noGrp="1"/>
          </p:cNvPicPr>
          <p:nvPr>
            <p:ph idx="1"/>
          </p:nvPr>
        </p:nvPicPr>
        <p:blipFill>
          <a:blip r:embed="rId2"/>
          <a:srcRect/>
          <a:stretch>
            <a:fillRect/>
          </a:stretch>
        </p:blipFill>
        <p:spPr>
          <a:xfrm>
            <a:off x="2012950" y="1600200"/>
            <a:ext cx="5118100" cy="4876800"/>
          </a:xfrm>
          <a:prstGeom prst="rect">
            <a:avLst/>
          </a:prstGeom>
          <a:noFill/>
          <a:ln>
            <a:noFill/>
          </a:ln>
        </p:spPr>
      </p:pic>
      <p:sp>
        <p:nvSpPr>
          <p:cNvPr id="1048665" name="TextBox 1048664"/>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Title 1048665"/>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zh-CN" altLang="en-US"/>
              <a:t>Units of period and frequency</a:t>
            </a:r>
          </a:p>
        </p:txBody>
      </p:sp>
      <p:sp>
        <p:nvSpPr>
          <p:cNvPr id="1048667" name="TextBox 1048666"/>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12</a:t>
            </a:fld>
            <a:endParaRPr lang="zh-CN" altLang="en-US" sz="1400" b="1">
              <a:solidFill>
                <a:srgbClr val="FFFFFF"/>
              </a:solidFill>
            </a:endParaRPr>
          </a:p>
        </p:txBody>
      </p:sp>
      <p:pic>
        <p:nvPicPr>
          <p:cNvPr id="2097164" name="Content Placeholder 2097163"/>
          <p:cNvPicPr>
            <a:picLocks noGrp="1"/>
          </p:cNvPicPr>
          <p:nvPr>
            <p:ph idx="1"/>
          </p:nvPr>
        </p:nvPicPr>
        <p:blipFill>
          <a:blip r:embed="rId2"/>
          <a:srcRect/>
          <a:stretch>
            <a:fillRect/>
          </a:stretch>
        </p:blipFill>
        <p:spPr>
          <a:xfrm>
            <a:off x="457200" y="2892425"/>
            <a:ext cx="8229600" cy="2292350"/>
          </a:xfrm>
          <a:prstGeom prst="rect">
            <a:avLst/>
          </a:prstGeom>
          <a:noFill/>
          <a:ln>
            <a:noFill/>
          </a:ln>
        </p:spPr>
      </p:pic>
      <p:sp>
        <p:nvSpPr>
          <p:cNvPr id="1048668" name="TextBox 1048667"/>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9" name="Title 1048668"/>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zh-CN" altLang="en-US"/>
              <a:t>Example</a:t>
            </a:r>
          </a:p>
        </p:txBody>
      </p:sp>
      <p:sp>
        <p:nvSpPr>
          <p:cNvPr id="1048670" name="Content Placeholder 1048669"/>
          <p:cNvSpPr>
            <a:spLocks noGrp="1"/>
          </p:cNvSpPr>
          <p:nvPr>
            <p:ph idx="1"/>
          </p:nvPr>
        </p:nvSpPr>
        <p:spPr>
          <a:xfrm>
            <a:off x="457200" y="1600200"/>
            <a:ext cx="8229600" cy="4876800"/>
          </a:xfrm>
          <a:prstGeom prst="rect">
            <a:avLst/>
          </a:prstGeom>
          <a:noFill/>
          <a:ln>
            <a:noFill/>
          </a:ln>
        </p:spPr>
        <p:txBody>
          <a:bodyPr vert="horz" lIns="91440" tIns="45720" rIns="91440" bIns="45720" anchor="t"/>
          <a:lstStyle>
            <a:lvl1pPr marL="182562" indent="-182562" algn="l" rtl="0" fontAlgn="base" latinLnBrk="1">
              <a:lnSpc>
                <a:spcPct val="100000"/>
              </a:lnSpc>
              <a:spcBef>
                <a:spcPct val="20000"/>
              </a:spcBef>
              <a:spcAft>
                <a:spcPct val="0"/>
              </a:spcAft>
              <a:buClr>
                <a:schemeClr val="accent1"/>
              </a:buClr>
              <a:buSzPct val="85000"/>
              <a:buFont typeface="Arial" charset="0"/>
              <a:buChar char="•"/>
              <a:defRPr sz="2400" b="0" i="0" u="none" baseline="0">
                <a:solidFill>
                  <a:schemeClr val="dk1"/>
                </a:solidFill>
                <a:latin typeface="Arial" charset="0"/>
                <a:sym typeface="Arial" charset="0"/>
              </a:defRPr>
            </a:lvl1pPr>
            <a:lvl2pPr marL="457200" indent="-182563" algn="l" rtl="0" fontAlgn="base" latinLnBrk="1">
              <a:lnSpc>
                <a:spcPct val="100000"/>
              </a:lnSpc>
              <a:spcBef>
                <a:spcPct val="20000"/>
              </a:spcBef>
              <a:spcAft>
                <a:spcPct val="0"/>
              </a:spcAft>
              <a:buClr>
                <a:schemeClr val="accent1"/>
              </a:buClr>
              <a:buSzPct val="85000"/>
              <a:buFont typeface="Arial" charset="0"/>
              <a:buChar char="•"/>
              <a:defRPr sz="2000" b="0" i="0" u="none" baseline="0">
                <a:solidFill>
                  <a:schemeClr val="dk1"/>
                </a:solidFill>
                <a:latin typeface="Arial" charset="0"/>
                <a:sym typeface="Arial" charset="0"/>
              </a:defRPr>
            </a:lvl2pPr>
            <a:lvl3pPr marL="730250" indent="-182563" algn="l" rtl="0" fontAlgn="base" latinLnBrk="1">
              <a:lnSpc>
                <a:spcPct val="100000"/>
              </a:lnSpc>
              <a:spcBef>
                <a:spcPct val="20000"/>
              </a:spcBef>
              <a:spcAft>
                <a:spcPct val="0"/>
              </a:spcAft>
              <a:buClr>
                <a:schemeClr val="accent1"/>
              </a:buClr>
              <a:buSzPct val="90000"/>
              <a:buFont typeface="Arial" charset="0"/>
              <a:buChar char="•"/>
              <a:defRPr sz="2400" b="0" i="0" u="none" baseline="0">
                <a:solidFill>
                  <a:schemeClr val="dk1"/>
                </a:solidFill>
                <a:latin typeface="Arial" charset="0"/>
                <a:sym typeface="Arial" charset="0"/>
              </a:defRPr>
            </a:lvl3pPr>
            <a:lvl4pPr marL="1004887" indent="-182562" algn="l" rtl="0" fontAlgn="base" latinLnBrk="1">
              <a:lnSpc>
                <a:spcPct val="100000"/>
              </a:lnSpc>
              <a:spcBef>
                <a:spcPct val="20000"/>
              </a:spcBef>
              <a:spcAft>
                <a:spcPct val="0"/>
              </a:spcAft>
              <a:buClr>
                <a:schemeClr val="accent1"/>
              </a:buClr>
              <a:buSzPct val="100000"/>
              <a:buFont typeface="Arial" charset="0"/>
              <a:buChar char="•"/>
              <a:defRPr sz="1600" b="0" i="0" u="none" baseline="0">
                <a:solidFill>
                  <a:schemeClr val="dk1"/>
                </a:solidFill>
                <a:latin typeface="Arial" charset="0"/>
                <a:sym typeface="Arial" charset="0"/>
              </a:defRPr>
            </a:lvl4pPr>
            <a:lvl5pPr marL="1187450" indent="-136525" algn="l" rtl="0" fontAlgn="base" latinLnBrk="1">
              <a:lnSpc>
                <a:spcPct val="100000"/>
              </a:lnSpc>
              <a:spcBef>
                <a:spcPct val="20000"/>
              </a:spcBef>
              <a:spcAft>
                <a:spcPct val="0"/>
              </a:spcAft>
              <a:buClr>
                <a:schemeClr val="accent1"/>
              </a:buClr>
              <a:buSzPct val="100000"/>
              <a:buFont typeface="Arial" charset="0"/>
              <a:buChar char="•"/>
              <a:defRPr sz="1400" b="0" i="0" u="none" baseline="0">
                <a:solidFill>
                  <a:schemeClr val="dk1"/>
                </a:solidFill>
                <a:latin typeface="Arial" charset="0"/>
                <a:sym typeface="Arial" charset="0"/>
              </a:defRPr>
            </a:lvl5pPr>
          </a:lstStyle>
          <a:p>
            <a:pPr lvl="0" eaLnBrk="1" latinLnBrk="1" hangingPunct="1"/>
            <a:r>
              <a:rPr lang="zh-CN" altLang="en-US"/>
              <a:t>The power we use at home has a frequency of </a:t>
            </a:r>
            <a:r>
              <a:rPr lang="zh-CN" altLang="en-US">
                <a:solidFill>
                  <a:schemeClr val="hlink"/>
                </a:solidFill>
              </a:rPr>
              <a:t>60 Hz</a:t>
            </a:r>
            <a:r>
              <a:rPr lang="zh-CN" altLang="en-US"/>
              <a:t>. The period of this sine wave can be determined as follows:</a:t>
            </a:r>
          </a:p>
          <a:p>
            <a:pPr lvl="0" eaLnBrk="1" latinLnBrk="1" hangingPunct="1"/>
            <a:endParaRPr lang="zh-CN" altLang="en-US"/>
          </a:p>
          <a:p>
            <a:pPr lvl="0" eaLnBrk="1" latinLnBrk="1" hangingPunct="1"/>
            <a:endParaRPr lang="zh-CN" altLang="en-US"/>
          </a:p>
          <a:p>
            <a:pPr lvl="0" eaLnBrk="1" latinLnBrk="1" hangingPunct="1"/>
            <a:endParaRPr lang="zh-CN" altLang="en-US"/>
          </a:p>
          <a:p>
            <a:pPr lvl="0" eaLnBrk="1" latinLnBrk="1" hangingPunct="1"/>
            <a:endParaRPr lang="zh-CN" altLang="en-US"/>
          </a:p>
          <a:p>
            <a:pPr lvl="0" eaLnBrk="1" latinLnBrk="1" hangingPunct="1"/>
            <a:r>
              <a:rPr lang="zh-CN" altLang="en-US"/>
              <a:t>Express a period of 100 ms in microseconds.</a:t>
            </a:r>
          </a:p>
          <a:p>
            <a:pPr lvl="0" eaLnBrk="1" latinLnBrk="1" hangingPunct="1"/>
            <a:endParaRPr lang="zh-CN" altLang="en-US"/>
          </a:p>
          <a:p>
            <a:pPr lvl="0" eaLnBrk="1" latinLnBrk="1" hangingPunct="1"/>
            <a:endParaRPr lang="zh-CN" altLang="en-US"/>
          </a:p>
        </p:txBody>
      </p:sp>
      <p:sp>
        <p:nvSpPr>
          <p:cNvPr id="1048671" name="TextBox 1048670"/>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13</a:t>
            </a:fld>
            <a:endParaRPr lang="zh-CN" altLang="en-US" sz="1400" b="1">
              <a:solidFill>
                <a:srgbClr val="FFFFFF"/>
              </a:solidFill>
            </a:endParaRPr>
          </a:p>
        </p:txBody>
      </p:sp>
      <p:pic>
        <p:nvPicPr>
          <p:cNvPr id="2097165" name="Picture 2097164"/>
          <p:cNvPicPr>
            <a:picLocks/>
          </p:cNvPicPr>
          <p:nvPr/>
        </p:nvPicPr>
        <p:blipFill>
          <a:blip r:embed="rId2"/>
          <a:srcRect/>
          <a:stretch>
            <a:fillRect/>
          </a:stretch>
        </p:blipFill>
        <p:spPr>
          <a:xfrm>
            <a:off x="1408112" y="3073400"/>
            <a:ext cx="6327775" cy="711200"/>
          </a:xfrm>
          <a:prstGeom prst="rect">
            <a:avLst/>
          </a:prstGeom>
          <a:noFill/>
          <a:ln w="57150" cap="flat" cmpd="sng">
            <a:solidFill>
              <a:srgbClr val="3366FF">
                <a:alpha val="100000"/>
              </a:srgbClr>
            </a:solidFill>
            <a:prstDash val="solid"/>
            <a:round/>
          </a:ln>
        </p:spPr>
      </p:pic>
      <p:pic>
        <p:nvPicPr>
          <p:cNvPr id="2097166" name="Picture 2097165"/>
          <p:cNvPicPr>
            <a:picLocks/>
          </p:cNvPicPr>
          <p:nvPr/>
        </p:nvPicPr>
        <p:blipFill>
          <a:blip r:embed="rId3"/>
          <a:srcRect/>
          <a:stretch>
            <a:fillRect/>
          </a:stretch>
        </p:blipFill>
        <p:spPr>
          <a:xfrm>
            <a:off x="457200" y="5562600"/>
            <a:ext cx="8486775" cy="476250"/>
          </a:xfrm>
          <a:prstGeom prst="rect">
            <a:avLst/>
          </a:prstGeom>
          <a:noFill/>
          <a:ln w="57150" cap="flat" cmpd="sng">
            <a:solidFill>
              <a:srgbClr val="3366FF">
                <a:alpha val="100000"/>
              </a:srgbClr>
            </a:solidFill>
            <a:prstDash val="solid"/>
            <a:round/>
          </a:ln>
        </p:spPr>
      </p:pic>
      <p:sp>
        <p:nvSpPr>
          <p:cNvPr id="1048672" name="TextBox 1048671"/>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Title 1048672"/>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zh-CN" altLang="en-US"/>
              <a:t>Example</a:t>
            </a:r>
          </a:p>
        </p:txBody>
      </p:sp>
      <p:sp>
        <p:nvSpPr>
          <p:cNvPr id="1048674" name="Content Placeholder 1048673"/>
          <p:cNvSpPr>
            <a:spLocks noGrp="1"/>
          </p:cNvSpPr>
          <p:nvPr>
            <p:ph idx="1"/>
          </p:nvPr>
        </p:nvSpPr>
        <p:spPr>
          <a:xfrm>
            <a:off x="457200" y="1600200"/>
            <a:ext cx="8229600" cy="4876800"/>
          </a:xfrm>
          <a:prstGeom prst="rect">
            <a:avLst/>
          </a:prstGeom>
          <a:noFill/>
          <a:ln>
            <a:noFill/>
          </a:ln>
        </p:spPr>
        <p:txBody>
          <a:bodyPr vert="horz" lIns="91440" tIns="45720" rIns="91440" bIns="45720" anchor="t"/>
          <a:lstStyle>
            <a:lvl1pPr marL="182562" indent="-182562" algn="l" rtl="0" fontAlgn="base" latinLnBrk="1">
              <a:lnSpc>
                <a:spcPct val="100000"/>
              </a:lnSpc>
              <a:spcBef>
                <a:spcPct val="20000"/>
              </a:spcBef>
              <a:spcAft>
                <a:spcPct val="0"/>
              </a:spcAft>
              <a:buClr>
                <a:schemeClr val="accent1"/>
              </a:buClr>
              <a:buSzPct val="85000"/>
              <a:buFont typeface="Arial" charset="0"/>
              <a:buChar char="•"/>
              <a:defRPr sz="2400" b="0" i="0" u="none" baseline="0">
                <a:solidFill>
                  <a:schemeClr val="dk1"/>
                </a:solidFill>
                <a:latin typeface="Arial" charset="0"/>
                <a:sym typeface="Arial" charset="0"/>
              </a:defRPr>
            </a:lvl1pPr>
            <a:lvl2pPr marL="457200" indent="-182563" algn="l" rtl="0" fontAlgn="base" latinLnBrk="1">
              <a:lnSpc>
                <a:spcPct val="100000"/>
              </a:lnSpc>
              <a:spcBef>
                <a:spcPct val="20000"/>
              </a:spcBef>
              <a:spcAft>
                <a:spcPct val="0"/>
              </a:spcAft>
              <a:buClr>
                <a:schemeClr val="accent1"/>
              </a:buClr>
              <a:buSzPct val="85000"/>
              <a:buFont typeface="Arial" charset="0"/>
              <a:buChar char="•"/>
              <a:defRPr sz="2000" b="0" i="0" u="none" baseline="0">
                <a:solidFill>
                  <a:schemeClr val="dk1"/>
                </a:solidFill>
                <a:latin typeface="Arial" charset="0"/>
                <a:sym typeface="Arial" charset="0"/>
              </a:defRPr>
            </a:lvl2pPr>
            <a:lvl3pPr marL="730250" indent="-182563" algn="l" rtl="0" fontAlgn="base" latinLnBrk="1">
              <a:lnSpc>
                <a:spcPct val="100000"/>
              </a:lnSpc>
              <a:spcBef>
                <a:spcPct val="20000"/>
              </a:spcBef>
              <a:spcAft>
                <a:spcPct val="0"/>
              </a:spcAft>
              <a:buClr>
                <a:schemeClr val="accent1"/>
              </a:buClr>
              <a:buSzPct val="90000"/>
              <a:buFont typeface="Arial" charset="0"/>
              <a:buChar char="•"/>
              <a:defRPr sz="2400" b="0" i="0" u="none" baseline="0">
                <a:solidFill>
                  <a:schemeClr val="dk1"/>
                </a:solidFill>
                <a:latin typeface="Arial" charset="0"/>
                <a:sym typeface="Arial" charset="0"/>
              </a:defRPr>
            </a:lvl3pPr>
            <a:lvl4pPr marL="1004887" indent="-182562" algn="l" rtl="0" fontAlgn="base" latinLnBrk="1">
              <a:lnSpc>
                <a:spcPct val="100000"/>
              </a:lnSpc>
              <a:spcBef>
                <a:spcPct val="20000"/>
              </a:spcBef>
              <a:spcAft>
                <a:spcPct val="0"/>
              </a:spcAft>
              <a:buClr>
                <a:schemeClr val="accent1"/>
              </a:buClr>
              <a:buSzPct val="100000"/>
              <a:buFont typeface="Arial" charset="0"/>
              <a:buChar char="•"/>
              <a:defRPr sz="1600" b="0" i="0" u="none" baseline="0">
                <a:solidFill>
                  <a:schemeClr val="dk1"/>
                </a:solidFill>
                <a:latin typeface="Arial" charset="0"/>
                <a:sym typeface="Arial" charset="0"/>
              </a:defRPr>
            </a:lvl4pPr>
            <a:lvl5pPr marL="1187450" indent="-136525" algn="l" rtl="0" fontAlgn="base" latinLnBrk="1">
              <a:lnSpc>
                <a:spcPct val="100000"/>
              </a:lnSpc>
              <a:spcBef>
                <a:spcPct val="20000"/>
              </a:spcBef>
              <a:spcAft>
                <a:spcPct val="0"/>
              </a:spcAft>
              <a:buClr>
                <a:schemeClr val="accent1"/>
              </a:buClr>
              <a:buSzPct val="100000"/>
              <a:buFont typeface="Arial" charset="0"/>
              <a:buChar char="•"/>
              <a:defRPr sz="1400" b="0" i="0" u="none" baseline="0">
                <a:solidFill>
                  <a:schemeClr val="dk1"/>
                </a:solidFill>
                <a:latin typeface="Arial" charset="0"/>
                <a:sym typeface="Arial" charset="0"/>
              </a:defRPr>
            </a:lvl5pPr>
          </a:lstStyle>
          <a:p>
            <a:pPr lvl="0" eaLnBrk="1" latinLnBrk="1" hangingPunct="1"/>
            <a:r>
              <a:rPr lang="zh-CN" altLang="en-US"/>
              <a:t>The period of a signal is 100 ms. What is its frequency in kilohertz?</a:t>
            </a:r>
          </a:p>
          <a:p>
            <a:pPr lvl="0" eaLnBrk="1" latinLnBrk="1" hangingPunct="1"/>
            <a:endParaRPr lang="zh-CN" altLang="en-US"/>
          </a:p>
        </p:txBody>
      </p:sp>
      <p:sp>
        <p:nvSpPr>
          <p:cNvPr id="1048675" name="TextBox 1048674"/>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14</a:t>
            </a:fld>
            <a:endParaRPr lang="zh-CN" altLang="en-US" sz="1400" b="1">
              <a:solidFill>
                <a:srgbClr val="FFFFFF"/>
              </a:solidFill>
            </a:endParaRPr>
          </a:p>
        </p:txBody>
      </p:sp>
      <p:pic>
        <p:nvPicPr>
          <p:cNvPr id="2097167" name="Picture 2097166"/>
          <p:cNvPicPr>
            <a:picLocks/>
          </p:cNvPicPr>
          <p:nvPr/>
        </p:nvPicPr>
        <p:blipFill>
          <a:blip r:embed="rId2"/>
          <a:srcRect/>
          <a:stretch>
            <a:fillRect/>
          </a:stretch>
        </p:blipFill>
        <p:spPr>
          <a:xfrm>
            <a:off x="1676400" y="3352800"/>
            <a:ext cx="6291262" cy="1241425"/>
          </a:xfrm>
          <a:prstGeom prst="rect">
            <a:avLst/>
          </a:prstGeom>
          <a:noFill/>
          <a:ln w="57150" cap="flat" cmpd="sng">
            <a:solidFill>
              <a:srgbClr val="3366FF">
                <a:alpha val="100000"/>
              </a:srgbClr>
            </a:solidFill>
            <a:prstDash val="solid"/>
            <a:round/>
          </a:ln>
        </p:spPr>
      </p:pic>
      <p:sp>
        <p:nvSpPr>
          <p:cNvPr id="1048676" name="TextBox 1048675"/>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Title 1048676"/>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zh-CN" altLang="en-US" sz="2800"/>
              <a:t>Three sine waves with the same amplitude and frequency, but different phases</a:t>
            </a:r>
          </a:p>
        </p:txBody>
      </p:sp>
      <p:sp>
        <p:nvSpPr>
          <p:cNvPr id="1048678" name="TextBox 1048677"/>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15</a:t>
            </a:fld>
            <a:endParaRPr lang="zh-CN" altLang="en-US" sz="1400" b="1">
              <a:solidFill>
                <a:srgbClr val="FFFFFF"/>
              </a:solidFill>
            </a:endParaRPr>
          </a:p>
        </p:txBody>
      </p:sp>
      <p:pic>
        <p:nvPicPr>
          <p:cNvPr id="2097168" name="Content Placeholder 2097167"/>
          <p:cNvPicPr>
            <a:picLocks noGrp="1"/>
          </p:cNvPicPr>
          <p:nvPr>
            <p:ph idx="1"/>
          </p:nvPr>
        </p:nvPicPr>
        <p:blipFill>
          <a:blip r:embed="rId2"/>
          <a:srcRect/>
          <a:stretch>
            <a:fillRect/>
          </a:stretch>
        </p:blipFill>
        <p:spPr>
          <a:xfrm>
            <a:off x="2063750" y="1600200"/>
            <a:ext cx="5016500" cy="4876800"/>
          </a:xfrm>
          <a:prstGeom prst="rect">
            <a:avLst/>
          </a:prstGeom>
          <a:noFill/>
          <a:ln>
            <a:noFill/>
          </a:ln>
        </p:spPr>
      </p:pic>
      <p:sp>
        <p:nvSpPr>
          <p:cNvPr id="1048679" name="TextBox 1048678"/>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0" name="Title 1048679"/>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zh-CN" altLang="en-US"/>
              <a:t>Wavelength and period</a:t>
            </a:r>
          </a:p>
        </p:txBody>
      </p:sp>
      <p:sp>
        <p:nvSpPr>
          <p:cNvPr id="1048681" name="TextBox 1048680"/>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16</a:t>
            </a:fld>
            <a:endParaRPr lang="zh-CN" altLang="en-US" sz="1400" b="1">
              <a:solidFill>
                <a:srgbClr val="FFFFFF"/>
              </a:solidFill>
            </a:endParaRPr>
          </a:p>
        </p:txBody>
      </p:sp>
      <p:pic>
        <p:nvPicPr>
          <p:cNvPr id="2097169" name="Content Placeholder 2097168"/>
          <p:cNvPicPr>
            <a:picLocks noGrp="1"/>
          </p:cNvPicPr>
          <p:nvPr>
            <p:ph idx="1"/>
          </p:nvPr>
        </p:nvPicPr>
        <p:blipFill>
          <a:blip r:embed="rId2"/>
          <a:srcRect/>
          <a:stretch>
            <a:fillRect/>
          </a:stretch>
        </p:blipFill>
        <p:spPr>
          <a:xfrm>
            <a:off x="457200" y="3013075"/>
            <a:ext cx="8229600" cy="2051050"/>
          </a:xfrm>
          <a:prstGeom prst="rect">
            <a:avLst/>
          </a:prstGeom>
          <a:noFill/>
          <a:ln>
            <a:noFill/>
          </a:ln>
        </p:spPr>
      </p:pic>
      <p:sp>
        <p:nvSpPr>
          <p:cNvPr id="1048682" name="TextBox 1048681"/>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Title 1048682"/>
          <p:cNvSpPr>
            <a:spLocks noGrp="1"/>
          </p:cNvSpPr>
          <p:nvPr>
            <p:ph type="title"/>
          </p:nvPr>
        </p:nvSpPr>
        <p:spPr>
          <a:xfrm>
            <a:off x="457200" y="533400"/>
            <a:ext cx="7839075"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dirty="0"/>
              <a:t/>
            </a:r>
            <a:br>
              <a:rPr dirty="0"/>
            </a:br>
            <a:r>
              <a:rPr lang="zh-CN" altLang="en-US" sz="3600" dirty="0"/>
              <a:t>The time-domain and frequency-domain plots of a sine wave</a:t>
            </a:r>
            <a:r>
              <a:rPr dirty="0"/>
              <a:t/>
            </a:r>
            <a:br>
              <a:rPr dirty="0"/>
            </a:br>
            <a:endParaRPr lang="zh-CN" altLang="en-US" sz="3600" dirty="0"/>
          </a:p>
        </p:txBody>
      </p:sp>
      <p:sp>
        <p:nvSpPr>
          <p:cNvPr id="1048684" name="TextBox 1048683"/>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17</a:t>
            </a:fld>
            <a:endParaRPr lang="zh-CN" altLang="en-US" sz="1400" b="1">
              <a:solidFill>
                <a:srgbClr val="FFFFFF"/>
              </a:solidFill>
            </a:endParaRPr>
          </a:p>
        </p:txBody>
      </p:sp>
      <p:pic>
        <p:nvPicPr>
          <p:cNvPr id="2097170" name="Content Placeholder 2097169"/>
          <p:cNvPicPr>
            <a:picLocks noGrp="1"/>
          </p:cNvPicPr>
          <p:nvPr>
            <p:ph idx="1"/>
          </p:nvPr>
        </p:nvPicPr>
        <p:blipFill>
          <a:blip r:embed="rId2"/>
          <a:srcRect/>
          <a:stretch>
            <a:fillRect/>
          </a:stretch>
        </p:blipFill>
        <p:spPr>
          <a:xfrm>
            <a:off x="828060" y="1709738"/>
            <a:ext cx="7448550" cy="4876800"/>
          </a:xfrm>
          <a:prstGeom prst="rect">
            <a:avLst/>
          </a:prstGeom>
          <a:noFill/>
          <a:ln>
            <a:noFill/>
          </a:ln>
        </p:spPr>
      </p:pic>
      <p:sp>
        <p:nvSpPr>
          <p:cNvPr id="1048685" name="TextBox 1048684"/>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Title 1048685"/>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dirty="0"/>
              <a:t/>
            </a:r>
            <a:br>
              <a:rPr dirty="0"/>
            </a:br>
            <a:r>
              <a:rPr lang="zh-CN" altLang="en-US" sz="3600" dirty="0"/>
              <a:t>The time domain and frequency domain </a:t>
            </a:r>
            <a:r>
              <a:rPr lang="en-US" altLang="zh-CN" sz="3600" dirty="0" smtClean="0"/>
              <a:t/>
            </a:r>
            <a:br>
              <a:rPr lang="en-US" altLang="zh-CN" sz="3600" dirty="0" smtClean="0"/>
            </a:br>
            <a:r>
              <a:rPr lang="zh-CN" altLang="en-US" sz="3600" dirty="0" smtClean="0"/>
              <a:t>o</a:t>
            </a:r>
            <a:r>
              <a:rPr lang="zh-CN" altLang="en-US" sz="3600" dirty="0"/>
              <a:t>f three sine waves</a:t>
            </a:r>
            <a:r>
              <a:rPr dirty="0"/>
              <a:t/>
            </a:r>
            <a:br>
              <a:rPr dirty="0"/>
            </a:br>
            <a:endParaRPr lang="zh-CN" altLang="en-US" sz="3600" dirty="0"/>
          </a:p>
        </p:txBody>
      </p:sp>
      <p:sp>
        <p:nvSpPr>
          <p:cNvPr id="1048687" name="Content Placeholder 1048686"/>
          <p:cNvSpPr>
            <a:spLocks noGrp="1"/>
          </p:cNvSpPr>
          <p:nvPr>
            <p:ph idx="1"/>
          </p:nvPr>
        </p:nvSpPr>
        <p:spPr>
          <a:xfrm>
            <a:off x="457200" y="1600200"/>
            <a:ext cx="8229600" cy="4876800"/>
          </a:xfrm>
          <a:prstGeom prst="rect">
            <a:avLst/>
          </a:prstGeom>
          <a:noFill/>
          <a:ln>
            <a:noFill/>
          </a:ln>
        </p:spPr>
        <p:txBody>
          <a:bodyPr vert="horz" lIns="91440" tIns="45720" rIns="91440" bIns="45720" anchor="t"/>
          <a:lstStyle>
            <a:lvl1pPr marL="182562" indent="-182562" algn="l" rtl="0" fontAlgn="base" latinLnBrk="1">
              <a:lnSpc>
                <a:spcPct val="100000"/>
              </a:lnSpc>
              <a:spcBef>
                <a:spcPct val="20000"/>
              </a:spcBef>
              <a:spcAft>
                <a:spcPct val="0"/>
              </a:spcAft>
              <a:buClr>
                <a:schemeClr val="accent1"/>
              </a:buClr>
              <a:buSzPct val="85000"/>
              <a:buFont typeface="Arial" charset="0"/>
              <a:buChar char="•"/>
              <a:defRPr sz="2400" b="0" i="0" u="none" baseline="0">
                <a:solidFill>
                  <a:schemeClr val="dk1"/>
                </a:solidFill>
                <a:latin typeface="Arial" charset="0"/>
                <a:sym typeface="Arial" charset="0"/>
              </a:defRPr>
            </a:lvl1pPr>
            <a:lvl2pPr marL="457200" indent="-182563" algn="l" rtl="0" fontAlgn="base" latinLnBrk="1">
              <a:lnSpc>
                <a:spcPct val="100000"/>
              </a:lnSpc>
              <a:spcBef>
                <a:spcPct val="20000"/>
              </a:spcBef>
              <a:spcAft>
                <a:spcPct val="0"/>
              </a:spcAft>
              <a:buClr>
                <a:schemeClr val="accent1"/>
              </a:buClr>
              <a:buSzPct val="85000"/>
              <a:buFont typeface="Arial" charset="0"/>
              <a:buChar char="•"/>
              <a:defRPr sz="2000" b="0" i="0" u="none" baseline="0">
                <a:solidFill>
                  <a:schemeClr val="dk1"/>
                </a:solidFill>
                <a:latin typeface="Arial" charset="0"/>
                <a:sym typeface="Arial" charset="0"/>
              </a:defRPr>
            </a:lvl2pPr>
            <a:lvl3pPr marL="730250" indent="-182563" algn="l" rtl="0" fontAlgn="base" latinLnBrk="1">
              <a:lnSpc>
                <a:spcPct val="100000"/>
              </a:lnSpc>
              <a:spcBef>
                <a:spcPct val="20000"/>
              </a:spcBef>
              <a:spcAft>
                <a:spcPct val="0"/>
              </a:spcAft>
              <a:buClr>
                <a:schemeClr val="accent1"/>
              </a:buClr>
              <a:buSzPct val="90000"/>
              <a:buFont typeface="Arial" charset="0"/>
              <a:buChar char="•"/>
              <a:defRPr sz="2400" b="0" i="0" u="none" baseline="0">
                <a:solidFill>
                  <a:schemeClr val="dk1"/>
                </a:solidFill>
                <a:latin typeface="Arial" charset="0"/>
                <a:sym typeface="Arial" charset="0"/>
              </a:defRPr>
            </a:lvl3pPr>
            <a:lvl4pPr marL="1004887" indent="-182562" algn="l" rtl="0" fontAlgn="base" latinLnBrk="1">
              <a:lnSpc>
                <a:spcPct val="100000"/>
              </a:lnSpc>
              <a:spcBef>
                <a:spcPct val="20000"/>
              </a:spcBef>
              <a:spcAft>
                <a:spcPct val="0"/>
              </a:spcAft>
              <a:buClr>
                <a:schemeClr val="accent1"/>
              </a:buClr>
              <a:buSzPct val="100000"/>
              <a:buFont typeface="Arial" charset="0"/>
              <a:buChar char="•"/>
              <a:defRPr sz="1600" b="0" i="0" u="none" baseline="0">
                <a:solidFill>
                  <a:schemeClr val="dk1"/>
                </a:solidFill>
                <a:latin typeface="Arial" charset="0"/>
                <a:sym typeface="Arial" charset="0"/>
              </a:defRPr>
            </a:lvl4pPr>
            <a:lvl5pPr marL="1187450" indent="-136525" algn="l" rtl="0" fontAlgn="base" latinLnBrk="1">
              <a:lnSpc>
                <a:spcPct val="100000"/>
              </a:lnSpc>
              <a:spcBef>
                <a:spcPct val="20000"/>
              </a:spcBef>
              <a:spcAft>
                <a:spcPct val="0"/>
              </a:spcAft>
              <a:buClr>
                <a:schemeClr val="accent1"/>
              </a:buClr>
              <a:buSzPct val="100000"/>
              <a:buFont typeface="Arial" charset="0"/>
              <a:buChar char="•"/>
              <a:defRPr sz="1400" b="0" i="0" u="none" baseline="0">
                <a:solidFill>
                  <a:schemeClr val="dk1"/>
                </a:solidFill>
                <a:latin typeface="Arial" charset="0"/>
                <a:sym typeface="Arial" charset="0"/>
              </a:defRPr>
            </a:lvl5pPr>
          </a:lstStyle>
          <a:p>
            <a:pPr lvl="0" eaLnBrk="1" latinLnBrk="1" hangingPunct="1"/>
            <a:r>
              <a:rPr lang="zh-CN" altLang="en-US"/>
              <a:t>A complete sine wave in the time domain can be represented by one single spike in the frequency domain.</a:t>
            </a:r>
          </a:p>
          <a:p>
            <a:pPr lvl="0" eaLnBrk="1" latinLnBrk="1" hangingPunct="1"/>
            <a:r>
              <a:rPr lang="zh-CN" altLang="en-US"/>
              <a:t>the frequency domain is more compact and useful when we are dealing with more than one sine wave</a:t>
            </a:r>
          </a:p>
        </p:txBody>
      </p:sp>
      <p:sp>
        <p:nvSpPr>
          <p:cNvPr id="1048688" name="TextBox 1048687"/>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18</a:t>
            </a:fld>
            <a:endParaRPr lang="zh-CN" altLang="en-US" sz="1400" b="1">
              <a:solidFill>
                <a:srgbClr val="FFFFFF"/>
              </a:solidFill>
            </a:endParaRPr>
          </a:p>
        </p:txBody>
      </p:sp>
      <p:pic>
        <p:nvPicPr>
          <p:cNvPr id="2097171" name="Picture 2097170"/>
          <p:cNvPicPr>
            <a:picLocks/>
          </p:cNvPicPr>
          <p:nvPr/>
        </p:nvPicPr>
        <p:blipFill>
          <a:blip r:embed="rId2"/>
          <a:srcRect/>
          <a:stretch>
            <a:fillRect/>
          </a:stretch>
        </p:blipFill>
        <p:spPr>
          <a:xfrm>
            <a:off x="304800" y="3505200"/>
            <a:ext cx="8583612" cy="2592387"/>
          </a:xfrm>
          <a:prstGeom prst="rect">
            <a:avLst/>
          </a:prstGeom>
          <a:noFill/>
          <a:ln>
            <a:noFill/>
          </a:ln>
        </p:spPr>
      </p:pic>
      <p:sp>
        <p:nvSpPr>
          <p:cNvPr id="1048689" name="TextBox 1048688"/>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0" name="Title 1048689"/>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zh-CN" altLang="en-US"/>
              <a:t>Composite Signal</a:t>
            </a:r>
          </a:p>
        </p:txBody>
      </p:sp>
      <p:sp>
        <p:nvSpPr>
          <p:cNvPr id="1048691" name="Content Placeholder 1048690"/>
          <p:cNvSpPr>
            <a:spLocks noGrp="1"/>
          </p:cNvSpPr>
          <p:nvPr>
            <p:ph idx="1"/>
          </p:nvPr>
        </p:nvSpPr>
        <p:spPr>
          <a:xfrm>
            <a:off x="457200" y="1600200"/>
            <a:ext cx="8229600" cy="4876800"/>
          </a:xfrm>
          <a:prstGeom prst="rect">
            <a:avLst/>
          </a:prstGeom>
          <a:noFill/>
          <a:ln>
            <a:noFill/>
          </a:ln>
        </p:spPr>
        <p:txBody>
          <a:bodyPr vert="horz" lIns="91440" tIns="45720" rIns="91440" bIns="45720" anchor="t"/>
          <a:lstStyle>
            <a:lvl1pPr marL="182562" indent="-182562" algn="l" rtl="0" fontAlgn="base" latinLnBrk="1">
              <a:lnSpc>
                <a:spcPct val="100000"/>
              </a:lnSpc>
              <a:spcBef>
                <a:spcPct val="20000"/>
              </a:spcBef>
              <a:spcAft>
                <a:spcPct val="0"/>
              </a:spcAft>
              <a:buClr>
                <a:schemeClr val="accent1"/>
              </a:buClr>
              <a:buSzPct val="85000"/>
              <a:buFont typeface="Arial" charset="0"/>
              <a:buChar char="•"/>
              <a:defRPr sz="2400" b="0" i="0" u="none" baseline="0">
                <a:solidFill>
                  <a:schemeClr val="dk1"/>
                </a:solidFill>
                <a:latin typeface="Arial" charset="0"/>
                <a:sym typeface="Arial" charset="0"/>
              </a:defRPr>
            </a:lvl1pPr>
            <a:lvl2pPr marL="457200" indent="-182563" algn="l" rtl="0" fontAlgn="base" latinLnBrk="1">
              <a:lnSpc>
                <a:spcPct val="100000"/>
              </a:lnSpc>
              <a:spcBef>
                <a:spcPct val="20000"/>
              </a:spcBef>
              <a:spcAft>
                <a:spcPct val="0"/>
              </a:spcAft>
              <a:buClr>
                <a:schemeClr val="accent1"/>
              </a:buClr>
              <a:buSzPct val="85000"/>
              <a:buFont typeface="Arial" charset="0"/>
              <a:buChar char="•"/>
              <a:defRPr sz="2000" b="0" i="0" u="none" baseline="0">
                <a:solidFill>
                  <a:schemeClr val="dk1"/>
                </a:solidFill>
                <a:latin typeface="Arial" charset="0"/>
                <a:sym typeface="Arial" charset="0"/>
              </a:defRPr>
            </a:lvl2pPr>
            <a:lvl3pPr marL="730250" indent="-182563" algn="l" rtl="0" fontAlgn="base" latinLnBrk="1">
              <a:lnSpc>
                <a:spcPct val="100000"/>
              </a:lnSpc>
              <a:spcBef>
                <a:spcPct val="20000"/>
              </a:spcBef>
              <a:spcAft>
                <a:spcPct val="0"/>
              </a:spcAft>
              <a:buClr>
                <a:schemeClr val="accent1"/>
              </a:buClr>
              <a:buSzPct val="90000"/>
              <a:buFont typeface="Arial" charset="0"/>
              <a:buChar char="•"/>
              <a:defRPr sz="2400" b="0" i="0" u="none" baseline="0">
                <a:solidFill>
                  <a:schemeClr val="dk1"/>
                </a:solidFill>
                <a:latin typeface="Arial" charset="0"/>
                <a:sym typeface="Arial" charset="0"/>
              </a:defRPr>
            </a:lvl3pPr>
            <a:lvl4pPr marL="1004887" indent="-182562" algn="l" rtl="0" fontAlgn="base" latinLnBrk="1">
              <a:lnSpc>
                <a:spcPct val="100000"/>
              </a:lnSpc>
              <a:spcBef>
                <a:spcPct val="20000"/>
              </a:spcBef>
              <a:spcAft>
                <a:spcPct val="0"/>
              </a:spcAft>
              <a:buClr>
                <a:schemeClr val="accent1"/>
              </a:buClr>
              <a:buSzPct val="100000"/>
              <a:buFont typeface="Arial" charset="0"/>
              <a:buChar char="•"/>
              <a:defRPr sz="1600" b="0" i="0" u="none" baseline="0">
                <a:solidFill>
                  <a:schemeClr val="dk1"/>
                </a:solidFill>
                <a:latin typeface="Arial" charset="0"/>
                <a:sym typeface="Arial" charset="0"/>
              </a:defRPr>
            </a:lvl4pPr>
            <a:lvl5pPr marL="1187450" indent="-136525" algn="l" rtl="0" fontAlgn="base" latinLnBrk="1">
              <a:lnSpc>
                <a:spcPct val="100000"/>
              </a:lnSpc>
              <a:spcBef>
                <a:spcPct val="20000"/>
              </a:spcBef>
              <a:spcAft>
                <a:spcPct val="0"/>
              </a:spcAft>
              <a:buClr>
                <a:schemeClr val="accent1"/>
              </a:buClr>
              <a:buSzPct val="100000"/>
              <a:buFont typeface="Arial" charset="0"/>
              <a:buChar char="•"/>
              <a:defRPr sz="1400" b="0" i="0" u="none" baseline="0">
                <a:solidFill>
                  <a:schemeClr val="dk1"/>
                </a:solidFill>
                <a:latin typeface="Arial" charset="0"/>
                <a:sym typeface="Arial" charset="0"/>
              </a:defRPr>
            </a:lvl5pPr>
          </a:lstStyle>
          <a:p>
            <a:pPr lvl="0" eaLnBrk="1" latinLnBrk="1" hangingPunct="1"/>
            <a:r>
              <a:rPr lang="zh-CN" altLang="en-US"/>
              <a:t>A single-frequency sine wave is not useful in data communications ; we need to send a composite signal, a signal made of many simple sine waves.</a:t>
            </a:r>
          </a:p>
          <a:p>
            <a:pPr lvl="0" eaLnBrk="1" latinLnBrk="1" hangingPunct="1"/>
            <a:r>
              <a:rPr lang="zh-CN" altLang="en-US"/>
              <a:t>If the composite signal is </a:t>
            </a:r>
            <a:r>
              <a:rPr lang="zh-CN" altLang="en-US" b="1"/>
              <a:t>periodic</a:t>
            </a:r>
            <a:r>
              <a:rPr lang="zh-CN" altLang="en-US"/>
              <a:t>, the decomposition gives a series of signals with discrete frequencies; </a:t>
            </a:r>
          </a:p>
          <a:p>
            <a:pPr lvl="0" eaLnBrk="1" latinLnBrk="1" hangingPunct="1"/>
            <a:r>
              <a:rPr lang="zh-CN" altLang="en-US"/>
              <a:t>if the composite signal is </a:t>
            </a:r>
            <a:r>
              <a:rPr lang="zh-CN" altLang="en-US" b="1"/>
              <a:t>nonperiodic</a:t>
            </a:r>
            <a:r>
              <a:rPr lang="zh-CN" altLang="en-US"/>
              <a:t>, the decomposition gives a combination of sine waves with continuous frequencies.</a:t>
            </a:r>
          </a:p>
          <a:p>
            <a:pPr lvl="0" eaLnBrk="1" latinLnBrk="1" hangingPunct="1"/>
            <a:endParaRPr lang="zh-CN" altLang="en-US"/>
          </a:p>
          <a:p>
            <a:pPr lvl="0" eaLnBrk="1" latinLnBrk="1" hangingPunct="1"/>
            <a:endParaRPr lang="zh-CN" altLang="en-US"/>
          </a:p>
        </p:txBody>
      </p:sp>
      <p:sp>
        <p:nvSpPr>
          <p:cNvPr id="1048692" name="TextBox 1048691"/>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19</a:t>
            </a:fld>
            <a:endParaRPr lang="zh-CN" altLang="en-US" sz="1400" b="1">
              <a:solidFill>
                <a:srgbClr val="FFFFFF"/>
              </a:solidFill>
            </a:endParaRPr>
          </a:p>
        </p:txBody>
      </p:sp>
      <p:sp>
        <p:nvSpPr>
          <p:cNvPr id="1048693" name="TextBox 1048692"/>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048627"/>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zh-CN" altLang="en-US"/>
              <a:t>Data Communication	</a:t>
            </a:r>
          </a:p>
        </p:txBody>
      </p:sp>
      <p:sp>
        <p:nvSpPr>
          <p:cNvPr id="1048629" name="Content Placeholder 1048628"/>
          <p:cNvSpPr>
            <a:spLocks noGrp="1"/>
          </p:cNvSpPr>
          <p:nvPr>
            <p:ph idx="1"/>
          </p:nvPr>
        </p:nvSpPr>
        <p:spPr>
          <a:xfrm>
            <a:off x="266700" y="1709738"/>
            <a:ext cx="8610600" cy="4876800"/>
          </a:xfrm>
          <a:prstGeom prst="rect">
            <a:avLst/>
          </a:prstGeom>
          <a:noFill/>
          <a:ln>
            <a:noFill/>
          </a:ln>
        </p:spPr>
        <p:txBody>
          <a:bodyPr vert="horz" lIns="91440" tIns="45720" rIns="91440" bIns="45720" anchor="t"/>
          <a:lstStyle>
            <a:lvl1pPr marL="182562" indent="-182562" algn="l" rtl="0" fontAlgn="base" latinLnBrk="1">
              <a:lnSpc>
                <a:spcPct val="100000"/>
              </a:lnSpc>
              <a:spcBef>
                <a:spcPct val="20000"/>
              </a:spcBef>
              <a:spcAft>
                <a:spcPct val="0"/>
              </a:spcAft>
              <a:buClr>
                <a:schemeClr val="accent1"/>
              </a:buClr>
              <a:buSzPct val="85000"/>
              <a:buFont typeface="Arial" charset="0"/>
              <a:buChar char="•"/>
              <a:defRPr sz="2400" b="0" i="0" u="none" baseline="0">
                <a:solidFill>
                  <a:schemeClr val="dk1"/>
                </a:solidFill>
                <a:latin typeface="Arial" charset="0"/>
                <a:sym typeface="Arial" charset="0"/>
              </a:defRPr>
            </a:lvl1pPr>
            <a:lvl2pPr marL="457200" indent="-182563" algn="l" rtl="0" fontAlgn="base" latinLnBrk="1">
              <a:lnSpc>
                <a:spcPct val="100000"/>
              </a:lnSpc>
              <a:spcBef>
                <a:spcPct val="20000"/>
              </a:spcBef>
              <a:spcAft>
                <a:spcPct val="0"/>
              </a:spcAft>
              <a:buClr>
                <a:schemeClr val="accent1"/>
              </a:buClr>
              <a:buSzPct val="85000"/>
              <a:buFont typeface="Arial" charset="0"/>
              <a:buChar char="•"/>
              <a:defRPr sz="2000" b="0" i="0" u="none" baseline="0">
                <a:solidFill>
                  <a:schemeClr val="dk1"/>
                </a:solidFill>
                <a:latin typeface="Arial" charset="0"/>
                <a:sym typeface="Arial" charset="0"/>
              </a:defRPr>
            </a:lvl2pPr>
            <a:lvl3pPr marL="730250" indent="-182563" algn="l" rtl="0" fontAlgn="base" latinLnBrk="1">
              <a:lnSpc>
                <a:spcPct val="100000"/>
              </a:lnSpc>
              <a:spcBef>
                <a:spcPct val="20000"/>
              </a:spcBef>
              <a:spcAft>
                <a:spcPct val="0"/>
              </a:spcAft>
              <a:buClr>
                <a:schemeClr val="accent1"/>
              </a:buClr>
              <a:buSzPct val="90000"/>
              <a:buFont typeface="Arial" charset="0"/>
              <a:buChar char="•"/>
              <a:defRPr sz="2400" b="0" i="0" u="none" baseline="0">
                <a:solidFill>
                  <a:schemeClr val="dk1"/>
                </a:solidFill>
                <a:latin typeface="Arial" charset="0"/>
                <a:sym typeface="Arial" charset="0"/>
              </a:defRPr>
            </a:lvl3pPr>
            <a:lvl4pPr marL="1004887" indent="-182562" algn="l" rtl="0" fontAlgn="base" latinLnBrk="1">
              <a:lnSpc>
                <a:spcPct val="100000"/>
              </a:lnSpc>
              <a:spcBef>
                <a:spcPct val="20000"/>
              </a:spcBef>
              <a:spcAft>
                <a:spcPct val="0"/>
              </a:spcAft>
              <a:buClr>
                <a:schemeClr val="accent1"/>
              </a:buClr>
              <a:buSzPct val="100000"/>
              <a:buFont typeface="Arial" charset="0"/>
              <a:buChar char="•"/>
              <a:defRPr sz="1600" b="0" i="0" u="none" baseline="0">
                <a:solidFill>
                  <a:schemeClr val="dk1"/>
                </a:solidFill>
                <a:latin typeface="Arial" charset="0"/>
                <a:sym typeface="Arial" charset="0"/>
              </a:defRPr>
            </a:lvl4pPr>
            <a:lvl5pPr marL="1187450" indent="-136525" algn="l" rtl="0" fontAlgn="base" latinLnBrk="1">
              <a:lnSpc>
                <a:spcPct val="100000"/>
              </a:lnSpc>
              <a:spcBef>
                <a:spcPct val="20000"/>
              </a:spcBef>
              <a:spcAft>
                <a:spcPct val="0"/>
              </a:spcAft>
              <a:buClr>
                <a:schemeClr val="accent1"/>
              </a:buClr>
              <a:buSzPct val="100000"/>
              <a:buFont typeface="Arial" charset="0"/>
              <a:buChar char="•"/>
              <a:defRPr sz="1400" b="0" i="0" u="none" baseline="0">
                <a:solidFill>
                  <a:schemeClr val="dk1"/>
                </a:solidFill>
                <a:latin typeface="Arial" charset="0"/>
                <a:sym typeface="Arial" charset="0"/>
              </a:defRPr>
            </a:lvl5pPr>
          </a:lstStyle>
          <a:p>
            <a:pPr lvl="0" eaLnBrk="1" latinLnBrk="1" hangingPunct="1"/>
            <a:r>
              <a:rPr lang="en-US" altLang="en-US" i="1" dirty="0">
                <a:effectLst>
                  <a:outerShdw blurRad="38100" dist="38100" dir="2700000" algn="tl">
                    <a:srgbClr val="C0C0C0"/>
                  </a:outerShdw>
                </a:effectLst>
                <a:latin typeface="Times New Roman" pitchFamily="18" charset="0"/>
              </a:rPr>
              <a:t>The term </a:t>
            </a:r>
            <a:r>
              <a:rPr lang="en-US" altLang="en-US" i="1" dirty="0">
                <a:solidFill>
                  <a:schemeClr val="hlink"/>
                </a:solidFill>
                <a:effectLst>
                  <a:outerShdw blurRad="38100" dist="38100" dir="2700000" algn="tl">
                    <a:srgbClr val="C0C0C0"/>
                  </a:outerShdw>
                </a:effectLst>
                <a:latin typeface="Times New Roman" pitchFamily="18" charset="0"/>
              </a:rPr>
              <a:t>telecommunication</a:t>
            </a:r>
            <a:r>
              <a:rPr lang="en-US" altLang="en-US" i="1" dirty="0">
                <a:effectLst>
                  <a:outerShdw blurRad="38100" dist="38100" dir="2700000" algn="tl">
                    <a:srgbClr val="C0C0C0"/>
                  </a:outerShdw>
                </a:effectLst>
                <a:latin typeface="Times New Roman" pitchFamily="18" charset="0"/>
              </a:rPr>
              <a:t> means communication at a distance. </a:t>
            </a:r>
          </a:p>
          <a:p>
            <a:pPr lvl="0" eaLnBrk="1" latinLnBrk="1" hangingPunct="1"/>
            <a:r>
              <a:rPr lang="en-US" altLang="en-US" i="1" dirty="0">
                <a:effectLst>
                  <a:outerShdw blurRad="38100" dist="38100" dir="2700000" algn="tl">
                    <a:srgbClr val="C0C0C0"/>
                  </a:outerShdw>
                </a:effectLst>
                <a:latin typeface="Times New Roman" pitchFamily="18" charset="0"/>
              </a:rPr>
              <a:t>The word </a:t>
            </a:r>
            <a:r>
              <a:rPr lang="en-US" altLang="en-US" i="1" dirty="0">
                <a:solidFill>
                  <a:schemeClr val="hlink"/>
                </a:solidFill>
                <a:effectLst>
                  <a:outerShdw blurRad="38100" dist="38100" dir="2700000" algn="tl">
                    <a:srgbClr val="C0C0C0"/>
                  </a:outerShdw>
                </a:effectLst>
                <a:latin typeface="Times New Roman" pitchFamily="18" charset="0"/>
              </a:rPr>
              <a:t>data</a:t>
            </a:r>
            <a:r>
              <a:rPr lang="en-US" altLang="en-US" i="1" dirty="0">
                <a:effectLst>
                  <a:outerShdw blurRad="38100" dist="38100" dir="2700000" algn="tl">
                    <a:srgbClr val="C0C0C0"/>
                  </a:outerShdw>
                </a:effectLst>
                <a:latin typeface="Times New Roman" pitchFamily="18" charset="0"/>
              </a:rPr>
              <a:t> refers to information presented in whatever form is agreed upon by the parties creating and using the data. </a:t>
            </a:r>
          </a:p>
          <a:p>
            <a:pPr lvl="0" eaLnBrk="1" latinLnBrk="1" hangingPunct="1"/>
            <a:r>
              <a:rPr lang="en-US" altLang="en-US" i="1" dirty="0">
                <a:solidFill>
                  <a:schemeClr val="hlink"/>
                </a:solidFill>
                <a:effectLst>
                  <a:outerShdw blurRad="38100" dist="38100" dir="2700000" algn="tl">
                    <a:srgbClr val="C0C0C0"/>
                  </a:outerShdw>
                </a:effectLst>
                <a:latin typeface="Times New Roman" pitchFamily="18" charset="0"/>
              </a:rPr>
              <a:t>Data communications</a:t>
            </a:r>
            <a:r>
              <a:rPr lang="en-US" altLang="en-US" i="1" dirty="0">
                <a:effectLst>
                  <a:outerShdw blurRad="38100" dist="38100" dir="2700000" algn="tl">
                    <a:srgbClr val="C0C0C0"/>
                  </a:outerShdw>
                </a:effectLst>
                <a:latin typeface="Times New Roman" pitchFamily="18" charset="0"/>
              </a:rPr>
              <a:t> are the exchange of data between two </a:t>
            </a:r>
            <a:endParaRPr lang="en-US" altLang="en-US" i="1" dirty="0" smtClean="0">
              <a:effectLst>
                <a:outerShdw blurRad="38100" dist="38100" dir="2700000" algn="tl">
                  <a:srgbClr val="C0C0C0"/>
                </a:outerShdw>
              </a:effectLst>
              <a:latin typeface="Times New Roman" pitchFamily="18" charset="0"/>
            </a:endParaRPr>
          </a:p>
          <a:p>
            <a:pPr marL="0" lvl="0" indent="0" eaLnBrk="1" latinLnBrk="1" hangingPunct="1">
              <a:buNone/>
            </a:pPr>
            <a:r>
              <a:rPr lang="en-US" altLang="en-US" i="1" dirty="0" smtClean="0">
                <a:effectLst>
                  <a:outerShdw blurRad="38100" dist="38100" dir="2700000" algn="tl">
                    <a:srgbClr val="C0C0C0"/>
                  </a:outerShdw>
                </a:effectLst>
                <a:latin typeface="Times New Roman" pitchFamily="18" charset="0"/>
              </a:rPr>
              <a:t>  devices </a:t>
            </a:r>
            <a:r>
              <a:rPr lang="en-US" altLang="en-US" i="1" dirty="0">
                <a:effectLst>
                  <a:outerShdw blurRad="38100" dist="38100" dir="2700000" algn="tl">
                    <a:srgbClr val="C0C0C0"/>
                  </a:outerShdw>
                </a:effectLst>
                <a:latin typeface="Times New Roman" pitchFamily="18" charset="0"/>
              </a:rPr>
              <a:t>via some form of transmission medium such as a wire cable. </a:t>
            </a:r>
          </a:p>
          <a:p>
            <a:pPr lvl="0" eaLnBrk="1" latinLnBrk="1" hangingPunct="1"/>
            <a:endParaRPr lang="zh-CN" altLang="en-US" dirty="0"/>
          </a:p>
        </p:txBody>
      </p:sp>
      <p:sp>
        <p:nvSpPr>
          <p:cNvPr id="1048630" name="TextBox 1048629"/>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2</a:t>
            </a:fld>
            <a:endParaRPr lang="zh-CN" altLang="en-US" sz="1400" b="1">
              <a:solidFill>
                <a:srgbClr val="FFFFFF"/>
              </a:solidFill>
            </a:endParaRPr>
          </a:p>
        </p:txBody>
      </p:sp>
      <p:sp>
        <p:nvSpPr>
          <p:cNvPr id="1048631" name="TextBox 1048630"/>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Title 1048693"/>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zh-CN" altLang="en-US"/>
              <a:t>A composite periodic signal</a:t>
            </a:r>
          </a:p>
        </p:txBody>
      </p:sp>
      <p:sp>
        <p:nvSpPr>
          <p:cNvPr id="1048695" name="TextBox 1048694"/>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20</a:t>
            </a:fld>
            <a:endParaRPr lang="zh-CN" altLang="en-US" sz="1400" b="1">
              <a:solidFill>
                <a:srgbClr val="FFFFFF"/>
              </a:solidFill>
            </a:endParaRPr>
          </a:p>
        </p:txBody>
      </p:sp>
      <p:pic>
        <p:nvPicPr>
          <p:cNvPr id="2097172" name="Content Placeholder 2097171"/>
          <p:cNvPicPr>
            <a:picLocks noGrp="1"/>
          </p:cNvPicPr>
          <p:nvPr>
            <p:ph idx="1"/>
          </p:nvPr>
        </p:nvPicPr>
        <p:blipFill>
          <a:blip r:embed="rId2"/>
          <a:srcRect/>
          <a:stretch>
            <a:fillRect/>
          </a:stretch>
        </p:blipFill>
        <p:spPr>
          <a:xfrm>
            <a:off x="457200" y="2549525"/>
            <a:ext cx="8229600" cy="2978150"/>
          </a:xfrm>
          <a:prstGeom prst="rect">
            <a:avLst/>
          </a:prstGeom>
          <a:noFill/>
          <a:ln>
            <a:noFill/>
          </a:ln>
        </p:spPr>
      </p:pic>
      <p:sp>
        <p:nvSpPr>
          <p:cNvPr id="1048696" name="TextBox 1048695"/>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Title 1048696"/>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t/>
            </a:r>
            <a:br/>
            <a:r>
              <a:rPr lang="zh-CN" altLang="en-US" sz="2400"/>
              <a:t>Decomposition of a composite periodic signal in the time and                    frequency domains</a:t>
            </a:r>
            <a:r>
              <a:t/>
            </a:r>
            <a:br/>
            <a:endParaRPr lang="zh-CN" altLang="en-US" sz="3600"/>
          </a:p>
        </p:txBody>
      </p:sp>
      <p:sp>
        <p:nvSpPr>
          <p:cNvPr id="1048698" name="TextBox 1048697"/>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21</a:t>
            </a:fld>
            <a:endParaRPr lang="zh-CN" altLang="en-US" sz="1400" b="1">
              <a:solidFill>
                <a:srgbClr val="FFFFFF"/>
              </a:solidFill>
            </a:endParaRPr>
          </a:p>
        </p:txBody>
      </p:sp>
      <p:pic>
        <p:nvPicPr>
          <p:cNvPr id="2097173" name="Content Placeholder 2097172"/>
          <p:cNvPicPr>
            <a:picLocks noGrp="1"/>
          </p:cNvPicPr>
          <p:nvPr>
            <p:ph idx="1"/>
          </p:nvPr>
        </p:nvPicPr>
        <p:blipFill>
          <a:blip r:embed="rId2"/>
          <a:srcRect/>
          <a:stretch>
            <a:fillRect/>
          </a:stretch>
        </p:blipFill>
        <p:spPr>
          <a:xfrm>
            <a:off x="760412" y="1600200"/>
            <a:ext cx="7623175" cy="4876800"/>
          </a:xfrm>
          <a:prstGeom prst="rect">
            <a:avLst/>
          </a:prstGeom>
          <a:noFill/>
          <a:ln>
            <a:noFill/>
          </a:ln>
        </p:spPr>
      </p:pic>
      <p:sp>
        <p:nvSpPr>
          <p:cNvPr id="1048699" name="TextBox 1048698"/>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Title 1048699"/>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zh-CN" altLang="en-US" sz="3600"/>
              <a:t>The time and frequency domains of a nonperiodic signal</a:t>
            </a:r>
          </a:p>
        </p:txBody>
      </p:sp>
      <p:sp>
        <p:nvSpPr>
          <p:cNvPr id="1048701" name="TextBox 1048700"/>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22</a:t>
            </a:fld>
            <a:endParaRPr lang="zh-CN" altLang="en-US" sz="1400" b="1">
              <a:solidFill>
                <a:srgbClr val="FFFFFF"/>
              </a:solidFill>
            </a:endParaRPr>
          </a:p>
        </p:txBody>
      </p:sp>
      <p:pic>
        <p:nvPicPr>
          <p:cNvPr id="2097174" name="Content Placeholder 2097173"/>
          <p:cNvPicPr>
            <a:picLocks noGrp="1"/>
          </p:cNvPicPr>
          <p:nvPr>
            <p:ph idx="1"/>
          </p:nvPr>
        </p:nvPicPr>
        <p:blipFill>
          <a:blip r:embed="rId2"/>
          <a:srcRect/>
          <a:stretch>
            <a:fillRect/>
          </a:stretch>
        </p:blipFill>
        <p:spPr>
          <a:xfrm>
            <a:off x="330200" y="3729037"/>
            <a:ext cx="8229600" cy="2592387"/>
          </a:xfrm>
          <a:prstGeom prst="rect">
            <a:avLst/>
          </a:prstGeom>
          <a:noFill/>
          <a:ln>
            <a:noFill/>
          </a:ln>
        </p:spPr>
      </p:pic>
      <p:sp>
        <p:nvSpPr>
          <p:cNvPr id="1048702" name="Rectangle 1048701"/>
          <p:cNvSpPr/>
          <p:nvPr/>
        </p:nvSpPr>
        <p:spPr>
          <a:xfrm>
            <a:off x="296862" y="2133600"/>
            <a:ext cx="8534400" cy="120015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just" eaLnBrk="1" latinLnBrk="1" hangingPunct="1"/>
            <a:r>
              <a:rPr lang="zh-CN" altLang="en-US" dirty="0"/>
              <a:t>Figure below shows a nonperiodic composite signal. It can be the signal created </a:t>
            </a:r>
            <a:endParaRPr lang="en-US" altLang="zh-CN" dirty="0" smtClean="0"/>
          </a:p>
          <a:p>
            <a:pPr lvl="0" algn="just" eaLnBrk="1" latinLnBrk="1" hangingPunct="1"/>
            <a:r>
              <a:rPr lang="zh-CN" altLang="en-US" dirty="0" smtClean="0"/>
              <a:t>b</a:t>
            </a:r>
            <a:r>
              <a:rPr lang="zh-CN" altLang="en-US" dirty="0"/>
              <a:t>y a </a:t>
            </a:r>
            <a:r>
              <a:rPr lang="zh-CN" altLang="en-US" b="1" dirty="0"/>
              <a:t>microphone</a:t>
            </a:r>
            <a:r>
              <a:rPr lang="zh-CN" altLang="en-US" dirty="0"/>
              <a:t> or a </a:t>
            </a:r>
            <a:r>
              <a:rPr lang="zh-CN" altLang="en-US" b="1" dirty="0"/>
              <a:t>telephone set</a:t>
            </a:r>
            <a:r>
              <a:rPr lang="zh-CN" altLang="en-US" dirty="0"/>
              <a:t> when a word or two is pronounced. In this </a:t>
            </a:r>
            <a:endParaRPr lang="en-US" altLang="zh-CN" dirty="0" smtClean="0"/>
          </a:p>
          <a:p>
            <a:pPr lvl="0" algn="just" eaLnBrk="1" latinLnBrk="1" hangingPunct="1"/>
            <a:r>
              <a:rPr lang="zh-CN" altLang="en-US" dirty="0" smtClean="0"/>
              <a:t>c</a:t>
            </a:r>
            <a:r>
              <a:rPr lang="zh-CN" altLang="en-US" dirty="0"/>
              <a:t>ase, the composite signal cannot be periodic, because that implies that we are </a:t>
            </a:r>
            <a:endParaRPr lang="en-US" altLang="zh-CN" dirty="0" smtClean="0"/>
          </a:p>
          <a:p>
            <a:pPr lvl="0" algn="just" eaLnBrk="1" latinLnBrk="1" hangingPunct="1"/>
            <a:r>
              <a:rPr lang="zh-CN" altLang="en-US" smtClean="0"/>
              <a:t>r</a:t>
            </a:r>
            <a:r>
              <a:rPr lang="zh-CN" altLang="en-US" dirty="0"/>
              <a:t>epeating the same word or words with exactly the same tone.</a:t>
            </a:r>
          </a:p>
        </p:txBody>
      </p:sp>
      <p:sp>
        <p:nvSpPr>
          <p:cNvPr id="1048703" name="TextBox 1048702"/>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Title 1048703"/>
          <p:cNvSpPr>
            <a:spLocks noGrp="1"/>
          </p:cNvSpPr>
          <p:nvPr>
            <p:ph type="title"/>
          </p:nvPr>
        </p:nvSpPr>
        <p:spPr>
          <a:xfrm>
            <a:off x="457200" y="4572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t/>
            </a:r>
            <a:br/>
            <a:r>
              <a:rPr lang="zh-CN" altLang="en-US" sz="3200"/>
              <a:t>The bandwidth of periodic and nonperiodic composite signals</a:t>
            </a:r>
            <a:r>
              <a:t/>
            </a:r>
            <a:br/>
            <a:endParaRPr lang="zh-CN" altLang="en-US" sz="3200"/>
          </a:p>
        </p:txBody>
      </p:sp>
      <p:sp>
        <p:nvSpPr>
          <p:cNvPr id="1048705" name="TextBox 1048704"/>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23</a:t>
            </a:fld>
            <a:endParaRPr lang="zh-CN" altLang="en-US" sz="1400" b="1">
              <a:solidFill>
                <a:srgbClr val="FFFFFF"/>
              </a:solidFill>
            </a:endParaRPr>
          </a:p>
        </p:txBody>
      </p:sp>
      <p:pic>
        <p:nvPicPr>
          <p:cNvPr id="2097175" name="Content Placeholder 2097174"/>
          <p:cNvPicPr>
            <a:picLocks noGrp="1"/>
          </p:cNvPicPr>
          <p:nvPr>
            <p:ph idx="1"/>
          </p:nvPr>
        </p:nvPicPr>
        <p:blipFill>
          <a:blip r:embed="rId2"/>
          <a:srcRect/>
          <a:stretch>
            <a:fillRect/>
          </a:stretch>
        </p:blipFill>
        <p:spPr>
          <a:xfrm>
            <a:off x="1592262" y="1600200"/>
            <a:ext cx="5959475" cy="4876800"/>
          </a:xfrm>
          <a:prstGeom prst="rect">
            <a:avLst/>
          </a:prstGeom>
          <a:noFill/>
          <a:ln>
            <a:noFill/>
          </a:ln>
        </p:spPr>
      </p:pic>
      <p:sp>
        <p:nvSpPr>
          <p:cNvPr id="1048706" name="TextBox 1048705"/>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7" name="Title 1048706"/>
          <p:cNvSpPr>
            <a:spLocks noGrp="1"/>
          </p:cNvSpPr>
          <p:nvPr>
            <p:ph type="title"/>
          </p:nvPr>
        </p:nvSpPr>
        <p:spPr>
          <a:xfrm>
            <a:off x="455612" y="2286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zh-CN" altLang="en-US"/>
              <a:t>Example	</a:t>
            </a:r>
          </a:p>
        </p:txBody>
      </p:sp>
      <p:sp>
        <p:nvSpPr>
          <p:cNvPr id="1048708" name="Content Placeholder 1048707"/>
          <p:cNvSpPr>
            <a:spLocks noGrp="1"/>
          </p:cNvSpPr>
          <p:nvPr>
            <p:ph idx="1"/>
          </p:nvPr>
        </p:nvSpPr>
        <p:spPr>
          <a:xfrm>
            <a:off x="455612" y="1089025"/>
            <a:ext cx="8229600" cy="4876800"/>
          </a:xfrm>
          <a:prstGeom prst="rect">
            <a:avLst/>
          </a:prstGeom>
          <a:noFill/>
          <a:ln>
            <a:noFill/>
          </a:ln>
        </p:spPr>
        <p:txBody>
          <a:bodyPr vert="horz" lIns="91440" tIns="45720" rIns="91440" bIns="45720" anchor="t"/>
          <a:lstStyle>
            <a:lvl1pPr marL="182562" indent="-182562" algn="l" rtl="0" fontAlgn="base" latinLnBrk="1">
              <a:lnSpc>
                <a:spcPct val="100000"/>
              </a:lnSpc>
              <a:spcBef>
                <a:spcPct val="20000"/>
              </a:spcBef>
              <a:spcAft>
                <a:spcPct val="0"/>
              </a:spcAft>
              <a:buClr>
                <a:schemeClr val="accent1"/>
              </a:buClr>
              <a:buSzPct val="85000"/>
              <a:buFont typeface="Arial" charset="0"/>
              <a:buChar char="•"/>
              <a:defRPr sz="2400" b="0" i="0" u="none" baseline="0">
                <a:solidFill>
                  <a:schemeClr val="dk1"/>
                </a:solidFill>
                <a:latin typeface="Arial" charset="0"/>
                <a:sym typeface="Arial" charset="0"/>
              </a:defRPr>
            </a:lvl1pPr>
            <a:lvl2pPr marL="457200" indent="-182563" algn="l" rtl="0" fontAlgn="base" latinLnBrk="1">
              <a:lnSpc>
                <a:spcPct val="100000"/>
              </a:lnSpc>
              <a:spcBef>
                <a:spcPct val="20000"/>
              </a:spcBef>
              <a:spcAft>
                <a:spcPct val="0"/>
              </a:spcAft>
              <a:buClr>
                <a:schemeClr val="accent1"/>
              </a:buClr>
              <a:buSzPct val="85000"/>
              <a:buFont typeface="Arial" charset="0"/>
              <a:buChar char="•"/>
              <a:defRPr sz="2000" b="0" i="0" u="none" baseline="0">
                <a:solidFill>
                  <a:schemeClr val="dk1"/>
                </a:solidFill>
                <a:latin typeface="Arial" charset="0"/>
                <a:sym typeface="Arial" charset="0"/>
              </a:defRPr>
            </a:lvl2pPr>
            <a:lvl3pPr marL="730250" indent="-182563" algn="l" rtl="0" fontAlgn="base" latinLnBrk="1">
              <a:lnSpc>
                <a:spcPct val="100000"/>
              </a:lnSpc>
              <a:spcBef>
                <a:spcPct val="20000"/>
              </a:spcBef>
              <a:spcAft>
                <a:spcPct val="0"/>
              </a:spcAft>
              <a:buClr>
                <a:schemeClr val="accent1"/>
              </a:buClr>
              <a:buSzPct val="90000"/>
              <a:buFont typeface="Arial" charset="0"/>
              <a:buChar char="•"/>
              <a:defRPr sz="2400" b="0" i="0" u="none" baseline="0">
                <a:solidFill>
                  <a:schemeClr val="dk1"/>
                </a:solidFill>
                <a:latin typeface="Arial" charset="0"/>
                <a:sym typeface="Arial" charset="0"/>
              </a:defRPr>
            </a:lvl3pPr>
            <a:lvl4pPr marL="1004887" indent="-182562" algn="l" rtl="0" fontAlgn="base" latinLnBrk="1">
              <a:lnSpc>
                <a:spcPct val="100000"/>
              </a:lnSpc>
              <a:spcBef>
                <a:spcPct val="20000"/>
              </a:spcBef>
              <a:spcAft>
                <a:spcPct val="0"/>
              </a:spcAft>
              <a:buClr>
                <a:schemeClr val="accent1"/>
              </a:buClr>
              <a:buSzPct val="100000"/>
              <a:buFont typeface="Arial" charset="0"/>
              <a:buChar char="•"/>
              <a:defRPr sz="1600" b="0" i="0" u="none" baseline="0">
                <a:solidFill>
                  <a:schemeClr val="dk1"/>
                </a:solidFill>
                <a:latin typeface="Arial" charset="0"/>
                <a:sym typeface="Arial" charset="0"/>
              </a:defRPr>
            </a:lvl4pPr>
            <a:lvl5pPr marL="1187450" indent="-136525" algn="l" rtl="0" fontAlgn="base" latinLnBrk="1">
              <a:lnSpc>
                <a:spcPct val="100000"/>
              </a:lnSpc>
              <a:spcBef>
                <a:spcPct val="20000"/>
              </a:spcBef>
              <a:spcAft>
                <a:spcPct val="0"/>
              </a:spcAft>
              <a:buClr>
                <a:schemeClr val="accent1"/>
              </a:buClr>
              <a:buSzPct val="100000"/>
              <a:buFont typeface="Arial" charset="0"/>
              <a:buChar char="•"/>
              <a:defRPr sz="1400" b="0" i="0" u="none" baseline="0">
                <a:solidFill>
                  <a:schemeClr val="dk1"/>
                </a:solidFill>
                <a:latin typeface="Arial" charset="0"/>
                <a:sym typeface="Arial" charset="0"/>
              </a:defRPr>
            </a:lvl5pPr>
          </a:lstStyle>
          <a:p>
            <a:pPr lvl="0" algn="just" eaLnBrk="1" latinLnBrk="1" hangingPunct="1"/>
            <a:r>
              <a:rPr lang="zh-CN" altLang="en-US"/>
              <a:t>If a periodic signal is decomposed into five sine waves with frequencies of 100, 300, 500, 700, and 900 Hz, what is its bandwidth? Draw the spectrum, assuming all components have a maximum amplitude of 10 V.</a:t>
            </a:r>
          </a:p>
          <a:p>
            <a:pPr lvl="0" algn="just" eaLnBrk="1" latinLnBrk="1" hangingPunct="1"/>
            <a:endParaRPr lang="zh-CN" altLang="en-US">
              <a:solidFill>
                <a:schemeClr val="hlink"/>
              </a:solidFill>
            </a:endParaRPr>
          </a:p>
          <a:p>
            <a:pPr lvl="0" algn="just" eaLnBrk="1" latinLnBrk="1" hangingPunct="1"/>
            <a:r>
              <a:rPr lang="zh-CN" altLang="en-US">
                <a:solidFill>
                  <a:schemeClr val="hlink"/>
                </a:solidFill>
              </a:rPr>
              <a:t>Solution</a:t>
            </a:r>
          </a:p>
          <a:p>
            <a:pPr lvl="0" algn="just" eaLnBrk="1" latinLnBrk="1" hangingPunct="1">
              <a:buNone/>
            </a:pPr>
            <a:endParaRPr lang="zh-CN" altLang="en-US"/>
          </a:p>
          <a:p>
            <a:pPr lvl="0" algn="just" eaLnBrk="1" latinLnBrk="1" hangingPunct="1">
              <a:buNone/>
            </a:pPr>
            <a:endParaRPr lang="zh-CN" altLang="en-US"/>
          </a:p>
        </p:txBody>
      </p:sp>
      <p:sp>
        <p:nvSpPr>
          <p:cNvPr id="1048709" name="TextBox 1048708"/>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24</a:t>
            </a:fld>
            <a:endParaRPr lang="zh-CN" altLang="en-US" sz="1400" b="1">
              <a:solidFill>
                <a:srgbClr val="FFFFFF"/>
              </a:solidFill>
            </a:endParaRPr>
          </a:p>
        </p:txBody>
      </p:sp>
      <p:pic>
        <p:nvPicPr>
          <p:cNvPr id="2097176" name="Picture 2097175"/>
          <p:cNvPicPr>
            <a:picLocks/>
          </p:cNvPicPr>
          <p:nvPr/>
        </p:nvPicPr>
        <p:blipFill>
          <a:blip r:embed="rId2"/>
          <a:srcRect/>
          <a:stretch>
            <a:fillRect/>
          </a:stretch>
        </p:blipFill>
        <p:spPr>
          <a:xfrm>
            <a:off x="2590800" y="4343400"/>
            <a:ext cx="3843337" cy="458787"/>
          </a:xfrm>
          <a:prstGeom prst="rect">
            <a:avLst/>
          </a:prstGeom>
          <a:noFill/>
          <a:ln w="57150" cap="flat" cmpd="sng">
            <a:solidFill>
              <a:srgbClr val="3366FF">
                <a:alpha val="100000"/>
              </a:srgbClr>
            </a:solidFill>
            <a:prstDash val="solid"/>
            <a:round/>
          </a:ln>
        </p:spPr>
      </p:pic>
      <p:sp>
        <p:nvSpPr>
          <p:cNvPr id="1048710" name="TextBox 1048709"/>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Title 1048710"/>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zh-CN" altLang="en-US"/>
              <a:t>Example</a:t>
            </a:r>
          </a:p>
        </p:txBody>
      </p:sp>
      <p:sp>
        <p:nvSpPr>
          <p:cNvPr id="1048712" name="Content Placeholder 1048711"/>
          <p:cNvSpPr>
            <a:spLocks noGrp="1"/>
          </p:cNvSpPr>
          <p:nvPr>
            <p:ph idx="1"/>
          </p:nvPr>
        </p:nvSpPr>
        <p:spPr>
          <a:xfrm>
            <a:off x="457200" y="1600200"/>
            <a:ext cx="8229600" cy="4876800"/>
          </a:xfrm>
          <a:prstGeom prst="rect">
            <a:avLst/>
          </a:prstGeom>
          <a:noFill/>
          <a:ln>
            <a:noFill/>
          </a:ln>
        </p:spPr>
        <p:txBody>
          <a:bodyPr vert="horz" lIns="91440" tIns="45720" rIns="91440" bIns="45720" anchor="t"/>
          <a:lstStyle>
            <a:lvl1pPr marL="182562" indent="-182562" algn="l" rtl="0" fontAlgn="base" latinLnBrk="1">
              <a:lnSpc>
                <a:spcPct val="100000"/>
              </a:lnSpc>
              <a:spcBef>
                <a:spcPct val="20000"/>
              </a:spcBef>
              <a:spcAft>
                <a:spcPct val="0"/>
              </a:spcAft>
              <a:buClr>
                <a:schemeClr val="accent1"/>
              </a:buClr>
              <a:buSzPct val="85000"/>
              <a:buFont typeface="Arial" charset="0"/>
              <a:buChar char="•"/>
              <a:defRPr sz="2400" b="0" i="0" u="none" baseline="0">
                <a:solidFill>
                  <a:schemeClr val="dk1"/>
                </a:solidFill>
                <a:latin typeface="Arial" charset="0"/>
                <a:sym typeface="Arial" charset="0"/>
              </a:defRPr>
            </a:lvl1pPr>
            <a:lvl2pPr marL="457200" indent="-182563" algn="l" rtl="0" fontAlgn="base" latinLnBrk="1">
              <a:lnSpc>
                <a:spcPct val="100000"/>
              </a:lnSpc>
              <a:spcBef>
                <a:spcPct val="20000"/>
              </a:spcBef>
              <a:spcAft>
                <a:spcPct val="0"/>
              </a:spcAft>
              <a:buClr>
                <a:schemeClr val="accent1"/>
              </a:buClr>
              <a:buSzPct val="85000"/>
              <a:buFont typeface="Arial" charset="0"/>
              <a:buChar char="•"/>
              <a:defRPr sz="2000" b="0" i="0" u="none" baseline="0">
                <a:solidFill>
                  <a:schemeClr val="dk1"/>
                </a:solidFill>
                <a:latin typeface="Arial" charset="0"/>
                <a:sym typeface="Arial" charset="0"/>
              </a:defRPr>
            </a:lvl2pPr>
            <a:lvl3pPr marL="730250" indent="-182563" algn="l" rtl="0" fontAlgn="base" latinLnBrk="1">
              <a:lnSpc>
                <a:spcPct val="100000"/>
              </a:lnSpc>
              <a:spcBef>
                <a:spcPct val="20000"/>
              </a:spcBef>
              <a:spcAft>
                <a:spcPct val="0"/>
              </a:spcAft>
              <a:buClr>
                <a:schemeClr val="accent1"/>
              </a:buClr>
              <a:buSzPct val="90000"/>
              <a:buFont typeface="Arial" charset="0"/>
              <a:buChar char="•"/>
              <a:defRPr sz="2400" b="0" i="0" u="none" baseline="0">
                <a:solidFill>
                  <a:schemeClr val="dk1"/>
                </a:solidFill>
                <a:latin typeface="Arial" charset="0"/>
                <a:sym typeface="Arial" charset="0"/>
              </a:defRPr>
            </a:lvl3pPr>
            <a:lvl4pPr marL="1004887" indent="-182562" algn="l" rtl="0" fontAlgn="base" latinLnBrk="1">
              <a:lnSpc>
                <a:spcPct val="100000"/>
              </a:lnSpc>
              <a:spcBef>
                <a:spcPct val="20000"/>
              </a:spcBef>
              <a:spcAft>
                <a:spcPct val="0"/>
              </a:spcAft>
              <a:buClr>
                <a:schemeClr val="accent1"/>
              </a:buClr>
              <a:buSzPct val="100000"/>
              <a:buFont typeface="Arial" charset="0"/>
              <a:buChar char="•"/>
              <a:defRPr sz="1600" b="0" i="0" u="none" baseline="0">
                <a:solidFill>
                  <a:schemeClr val="dk1"/>
                </a:solidFill>
                <a:latin typeface="Arial" charset="0"/>
                <a:sym typeface="Arial" charset="0"/>
              </a:defRPr>
            </a:lvl4pPr>
            <a:lvl5pPr marL="1187450" indent="-136525" algn="l" rtl="0" fontAlgn="base" latinLnBrk="1">
              <a:lnSpc>
                <a:spcPct val="100000"/>
              </a:lnSpc>
              <a:spcBef>
                <a:spcPct val="20000"/>
              </a:spcBef>
              <a:spcAft>
                <a:spcPct val="0"/>
              </a:spcAft>
              <a:buClr>
                <a:schemeClr val="accent1"/>
              </a:buClr>
              <a:buSzPct val="100000"/>
              <a:buFont typeface="Arial" charset="0"/>
              <a:buChar char="•"/>
              <a:defRPr sz="1400" b="0" i="0" u="none" baseline="0">
                <a:solidFill>
                  <a:schemeClr val="dk1"/>
                </a:solidFill>
                <a:latin typeface="Arial" charset="0"/>
                <a:sym typeface="Arial" charset="0"/>
              </a:defRPr>
            </a:lvl5pPr>
          </a:lstStyle>
          <a:p>
            <a:pPr lvl="0" algn="just" eaLnBrk="1" latinLnBrk="1" hangingPunct="1"/>
            <a:r>
              <a:rPr lang="zh-CN" altLang="en-US"/>
              <a:t>A nonperiodic composite signal has a bandwidth of 200 kHz, with a middle frequency of 140 kHz and peak amplitude of 20 V. The two extreme frequencies have an amplitude of 0. Draw the frequency domain of the signal.</a:t>
            </a:r>
          </a:p>
          <a:p>
            <a:pPr lvl="0" algn="just" eaLnBrk="1" latinLnBrk="1" hangingPunct="1"/>
            <a:endParaRPr lang="zh-CN" altLang="en-US"/>
          </a:p>
          <a:p>
            <a:pPr lvl="0" algn="just" eaLnBrk="1" latinLnBrk="1" hangingPunct="1"/>
            <a:r>
              <a:rPr lang="zh-CN" altLang="en-US">
                <a:solidFill>
                  <a:schemeClr val="hlink"/>
                </a:solidFill>
              </a:rPr>
              <a:t>Solution</a:t>
            </a:r>
          </a:p>
          <a:p>
            <a:pPr lvl="0" algn="just" eaLnBrk="1" latinLnBrk="1" hangingPunct="1"/>
            <a:r>
              <a:rPr lang="zh-CN" altLang="en-US"/>
              <a:t>The lowest frequency must be at 40 kHz and the highest at 240 kHz. Figure on the next page shows the frequency domain and the bandwidth.</a:t>
            </a:r>
          </a:p>
          <a:p>
            <a:pPr lvl="0" eaLnBrk="1" latinLnBrk="1" hangingPunct="1"/>
            <a:endParaRPr lang="zh-CN" altLang="en-US"/>
          </a:p>
        </p:txBody>
      </p:sp>
      <p:sp>
        <p:nvSpPr>
          <p:cNvPr id="1048713" name="TextBox 1048712"/>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25</a:t>
            </a:fld>
            <a:endParaRPr lang="zh-CN" altLang="en-US" sz="1400" b="1">
              <a:solidFill>
                <a:srgbClr val="FFFFFF"/>
              </a:solidFill>
            </a:endParaRPr>
          </a:p>
        </p:txBody>
      </p:sp>
      <p:sp>
        <p:nvSpPr>
          <p:cNvPr id="1048714" name="TextBox 1048713"/>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Title 1048714"/>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zh-CN" altLang="en-US"/>
              <a:t>Example (cont.)</a:t>
            </a:r>
          </a:p>
        </p:txBody>
      </p:sp>
      <p:sp>
        <p:nvSpPr>
          <p:cNvPr id="1048716" name="TextBox 1048715"/>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26</a:t>
            </a:fld>
            <a:endParaRPr lang="zh-CN" altLang="en-US" sz="1400" b="1">
              <a:solidFill>
                <a:srgbClr val="FFFFFF"/>
              </a:solidFill>
            </a:endParaRPr>
          </a:p>
        </p:txBody>
      </p:sp>
      <p:pic>
        <p:nvPicPr>
          <p:cNvPr id="2097177" name="Content Placeholder 2097176"/>
          <p:cNvPicPr>
            <a:picLocks noGrp="1"/>
          </p:cNvPicPr>
          <p:nvPr>
            <p:ph idx="1"/>
          </p:nvPr>
        </p:nvPicPr>
        <p:blipFill>
          <a:blip r:embed="rId2"/>
          <a:srcRect/>
          <a:stretch>
            <a:fillRect/>
          </a:stretch>
        </p:blipFill>
        <p:spPr>
          <a:xfrm>
            <a:off x="228600" y="2438400"/>
            <a:ext cx="8229600" cy="2243137"/>
          </a:xfrm>
          <a:prstGeom prst="rect">
            <a:avLst/>
          </a:prstGeom>
          <a:noFill/>
          <a:ln>
            <a:noFill/>
          </a:ln>
        </p:spPr>
      </p:pic>
      <p:sp>
        <p:nvSpPr>
          <p:cNvPr id="1048717" name="TextBox 1048716"/>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8" name="Title 1048717"/>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zh-CN" altLang="en-US"/>
              <a:t>Digital Signals</a:t>
            </a:r>
          </a:p>
        </p:txBody>
      </p:sp>
      <p:sp>
        <p:nvSpPr>
          <p:cNvPr id="1048719" name="Content Placeholder 1048718"/>
          <p:cNvSpPr>
            <a:spLocks noGrp="1"/>
          </p:cNvSpPr>
          <p:nvPr>
            <p:ph idx="1"/>
          </p:nvPr>
        </p:nvSpPr>
        <p:spPr>
          <a:xfrm>
            <a:off x="457200" y="1600200"/>
            <a:ext cx="8229600" cy="4876800"/>
          </a:xfrm>
          <a:prstGeom prst="rect">
            <a:avLst/>
          </a:prstGeom>
          <a:noFill/>
          <a:ln>
            <a:noFill/>
          </a:ln>
        </p:spPr>
        <p:txBody>
          <a:bodyPr vert="horz" lIns="91440" tIns="45720" rIns="91440" bIns="45720" anchor="t"/>
          <a:lstStyle>
            <a:lvl1pPr marL="182562" indent="-182562" algn="l" rtl="0" fontAlgn="base" latinLnBrk="1">
              <a:lnSpc>
                <a:spcPct val="100000"/>
              </a:lnSpc>
              <a:spcBef>
                <a:spcPct val="20000"/>
              </a:spcBef>
              <a:spcAft>
                <a:spcPct val="0"/>
              </a:spcAft>
              <a:buClr>
                <a:schemeClr val="accent1"/>
              </a:buClr>
              <a:buSzPct val="85000"/>
              <a:buFont typeface="Arial" charset="0"/>
              <a:buChar char="•"/>
              <a:defRPr sz="2400" b="0" i="0" u="none" baseline="0">
                <a:solidFill>
                  <a:schemeClr val="dk1"/>
                </a:solidFill>
                <a:latin typeface="Arial" charset="0"/>
                <a:sym typeface="Arial" charset="0"/>
              </a:defRPr>
            </a:lvl1pPr>
            <a:lvl2pPr marL="457200" indent="-182563" algn="l" rtl="0" fontAlgn="base" latinLnBrk="1">
              <a:lnSpc>
                <a:spcPct val="100000"/>
              </a:lnSpc>
              <a:spcBef>
                <a:spcPct val="20000"/>
              </a:spcBef>
              <a:spcAft>
                <a:spcPct val="0"/>
              </a:spcAft>
              <a:buClr>
                <a:schemeClr val="accent1"/>
              </a:buClr>
              <a:buSzPct val="85000"/>
              <a:buFont typeface="Arial" charset="0"/>
              <a:buChar char="•"/>
              <a:defRPr sz="2000" b="0" i="0" u="none" baseline="0">
                <a:solidFill>
                  <a:schemeClr val="dk1"/>
                </a:solidFill>
                <a:latin typeface="Arial" charset="0"/>
                <a:sym typeface="Arial" charset="0"/>
              </a:defRPr>
            </a:lvl2pPr>
            <a:lvl3pPr marL="730250" indent="-182563" algn="l" rtl="0" fontAlgn="base" latinLnBrk="1">
              <a:lnSpc>
                <a:spcPct val="100000"/>
              </a:lnSpc>
              <a:spcBef>
                <a:spcPct val="20000"/>
              </a:spcBef>
              <a:spcAft>
                <a:spcPct val="0"/>
              </a:spcAft>
              <a:buClr>
                <a:schemeClr val="accent1"/>
              </a:buClr>
              <a:buSzPct val="90000"/>
              <a:buFont typeface="Arial" charset="0"/>
              <a:buChar char="•"/>
              <a:defRPr sz="2400" b="0" i="0" u="none" baseline="0">
                <a:solidFill>
                  <a:schemeClr val="dk1"/>
                </a:solidFill>
                <a:latin typeface="Arial" charset="0"/>
                <a:sym typeface="Arial" charset="0"/>
              </a:defRPr>
            </a:lvl3pPr>
            <a:lvl4pPr marL="1004887" indent="-182562" algn="l" rtl="0" fontAlgn="base" latinLnBrk="1">
              <a:lnSpc>
                <a:spcPct val="100000"/>
              </a:lnSpc>
              <a:spcBef>
                <a:spcPct val="20000"/>
              </a:spcBef>
              <a:spcAft>
                <a:spcPct val="0"/>
              </a:spcAft>
              <a:buClr>
                <a:schemeClr val="accent1"/>
              </a:buClr>
              <a:buSzPct val="100000"/>
              <a:buFont typeface="Arial" charset="0"/>
              <a:buChar char="•"/>
              <a:defRPr sz="1600" b="0" i="0" u="none" baseline="0">
                <a:solidFill>
                  <a:schemeClr val="dk1"/>
                </a:solidFill>
                <a:latin typeface="Arial" charset="0"/>
                <a:sym typeface="Arial" charset="0"/>
              </a:defRPr>
            </a:lvl4pPr>
            <a:lvl5pPr marL="1187450" indent="-136525" algn="l" rtl="0" fontAlgn="base" latinLnBrk="1">
              <a:lnSpc>
                <a:spcPct val="100000"/>
              </a:lnSpc>
              <a:spcBef>
                <a:spcPct val="20000"/>
              </a:spcBef>
              <a:spcAft>
                <a:spcPct val="0"/>
              </a:spcAft>
              <a:buClr>
                <a:schemeClr val="accent1"/>
              </a:buClr>
              <a:buSzPct val="100000"/>
              <a:buFont typeface="Arial" charset="0"/>
              <a:buChar char="•"/>
              <a:defRPr sz="1400" b="0" i="0" u="none" baseline="0">
                <a:solidFill>
                  <a:schemeClr val="dk1"/>
                </a:solidFill>
                <a:latin typeface="Arial" charset="0"/>
                <a:sym typeface="Arial" charset="0"/>
              </a:defRPr>
            </a:lvl5pPr>
          </a:lstStyle>
          <a:p>
            <a:pPr lvl="0" eaLnBrk="1" latinLnBrk="1" hangingPunct="1"/>
            <a:r>
              <a:rPr lang="zh-CN" altLang="en-US">
                <a:effectLst>
                  <a:outerShdw blurRad="38100" dist="38100" dir="2700000" algn="tl">
                    <a:srgbClr val="C0C0C0"/>
                  </a:outerShdw>
                </a:effectLst>
              </a:rPr>
              <a:t>In addition to being represented by an analog signal, information can also be represented by a </a:t>
            </a:r>
            <a:r>
              <a:rPr lang="zh-CN" altLang="en-US">
                <a:solidFill>
                  <a:schemeClr val="hlink"/>
                </a:solidFill>
                <a:effectLst>
                  <a:outerShdw blurRad="38100" dist="38100" dir="2700000" algn="tl">
                    <a:srgbClr val="C0C0C0"/>
                  </a:outerShdw>
                </a:effectLst>
              </a:rPr>
              <a:t>digital signal</a:t>
            </a:r>
            <a:r>
              <a:rPr lang="zh-CN" altLang="en-US">
                <a:effectLst>
                  <a:outerShdw blurRad="38100" dist="38100" dir="2700000" algn="tl">
                    <a:srgbClr val="C0C0C0"/>
                  </a:outerShdw>
                </a:effectLst>
              </a:rPr>
              <a:t>. For example, a 1 can be encoded as a positive voltage and a 0 as zero voltage. A digital signal can have more than two levels. In this case, we can send more than 1 bit for each level.</a:t>
            </a:r>
          </a:p>
          <a:p>
            <a:pPr lvl="0" eaLnBrk="1" latinLnBrk="1" hangingPunct="1"/>
            <a:endParaRPr lang="zh-CN" altLang="en-US"/>
          </a:p>
        </p:txBody>
      </p:sp>
      <p:sp>
        <p:nvSpPr>
          <p:cNvPr id="1048720" name="TextBox 1048719"/>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27</a:t>
            </a:fld>
            <a:endParaRPr lang="zh-CN" altLang="en-US" sz="1400" b="1">
              <a:solidFill>
                <a:srgbClr val="FFFFFF"/>
              </a:solidFill>
            </a:endParaRPr>
          </a:p>
        </p:txBody>
      </p:sp>
      <p:sp>
        <p:nvSpPr>
          <p:cNvPr id="1048721" name="TextBox 1048720"/>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Title 1048721"/>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t/>
            </a:r>
            <a:br/>
            <a:r>
              <a:rPr lang="zh-CN" altLang="en-US" sz="2800"/>
              <a:t>Two digital signals: one with two signal levels and the other with four signal levels</a:t>
            </a:r>
            <a:r>
              <a:t/>
            </a:r>
            <a:br/>
            <a:endParaRPr lang="zh-CN" altLang="en-US" sz="2800"/>
          </a:p>
        </p:txBody>
      </p:sp>
      <p:sp>
        <p:nvSpPr>
          <p:cNvPr id="1048723" name="TextBox 1048722"/>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28</a:t>
            </a:fld>
            <a:endParaRPr lang="zh-CN" altLang="en-US" sz="1400" b="1">
              <a:solidFill>
                <a:srgbClr val="FFFFFF"/>
              </a:solidFill>
            </a:endParaRPr>
          </a:p>
        </p:txBody>
      </p:sp>
      <p:pic>
        <p:nvPicPr>
          <p:cNvPr id="2097178" name="Content Placeholder 2097177"/>
          <p:cNvPicPr>
            <a:picLocks noGrp="1"/>
          </p:cNvPicPr>
          <p:nvPr>
            <p:ph idx="1"/>
          </p:nvPr>
        </p:nvPicPr>
        <p:blipFill>
          <a:blip r:embed="rId2"/>
          <a:srcRect/>
          <a:stretch>
            <a:fillRect/>
          </a:stretch>
        </p:blipFill>
        <p:spPr>
          <a:xfrm>
            <a:off x="1825625" y="1600200"/>
            <a:ext cx="5492750" cy="4876800"/>
          </a:xfrm>
          <a:prstGeom prst="rect">
            <a:avLst/>
          </a:prstGeom>
          <a:noFill/>
          <a:ln>
            <a:noFill/>
          </a:ln>
        </p:spPr>
      </p:pic>
      <p:sp>
        <p:nvSpPr>
          <p:cNvPr id="1048724" name="TextBox 1048723"/>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5" name="Title 1048724"/>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zh-CN" altLang="en-US"/>
              <a:t>Transmission Impairments</a:t>
            </a:r>
          </a:p>
        </p:txBody>
      </p:sp>
      <p:sp>
        <p:nvSpPr>
          <p:cNvPr id="1048726" name="Content Placeholder 1048725"/>
          <p:cNvSpPr>
            <a:spLocks noGrp="1"/>
          </p:cNvSpPr>
          <p:nvPr>
            <p:ph idx="1"/>
          </p:nvPr>
        </p:nvSpPr>
        <p:spPr>
          <a:xfrm>
            <a:off x="457200" y="1600200"/>
            <a:ext cx="8229600" cy="4876800"/>
          </a:xfrm>
          <a:prstGeom prst="rect">
            <a:avLst/>
          </a:prstGeom>
          <a:noFill/>
          <a:ln>
            <a:noFill/>
          </a:ln>
        </p:spPr>
        <p:txBody>
          <a:bodyPr vert="horz" lIns="91440" tIns="45720" rIns="91440" bIns="45720" anchor="t"/>
          <a:lstStyle>
            <a:lvl1pPr marL="182562" indent="-182562" algn="l" rtl="0" fontAlgn="base" latinLnBrk="1">
              <a:lnSpc>
                <a:spcPct val="100000"/>
              </a:lnSpc>
              <a:spcBef>
                <a:spcPct val="20000"/>
              </a:spcBef>
              <a:spcAft>
                <a:spcPct val="0"/>
              </a:spcAft>
              <a:buClr>
                <a:schemeClr val="accent1"/>
              </a:buClr>
              <a:buSzPct val="85000"/>
              <a:buFont typeface="Arial" charset="0"/>
              <a:buChar char="•"/>
              <a:defRPr sz="2400" b="0" i="0" u="none" baseline="0">
                <a:solidFill>
                  <a:schemeClr val="dk1"/>
                </a:solidFill>
                <a:latin typeface="Arial" charset="0"/>
                <a:sym typeface="Arial" charset="0"/>
              </a:defRPr>
            </a:lvl1pPr>
            <a:lvl2pPr marL="457200" indent="-182563" algn="l" rtl="0" fontAlgn="base" latinLnBrk="1">
              <a:lnSpc>
                <a:spcPct val="100000"/>
              </a:lnSpc>
              <a:spcBef>
                <a:spcPct val="20000"/>
              </a:spcBef>
              <a:spcAft>
                <a:spcPct val="0"/>
              </a:spcAft>
              <a:buClr>
                <a:schemeClr val="accent1"/>
              </a:buClr>
              <a:buSzPct val="85000"/>
              <a:buFont typeface="Arial" charset="0"/>
              <a:buChar char="•"/>
              <a:defRPr sz="2000" b="0" i="0" u="none" baseline="0">
                <a:solidFill>
                  <a:schemeClr val="dk1"/>
                </a:solidFill>
                <a:latin typeface="Arial" charset="0"/>
                <a:sym typeface="Arial" charset="0"/>
              </a:defRPr>
            </a:lvl2pPr>
            <a:lvl3pPr marL="730250" indent="-182563" algn="l" rtl="0" fontAlgn="base" latinLnBrk="1">
              <a:lnSpc>
                <a:spcPct val="100000"/>
              </a:lnSpc>
              <a:spcBef>
                <a:spcPct val="20000"/>
              </a:spcBef>
              <a:spcAft>
                <a:spcPct val="0"/>
              </a:spcAft>
              <a:buClr>
                <a:schemeClr val="accent1"/>
              </a:buClr>
              <a:buSzPct val="90000"/>
              <a:buFont typeface="Arial" charset="0"/>
              <a:buChar char="•"/>
              <a:defRPr sz="2400" b="0" i="0" u="none" baseline="0">
                <a:solidFill>
                  <a:schemeClr val="dk1"/>
                </a:solidFill>
                <a:latin typeface="Arial" charset="0"/>
                <a:sym typeface="Arial" charset="0"/>
              </a:defRPr>
            </a:lvl3pPr>
            <a:lvl4pPr marL="1004887" indent="-182562" algn="l" rtl="0" fontAlgn="base" latinLnBrk="1">
              <a:lnSpc>
                <a:spcPct val="100000"/>
              </a:lnSpc>
              <a:spcBef>
                <a:spcPct val="20000"/>
              </a:spcBef>
              <a:spcAft>
                <a:spcPct val="0"/>
              </a:spcAft>
              <a:buClr>
                <a:schemeClr val="accent1"/>
              </a:buClr>
              <a:buSzPct val="100000"/>
              <a:buFont typeface="Arial" charset="0"/>
              <a:buChar char="•"/>
              <a:defRPr sz="1600" b="0" i="0" u="none" baseline="0">
                <a:solidFill>
                  <a:schemeClr val="dk1"/>
                </a:solidFill>
                <a:latin typeface="Arial" charset="0"/>
                <a:sym typeface="Arial" charset="0"/>
              </a:defRPr>
            </a:lvl4pPr>
            <a:lvl5pPr marL="1187450" indent="-136525" algn="l" rtl="0" fontAlgn="base" latinLnBrk="1">
              <a:lnSpc>
                <a:spcPct val="100000"/>
              </a:lnSpc>
              <a:spcBef>
                <a:spcPct val="20000"/>
              </a:spcBef>
              <a:spcAft>
                <a:spcPct val="0"/>
              </a:spcAft>
              <a:buClr>
                <a:schemeClr val="accent1"/>
              </a:buClr>
              <a:buSzPct val="100000"/>
              <a:buFont typeface="Arial" charset="0"/>
              <a:buChar char="•"/>
              <a:defRPr sz="1400" b="0" i="0" u="none" baseline="0">
                <a:solidFill>
                  <a:schemeClr val="dk1"/>
                </a:solidFill>
                <a:latin typeface="Arial" charset="0"/>
                <a:sym typeface="Arial" charset="0"/>
              </a:defRPr>
            </a:lvl5pPr>
          </a:lstStyle>
          <a:p>
            <a:pPr lvl="0" eaLnBrk="1" latinLnBrk="1" hangingPunct="1"/>
            <a:r>
              <a:rPr lang="zh-CN" altLang="en-US">
                <a:effectLst>
                  <a:outerShdw blurRad="38100" dist="38100" dir="2700000" algn="tl">
                    <a:srgbClr val="C0C0C0"/>
                  </a:outerShdw>
                </a:effectLst>
              </a:rPr>
              <a:t>Signals travel through transmission media, which are not perfect. The imperfection causes signal impairment. This means that the signal at the beginning of the medium is not the same as the signal at the end of the medium. What is sent is not what is received. Three causes of impairment are </a:t>
            </a:r>
            <a:r>
              <a:rPr lang="zh-CN" altLang="en-US">
                <a:solidFill>
                  <a:schemeClr val="hlink"/>
                </a:solidFill>
                <a:effectLst>
                  <a:outerShdw blurRad="38100" dist="38100" dir="2700000" algn="tl">
                    <a:srgbClr val="C0C0C0"/>
                  </a:outerShdw>
                </a:effectLst>
              </a:rPr>
              <a:t>attenuation</a:t>
            </a:r>
            <a:r>
              <a:rPr lang="zh-CN" altLang="en-US">
                <a:effectLst>
                  <a:outerShdw blurRad="38100" dist="38100" dir="2700000" algn="tl">
                    <a:srgbClr val="C0C0C0"/>
                  </a:outerShdw>
                </a:effectLst>
              </a:rPr>
              <a:t>, </a:t>
            </a:r>
            <a:r>
              <a:rPr lang="zh-CN" altLang="en-US">
                <a:solidFill>
                  <a:schemeClr val="hlink"/>
                </a:solidFill>
                <a:effectLst>
                  <a:outerShdw blurRad="38100" dist="38100" dir="2700000" algn="tl">
                    <a:srgbClr val="C0C0C0"/>
                  </a:outerShdw>
                </a:effectLst>
              </a:rPr>
              <a:t>distortion</a:t>
            </a:r>
            <a:r>
              <a:rPr lang="zh-CN" altLang="en-US">
                <a:effectLst>
                  <a:outerShdw blurRad="38100" dist="38100" dir="2700000" algn="tl">
                    <a:srgbClr val="C0C0C0"/>
                  </a:outerShdw>
                </a:effectLst>
              </a:rPr>
              <a:t>, and </a:t>
            </a:r>
            <a:r>
              <a:rPr lang="zh-CN" altLang="en-US">
                <a:solidFill>
                  <a:schemeClr val="hlink"/>
                </a:solidFill>
                <a:effectLst>
                  <a:outerShdw blurRad="38100" dist="38100" dir="2700000" algn="tl">
                    <a:srgbClr val="C0C0C0"/>
                  </a:outerShdw>
                </a:effectLst>
              </a:rPr>
              <a:t>noise</a:t>
            </a:r>
            <a:r>
              <a:rPr lang="zh-CN" altLang="en-US">
                <a:effectLst>
                  <a:outerShdw blurRad="38100" dist="38100" dir="2700000" algn="tl">
                    <a:srgbClr val="C0C0C0"/>
                  </a:outerShdw>
                </a:effectLst>
              </a:rPr>
              <a:t>.</a:t>
            </a:r>
          </a:p>
          <a:p>
            <a:pPr lvl="0" eaLnBrk="1" latinLnBrk="1" hangingPunct="1"/>
            <a:endParaRPr lang="zh-CN" altLang="en-US"/>
          </a:p>
        </p:txBody>
      </p:sp>
      <p:sp>
        <p:nvSpPr>
          <p:cNvPr id="1048727" name="TextBox 1048726"/>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29</a:t>
            </a:fld>
            <a:endParaRPr lang="zh-CN" altLang="en-US" sz="1400" b="1">
              <a:solidFill>
                <a:srgbClr val="FFFFFF"/>
              </a:solidFill>
            </a:endParaRPr>
          </a:p>
        </p:txBody>
      </p:sp>
      <p:sp>
        <p:nvSpPr>
          <p:cNvPr id="1048728" name="Rectangle 1048727"/>
          <p:cNvSpPr/>
          <p:nvPr/>
        </p:nvSpPr>
        <p:spPr>
          <a:xfrm>
            <a:off x="2286000" y="2274887"/>
            <a:ext cx="4572000" cy="369887"/>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just" eaLnBrk="1" latinLnBrk="1" hangingPunct="1"/>
            <a:endParaRPr lang="zh-CN" altLang="en-US">
              <a:effectLst>
                <a:outerShdw blurRad="38100" dist="38100" dir="2700000" algn="tl">
                  <a:srgbClr val="C0C0C0"/>
                </a:outerShdw>
              </a:effectLst>
            </a:endParaRPr>
          </a:p>
        </p:txBody>
      </p:sp>
      <p:sp>
        <p:nvSpPr>
          <p:cNvPr id="1048729" name="TextBox 1048728"/>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048631"/>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en-US" altLang="en-US" sz="2900" i="1">
                <a:latin typeface="Times New Roman" pitchFamily="18" charset="0"/>
              </a:rPr>
              <a:t>Five components of data communication</a:t>
            </a:r>
            <a:r>
              <a:t/>
            </a:r>
            <a:br/>
            <a:endParaRPr lang="en-US" altLang="en-US" sz="4300" i="1">
              <a:latin typeface="Times New Roman" pitchFamily="18" charset="0"/>
            </a:endParaRPr>
          </a:p>
        </p:txBody>
      </p:sp>
      <p:pic>
        <p:nvPicPr>
          <p:cNvPr id="2097157" name="Content Placeholder 2097156"/>
          <p:cNvPicPr>
            <a:picLocks noGrp="1"/>
          </p:cNvPicPr>
          <p:nvPr>
            <p:ph idx="1"/>
          </p:nvPr>
        </p:nvPicPr>
        <p:blipFill>
          <a:blip r:embed="rId2"/>
          <a:srcRect/>
          <a:stretch>
            <a:fillRect/>
          </a:stretch>
        </p:blipFill>
        <p:spPr>
          <a:xfrm>
            <a:off x="457200" y="2133600"/>
            <a:ext cx="7620000" cy="1968500"/>
          </a:xfrm>
          <a:prstGeom prst="rect">
            <a:avLst/>
          </a:prstGeom>
          <a:noFill/>
          <a:ln>
            <a:noFill/>
          </a:ln>
        </p:spPr>
      </p:pic>
      <p:sp>
        <p:nvSpPr>
          <p:cNvPr id="1048633" name="TextBox 1048632"/>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3</a:t>
            </a:fld>
            <a:endParaRPr lang="zh-CN" altLang="en-US" sz="1400" b="1">
              <a:solidFill>
                <a:srgbClr val="FFFFFF"/>
              </a:solidFill>
            </a:endParaRPr>
          </a:p>
        </p:txBody>
      </p:sp>
      <p:sp>
        <p:nvSpPr>
          <p:cNvPr id="1048634" name="TextBox 1048633"/>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0" name="Title 1048729"/>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zh-CN" altLang="en-US"/>
              <a:t>Causes of impairment</a:t>
            </a:r>
          </a:p>
        </p:txBody>
      </p:sp>
      <p:sp>
        <p:nvSpPr>
          <p:cNvPr id="1048731" name="TextBox 1048730"/>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30</a:t>
            </a:fld>
            <a:endParaRPr lang="zh-CN" altLang="en-US" sz="1400" b="1">
              <a:solidFill>
                <a:srgbClr val="FFFFFF"/>
              </a:solidFill>
            </a:endParaRPr>
          </a:p>
        </p:txBody>
      </p:sp>
      <p:pic>
        <p:nvPicPr>
          <p:cNvPr id="2097179" name="Content Placeholder 2097178"/>
          <p:cNvPicPr>
            <a:picLocks noGrp="1"/>
          </p:cNvPicPr>
          <p:nvPr>
            <p:ph idx="1"/>
          </p:nvPr>
        </p:nvPicPr>
        <p:blipFill>
          <a:blip r:embed="rId2"/>
          <a:srcRect/>
          <a:stretch>
            <a:fillRect/>
          </a:stretch>
        </p:blipFill>
        <p:spPr>
          <a:xfrm>
            <a:off x="381000" y="2209800"/>
            <a:ext cx="8229600" cy="2600325"/>
          </a:xfrm>
          <a:prstGeom prst="rect">
            <a:avLst/>
          </a:prstGeom>
          <a:noFill/>
          <a:ln>
            <a:noFill/>
          </a:ln>
        </p:spPr>
      </p:pic>
      <p:sp>
        <p:nvSpPr>
          <p:cNvPr id="1048732" name="TextBox 1048731"/>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3" name="Title 1048732"/>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zh-CN" altLang="en-US"/>
              <a:t>Attenuation</a:t>
            </a:r>
          </a:p>
        </p:txBody>
      </p:sp>
      <p:sp>
        <p:nvSpPr>
          <p:cNvPr id="1048734" name="TextBox 1048733"/>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31</a:t>
            </a:fld>
            <a:endParaRPr lang="zh-CN" altLang="en-US" sz="1400" b="1">
              <a:solidFill>
                <a:srgbClr val="FFFFFF"/>
              </a:solidFill>
            </a:endParaRPr>
          </a:p>
        </p:txBody>
      </p:sp>
      <p:pic>
        <p:nvPicPr>
          <p:cNvPr id="2097180" name="Content Placeholder 2097179"/>
          <p:cNvPicPr>
            <a:picLocks noGrp="1"/>
          </p:cNvPicPr>
          <p:nvPr>
            <p:ph idx="1"/>
          </p:nvPr>
        </p:nvPicPr>
        <p:blipFill>
          <a:blip r:embed="rId2"/>
          <a:srcRect/>
          <a:stretch>
            <a:fillRect/>
          </a:stretch>
        </p:blipFill>
        <p:spPr>
          <a:xfrm>
            <a:off x="457200" y="2476500"/>
            <a:ext cx="8229600" cy="3124200"/>
          </a:xfrm>
          <a:prstGeom prst="rect">
            <a:avLst/>
          </a:prstGeom>
          <a:noFill/>
          <a:ln>
            <a:noFill/>
          </a:ln>
        </p:spPr>
      </p:pic>
      <p:sp>
        <p:nvSpPr>
          <p:cNvPr id="1048735" name="TextBox 1048734"/>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6" name="Title 1048735"/>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zh-CN" altLang="en-US"/>
              <a:t>Distortion	</a:t>
            </a:r>
          </a:p>
        </p:txBody>
      </p:sp>
      <p:sp>
        <p:nvSpPr>
          <p:cNvPr id="1048737" name="TextBox 1048736"/>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32</a:t>
            </a:fld>
            <a:endParaRPr lang="zh-CN" altLang="en-US" sz="1400" b="1">
              <a:solidFill>
                <a:srgbClr val="FFFFFF"/>
              </a:solidFill>
            </a:endParaRPr>
          </a:p>
        </p:txBody>
      </p:sp>
      <p:pic>
        <p:nvPicPr>
          <p:cNvPr id="2097181" name="Content Placeholder 2097180"/>
          <p:cNvPicPr>
            <a:picLocks noGrp="1"/>
          </p:cNvPicPr>
          <p:nvPr>
            <p:ph idx="1"/>
          </p:nvPr>
        </p:nvPicPr>
        <p:blipFill>
          <a:blip r:embed="rId2"/>
          <a:srcRect/>
          <a:stretch>
            <a:fillRect/>
          </a:stretch>
        </p:blipFill>
        <p:spPr>
          <a:xfrm>
            <a:off x="457200" y="2449512"/>
            <a:ext cx="8229600" cy="3178175"/>
          </a:xfrm>
          <a:prstGeom prst="rect">
            <a:avLst/>
          </a:prstGeom>
          <a:noFill/>
          <a:ln>
            <a:noFill/>
          </a:ln>
        </p:spPr>
      </p:pic>
      <p:sp>
        <p:nvSpPr>
          <p:cNvPr id="1048738" name="TextBox 1048737"/>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9" name="Title 1048738"/>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zh-CN" altLang="en-US"/>
              <a:t>Noise</a:t>
            </a:r>
          </a:p>
        </p:txBody>
      </p:sp>
      <p:sp>
        <p:nvSpPr>
          <p:cNvPr id="1048740" name="TextBox 1048739"/>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33</a:t>
            </a:fld>
            <a:endParaRPr lang="zh-CN" altLang="en-US" sz="1400" b="1">
              <a:solidFill>
                <a:srgbClr val="FFFFFF"/>
              </a:solidFill>
            </a:endParaRPr>
          </a:p>
        </p:txBody>
      </p:sp>
      <p:pic>
        <p:nvPicPr>
          <p:cNvPr id="2097182" name="Content Placeholder 2097181"/>
          <p:cNvPicPr>
            <a:picLocks noGrp="1"/>
          </p:cNvPicPr>
          <p:nvPr>
            <p:ph idx="1"/>
          </p:nvPr>
        </p:nvPicPr>
        <p:blipFill>
          <a:blip r:embed="rId2"/>
          <a:srcRect/>
          <a:stretch>
            <a:fillRect/>
          </a:stretch>
        </p:blipFill>
        <p:spPr>
          <a:xfrm>
            <a:off x="457200" y="2555875"/>
            <a:ext cx="8229600" cy="2965450"/>
          </a:xfrm>
          <a:prstGeom prst="rect">
            <a:avLst/>
          </a:prstGeom>
          <a:noFill/>
          <a:ln>
            <a:noFill/>
          </a:ln>
        </p:spPr>
      </p:pic>
      <p:sp>
        <p:nvSpPr>
          <p:cNvPr id="1048741" name="TextBox 1048740"/>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TextBox 1048741"/>
          <p:cNvSpPr txBox="1"/>
          <p:nvPr/>
        </p:nvSpPr>
        <p:spPr>
          <a:xfrm>
            <a:off x="457200" y="19050"/>
            <a:ext cx="28956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1200">
                <a:solidFill>
                  <a:srgbClr val="FFFFFF"/>
                </a:solidFill>
              </a:rPr>
              <a:t>3.</a:t>
            </a:r>
            <a:fld id="{566ABCEB-ACFC-4714-9973-3DA970169C29}" type="slidenum">
              <a:rPr lang="zh-CN" altLang="en-US" sz="1200">
                <a:solidFill>
                  <a:srgbClr val="FFFFFF"/>
                </a:solidFill>
              </a:rPr>
              <a:pPr lvl="0" eaLnBrk="1" latinLnBrk="1" hangingPunct="1"/>
              <a:t>34</a:t>
            </a:fld>
            <a:endParaRPr lang="zh-CN" altLang="en-US" sz="1200">
              <a:solidFill>
                <a:srgbClr val="FFFFFF"/>
              </a:solidFill>
            </a:endParaRPr>
          </a:p>
        </p:txBody>
      </p:sp>
      <p:sp>
        <p:nvSpPr>
          <p:cNvPr id="1048743" name="Rectangle 1048742"/>
          <p:cNvSpPr/>
          <p:nvPr/>
        </p:nvSpPr>
        <p:spPr>
          <a:xfrm>
            <a:off x="0" y="0"/>
            <a:ext cx="9144000" cy="838200"/>
          </a:xfrm>
          <a:prstGeom prst="rect">
            <a:avLst/>
          </a:prstGeom>
          <a:solidFill>
            <a:srgbClr val="33CCFF"/>
          </a:solidFill>
          <a:ln w="9525" cap="flat" cmpd="sng">
            <a:solidFill>
              <a:schemeClr val="dk1">
                <a:alpha val="100000"/>
              </a:schemeClr>
            </a:solidFill>
            <a:prstDash val="solid"/>
            <a:round/>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zh-CN" altLang="en-US" sz="3200">
              <a:effectLst>
                <a:outerShdw blurRad="38100" dist="38100" dir="2700000" algn="tl">
                  <a:srgbClr val="C0C0C0"/>
                </a:outerShdw>
              </a:effectLst>
            </a:endParaRPr>
          </a:p>
        </p:txBody>
      </p:sp>
      <p:sp>
        <p:nvSpPr>
          <p:cNvPr id="1048744" name="TextBox 1048743"/>
          <p:cNvSpPr txBox="1"/>
          <p:nvPr/>
        </p:nvSpPr>
        <p:spPr>
          <a:xfrm>
            <a:off x="228600" y="76200"/>
            <a:ext cx="4297362" cy="58420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en-US" altLang="en-US" sz="3200">
                <a:effectLst>
                  <a:outerShdw blurRad="38100" dist="38100" dir="2700000" algn="tl">
                    <a:srgbClr val="C0C0C0"/>
                  </a:outerShdw>
                </a:effectLst>
                <a:latin typeface="Times" pitchFamily="18" charset="0"/>
              </a:rPr>
              <a:t>DATA RATE LIMITS</a:t>
            </a:r>
          </a:p>
        </p:txBody>
      </p:sp>
      <p:sp>
        <p:nvSpPr>
          <p:cNvPr id="1048745" name="TextBox 1048744"/>
          <p:cNvSpPr txBox="1"/>
          <p:nvPr/>
        </p:nvSpPr>
        <p:spPr>
          <a:xfrm>
            <a:off x="8229600" y="6400800"/>
            <a:ext cx="184150" cy="36671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endParaRPr lang="zh-CN" altLang="en-US"/>
          </a:p>
        </p:txBody>
      </p:sp>
      <p:sp>
        <p:nvSpPr>
          <p:cNvPr id="1048746" name="Rectangle 1048745"/>
          <p:cNvSpPr/>
          <p:nvPr/>
        </p:nvSpPr>
        <p:spPr>
          <a:xfrm>
            <a:off x="76200" y="1003300"/>
            <a:ext cx="8610600" cy="2654300"/>
          </a:xfrm>
          <a:prstGeom prst="rect">
            <a:avLst/>
          </a:prstGeom>
          <a:noFill/>
          <a:ln>
            <a:noFill/>
          </a:ln>
        </p:spPr>
        <p:txBody>
          <a:bodyPr vert="horz" lIns="91440" tIns="45720" rIns="91440" bIns="45720" anchor="ctr">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just" eaLnBrk="1" latinLnBrk="1" hangingPunct="1"/>
            <a:r>
              <a:rPr lang="zh-CN" altLang="en-US" dirty="0">
                <a:effectLst>
                  <a:outerShdw blurRad="38100" dist="38100" dir="2700000" algn="tl">
                    <a:srgbClr val="C0C0C0"/>
                  </a:outerShdw>
                </a:effectLst>
              </a:rPr>
              <a:t>A very important consideration in data communications is how fast we can send data, in bits per second, over a channel. Data rate depends on three factors:</a:t>
            </a:r>
          </a:p>
          <a:p>
            <a:pPr lvl="0" algn="just" eaLnBrk="1" latinLnBrk="1" hangingPunct="1"/>
            <a:r>
              <a:rPr lang="zh-CN" altLang="en-US" dirty="0">
                <a:solidFill>
                  <a:schemeClr val="hlink"/>
                </a:solidFill>
                <a:effectLst>
                  <a:outerShdw blurRad="38100" dist="38100" dir="2700000" algn="tl">
                    <a:srgbClr val="C0C0C0"/>
                  </a:outerShdw>
                </a:effectLst>
              </a:rPr>
              <a:t>   1.</a:t>
            </a:r>
            <a:r>
              <a:rPr lang="zh-CN" altLang="en-US" dirty="0">
                <a:effectLst>
                  <a:outerShdw blurRad="38100" dist="38100" dir="2700000" algn="tl">
                    <a:srgbClr val="C0C0C0"/>
                  </a:outerShdw>
                </a:effectLst>
              </a:rPr>
              <a:t> The bandwidth available</a:t>
            </a:r>
          </a:p>
          <a:p>
            <a:pPr lvl="0" algn="just" eaLnBrk="1" latinLnBrk="1" hangingPunct="1"/>
            <a:r>
              <a:rPr lang="zh-CN" altLang="en-US" dirty="0">
                <a:solidFill>
                  <a:schemeClr val="hlink"/>
                </a:solidFill>
                <a:effectLst>
                  <a:outerShdw blurRad="38100" dist="38100" dir="2700000" algn="tl">
                    <a:srgbClr val="C0C0C0"/>
                  </a:outerShdw>
                </a:effectLst>
              </a:rPr>
              <a:t>   2.</a:t>
            </a:r>
            <a:r>
              <a:rPr lang="zh-CN" altLang="en-US" dirty="0">
                <a:effectLst>
                  <a:outerShdw blurRad="38100" dist="38100" dir="2700000" algn="tl">
                    <a:srgbClr val="C0C0C0"/>
                  </a:outerShdw>
                </a:effectLst>
              </a:rPr>
              <a:t> The level of the signals we use</a:t>
            </a:r>
          </a:p>
          <a:p>
            <a:pPr lvl="0" algn="just" eaLnBrk="1" latinLnBrk="1" hangingPunct="1"/>
            <a:r>
              <a:rPr lang="zh-CN" altLang="en-US" dirty="0">
                <a:solidFill>
                  <a:schemeClr val="hlink"/>
                </a:solidFill>
                <a:effectLst>
                  <a:outerShdw blurRad="38100" dist="38100" dir="2700000" algn="tl">
                    <a:srgbClr val="C0C0C0"/>
                  </a:outerShdw>
                </a:effectLst>
              </a:rPr>
              <a:t>   3</a:t>
            </a:r>
            <a:r>
              <a:rPr lang="zh-CN" altLang="en-US" dirty="0">
                <a:effectLst>
                  <a:outerShdw blurRad="38100" dist="38100" dir="2700000" algn="tl">
                    <a:srgbClr val="C0C0C0"/>
                  </a:outerShdw>
                </a:effectLst>
              </a:rPr>
              <a:t>. The quality of the channel (the level of noise)</a:t>
            </a:r>
          </a:p>
        </p:txBody>
      </p:sp>
      <p:sp>
        <p:nvSpPr>
          <p:cNvPr id="1048747" name="Rectangle 1048746"/>
          <p:cNvSpPr/>
          <p:nvPr/>
        </p:nvSpPr>
        <p:spPr>
          <a:xfrm>
            <a:off x="152400" y="4819650"/>
            <a:ext cx="5715000" cy="118745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buClr>
                <a:schemeClr val="dk1"/>
              </a:buClr>
              <a:buSzPct val="117000"/>
              <a:buFont typeface="Wingdings" pitchFamily="2" charset="2"/>
              <a:buNone/>
            </a:pPr>
            <a:r>
              <a:rPr lang="zh-CN" altLang="en-US" sz="2400">
                <a:solidFill>
                  <a:srgbClr val="0033CC"/>
                </a:solidFill>
              </a:rPr>
              <a:t>Noiseless Channel: Nyquist Bit Rate</a:t>
            </a:r>
            <a:r>
              <a:t/>
            </a:r>
            <a:br/>
            <a:r>
              <a:rPr lang="zh-CN" altLang="en-US" sz="2400">
                <a:solidFill>
                  <a:srgbClr val="0033CC"/>
                </a:solidFill>
              </a:rPr>
              <a:t>Noisy Channel: Shannon Capacity</a:t>
            </a:r>
            <a:r>
              <a:t/>
            </a:r>
            <a:br/>
            <a:r>
              <a:rPr lang="zh-CN" altLang="en-US" sz="2400">
                <a:solidFill>
                  <a:srgbClr val="0033CC"/>
                </a:solidFill>
              </a:rPr>
              <a:t>Using Both Limits</a:t>
            </a:r>
          </a:p>
        </p:txBody>
      </p:sp>
      <p:sp>
        <p:nvSpPr>
          <p:cNvPr id="1048748" name="TextBox 1048747"/>
          <p:cNvSpPr txBox="1"/>
          <p:nvPr/>
        </p:nvSpPr>
        <p:spPr>
          <a:xfrm>
            <a:off x="165100" y="4343400"/>
            <a:ext cx="4862512" cy="51911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u="sng">
                <a:solidFill>
                  <a:schemeClr val="hlink"/>
                </a:solidFill>
                <a:effectLst>
                  <a:outerShdw blurRad="38100" dist="38100" dir="2700000" algn="tl">
                    <a:srgbClr val="C0C0C0"/>
                  </a:outerShdw>
                </a:effectLst>
              </a:rPr>
              <a:t>Topics discussed in this section: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ko-KR" smtClean="0"/>
              <a:t>Data Rate Limits</a:t>
            </a:r>
          </a:p>
        </p:txBody>
      </p:sp>
      <p:sp>
        <p:nvSpPr>
          <p:cNvPr id="45059" name="Rectangle 3"/>
          <p:cNvSpPr>
            <a:spLocks noGrp="1" noChangeArrowheads="1"/>
          </p:cNvSpPr>
          <p:nvPr>
            <p:ph idx="1"/>
          </p:nvPr>
        </p:nvSpPr>
        <p:spPr bwMode="auto"/>
        <p:txBody>
          <a:bodyPr wrap="square" numCol="1" anchor="t" anchorCtr="0" compatLnSpc="1">
            <a:prstTxWarp prst="textNoShape">
              <a:avLst/>
            </a:prstTxWarp>
          </a:bodyPr>
          <a:lstStyle/>
          <a:p>
            <a:pPr marL="533400" indent="-533400"/>
            <a:r>
              <a:rPr lang="en-US" altLang="ko-KR" sz="2400" dirty="0" smtClean="0">
                <a:ea typeface="굴림" pitchFamily="34" charset="-127"/>
              </a:rPr>
              <a:t>Noiseless </a:t>
            </a:r>
            <a:r>
              <a:rPr lang="en-US" altLang="ko-KR" sz="2400" dirty="0" smtClean="0">
                <a:ea typeface="굴림" pitchFamily="34" charset="-127"/>
              </a:rPr>
              <a:t>channel: </a:t>
            </a:r>
            <a:r>
              <a:rPr lang="en-US" altLang="ko-KR" sz="2400" b="1" dirty="0" err="1" smtClean="0">
                <a:ea typeface="굴림" pitchFamily="34" charset="-127"/>
              </a:rPr>
              <a:t>Nyquist</a:t>
            </a:r>
            <a:r>
              <a:rPr lang="en-US" altLang="ko-KR" sz="2400" b="1" dirty="0" smtClean="0">
                <a:ea typeface="굴림" pitchFamily="34" charset="-127"/>
              </a:rPr>
              <a:t> Bit Rate</a:t>
            </a:r>
          </a:p>
          <a:p>
            <a:pPr marL="914400" lvl="1" indent="-457200"/>
            <a:r>
              <a:rPr lang="en-US" altLang="ko-KR" sz="2000" i="1" dirty="0" smtClean="0">
                <a:ea typeface="굴림" pitchFamily="34" charset="-127"/>
              </a:rPr>
              <a:t>Bit rate = 2 * Bandwidth * log</a:t>
            </a:r>
            <a:r>
              <a:rPr lang="en-US" altLang="ko-KR" sz="2000" i="1" baseline="-25000" dirty="0" smtClean="0">
                <a:ea typeface="굴림" pitchFamily="34" charset="-127"/>
              </a:rPr>
              <a:t>2</a:t>
            </a:r>
            <a:r>
              <a:rPr lang="en-US" altLang="ko-KR" sz="2000" i="1" dirty="0" smtClean="0">
                <a:ea typeface="굴림" pitchFamily="34" charset="-127"/>
              </a:rPr>
              <a:t>L</a:t>
            </a:r>
          </a:p>
          <a:p>
            <a:pPr marL="914400" lvl="1" indent="-457200"/>
            <a:r>
              <a:rPr lang="en-US" altLang="ko-KR" sz="2000" i="1" dirty="0" smtClean="0">
                <a:ea typeface="굴림" pitchFamily="34" charset="-127"/>
              </a:rPr>
              <a:t>Increasing the levels may cause the reliability of the system</a:t>
            </a:r>
          </a:p>
          <a:p>
            <a:pPr marL="533400" indent="-533400"/>
            <a:r>
              <a:rPr lang="en-US" altLang="ko-KR" sz="2400" dirty="0" smtClean="0">
                <a:ea typeface="굴림" pitchFamily="34" charset="-127"/>
              </a:rPr>
              <a:t>Noisy channel: </a:t>
            </a:r>
            <a:r>
              <a:rPr lang="en-US" altLang="ko-KR" sz="2400" b="1" dirty="0" smtClean="0">
                <a:ea typeface="굴림" pitchFamily="34" charset="-127"/>
              </a:rPr>
              <a:t>Shannon Capacity</a:t>
            </a:r>
          </a:p>
          <a:p>
            <a:pPr marL="914400" lvl="1" indent="-457200"/>
            <a:r>
              <a:rPr lang="en-US" altLang="ko-KR" sz="2000" i="1" dirty="0" smtClean="0">
                <a:ea typeface="굴림" pitchFamily="34" charset="-127"/>
              </a:rPr>
              <a:t>Capacity = Bandwidth * log</a:t>
            </a:r>
            <a:r>
              <a:rPr lang="en-US" altLang="ko-KR" sz="2000" i="1" baseline="-25000" dirty="0" smtClean="0">
                <a:ea typeface="굴림" pitchFamily="34" charset="-127"/>
              </a:rPr>
              <a:t>2</a:t>
            </a:r>
            <a:r>
              <a:rPr lang="en-US" altLang="ko-KR" sz="2000" i="1" dirty="0" smtClean="0">
                <a:ea typeface="굴림" pitchFamily="34" charset="-127"/>
              </a:rPr>
              <a:t>(1 + SNR)</a:t>
            </a:r>
          </a:p>
        </p:txBody>
      </p:sp>
      <p:sp>
        <p:nvSpPr>
          <p:cNvPr id="12" name="Slide Number Placeholder 5">
            <a:extLst>
              <a:ext uri="{FF2B5EF4-FFF2-40B4-BE49-F238E27FC236}">
                <a16:creationId xmlns:a16="http://schemas.microsoft.com/office/drawing/2014/main" xmlns="" id="{002C83B8-CFED-4974-8C68-870E2BF61012}"/>
              </a:ext>
            </a:extLst>
          </p:cNvPr>
          <p:cNvSpPr txBox="1">
            <a:spLocks/>
          </p:cNvSpPr>
          <p:nvPr/>
        </p:nvSpPr>
        <p:spPr bwMode="auto">
          <a:xfrm>
            <a:off x="0" y="0"/>
            <a:ext cx="1071563" cy="428625"/>
          </a:xfrm>
          <a:prstGeom prst="rect">
            <a:avLst/>
          </a:prstGeom>
          <a:solidFill>
            <a:schemeClr val="accent3">
              <a:lumMod val="75000"/>
            </a:schemeClr>
          </a:solidFill>
          <a:ln w="19050">
            <a:noFill/>
            <a:miter lim="800000"/>
            <a:headEnd/>
            <a:tailEnd/>
          </a:ln>
          <a:effectLst/>
        </p:spPr>
        <p:txBody>
          <a:bodyPr/>
          <a:lstStyle/>
          <a:p>
            <a:pPr algn="r" eaLnBrk="1" hangingPunct="1"/>
            <a:r>
              <a:rPr kumimoji="1" lang="en-US" altLang="ko-KR" sz="1400">
                <a:solidFill>
                  <a:srgbClr val="262699"/>
                </a:solidFill>
                <a:latin typeface="굴림" pitchFamily="34" charset="-127"/>
                <a:ea typeface="굴림" pitchFamily="34" charset="-127"/>
              </a:rPr>
              <a:t>3-</a:t>
            </a:r>
            <a:fld id="{4FB29052-F071-4233-AB70-C721C1F9F783}" type="slidenum">
              <a:rPr kumimoji="1" lang="en-US" altLang="ko-KR" sz="1400">
                <a:solidFill>
                  <a:srgbClr val="262699"/>
                </a:solidFill>
                <a:latin typeface="굴림" pitchFamily="34" charset="-127"/>
                <a:ea typeface="굴림" pitchFamily="34" charset="-127"/>
              </a:rPr>
              <a:pPr algn="r" eaLnBrk="1" hangingPunct="1"/>
              <a:t>35</a:t>
            </a:fld>
            <a:endParaRPr kumimoji="1" lang="en-US" altLang="ko-KR" sz="1400">
              <a:solidFill>
                <a:srgbClr val="262699"/>
              </a:solidFill>
              <a:latin typeface="굴림" pitchFamily="34" charset="-127"/>
              <a:ea typeface="굴림" pitchFamily="34" charset="-127"/>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2" name="TextBox 1048751"/>
          <p:cNvSpPr txBox="1"/>
          <p:nvPr/>
        </p:nvSpPr>
        <p:spPr>
          <a:xfrm>
            <a:off x="457200" y="19050"/>
            <a:ext cx="28956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1200">
                <a:solidFill>
                  <a:srgbClr val="FFFFFF"/>
                </a:solidFill>
              </a:rPr>
              <a:t>3.</a:t>
            </a:r>
            <a:fld id="{566ABCEB-ACFC-4714-9973-3DA970169C29}" type="slidenum">
              <a:rPr lang="zh-CN" altLang="en-US" sz="1200">
                <a:solidFill>
                  <a:srgbClr val="FFFFFF"/>
                </a:solidFill>
              </a:rPr>
              <a:pPr lvl="0" eaLnBrk="1" latinLnBrk="1" hangingPunct="1"/>
              <a:t>36</a:t>
            </a:fld>
            <a:endParaRPr lang="zh-CN" altLang="en-US" sz="1200">
              <a:solidFill>
                <a:srgbClr val="FFFFFF"/>
              </a:solidFill>
            </a:endParaRPr>
          </a:p>
        </p:txBody>
      </p:sp>
      <p:sp>
        <p:nvSpPr>
          <p:cNvPr id="1048753" name="Rectangle 1048752"/>
          <p:cNvSpPr/>
          <p:nvPr/>
        </p:nvSpPr>
        <p:spPr bwMode="ltGray">
          <a:xfrm>
            <a:off x="366712" y="107950"/>
            <a:ext cx="438150" cy="474662"/>
          </a:xfrm>
          <a:prstGeom prst="rect">
            <a:avLst/>
          </a:prstGeom>
          <a:solidFill>
            <a:schemeClr val="accent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754" name="Rectangle 1048753"/>
          <p:cNvSpPr/>
          <p:nvPr/>
        </p:nvSpPr>
        <p:spPr bwMode="ltGray">
          <a:xfrm>
            <a:off x="749300" y="107950"/>
            <a:ext cx="328612" cy="474662"/>
          </a:xfrm>
          <a:prstGeom prst="rect">
            <a:avLst/>
          </a:prstGeom>
          <a:gradFill rotWithShape="0">
            <a:gsLst>
              <a:gs pos="0">
                <a:schemeClr val="accent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755" name="Rectangle 1048754"/>
          <p:cNvSpPr/>
          <p:nvPr/>
        </p:nvSpPr>
        <p:spPr bwMode="ltGray">
          <a:xfrm>
            <a:off x="490537" y="530225"/>
            <a:ext cx="422275" cy="474662"/>
          </a:xfrm>
          <a:prstGeom prst="rect">
            <a:avLst/>
          </a:prstGeom>
          <a:solidFill>
            <a:schemeClr val="folHlink"/>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756" name="Rectangle 1048755"/>
          <p:cNvSpPr/>
          <p:nvPr/>
        </p:nvSpPr>
        <p:spPr bwMode="ltGray">
          <a:xfrm>
            <a:off x="860425" y="530225"/>
            <a:ext cx="368300" cy="474662"/>
          </a:xfrm>
          <a:prstGeom prst="rect">
            <a:avLst/>
          </a:prstGeom>
          <a:gradFill rotWithShape="0">
            <a:gsLst>
              <a:gs pos="0">
                <a:schemeClr val="folHlink">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757" name="Rectangle 1048756"/>
          <p:cNvSpPr/>
          <p:nvPr/>
        </p:nvSpPr>
        <p:spPr bwMode="ltGray">
          <a:xfrm>
            <a:off x="76200" y="457200"/>
            <a:ext cx="560387" cy="422275"/>
          </a:xfrm>
          <a:prstGeom prst="rect">
            <a:avLst/>
          </a:prstGeom>
          <a:gradFill rotWithShape="0">
            <a:gsLst>
              <a:gs pos="0">
                <a:schemeClr val="lt1">
                  <a:alpha val="100000"/>
                </a:schemeClr>
              </a:gs>
              <a:gs pos="100000">
                <a:schemeClr val="hlink">
                  <a:alpha val="100000"/>
                </a:schemeClr>
              </a:gs>
            </a:gsLst>
            <a:lin ang="1890000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758" name="Rectangle 1048757"/>
          <p:cNvSpPr/>
          <p:nvPr/>
        </p:nvSpPr>
        <p:spPr bwMode="gray">
          <a:xfrm>
            <a:off x="711200" y="0"/>
            <a:ext cx="31750" cy="1052512"/>
          </a:xfrm>
          <a:prstGeom prst="rect">
            <a:avLst/>
          </a:prstGeom>
          <a:solidFill>
            <a:schemeClr val="dk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759" name="Rectangle 1048758"/>
          <p:cNvSpPr/>
          <p:nvPr/>
        </p:nvSpPr>
        <p:spPr bwMode="gray">
          <a:xfrm>
            <a:off x="442912" y="533400"/>
            <a:ext cx="8226425" cy="31750"/>
          </a:xfrm>
          <a:prstGeom prst="rect">
            <a:avLst/>
          </a:prstGeom>
          <a:gradFill rotWithShape="0">
            <a:gsLst>
              <a:gs pos="0">
                <a:schemeClr val="dk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760" name="Straight Connector 1048759"/>
          <p:cNvSpPr/>
          <p:nvPr/>
        </p:nvSpPr>
        <p:spPr>
          <a:xfrm>
            <a:off x="457200" y="2971800"/>
            <a:ext cx="8153400" cy="0"/>
          </a:xfrm>
          <a:prstGeom prst="line">
            <a:avLst/>
          </a:prstGeom>
          <a:noFill/>
          <a:ln w="76200" cap="flat" cmpd="sng">
            <a:solidFill>
              <a:srgbClr val="009900">
                <a:alpha val="100000"/>
              </a:srgbClr>
            </a:solidFill>
            <a:prstDash val="solid"/>
            <a:round/>
          </a:ln>
        </p:spPr>
      </p:sp>
      <p:sp>
        <p:nvSpPr>
          <p:cNvPr id="1048761" name="Straight Connector 1048760"/>
          <p:cNvSpPr/>
          <p:nvPr/>
        </p:nvSpPr>
        <p:spPr>
          <a:xfrm>
            <a:off x="458787" y="4267200"/>
            <a:ext cx="8153400" cy="0"/>
          </a:xfrm>
          <a:prstGeom prst="line">
            <a:avLst/>
          </a:prstGeom>
          <a:noFill/>
          <a:ln w="76200" cap="flat" cmpd="sng">
            <a:solidFill>
              <a:srgbClr val="009900">
                <a:alpha val="100000"/>
              </a:srgbClr>
            </a:solidFill>
            <a:prstDash val="solid"/>
            <a:round/>
          </a:ln>
        </p:spPr>
      </p:sp>
      <p:sp>
        <p:nvSpPr>
          <p:cNvPr id="1048762" name="Rectangle 1048761"/>
          <p:cNvSpPr/>
          <p:nvPr/>
        </p:nvSpPr>
        <p:spPr>
          <a:xfrm>
            <a:off x="495300" y="3063875"/>
            <a:ext cx="8077200" cy="1066800"/>
          </a:xfrm>
          <a:prstGeom prst="rect">
            <a:avLst/>
          </a:prstGeom>
          <a:solidFill>
            <a:srgbClr val="99FF33"/>
          </a:solid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3200"/>
              <a:t>Increasing the levels of a signal may reduce the reliability of the system.</a:t>
            </a:r>
          </a:p>
        </p:txBody>
      </p:sp>
      <p:grpSp>
        <p:nvGrpSpPr>
          <p:cNvPr id="136" name="Group 135"/>
          <p:cNvGrpSpPr/>
          <p:nvPr/>
        </p:nvGrpSpPr>
        <p:grpSpPr>
          <a:xfrm>
            <a:off x="457200" y="2286000"/>
            <a:ext cx="1143000" cy="566737"/>
            <a:chOff x="1200" y="1248"/>
            <a:chExt cx="720" cy="357"/>
          </a:xfrm>
        </p:grpSpPr>
        <p:pic>
          <p:nvPicPr>
            <p:cNvPr id="2097183" name="Picture 2097182"/>
            <p:cNvPicPr>
              <a:picLocks/>
            </p:cNvPicPr>
            <p:nvPr/>
          </p:nvPicPr>
          <p:blipFill>
            <a:blip r:embed="rId3"/>
            <a:srcRect/>
            <a:stretch>
              <a:fillRect/>
            </a:stretch>
          </p:blipFill>
          <p:spPr>
            <a:xfrm>
              <a:off x="1200" y="1248"/>
              <a:ext cx="720" cy="357"/>
            </a:xfrm>
            <a:prstGeom prst="rect">
              <a:avLst/>
            </a:prstGeom>
            <a:noFill/>
            <a:ln>
              <a:noFill/>
            </a:ln>
          </p:spPr>
        </p:pic>
        <p:sp>
          <p:nvSpPr>
            <p:cNvPr id="1048763" name="TextBox 1048762"/>
            <p:cNvSpPr txBox="1"/>
            <p:nvPr/>
          </p:nvSpPr>
          <p:spPr>
            <a:xfrm>
              <a:off x="1284" y="1248"/>
              <a:ext cx="551" cy="32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a:solidFill>
                    <a:schemeClr val="hlink"/>
                  </a:solidFill>
                </a:rPr>
                <a:t>Note</a:t>
              </a: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7" name="TextBox 1048766"/>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37</a:t>
            </a:fld>
            <a:endParaRPr lang="zh-CN" altLang="en-US" sz="1400" b="1">
              <a:solidFill>
                <a:srgbClr val="FFFFFF"/>
              </a:solidFill>
            </a:endParaRPr>
          </a:p>
        </p:txBody>
      </p:sp>
      <p:sp>
        <p:nvSpPr>
          <p:cNvPr id="1048768" name="Title 1048767"/>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a:r>
              <a:rPr lang="zh-CN" altLang="en-US"/>
              <a:t>Data Rate: Noiseless Channels</a:t>
            </a:r>
          </a:p>
        </p:txBody>
      </p:sp>
      <p:sp>
        <p:nvSpPr>
          <p:cNvPr id="1048769" name="Text Placeholder 1048768"/>
          <p:cNvSpPr>
            <a:spLocks noGrp="1"/>
          </p:cNvSpPr>
          <p:nvPr>
            <p:ph type="body" idx="1"/>
          </p:nvPr>
        </p:nvSpPr>
        <p:spPr>
          <a:xfrm>
            <a:off x="457200" y="1600200"/>
            <a:ext cx="8229600" cy="4876800"/>
          </a:xfrm>
          <a:prstGeom prst="rect">
            <a:avLst/>
          </a:prstGeom>
          <a:noFill/>
          <a:ln>
            <a:noFill/>
          </a:ln>
        </p:spPr>
        <p:txBody>
          <a:bodyPr vert="horz" lIns="91440" tIns="45720" rIns="91440" bIns="45720" anchor="t"/>
          <a:lstStyle>
            <a:lvl1pPr marL="182562" indent="-182562" algn="l" rtl="0" fontAlgn="base" latinLnBrk="1">
              <a:lnSpc>
                <a:spcPct val="100000"/>
              </a:lnSpc>
              <a:spcBef>
                <a:spcPct val="20000"/>
              </a:spcBef>
              <a:spcAft>
                <a:spcPct val="0"/>
              </a:spcAft>
              <a:buClr>
                <a:schemeClr val="accent1"/>
              </a:buClr>
              <a:buSzPct val="85000"/>
              <a:buFont typeface="Arial" charset="0"/>
              <a:buChar char="•"/>
              <a:defRPr sz="2400" b="0" i="0" u="none" baseline="0">
                <a:solidFill>
                  <a:schemeClr val="dk1"/>
                </a:solidFill>
                <a:latin typeface="Arial" charset="0"/>
                <a:sym typeface="Arial" charset="0"/>
              </a:defRPr>
            </a:lvl1pPr>
            <a:lvl2pPr marL="457200" indent="-182563" algn="l" rtl="0" fontAlgn="base" latinLnBrk="1">
              <a:lnSpc>
                <a:spcPct val="100000"/>
              </a:lnSpc>
              <a:spcBef>
                <a:spcPct val="20000"/>
              </a:spcBef>
              <a:spcAft>
                <a:spcPct val="0"/>
              </a:spcAft>
              <a:buClr>
                <a:schemeClr val="accent1"/>
              </a:buClr>
              <a:buSzPct val="85000"/>
              <a:buFont typeface="Arial" charset="0"/>
              <a:buChar char="•"/>
              <a:defRPr sz="2000" b="0" i="0" u="none" baseline="0">
                <a:solidFill>
                  <a:schemeClr val="dk1"/>
                </a:solidFill>
                <a:latin typeface="Arial" charset="0"/>
                <a:sym typeface="Arial" charset="0"/>
              </a:defRPr>
            </a:lvl2pPr>
            <a:lvl3pPr marL="730250" indent="-182563" algn="l" rtl="0" fontAlgn="base" latinLnBrk="1">
              <a:lnSpc>
                <a:spcPct val="100000"/>
              </a:lnSpc>
              <a:spcBef>
                <a:spcPct val="20000"/>
              </a:spcBef>
              <a:spcAft>
                <a:spcPct val="0"/>
              </a:spcAft>
              <a:buClr>
                <a:schemeClr val="accent1"/>
              </a:buClr>
              <a:buSzPct val="90000"/>
              <a:buFont typeface="Arial" charset="0"/>
              <a:buChar char="•"/>
              <a:defRPr sz="2400" b="0" i="0" u="none" baseline="0">
                <a:solidFill>
                  <a:schemeClr val="dk1"/>
                </a:solidFill>
                <a:latin typeface="Arial" charset="0"/>
                <a:sym typeface="Arial" charset="0"/>
              </a:defRPr>
            </a:lvl3pPr>
            <a:lvl4pPr marL="1004887" indent="-182562" algn="l" rtl="0" fontAlgn="base" latinLnBrk="1">
              <a:lnSpc>
                <a:spcPct val="100000"/>
              </a:lnSpc>
              <a:spcBef>
                <a:spcPct val="20000"/>
              </a:spcBef>
              <a:spcAft>
                <a:spcPct val="0"/>
              </a:spcAft>
              <a:buClr>
                <a:schemeClr val="accent1"/>
              </a:buClr>
              <a:buSzPct val="100000"/>
              <a:buFont typeface="Arial" charset="0"/>
              <a:buChar char="•"/>
              <a:defRPr sz="1600" b="0" i="0" u="none" baseline="0">
                <a:solidFill>
                  <a:schemeClr val="dk1"/>
                </a:solidFill>
                <a:latin typeface="Arial" charset="0"/>
                <a:sym typeface="Arial" charset="0"/>
              </a:defRPr>
            </a:lvl4pPr>
            <a:lvl5pPr marL="1187450" indent="-136525" algn="l" rtl="0" fontAlgn="base" latinLnBrk="1">
              <a:lnSpc>
                <a:spcPct val="100000"/>
              </a:lnSpc>
              <a:spcBef>
                <a:spcPct val="20000"/>
              </a:spcBef>
              <a:spcAft>
                <a:spcPct val="0"/>
              </a:spcAft>
              <a:buClr>
                <a:schemeClr val="accent1"/>
              </a:buClr>
              <a:buSzPct val="100000"/>
              <a:buFont typeface="Arial" charset="0"/>
              <a:buChar char="•"/>
              <a:defRPr sz="1400" b="0" i="0" u="none" baseline="0">
                <a:solidFill>
                  <a:schemeClr val="dk1"/>
                </a:solidFill>
                <a:latin typeface="Arial" charset="0"/>
                <a:sym typeface="Arial" charset="0"/>
              </a:defRPr>
            </a:lvl5pPr>
          </a:lstStyle>
          <a:p>
            <a:pPr lvl="0"/>
            <a:r>
              <a:rPr lang="zh-CN" altLang="en-US" i="1"/>
              <a:t>Nyquist Theorem</a:t>
            </a:r>
          </a:p>
          <a:p>
            <a:pPr lvl="1"/>
            <a:endParaRPr lang="zh-CN" altLang="en-US">
              <a:solidFill>
                <a:schemeClr val="hlink"/>
              </a:solidFill>
              <a:ea typeface="Tahoma" pitchFamily="34" charset="0"/>
            </a:endParaRPr>
          </a:p>
          <a:p>
            <a:pPr lvl="1"/>
            <a:endParaRPr lang="zh-CN" altLang="en-US">
              <a:solidFill>
                <a:schemeClr val="hlink"/>
              </a:solidFill>
              <a:ea typeface="Tahoma" pitchFamily="34" charset="0"/>
            </a:endParaRPr>
          </a:p>
          <a:p>
            <a:pPr lvl="1"/>
            <a:endParaRPr lang="zh-CN" altLang="en-US">
              <a:solidFill>
                <a:schemeClr val="hlink"/>
              </a:solidFill>
              <a:ea typeface="Tahoma" pitchFamily="34" charset="0"/>
            </a:endParaRPr>
          </a:p>
          <a:p>
            <a:pPr lvl="1"/>
            <a:r>
              <a:rPr lang="zh-CN" altLang="en-US">
                <a:solidFill>
                  <a:schemeClr val="hlink"/>
                </a:solidFill>
                <a:ea typeface="Tahoma" pitchFamily="34" charset="0"/>
              </a:rPr>
              <a:t>Bit rate</a:t>
            </a:r>
            <a:r>
              <a:rPr lang="zh-CN" altLang="en-US">
                <a:ea typeface="Tahoma" pitchFamily="34" charset="0"/>
              </a:rPr>
              <a:t> in bps</a:t>
            </a:r>
          </a:p>
          <a:p>
            <a:pPr lvl="1"/>
            <a:r>
              <a:rPr lang="zh-CN" altLang="en-US">
                <a:solidFill>
                  <a:schemeClr val="hlink"/>
                </a:solidFill>
                <a:ea typeface="Tahoma" pitchFamily="34" charset="0"/>
              </a:rPr>
              <a:t>Bandwidth</a:t>
            </a:r>
            <a:r>
              <a:rPr lang="zh-CN" altLang="en-US">
                <a:ea typeface="Tahoma" pitchFamily="34" charset="0"/>
              </a:rPr>
              <a:t> in Hz</a:t>
            </a:r>
          </a:p>
          <a:p>
            <a:pPr lvl="1"/>
            <a:r>
              <a:rPr lang="zh-CN" altLang="en-US" i="1">
                <a:solidFill>
                  <a:schemeClr val="hlink"/>
                </a:solidFill>
                <a:ea typeface="Tahoma" pitchFamily="34" charset="0"/>
              </a:rPr>
              <a:t>L</a:t>
            </a:r>
            <a:r>
              <a:rPr lang="zh-CN" altLang="en-US">
                <a:ea typeface="Tahoma" pitchFamily="34" charset="0"/>
              </a:rPr>
              <a:t> – number of signal levels</a:t>
            </a:r>
          </a:p>
        </p:txBody>
      </p:sp>
      <p:sp>
        <p:nvSpPr>
          <p:cNvPr id="1048770" name="TextBox 1048769"/>
          <p:cNvSpPr txBox="1"/>
          <p:nvPr/>
        </p:nvSpPr>
        <p:spPr>
          <a:xfrm>
            <a:off x="1981200" y="2286000"/>
            <a:ext cx="4348162" cy="495300"/>
          </a:xfrm>
          <a:prstGeom prst="rect">
            <a:avLst/>
          </a:prstGeom>
          <a:solidFill>
            <a:schemeClr val="lt2"/>
          </a:solidFill>
          <a:ln w="38100" cap="flat" cmpd="sng">
            <a:solidFill>
              <a:schemeClr val="folHlink">
                <a:alpha val="100000"/>
              </a:schemeClr>
            </a:solidFill>
            <a:prstDash val="solid"/>
            <a:round/>
          </a:ln>
          <a:effectLst>
            <a:outerShdw dist="107763" dir="2699999" algn="ctr">
              <a:schemeClr val="dk2">
                <a:alpha val="50000"/>
              </a:schemeClr>
            </a:outerShdw>
          </a:effectLst>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en-US" altLang="en-US" sz="2400">
                <a:solidFill>
                  <a:schemeClr val="dk2"/>
                </a:solidFill>
                <a:latin typeface="Times New Roman" pitchFamily="18" charset="0"/>
              </a:rPr>
              <a:t>Bit Rate = 2 </a:t>
            </a:r>
            <a:r>
              <a:rPr lang="en-US" altLang="en-US" sz="2400">
                <a:solidFill>
                  <a:schemeClr val="dk2"/>
                </a:solidFill>
                <a:latin typeface="Times New Roman" pitchFamily="18" charset="0"/>
                <a:ea typeface="Times New Roman" pitchFamily="18" charset="0"/>
              </a:rPr>
              <a:t>× </a:t>
            </a:r>
            <a:r>
              <a:rPr lang="en-US" altLang="en-US" sz="2400">
                <a:solidFill>
                  <a:schemeClr val="dk2"/>
                </a:solidFill>
                <a:latin typeface="Times New Roman" pitchFamily="18" charset="0"/>
              </a:rPr>
              <a:t>Bandwidth </a:t>
            </a:r>
            <a:r>
              <a:rPr lang="en-US" altLang="en-US" sz="2400">
                <a:solidFill>
                  <a:schemeClr val="dk2"/>
                </a:solidFill>
                <a:latin typeface="Times New Roman" pitchFamily="18" charset="0"/>
                <a:ea typeface="Times New Roman" pitchFamily="18" charset="0"/>
              </a:rPr>
              <a:t>× </a:t>
            </a:r>
            <a:r>
              <a:rPr lang="en-US" altLang="en-US" sz="2400">
                <a:solidFill>
                  <a:schemeClr val="dk2"/>
                </a:solidFill>
                <a:latin typeface="Times New Roman" pitchFamily="18" charset="0"/>
              </a:rPr>
              <a:t>log</a:t>
            </a:r>
            <a:r>
              <a:rPr lang="en-US" altLang="en-US" sz="2400" baseline="-25000">
                <a:solidFill>
                  <a:schemeClr val="dk2"/>
                </a:solidFill>
                <a:latin typeface="Times New Roman" pitchFamily="18" charset="0"/>
              </a:rPr>
              <a:t>2</a:t>
            </a:r>
            <a:r>
              <a:rPr lang="en-US" altLang="en-US" sz="2400" i="1">
                <a:solidFill>
                  <a:schemeClr val="dk2"/>
                </a:solidFill>
                <a:latin typeface="Times New Roman" pitchFamily="18" charset="0"/>
              </a:rPr>
              <a:t>L</a:t>
            </a:r>
          </a:p>
        </p:txBody>
      </p:sp>
      <p:pic>
        <p:nvPicPr>
          <p:cNvPr id="2097184" name="Picture 2097183" descr="Harry_Nyquist"/>
          <p:cNvPicPr>
            <a:picLocks/>
          </p:cNvPicPr>
          <p:nvPr/>
        </p:nvPicPr>
        <p:blipFill>
          <a:blip r:embed="rId2"/>
          <a:srcRect/>
          <a:stretch>
            <a:fillRect/>
          </a:stretch>
        </p:blipFill>
        <p:spPr>
          <a:xfrm>
            <a:off x="7315200" y="1143000"/>
            <a:ext cx="1493837" cy="1828800"/>
          </a:xfrm>
          <a:prstGeom prst="rect">
            <a:avLst/>
          </a:prstGeom>
          <a:noFill/>
          <a:ln w="28575" cap="flat" cmpd="sng">
            <a:solidFill>
              <a:srgbClr val="000000">
                <a:alpha val="100000"/>
              </a:srgbClr>
            </a:solidFill>
            <a:prstDash val="solid"/>
            <a:round/>
          </a:ln>
        </p:spPr>
      </p:pic>
      <p:sp>
        <p:nvSpPr>
          <p:cNvPr id="1048771" name="TextBox 1048770"/>
          <p:cNvSpPr txBox="1"/>
          <p:nvPr/>
        </p:nvSpPr>
        <p:spPr>
          <a:xfrm>
            <a:off x="7294562" y="3000375"/>
            <a:ext cx="1601787" cy="58102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600" b="1"/>
              <a:t>Harry Nyquist</a:t>
            </a:r>
            <a:r>
              <a:t/>
            </a:r>
            <a:br/>
            <a:r>
              <a:rPr lang="zh-CN" altLang="en-US" sz="1600" b="1"/>
              <a:t>(1889-1976)</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6" name="TextBox 1048785"/>
          <p:cNvSpPr txBox="1"/>
          <p:nvPr/>
        </p:nvSpPr>
        <p:spPr>
          <a:xfrm>
            <a:off x="457200" y="19050"/>
            <a:ext cx="28956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1200">
                <a:solidFill>
                  <a:srgbClr val="FFFFFF"/>
                </a:solidFill>
              </a:rPr>
              <a:t>3.</a:t>
            </a:r>
            <a:fld id="{566ABCEB-ACFC-4714-9973-3DA970169C29}" type="slidenum">
              <a:rPr lang="zh-CN" altLang="en-US" sz="1200">
                <a:solidFill>
                  <a:srgbClr val="FFFFFF"/>
                </a:solidFill>
              </a:rPr>
              <a:pPr lvl="0" eaLnBrk="1" latinLnBrk="1" hangingPunct="1"/>
              <a:t>38</a:t>
            </a:fld>
            <a:endParaRPr lang="zh-CN" altLang="en-US" sz="1200">
              <a:solidFill>
                <a:srgbClr val="FFFFFF"/>
              </a:solidFill>
            </a:endParaRPr>
          </a:p>
        </p:txBody>
      </p:sp>
      <p:sp>
        <p:nvSpPr>
          <p:cNvPr id="1048787" name="Rectangle 1048786"/>
          <p:cNvSpPr/>
          <p:nvPr/>
        </p:nvSpPr>
        <p:spPr bwMode="ltGray">
          <a:xfrm>
            <a:off x="366712" y="350837"/>
            <a:ext cx="438150" cy="474662"/>
          </a:xfrm>
          <a:prstGeom prst="rect">
            <a:avLst/>
          </a:prstGeom>
          <a:solidFill>
            <a:schemeClr val="accent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788" name="Rectangle 1048787"/>
          <p:cNvSpPr/>
          <p:nvPr/>
        </p:nvSpPr>
        <p:spPr bwMode="ltGray">
          <a:xfrm>
            <a:off x="749300" y="350837"/>
            <a:ext cx="328612" cy="474662"/>
          </a:xfrm>
          <a:prstGeom prst="rect">
            <a:avLst/>
          </a:prstGeom>
          <a:gradFill rotWithShape="0">
            <a:gsLst>
              <a:gs pos="0">
                <a:schemeClr val="accent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grpSp>
        <p:nvGrpSpPr>
          <p:cNvPr id="145" name="Group 144"/>
          <p:cNvGrpSpPr/>
          <p:nvPr/>
        </p:nvGrpSpPr>
        <p:grpSpPr>
          <a:xfrm>
            <a:off x="490537" y="773112"/>
            <a:ext cx="738187" cy="474662"/>
            <a:chOff x="309" y="487"/>
            <a:chExt cx="465" cy="299"/>
          </a:xfrm>
        </p:grpSpPr>
        <p:sp>
          <p:nvSpPr>
            <p:cNvPr id="1048789" name="Rectangle 1048788"/>
            <p:cNvSpPr/>
            <p:nvPr/>
          </p:nvSpPr>
          <p:spPr bwMode="ltGray">
            <a:xfrm>
              <a:off x="309" y="487"/>
              <a:ext cx="266" cy="299"/>
            </a:xfrm>
            <a:prstGeom prst="rect">
              <a:avLst/>
            </a:prstGeom>
            <a:solidFill>
              <a:schemeClr val="folHlink"/>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790" name="Rectangle 1048789"/>
            <p:cNvSpPr/>
            <p:nvPr/>
          </p:nvSpPr>
          <p:spPr bwMode="ltGray">
            <a:xfrm>
              <a:off x="542" y="487"/>
              <a:ext cx="232" cy="299"/>
            </a:xfrm>
            <a:prstGeom prst="rect">
              <a:avLst/>
            </a:prstGeom>
            <a:gradFill rotWithShape="0">
              <a:gsLst>
                <a:gs pos="0">
                  <a:schemeClr val="folHlink">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grpSp>
      <p:sp>
        <p:nvSpPr>
          <p:cNvPr id="1048791" name="Rectangle 1048790"/>
          <p:cNvSpPr/>
          <p:nvPr/>
        </p:nvSpPr>
        <p:spPr bwMode="ltGray">
          <a:xfrm>
            <a:off x="76200" y="700087"/>
            <a:ext cx="560387" cy="422275"/>
          </a:xfrm>
          <a:prstGeom prst="rect">
            <a:avLst/>
          </a:prstGeom>
          <a:gradFill rotWithShape="0">
            <a:gsLst>
              <a:gs pos="0">
                <a:schemeClr val="lt1">
                  <a:alpha val="100000"/>
                </a:schemeClr>
              </a:gs>
              <a:gs pos="100000">
                <a:schemeClr val="hlink">
                  <a:alpha val="100000"/>
                </a:schemeClr>
              </a:gs>
            </a:gsLst>
            <a:lin ang="1890000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792" name="Rectangle 1048791"/>
          <p:cNvSpPr/>
          <p:nvPr/>
        </p:nvSpPr>
        <p:spPr bwMode="gray">
          <a:xfrm>
            <a:off x="711200" y="242887"/>
            <a:ext cx="31750" cy="1052512"/>
          </a:xfrm>
          <a:prstGeom prst="rect">
            <a:avLst/>
          </a:prstGeom>
          <a:solidFill>
            <a:schemeClr val="dk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793" name="Rectangle 1048792"/>
          <p:cNvSpPr/>
          <p:nvPr/>
        </p:nvSpPr>
        <p:spPr bwMode="gray">
          <a:xfrm>
            <a:off x="442912" y="773112"/>
            <a:ext cx="8226425" cy="31750"/>
          </a:xfrm>
          <a:prstGeom prst="rect">
            <a:avLst/>
          </a:prstGeom>
          <a:gradFill rotWithShape="0">
            <a:gsLst>
              <a:gs pos="0">
                <a:schemeClr val="dk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794" name="Rectangle 1048793"/>
          <p:cNvSpPr/>
          <p:nvPr/>
        </p:nvSpPr>
        <p:spPr>
          <a:xfrm>
            <a:off x="152400" y="1447800"/>
            <a:ext cx="8839200" cy="3810000"/>
          </a:xfrm>
          <a:prstGeom prst="rect">
            <a:avLst/>
          </a:prstGeom>
          <a:no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endParaRPr lang="zh-CN" altLang="en-US"/>
          </a:p>
        </p:txBody>
      </p:sp>
      <p:sp>
        <p:nvSpPr>
          <p:cNvPr id="1048795" name="Rectangle 1048794"/>
          <p:cNvSpPr/>
          <p:nvPr/>
        </p:nvSpPr>
        <p:spPr>
          <a:xfrm>
            <a:off x="228600" y="1447800"/>
            <a:ext cx="8534400" cy="1373187"/>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just" eaLnBrk="1" latinLnBrk="1" hangingPunct="1"/>
            <a:r>
              <a:rPr lang="zh-CN" altLang="en-US"/>
              <a:t>Consider a noiseless channel with a bandwidth of 3000 Hz transmitting a signal with two signal levels. The maximum bit rate can be calculated as</a:t>
            </a:r>
          </a:p>
        </p:txBody>
      </p:sp>
      <p:sp>
        <p:nvSpPr>
          <p:cNvPr id="1048796" name="TextBox 1048795"/>
          <p:cNvSpPr txBox="1"/>
          <p:nvPr/>
        </p:nvSpPr>
        <p:spPr>
          <a:xfrm>
            <a:off x="1143000" y="182562"/>
            <a:ext cx="2487612" cy="57943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3200">
                <a:solidFill>
                  <a:schemeClr val="hlink"/>
                </a:solidFill>
              </a:rPr>
              <a:t>Example 3.34</a:t>
            </a:r>
          </a:p>
        </p:txBody>
      </p:sp>
      <p:pic>
        <p:nvPicPr>
          <p:cNvPr id="2097185" name="Picture 2097184"/>
          <p:cNvPicPr>
            <a:picLocks/>
          </p:cNvPicPr>
          <p:nvPr/>
        </p:nvPicPr>
        <p:blipFill>
          <a:blip r:embed="rId3"/>
          <a:srcRect/>
          <a:stretch>
            <a:fillRect/>
          </a:stretch>
        </p:blipFill>
        <p:spPr>
          <a:xfrm>
            <a:off x="2398712" y="3252787"/>
            <a:ext cx="4346575" cy="350837"/>
          </a:xfrm>
          <a:prstGeom prst="rect">
            <a:avLst/>
          </a:prstGeom>
          <a:noFill/>
          <a:ln w="57150" cap="flat" cmpd="thickThin">
            <a:solidFill>
              <a:schemeClr val="folHlink">
                <a:alpha val="100000"/>
              </a:schemeClr>
            </a:solidFill>
            <a:prstDash val="solid"/>
            <a:rou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0" name="TextBox 1048799"/>
          <p:cNvSpPr txBox="1"/>
          <p:nvPr/>
        </p:nvSpPr>
        <p:spPr>
          <a:xfrm>
            <a:off x="457200" y="19050"/>
            <a:ext cx="28956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1200">
                <a:solidFill>
                  <a:srgbClr val="FFFFFF"/>
                </a:solidFill>
              </a:rPr>
              <a:t>3.</a:t>
            </a:r>
            <a:fld id="{566ABCEB-ACFC-4714-9973-3DA970169C29}" type="slidenum">
              <a:rPr lang="zh-CN" altLang="en-US" sz="1200">
                <a:solidFill>
                  <a:srgbClr val="FFFFFF"/>
                </a:solidFill>
              </a:rPr>
              <a:pPr lvl="0" eaLnBrk="1" latinLnBrk="1" hangingPunct="1"/>
              <a:t>39</a:t>
            </a:fld>
            <a:endParaRPr lang="zh-CN" altLang="en-US" sz="1200">
              <a:solidFill>
                <a:srgbClr val="FFFFFF"/>
              </a:solidFill>
            </a:endParaRPr>
          </a:p>
        </p:txBody>
      </p:sp>
      <p:sp>
        <p:nvSpPr>
          <p:cNvPr id="1048801" name="Rectangle 1048800"/>
          <p:cNvSpPr/>
          <p:nvPr/>
        </p:nvSpPr>
        <p:spPr bwMode="ltGray">
          <a:xfrm>
            <a:off x="366712" y="350837"/>
            <a:ext cx="438150" cy="474662"/>
          </a:xfrm>
          <a:prstGeom prst="rect">
            <a:avLst/>
          </a:prstGeom>
          <a:solidFill>
            <a:schemeClr val="accent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02" name="Rectangle 1048801"/>
          <p:cNvSpPr/>
          <p:nvPr/>
        </p:nvSpPr>
        <p:spPr bwMode="ltGray">
          <a:xfrm>
            <a:off x="749300" y="350837"/>
            <a:ext cx="328612" cy="474662"/>
          </a:xfrm>
          <a:prstGeom prst="rect">
            <a:avLst/>
          </a:prstGeom>
          <a:gradFill rotWithShape="0">
            <a:gsLst>
              <a:gs pos="0">
                <a:schemeClr val="accent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grpSp>
        <p:nvGrpSpPr>
          <p:cNvPr id="149" name="Group 148"/>
          <p:cNvGrpSpPr/>
          <p:nvPr/>
        </p:nvGrpSpPr>
        <p:grpSpPr>
          <a:xfrm>
            <a:off x="490537" y="773112"/>
            <a:ext cx="738187" cy="474662"/>
            <a:chOff x="309" y="487"/>
            <a:chExt cx="465" cy="299"/>
          </a:xfrm>
        </p:grpSpPr>
        <p:sp>
          <p:nvSpPr>
            <p:cNvPr id="1048803" name="Rectangle 1048802"/>
            <p:cNvSpPr/>
            <p:nvPr/>
          </p:nvSpPr>
          <p:spPr bwMode="ltGray">
            <a:xfrm>
              <a:off x="309" y="487"/>
              <a:ext cx="266" cy="299"/>
            </a:xfrm>
            <a:prstGeom prst="rect">
              <a:avLst/>
            </a:prstGeom>
            <a:solidFill>
              <a:schemeClr val="folHlink"/>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04" name="Rectangle 1048803"/>
            <p:cNvSpPr/>
            <p:nvPr/>
          </p:nvSpPr>
          <p:spPr bwMode="ltGray">
            <a:xfrm>
              <a:off x="542" y="487"/>
              <a:ext cx="232" cy="299"/>
            </a:xfrm>
            <a:prstGeom prst="rect">
              <a:avLst/>
            </a:prstGeom>
            <a:gradFill rotWithShape="0">
              <a:gsLst>
                <a:gs pos="0">
                  <a:schemeClr val="folHlink">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grpSp>
      <p:sp>
        <p:nvSpPr>
          <p:cNvPr id="1048805" name="Rectangle 1048804"/>
          <p:cNvSpPr/>
          <p:nvPr/>
        </p:nvSpPr>
        <p:spPr bwMode="ltGray">
          <a:xfrm>
            <a:off x="76200" y="700087"/>
            <a:ext cx="560387" cy="422275"/>
          </a:xfrm>
          <a:prstGeom prst="rect">
            <a:avLst/>
          </a:prstGeom>
          <a:gradFill rotWithShape="0">
            <a:gsLst>
              <a:gs pos="0">
                <a:schemeClr val="lt1">
                  <a:alpha val="100000"/>
                </a:schemeClr>
              </a:gs>
              <a:gs pos="100000">
                <a:schemeClr val="hlink">
                  <a:alpha val="100000"/>
                </a:schemeClr>
              </a:gs>
            </a:gsLst>
            <a:lin ang="1890000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06" name="Rectangle 1048805"/>
          <p:cNvSpPr/>
          <p:nvPr/>
        </p:nvSpPr>
        <p:spPr bwMode="gray">
          <a:xfrm>
            <a:off x="711200" y="242887"/>
            <a:ext cx="31750" cy="1052512"/>
          </a:xfrm>
          <a:prstGeom prst="rect">
            <a:avLst/>
          </a:prstGeom>
          <a:solidFill>
            <a:schemeClr val="dk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07" name="Rectangle 1048806"/>
          <p:cNvSpPr/>
          <p:nvPr/>
        </p:nvSpPr>
        <p:spPr bwMode="gray">
          <a:xfrm>
            <a:off x="442912" y="773112"/>
            <a:ext cx="8226425" cy="31750"/>
          </a:xfrm>
          <a:prstGeom prst="rect">
            <a:avLst/>
          </a:prstGeom>
          <a:gradFill rotWithShape="0">
            <a:gsLst>
              <a:gs pos="0">
                <a:schemeClr val="dk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08" name="Rectangle 1048807"/>
          <p:cNvSpPr/>
          <p:nvPr/>
        </p:nvSpPr>
        <p:spPr>
          <a:xfrm>
            <a:off x="152400" y="1447800"/>
            <a:ext cx="8839200" cy="3810000"/>
          </a:xfrm>
          <a:prstGeom prst="rect">
            <a:avLst/>
          </a:prstGeom>
          <a:no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endParaRPr lang="zh-CN" altLang="en-US"/>
          </a:p>
        </p:txBody>
      </p:sp>
      <p:sp>
        <p:nvSpPr>
          <p:cNvPr id="1048809" name="Rectangle 1048808"/>
          <p:cNvSpPr/>
          <p:nvPr/>
        </p:nvSpPr>
        <p:spPr>
          <a:xfrm>
            <a:off x="228600" y="1370012"/>
            <a:ext cx="8534400" cy="1373187"/>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just" eaLnBrk="1" latinLnBrk="1" hangingPunct="1"/>
            <a:r>
              <a:rPr lang="zh-CN" altLang="en-US"/>
              <a:t>Consider the same noiseless channel transmitting a signal with four signal levels (for each level, we send 2 bits). The maximum bit rate can be calculated as</a:t>
            </a:r>
          </a:p>
        </p:txBody>
      </p:sp>
      <p:sp>
        <p:nvSpPr>
          <p:cNvPr id="1048810" name="TextBox 1048809"/>
          <p:cNvSpPr txBox="1"/>
          <p:nvPr/>
        </p:nvSpPr>
        <p:spPr>
          <a:xfrm>
            <a:off x="1143000" y="182562"/>
            <a:ext cx="2487612" cy="57943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3200">
                <a:solidFill>
                  <a:schemeClr val="hlink"/>
                </a:solidFill>
              </a:rPr>
              <a:t>Example 3.35</a:t>
            </a:r>
          </a:p>
        </p:txBody>
      </p:sp>
      <p:pic>
        <p:nvPicPr>
          <p:cNvPr id="2097186" name="Picture 2097185"/>
          <p:cNvPicPr>
            <a:picLocks/>
          </p:cNvPicPr>
          <p:nvPr/>
        </p:nvPicPr>
        <p:blipFill>
          <a:blip r:embed="rId3"/>
          <a:srcRect/>
          <a:stretch>
            <a:fillRect/>
          </a:stretch>
        </p:blipFill>
        <p:spPr>
          <a:xfrm>
            <a:off x="1785937" y="3244850"/>
            <a:ext cx="5570537" cy="368300"/>
          </a:xfrm>
          <a:prstGeom prst="rect">
            <a:avLst/>
          </a:prstGeom>
          <a:noFill/>
          <a:ln w="57150" cap="flat" cmpd="thickThin">
            <a:solidFill>
              <a:schemeClr val="folHlink">
                <a:alpha val="100000"/>
              </a:schemeClr>
            </a:solidFill>
            <a:prstDash val="solid"/>
            <a:rou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Title 1048634"/>
          <p:cNvSpPr>
            <a:spLocks noGrp="1"/>
          </p:cNvSpPr>
          <p:nvPr>
            <p:ph type="title"/>
          </p:nvPr>
        </p:nvSpPr>
        <p:spPr>
          <a:xfrm>
            <a:off x="457200" y="152400"/>
            <a:ext cx="7620000" cy="8382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t/>
            </a:r>
            <a:br/>
            <a:r>
              <a:rPr lang="en-US" altLang="en-US" sz="2900" i="1">
                <a:latin typeface="Times New Roman" pitchFamily="18" charset="0"/>
              </a:rPr>
              <a:t>Data flow (simplex, half-duplex, and full-duplex)</a:t>
            </a:r>
            <a:r>
              <a:t/>
            </a:r>
            <a:br/>
            <a:endParaRPr lang="en-US" altLang="en-US" sz="4300" i="1">
              <a:latin typeface="Times New Roman" pitchFamily="18" charset="0"/>
            </a:endParaRPr>
          </a:p>
        </p:txBody>
      </p:sp>
      <p:pic>
        <p:nvPicPr>
          <p:cNvPr id="2097158" name="Content Placeholder 2097157"/>
          <p:cNvPicPr>
            <a:picLocks noGrp="1"/>
          </p:cNvPicPr>
          <p:nvPr>
            <p:ph idx="1"/>
          </p:nvPr>
        </p:nvPicPr>
        <p:blipFill>
          <a:blip r:embed="rId2"/>
          <a:srcRect/>
          <a:stretch>
            <a:fillRect/>
          </a:stretch>
        </p:blipFill>
        <p:spPr>
          <a:xfrm>
            <a:off x="914400" y="1295400"/>
            <a:ext cx="6326187" cy="4800600"/>
          </a:xfrm>
          <a:prstGeom prst="rect">
            <a:avLst/>
          </a:prstGeom>
          <a:noFill/>
          <a:ln>
            <a:noFill/>
          </a:ln>
        </p:spPr>
      </p:pic>
      <p:sp>
        <p:nvSpPr>
          <p:cNvPr id="1048636" name="TextBox 1048635"/>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4</a:t>
            </a:fld>
            <a:endParaRPr lang="zh-CN" altLang="en-US" sz="1400" b="1">
              <a:solidFill>
                <a:srgbClr val="FFFFFF"/>
              </a:solidFill>
            </a:endParaRPr>
          </a:p>
        </p:txBody>
      </p:sp>
      <p:sp>
        <p:nvSpPr>
          <p:cNvPr id="1048637" name="TextBox 1048636"/>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4" name="TextBox 1048813"/>
          <p:cNvSpPr txBox="1"/>
          <p:nvPr/>
        </p:nvSpPr>
        <p:spPr>
          <a:xfrm>
            <a:off x="457200" y="19050"/>
            <a:ext cx="28956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1200">
                <a:solidFill>
                  <a:srgbClr val="FFFFFF"/>
                </a:solidFill>
              </a:rPr>
              <a:t>3.</a:t>
            </a:r>
            <a:fld id="{566ABCEB-ACFC-4714-9973-3DA970169C29}" type="slidenum">
              <a:rPr lang="zh-CN" altLang="en-US" sz="1200">
                <a:solidFill>
                  <a:srgbClr val="FFFFFF"/>
                </a:solidFill>
              </a:rPr>
              <a:pPr lvl="0" eaLnBrk="1" latinLnBrk="1" hangingPunct="1"/>
              <a:t>40</a:t>
            </a:fld>
            <a:endParaRPr lang="zh-CN" altLang="en-US" sz="1200">
              <a:solidFill>
                <a:srgbClr val="FFFFFF"/>
              </a:solidFill>
            </a:endParaRPr>
          </a:p>
        </p:txBody>
      </p:sp>
      <p:sp>
        <p:nvSpPr>
          <p:cNvPr id="1048815" name="Rectangle 1048814"/>
          <p:cNvSpPr/>
          <p:nvPr/>
        </p:nvSpPr>
        <p:spPr bwMode="ltGray">
          <a:xfrm>
            <a:off x="366712" y="350837"/>
            <a:ext cx="438150" cy="474662"/>
          </a:xfrm>
          <a:prstGeom prst="rect">
            <a:avLst/>
          </a:prstGeom>
          <a:solidFill>
            <a:schemeClr val="accent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16" name="Rectangle 1048815"/>
          <p:cNvSpPr/>
          <p:nvPr/>
        </p:nvSpPr>
        <p:spPr bwMode="ltGray">
          <a:xfrm>
            <a:off x="749300" y="350837"/>
            <a:ext cx="328612" cy="474662"/>
          </a:xfrm>
          <a:prstGeom prst="rect">
            <a:avLst/>
          </a:prstGeom>
          <a:gradFill rotWithShape="0">
            <a:gsLst>
              <a:gs pos="0">
                <a:schemeClr val="accent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grpSp>
        <p:nvGrpSpPr>
          <p:cNvPr id="153" name="Group 152"/>
          <p:cNvGrpSpPr/>
          <p:nvPr/>
        </p:nvGrpSpPr>
        <p:grpSpPr>
          <a:xfrm>
            <a:off x="490537" y="773112"/>
            <a:ext cx="738187" cy="474662"/>
            <a:chOff x="309" y="487"/>
            <a:chExt cx="465" cy="299"/>
          </a:xfrm>
        </p:grpSpPr>
        <p:sp>
          <p:nvSpPr>
            <p:cNvPr id="1048817" name="Rectangle 1048816"/>
            <p:cNvSpPr/>
            <p:nvPr/>
          </p:nvSpPr>
          <p:spPr bwMode="ltGray">
            <a:xfrm>
              <a:off x="309" y="487"/>
              <a:ext cx="266" cy="299"/>
            </a:xfrm>
            <a:prstGeom prst="rect">
              <a:avLst/>
            </a:prstGeom>
            <a:solidFill>
              <a:schemeClr val="folHlink"/>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18" name="Rectangle 1048817"/>
            <p:cNvSpPr/>
            <p:nvPr/>
          </p:nvSpPr>
          <p:spPr bwMode="ltGray">
            <a:xfrm>
              <a:off x="542" y="487"/>
              <a:ext cx="232" cy="299"/>
            </a:xfrm>
            <a:prstGeom prst="rect">
              <a:avLst/>
            </a:prstGeom>
            <a:gradFill rotWithShape="0">
              <a:gsLst>
                <a:gs pos="0">
                  <a:schemeClr val="folHlink">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grpSp>
      <p:sp>
        <p:nvSpPr>
          <p:cNvPr id="1048819" name="Rectangle 1048818"/>
          <p:cNvSpPr/>
          <p:nvPr/>
        </p:nvSpPr>
        <p:spPr bwMode="ltGray">
          <a:xfrm>
            <a:off x="76200" y="700087"/>
            <a:ext cx="560387" cy="422275"/>
          </a:xfrm>
          <a:prstGeom prst="rect">
            <a:avLst/>
          </a:prstGeom>
          <a:gradFill rotWithShape="0">
            <a:gsLst>
              <a:gs pos="0">
                <a:schemeClr val="lt1">
                  <a:alpha val="100000"/>
                </a:schemeClr>
              </a:gs>
              <a:gs pos="100000">
                <a:schemeClr val="hlink">
                  <a:alpha val="100000"/>
                </a:schemeClr>
              </a:gs>
            </a:gsLst>
            <a:lin ang="1890000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20" name="Rectangle 1048819"/>
          <p:cNvSpPr/>
          <p:nvPr/>
        </p:nvSpPr>
        <p:spPr bwMode="gray">
          <a:xfrm>
            <a:off x="711200" y="242887"/>
            <a:ext cx="31750" cy="1052512"/>
          </a:xfrm>
          <a:prstGeom prst="rect">
            <a:avLst/>
          </a:prstGeom>
          <a:solidFill>
            <a:schemeClr val="dk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21" name="Rectangle 1048820"/>
          <p:cNvSpPr/>
          <p:nvPr/>
        </p:nvSpPr>
        <p:spPr bwMode="gray">
          <a:xfrm>
            <a:off x="442912" y="773112"/>
            <a:ext cx="8226425" cy="31750"/>
          </a:xfrm>
          <a:prstGeom prst="rect">
            <a:avLst/>
          </a:prstGeom>
          <a:gradFill rotWithShape="0">
            <a:gsLst>
              <a:gs pos="0">
                <a:schemeClr val="dk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22" name="Rectangle 1048821"/>
          <p:cNvSpPr/>
          <p:nvPr/>
        </p:nvSpPr>
        <p:spPr>
          <a:xfrm>
            <a:off x="152400" y="1447800"/>
            <a:ext cx="8839200" cy="3810000"/>
          </a:xfrm>
          <a:prstGeom prst="rect">
            <a:avLst/>
          </a:prstGeom>
          <a:no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endParaRPr lang="zh-CN" altLang="en-US"/>
          </a:p>
        </p:txBody>
      </p:sp>
      <p:sp>
        <p:nvSpPr>
          <p:cNvPr id="1048823" name="Rectangle 1048822"/>
          <p:cNvSpPr/>
          <p:nvPr/>
        </p:nvSpPr>
        <p:spPr>
          <a:xfrm>
            <a:off x="228600" y="1447800"/>
            <a:ext cx="8534400" cy="2227262"/>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just" eaLnBrk="1" latinLnBrk="1" hangingPunct="1"/>
            <a:r>
              <a:rPr lang="zh-CN" altLang="en-US"/>
              <a:t>We need to send 265 kbps over a noiseless channel with a bandwidth of 20 kHz. How many signal levels do we need?</a:t>
            </a:r>
          </a:p>
          <a:p>
            <a:pPr lvl="0" algn="just" eaLnBrk="1" latinLnBrk="1" hangingPunct="1"/>
            <a:r>
              <a:rPr lang="zh-CN" altLang="en-US">
                <a:solidFill>
                  <a:schemeClr val="hlink"/>
                </a:solidFill>
              </a:rPr>
              <a:t>Solution</a:t>
            </a:r>
          </a:p>
          <a:p>
            <a:pPr lvl="0" algn="just" eaLnBrk="1" latinLnBrk="1" hangingPunct="1"/>
            <a:r>
              <a:rPr lang="zh-CN" altLang="en-US"/>
              <a:t>We can use the Nyquist formula as shown:</a:t>
            </a:r>
          </a:p>
        </p:txBody>
      </p:sp>
      <p:sp>
        <p:nvSpPr>
          <p:cNvPr id="1048824" name="TextBox 1048823"/>
          <p:cNvSpPr txBox="1"/>
          <p:nvPr/>
        </p:nvSpPr>
        <p:spPr>
          <a:xfrm>
            <a:off x="1143000" y="182562"/>
            <a:ext cx="2487612" cy="57943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3200">
                <a:solidFill>
                  <a:schemeClr val="hlink"/>
                </a:solidFill>
              </a:rPr>
              <a:t>Example 3.36</a:t>
            </a:r>
          </a:p>
        </p:txBody>
      </p:sp>
      <p:pic>
        <p:nvPicPr>
          <p:cNvPr id="2097187" name="Picture 2097186"/>
          <p:cNvPicPr>
            <a:picLocks/>
          </p:cNvPicPr>
          <p:nvPr/>
        </p:nvPicPr>
        <p:blipFill>
          <a:blip r:embed="rId3"/>
          <a:srcRect/>
          <a:stretch>
            <a:fillRect/>
          </a:stretch>
        </p:blipFill>
        <p:spPr>
          <a:xfrm>
            <a:off x="1857375" y="3810000"/>
            <a:ext cx="5427662" cy="755650"/>
          </a:xfrm>
          <a:prstGeom prst="rect">
            <a:avLst/>
          </a:prstGeom>
          <a:noFill/>
          <a:ln w="57150" cap="flat" cmpd="thickThin">
            <a:solidFill>
              <a:schemeClr val="folHlink">
                <a:alpha val="100000"/>
              </a:schemeClr>
            </a:solidFill>
            <a:prstDash val="solid"/>
            <a:round/>
          </a:ln>
        </p:spPr>
      </p:pic>
      <p:sp>
        <p:nvSpPr>
          <p:cNvPr id="1048825" name="Rectangle 1048824"/>
          <p:cNvSpPr/>
          <p:nvPr/>
        </p:nvSpPr>
        <p:spPr>
          <a:xfrm>
            <a:off x="152400" y="4648200"/>
            <a:ext cx="8534400" cy="180022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just" eaLnBrk="1" latinLnBrk="1" hangingPunct="1"/>
            <a:r>
              <a:rPr lang="zh-CN" altLang="en-US"/>
              <a:t>Since this result is not a power of 2, we need to either increase the number of levels or reduce the bit rate. If we have 128 levels, the bit rate is 280 kbps. If we have 64 levels, the bit rate is 240 kbps.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9" name="TextBox 1048828"/>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41</a:t>
            </a:fld>
            <a:endParaRPr lang="zh-CN" altLang="en-US" sz="1400" b="1">
              <a:solidFill>
                <a:srgbClr val="FFFFFF"/>
              </a:solidFill>
            </a:endParaRPr>
          </a:p>
        </p:txBody>
      </p:sp>
      <p:sp>
        <p:nvSpPr>
          <p:cNvPr id="1048830" name="Title 1048829"/>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a:r>
              <a:rPr lang="zh-CN" altLang="en-US"/>
              <a:t>Data Rate: Noisy Channels</a:t>
            </a:r>
          </a:p>
        </p:txBody>
      </p:sp>
      <p:sp>
        <p:nvSpPr>
          <p:cNvPr id="1048831" name="Text Placeholder 1048830"/>
          <p:cNvSpPr>
            <a:spLocks noGrp="1"/>
          </p:cNvSpPr>
          <p:nvPr>
            <p:ph type="body" idx="1"/>
          </p:nvPr>
        </p:nvSpPr>
        <p:spPr>
          <a:xfrm>
            <a:off x="457200" y="1600200"/>
            <a:ext cx="8229600" cy="4876800"/>
          </a:xfrm>
          <a:prstGeom prst="rect">
            <a:avLst/>
          </a:prstGeom>
          <a:noFill/>
          <a:ln>
            <a:noFill/>
          </a:ln>
        </p:spPr>
        <p:txBody>
          <a:bodyPr vert="horz" lIns="91440" tIns="45720" rIns="91440" bIns="45720" anchor="t"/>
          <a:lstStyle>
            <a:lvl1pPr marL="182562" indent="-182562" algn="l" rtl="0" fontAlgn="base" latinLnBrk="1">
              <a:lnSpc>
                <a:spcPct val="100000"/>
              </a:lnSpc>
              <a:spcBef>
                <a:spcPct val="20000"/>
              </a:spcBef>
              <a:spcAft>
                <a:spcPct val="0"/>
              </a:spcAft>
              <a:buClr>
                <a:schemeClr val="accent1"/>
              </a:buClr>
              <a:buSzPct val="85000"/>
              <a:buFont typeface="Arial" charset="0"/>
              <a:buChar char="•"/>
              <a:defRPr sz="2400" b="0" i="0" u="none" baseline="0">
                <a:solidFill>
                  <a:schemeClr val="dk1"/>
                </a:solidFill>
                <a:latin typeface="Arial" charset="0"/>
                <a:sym typeface="Arial" charset="0"/>
              </a:defRPr>
            </a:lvl1pPr>
            <a:lvl2pPr marL="457200" indent="-182563" algn="l" rtl="0" fontAlgn="base" latinLnBrk="1">
              <a:lnSpc>
                <a:spcPct val="100000"/>
              </a:lnSpc>
              <a:spcBef>
                <a:spcPct val="20000"/>
              </a:spcBef>
              <a:spcAft>
                <a:spcPct val="0"/>
              </a:spcAft>
              <a:buClr>
                <a:schemeClr val="accent1"/>
              </a:buClr>
              <a:buSzPct val="85000"/>
              <a:buFont typeface="Arial" charset="0"/>
              <a:buChar char="•"/>
              <a:defRPr sz="2000" b="0" i="0" u="none" baseline="0">
                <a:solidFill>
                  <a:schemeClr val="dk1"/>
                </a:solidFill>
                <a:latin typeface="Arial" charset="0"/>
                <a:sym typeface="Arial" charset="0"/>
              </a:defRPr>
            </a:lvl2pPr>
            <a:lvl3pPr marL="730250" indent="-182563" algn="l" rtl="0" fontAlgn="base" latinLnBrk="1">
              <a:lnSpc>
                <a:spcPct val="100000"/>
              </a:lnSpc>
              <a:spcBef>
                <a:spcPct val="20000"/>
              </a:spcBef>
              <a:spcAft>
                <a:spcPct val="0"/>
              </a:spcAft>
              <a:buClr>
                <a:schemeClr val="accent1"/>
              </a:buClr>
              <a:buSzPct val="90000"/>
              <a:buFont typeface="Arial" charset="0"/>
              <a:buChar char="•"/>
              <a:defRPr sz="2400" b="0" i="0" u="none" baseline="0">
                <a:solidFill>
                  <a:schemeClr val="dk1"/>
                </a:solidFill>
                <a:latin typeface="Arial" charset="0"/>
                <a:sym typeface="Arial" charset="0"/>
              </a:defRPr>
            </a:lvl3pPr>
            <a:lvl4pPr marL="1004887" indent="-182562" algn="l" rtl="0" fontAlgn="base" latinLnBrk="1">
              <a:lnSpc>
                <a:spcPct val="100000"/>
              </a:lnSpc>
              <a:spcBef>
                <a:spcPct val="20000"/>
              </a:spcBef>
              <a:spcAft>
                <a:spcPct val="0"/>
              </a:spcAft>
              <a:buClr>
                <a:schemeClr val="accent1"/>
              </a:buClr>
              <a:buSzPct val="100000"/>
              <a:buFont typeface="Arial" charset="0"/>
              <a:buChar char="•"/>
              <a:defRPr sz="1600" b="0" i="0" u="none" baseline="0">
                <a:solidFill>
                  <a:schemeClr val="dk1"/>
                </a:solidFill>
                <a:latin typeface="Arial" charset="0"/>
                <a:sym typeface="Arial" charset="0"/>
              </a:defRPr>
            </a:lvl4pPr>
            <a:lvl5pPr marL="1187450" indent="-136525" algn="l" rtl="0" fontAlgn="base" latinLnBrk="1">
              <a:lnSpc>
                <a:spcPct val="100000"/>
              </a:lnSpc>
              <a:spcBef>
                <a:spcPct val="20000"/>
              </a:spcBef>
              <a:spcAft>
                <a:spcPct val="0"/>
              </a:spcAft>
              <a:buClr>
                <a:schemeClr val="accent1"/>
              </a:buClr>
              <a:buSzPct val="100000"/>
              <a:buFont typeface="Arial" charset="0"/>
              <a:buChar char="•"/>
              <a:defRPr sz="1400" b="0" i="0" u="none" baseline="0">
                <a:solidFill>
                  <a:schemeClr val="dk1"/>
                </a:solidFill>
                <a:latin typeface="Arial" charset="0"/>
                <a:sym typeface="Arial" charset="0"/>
              </a:defRPr>
            </a:lvl5pPr>
          </a:lstStyle>
          <a:p>
            <a:pPr lvl="0"/>
            <a:r>
              <a:rPr lang="zh-CN" altLang="en-US" i="1"/>
              <a:t>Shannon Capacity</a:t>
            </a:r>
          </a:p>
          <a:p>
            <a:pPr lvl="0"/>
            <a:endParaRPr lang="zh-CN" altLang="en-US" i="1">
              <a:ea typeface="Tahoma" pitchFamily="34" charset="0"/>
            </a:endParaRPr>
          </a:p>
          <a:p>
            <a:pPr lvl="0"/>
            <a:endParaRPr lang="zh-CN" altLang="en-US" i="1">
              <a:ea typeface="Tahoma" pitchFamily="34" charset="0"/>
            </a:endParaRPr>
          </a:p>
          <a:p>
            <a:pPr lvl="1"/>
            <a:r>
              <a:rPr lang="zh-CN" altLang="en-US">
                <a:solidFill>
                  <a:schemeClr val="hlink"/>
                </a:solidFill>
                <a:ea typeface="Tahoma" pitchFamily="34" charset="0"/>
              </a:rPr>
              <a:t>Capacity</a:t>
            </a:r>
            <a:r>
              <a:rPr lang="zh-CN" altLang="en-US">
                <a:ea typeface="Tahoma" pitchFamily="34" charset="0"/>
              </a:rPr>
              <a:t> (maximum bit rate) in bps</a:t>
            </a:r>
          </a:p>
          <a:p>
            <a:pPr lvl="1"/>
            <a:r>
              <a:rPr lang="zh-CN" altLang="en-US">
                <a:solidFill>
                  <a:schemeClr val="hlink"/>
                </a:solidFill>
                <a:ea typeface="Tahoma" pitchFamily="34" charset="0"/>
              </a:rPr>
              <a:t>Bandwidth</a:t>
            </a:r>
            <a:r>
              <a:rPr lang="zh-CN" altLang="en-US">
                <a:ea typeface="Tahoma" pitchFamily="34" charset="0"/>
              </a:rPr>
              <a:t> in Hz</a:t>
            </a:r>
          </a:p>
          <a:p>
            <a:pPr lvl="1"/>
            <a:r>
              <a:rPr lang="zh-CN" altLang="en-US">
                <a:solidFill>
                  <a:schemeClr val="hlink"/>
                </a:solidFill>
                <a:ea typeface="Tahoma" pitchFamily="34" charset="0"/>
              </a:rPr>
              <a:t>SNR</a:t>
            </a:r>
            <a:r>
              <a:rPr lang="zh-CN" altLang="en-US">
                <a:ea typeface="Tahoma" pitchFamily="34" charset="0"/>
              </a:rPr>
              <a:t> – </a:t>
            </a:r>
            <a:r>
              <a:rPr lang="zh-CN" altLang="en-US" u="sng">
                <a:ea typeface="Tahoma" pitchFamily="34" charset="0"/>
              </a:rPr>
              <a:t>S</a:t>
            </a:r>
            <a:r>
              <a:rPr lang="zh-CN" altLang="en-US">
                <a:ea typeface="Tahoma" pitchFamily="34" charset="0"/>
              </a:rPr>
              <a:t>ignal-to-</a:t>
            </a:r>
            <a:r>
              <a:rPr lang="zh-CN" altLang="en-US" u="sng">
                <a:ea typeface="Tahoma" pitchFamily="34" charset="0"/>
              </a:rPr>
              <a:t>N</a:t>
            </a:r>
            <a:r>
              <a:rPr lang="zh-CN" altLang="en-US">
                <a:ea typeface="Tahoma" pitchFamily="34" charset="0"/>
              </a:rPr>
              <a:t>oise </a:t>
            </a:r>
            <a:r>
              <a:rPr lang="zh-CN" altLang="en-US" u="sng">
                <a:ea typeface="Tahoma" pitchFamily="34" charset="0"/>
              </a:rPr>
              <a:t>R</a:t>
            </a:r>
            <a:r>
              <a:rPr lang="zh-CN" altLang="en-US">
                <a:ea typeface="Tahoma" pitchFamily="34" charset="0"/>
              </a:rPr>
              <a:t>atio</a:t>
            </a:r>
          </a:p>
        </p:txBody>
      </p:sp>
      <p:sp>
        <p:nvSpPr>
          <p:cNvPr id="1048832" name="TextBox 1048831"/>
          <p:cNvSpPr txBox="1"/>
          <p:nvPr/>
        </p:nvSpPr>
        <p:spPr>
          <a:xfrm>
            <a:off x="1371600" y="2057400"/>
            <a:ext cx="4899025" cy="495300"/>
          </a:xfrm>
          <a:prstGeom prst="rect">
            <a:avLst/>
          </a:prstGeom>
          <a:solidFill>
            <a:schemeClr val="lt2"/>
          </a:solidFill>
          <a:ln w="38100" cap="flat" cmpd="sng">
            <a:solidFill>
              <a:schemeClr val="folHlink">
                <a:alpha val="100000"/>
              </a:schemeClr>
            </a:solidFill>
            <a:prstDash val="solid"/>
            <a:round/>
          </a:ln>
          <a:effectLst>
            <a:outerShdw dist="107763" dir="2699999" algn="ctr">
              <a:schemeClr val="dk2">
                <a:alpha val="50000"/>
              </a:schemeClr>
            </a:outerShdw>
          </a:effectLst>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en-US" altLang="en-US" sz="2400">
                <a:solidFill>
                  <a:schemeClr val="dk2"/>
                </a:solidFill>
                <a:latin typeface="Times New Roman" pitchFamily="18" charset="0"/>
              </a:rPr>
              <a:t>Capacity = Bandwidth </a:t>
            </a:r>
            <a:r>
              <a:rPr lang="en-US" altLang="en-US" sz="2400">
                <a:solidFill>
                  <a:schemeClr val="dk2"/>
                </a:solidFill>
                <a:latin typeface="Times New Roman" pitchFamily="18" charset="0"/>
                <a:ea typeface="Times New Roman" pitchFamily="18" charset="0"/>
              </a:rPr>
              <a:t>× </a:t>
            </a:r>
            <a:r>
              <a:rPr lang="en-US" altLang="en-US" sz="2400">
                <a:solidFill>
                  <a:schemeClr val="dk2"/>
                </a:solidFill>
                <a:latin typeface="Times New Roman" pitchFamily="18" charset="0"/>
              </a:rPr>
              <a:t>log</a:t>
            </a:r>
            <a:r>
              <a:rPr lang="en-US" altLang="en-US" sz="2400" baseline="-25000">
                <a:solidFill>
                  <a:schemeClr val="dk2"/>
                </a:solidFill>
                <a:latin typeface="Times New Roman" pitchFamily="18" charset="0"/>
              </a:rPr>
              <a:t>2</a:t>
            </a:r>
            <a:r>
              <a:rPr lang="en-US" altLang="en-US" sz="2400">
                <a:solidFill>
                  <a:schemeClr val="dk2"/>
                </a:solidFill>
                <a:latin typeface="Times New Roman" pitchFamily="18" charset="0"/>
              </a:rPr>
              <a:t>(1+SNR)</a:t>
            </a:r>
          </a:p>
        </p:txBody>
      </p:sp>
      <p:pic>
        <p:nvPicPr>
          <p:cNvPr id="2097188" name="Picture 2097187" descr="Claude_Elwood_Shannon_(1916-2001)"/>
          <p:cNvPicPr>
            <a:picLocks/>
          </p:cNvPicPr>
          <p:nvPr/>
        </p:nvPicPr>
        <p:blipFill>
          <a:blip r:embed="rId2"/>
          <a:srcRect/>
          <a:stretch>
            <a:fillRect/>
          </a:stretch>
        </p:blipFill>
        <p:spPr>
          <a:xfrm>
            <a:off x="7010400" y="1295400"/>
            <a:ext cx="1781175" cy="2514600"/>
          </a:xfrm>
          <a:prstGeom prst="rect">
            <a:avLst/>
          </a:prstGeom>
          <a:noFill/>
          <a:ln w="28575" cap="flat" cmpd="sng">
            <a:solidFill>
              <a:srgbClr val="000000">
                <a:alpha val="100000"/>
              </a:srgbClr>
            </a:solidFill>
            <a:prstDash val="solid"/>
            <a:round/>
          </a:ln>
        </p:spPr>
      </p:pic>
      <p:sp>
        <p:nvSpPr>
          <p:cNvPr id="1048833" name="TextBox 1048832"/>
          <p:cNvSpPr txBox="1"/>
          <p:nvPr/>
        </p:nvSpPr>
        <p:spPr>
          <a:xfrm>
            <a:off x="6477000" y="3838575"/>
            <a:ext cx="2647950" cy="58102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600" b="1"/>
              <a:t>Claude Elwood Shannon</a:t>
            </a:r>
            <a:r>
              <a:t/>
            </a:r>
            <a:br/>
            <a:r>
              <a:rPr lang="zh-CN" altLang="en-US" sz="1600" b="1"/>
              <a:t>(1916-2001)</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4" name="TextBox 1048833"/>
          <p:cNvSpPr txBox="1"/>
          <p:nvPr/>
        </p:nvSpPr>
        <p:spPr>
          <a:xfrm>
            <a:off x="457200" y="19050"/>
            <a:ext cx="28956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1200">
                <a:solidFill>
                  <a:srgbClr val="FFFFFF"/>
                </a:solidFill>
              </a:rPr>
              <a:t>3.</a:t>
            </a:r>
            <a:fld id="{566ABCEB-ACFC-4714-9973-3DA970169C29}" type="slidenum">
              <a:rPr lang="zh-CN" altLang="en-US" sz="1200">
                <a:solidFill>
                  <a:srgbClr val="FFFFFF"/>
                </a:solidFill>
              </a:rPr>
              <a:pPr lvl="0" eaLnBrk="1" latinLnBrk="1" hangingPunct="1"/>
              <a:t>42</a:t>
            </a:fld>
            <a:endParaRPr lang="zh-CN" altLang="en-US" sz="1200">
              <a:solidFill>
                <a:srgbClr val="FFFFFF"/>
              </a:solidFill>
            </a:endParaRPr>
          </a:p>
        </p:txBody>
      </p:sp>
      <p:sp>
        <p:nvSpPr>
          <p:cNvPr id="1048835" name="Rectangle 1048834"/>
          <p:cNvSpPr/>
          <p:nvPr/>
        </p:nvSpPr>
        <p:spPr bwMode="ltGray">
          <a:xfrm>
            <a:off x="366712" y="350837"/>
            <a:ext cx="438150" cy="474662"/>
          </a:xfrm>
          <a:prstGeom prst="rect">
            <a:avLst/>
          </a:prstGeom>
          <a:solidFill>
            <a:schemeClr val="accent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36" name="Rectangle 1048835"/>
          <p:cNvSpPr/>
          <p:nvPr/>
        </p:nvSpPr>
        <p:spPr bwMode="ltGray">
          <a:xfrm>
            <a:off x="749300" y="350837"/>
            <a:ext cx="328612" cy="474662"/>
          </a:xfrm>
          <a:prstGeom prst="rect">
            <a:avLst/>
          </a:prstGeom>
          <a:gradFill rotWithShape="0">
            <a:gsLst>
              <a:gs pos="0">
                <a:schemeClr val="accent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grpSp>
        <p:nvGrpSpPr>
          <p:cNvPr id="158" name="Group 157"/>
          <p:cNvGrpSpPr/>
          <p:nvPr/>
        </p:nvGrpSpPr>
        <p:grpSpPr>
          <a:xfrm>
            <a:off x="490537" y="773112"/>
            <a:ext cx="738187" cy="474662"/>
            <a:chOff x="309" y="487"/>
            <a:chExt cx="465" cy="299"/>
          </a:xfrm>
        </p:grpSpPr>
        <p:sp>
          <p:nvSpPr>
            <p:cNvPr id="1048837" name="Rectangle 1048836"/>
            <p:cNvSpPr/>
            <p:nvPr/>
          </p:nvSpPr>
          <p:spPr bwMode="ltGray">
            <a:xfrm>
              <a:off x="309" y="487"/>
              <a:ext cx="266" cy="299"/>
            </a:xfrm>
            <a:prstGeom prst="rect">
              <a:avLst/>
            </a:prstGeom>
            <a:solidFill>
              <a:schemeClr val="folHlink"/>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38" name="Rectangle 1048837"/>
            <p:cNvSpPr/>
            <p:nvPr/>
          </p:nvSpPr>
          <p:spPr bwMode="ltGray">
            <a:xfrm>
              <a:off x="542" y="487"/>
              <a:ext cx="232" cy="299"/>
            </a:xfrm>
            <a:prstGeom prst="rect">
              <a:avLst/>
            </a:prstGeom>
            <a:gradFill rotWithShape="0">
              <a:gsLst>
                <a:gs pos="0">
                  <a:schemeClr val="folHlink">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grpSp>
      <p:sp>
        <p:nvSpPr>
          <p:cNvPr id="1048839" name="Rectangle 1048838"/>
          <p:cNvSpPr/>
          <p:nvPr/>
        </p:nvSpPr>
        <p:spPr bwMode="ltGray">
          <a:xfrm>
            <a:off x="76200" y="700087"/>
            <a:ext cx="560387" cy="422275"/>
          </a:xfrm>
          <a:prstGeom prst="rect">
            <a:avLst/>
          </a:prstGeom>
          <a:gradFill rotWithShape="0">
            <a:gsLst>
              <a:gs pos="0">
                <a:schemeClr val="lt1">
                  <a:alpha val="100000"/>
                </a:schemeClr>
              </a:gs>
              <a:gs pos="100000">
                <a:schemeClr val="hlink">
                  <a:alpha val="100000"/>
                </a:schemeClr>
              </a:gs>
            </a:gsLst>
            <a:lin ang="1890000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40" name="Rectangle 1048839"/>
          <p:cNvSpPr/>
          <p:nvPr/>
        </p:nvSpPr>
        <p:spPr bwMode="gray">
          <a:xfrm>
            <a:off x="711200" y="242887"/>
            <a:ext cx="31750" cy="1052512"/>
          </a:xfrm>
          <a:prstGeom prst="rect">
            <a:avLst/>
          </a:prstGeom>
          <a:solidFill>
            <a:schemeClr val="dk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41" name="Rectangle 1048840"/>
          <p:cNvSpPr/>
          <p:nvPr/>
        </p:nvSpPr>
        <p:spPr bwMode="gray">
          <a:xfrm>
            <a:off x="442912" y="773112"/>
            <a:ext cx="8226425" cy="31750"/>
          </a:xfrm>
          <a:prstGeom prst="rect">
            <a:avLst/>
          </a:prstGeom>
          <a:gradFill rotWithShape="0">
            <a:gsLst>
              <a:gs pos="0">
                <a:schemeClr val="dk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42" name="Rectangle 1048841"/>
          <p:cNvSpPr/>
          <p:nvPr/>
        </p:nvSpPr>
        <p:spPr>
          <a:xfrm>
            <a:off x="152400" y="1447800"/>
            <a:ext cx="8839200" cy="3810000"/>
          </a:xfrm>
          <a:prstGeom prst="rect">
            <a:avLst/>
          </a:prstGeom>
          <a:no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endParaRPr lang="zh-CN" altLang="en-US"/>
          </a:p>
        </p:txBody>
      </p:sp>
      <p:sp>
        <p:nvSpPr>
          <p:cNvPr id="1048843" name="Rectangle 1048842"/>
          <p:cNvSpPr/>
          <p:nvPr/>
        </p:nvSpPr>
        <p:spPr>
          <a:xfrm>
            <a:off x="228600" y="1371600"/>
            <a:ext cx="8534400" cy="180022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just" eaLnBrk="1" latinLnBrk="1" hangingPunct="1"/>
            <a:r>
              <a:rPr lang="zh-CN" altLang="en-US"/>
              <a:t>Consider an extremely noisy channel in which the value of the signal-to-noise ratio is almost zero. In other words, the noise is so strong that the signal is faint. For this channel the capacity C is calculated as</a:t>
            </a:r>
          </a:p>
        </p:txBody>
      </p:sp>
      <p:sp>
        <p:nvSpPr>
          <p:cNvPr id="1048844" name="TextBox 1048843"/>
          <p:cNvSpPr txBox="1"/>
          <p:nvPr/>
        </p:nvSpPr>
        <p:spPr>
          <a:xfrm>
            <a:off x="1143000" y="182562"/>
            <a:ext cx="2487612" cy="57943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3200">
                <a:solidFill>
                  <a:schemeClr val="hlink"/>
                </a:solidFill>
              </a:rPr>
              <a:t>Example 3.37</a:t>
            </a:r>
          </a:p>
        </p:txBody>
      </p:sp>
      <p:pic>
        <p:nvPicPr>
          <p:cNvPr id="2097189" name="Picture 2097188"/>
          <p:cNvPicPr>
            <a:picLocks/>
          </p:cNvPicPr>
          <p:nvPr/>
        </p:nvPicPr>
        <p:blipFill>
          <a:blip r:embed="rId3"/>
          <a:srcRect/>
          <a:stretch>
            <a:fillRect/>
          </a:stretch>
        </p:blipFill>
        <p:spPr>
          <a:xfrm>
            <a:off x="1209675" y="3476625"/>
            <a:ext cx="6723062" cy="333375"/>
          </a:xfrm>
          <a:prstGeom prst="rect">
            <a:avLst/>
          </a:prstGeom>
          <a:noFill/>
          <a:ln w="57150" cap="flat" cmpd="thickThin">
            <a:solidFill>
              <a:schemeClr val="folHlink">
                <a:alpha val="100000"/>
              </a:schemeClr>
            </a:solidFill>
            <a:prstDash val="solid"/>
            <a:round/>
          </a:ln>
        </p:spPr>
      </p:pic>
      <p:sp>
        <p:nvSpPr>
          <p:cNvPr id="1048845" name="Rectangle 1048844"/>
          <p:cNvSpPr/>
          <p:nvPr/>
        </p:nvSpPr>
        <p:spPr>
          <a:xfrm>
            <a:off x="228600" y="4189412"/>
            <a:ext cx="8534400" cy="1373187"/>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just" eaLnBrk="1" latinLnBrk="1" hangingPunct="1"/>
            <a:r>
              <a:rPr lang="zh-CN" altLang="en-US"/>
              <a:t>This means that the capacity of this channel is zero regardless of the bandwidth. In other words, we cannot receive any data through this channel.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9" name="TextBox 1048848"/>
          <p:cNvSpPr txBox="1"/>
          <p:nvPr/>
        </p:nvSpPr>
        <p:spPr>
          <a:xfrm>
            <a:off x="457200" y="19050"/>
            <a:ext cx="28956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1200">
                <a:solidFill>
                  <a:srgbClr val="FFFFFF"/>
                </a:solidFill>
              </a:rPr>
              <a:t>3.</a:t>
            </a:r>
            <a:fld id="{566ABCEB-ACFC-4714-9973-3DA970169C29}" type="slidenum">
              <a:rPr lang="zh-CN" altLang="en-US" sz="1200">
                <a:solidFill>
                  <a:srgbClr val="FFFFFF"/>
                </a:solidFill>
              </a:rPr>
              <a:pPr lvl="0" eaLnBrk="1" latinLnBrk="1" hangingPunct="1"/>
              <a:t>43</a:t>
            </a:fld>
            <a:endParaRPr lang="zh-CN" altLang="en-US" sz="1200">
              <a:solidFill>
                <a:srgbClr val="FFFFFF"/>
              </a:solidFill>
            </a:endParaRPr>
          </a:p>
        </p:txBody>
      </p:sp>
      <p:sp>
        <p:nvSpPr>
          <p:cNvPr id="1048850" name="Rectangle 1048849"/>
          <p:cNvSpPr/>
          <p:nvPr/>
        </p:nvSpPr>
        <p:spPr bwMode="ltGray">
          <a:xfrm>
            <a:off x="366712" y="350837"/>
            <a:ext cx="438150" cy="474662"/>
          </a:xfrm>
          <a:prstGeom prst="rect">
            <a:avLst/>
          </a:prstGeom>
          <a:solidFill>
            <a:schemeClr val="accent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51" name="Rectangle 1048850"/>
          <p:cNvSpPr/>
          <p:nvPr/>
        </p:nvSpPr>
        <p:spPr bwMode="ltGray">
          <a:xfrm>
            <a:off x="749300" y="350837"/>
            <a:ext cx="328612" cy="474662"/>
          </a:xfrm>
          <a:prstGeom prst="rect">
            <a:avLst/>
          </a:prstGeom>
          <a:gradFill rotWithShape="0">
            <a:gsLst>
              <a:gs pos="0">
                <a:schemeClr val="accent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grpSp>
        <p:nvGrpSpPr>
          <p:cNvPr id="162" name="Group 161"/>
          <p:cNvGrpSpPr/>
          <p:nvPr/>
        </p:nvGrpSpPr>
        <p:grpSpPr>
          <a:xfrm>
            <a:off x="490537" y="773112"/>
            <a:ext cx="738187" cy="474662"/>
            <a:chOff x="309" y="487"/>
            <a:chExt cx="465" cy="299"/>
          </a:xfrm>
        </p:grpSpPr>
        <p:sp>
          <p:nvSpPr>
            <p:cNvPr id="1048852" name="Rectangle 1048851"/>
            <p:cNvSpPr/>
            <p:nvPr/>
          </p:nvSpPr>
          <p:spPr bwMode="ltGray">
            <a:xfrm>
              <a:off x="309" y="487"/>
              <a:ext cx="266" cy="299"/>
            </a:xfrm>
            <a:prstGeom prst="rect">
              <a:avLst/>
            </a:prstGeom>
            <a:solidFill>
              <a:schemeClr val="folHlink"/>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53" name="Rectangle 1048852"/>
            <p:cNvSpPr/>
            <p:nvPr/>
          </p:nvSpPr>
          <p:spPr bwMode="ltGray">
            <a:xfrm>
              <a:off x="542" y="487"/>
              <a:ext cx="232" cy="299"/>
            </a:xfrm>
            <a:prstGeom prst="rect">
              <a:avLst/>
            </a:prstGeom>
            <a:gradFill rotWithShape="0">
              <a:gsLst>
                <a:gs pos="0">
                  <a:schemeClr val="folHlink">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grpSp>
      <p:sp>
        <p:nvSpPr>
          <p:cNvPr id="1048854" name="Rectangle 1048853"/>
          <p:cNvSpPr/>
          <p:nvPr/>
        </p:nvSpPr>
        <p:spPr bwMode="ltGray">
          <a:xfrm>
            <a:off x="76200" y="700087"/>
            <a:ext cx="560387" cy="422275"/>
          </a:xfrm>
          <a:prstGeom prst="rect">
            <a:avLst/>
          </a:prstGeom>
          <a:gradFill rotWithShape="0">
            <a:gsLst>
              <a:gs pos="0">
                <a:schemeClr val="lt1">
                  <a:alpha val="100000"/>
                </a:schemeClr>
              </a:gs>
              <a:gs pos="100000">
                <a:schemeClr val="hlink">
                  <a:alpha val="100000"/>
                </a:schemeClr>
              </a:gs>
            </a:gsLst>
            <a:lin ang="1890000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55" name="Rectangle 1048854"/>
          <p:cNvSpPr/>
          <p:nvPr/>
        </p:nvSpPr>
        <p:spPr bwMode="gray">
          <a:xfrm>
            <a:off x="711200" y="242887"/>
            <a:ext cx="31750" cy="1052512"/>
          </a:xfrm>
          <a:prstGeom prst="rect">
            <a:avLst/>
          </a:prstGeom>
          <a:solidFill>
            <a:schemeClr val="dk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56" name="Rectangle 1048855"/>
          <p:cNvSpPr/>
          <p:nvPr/>
        </p:nvSpPr>
        <p:spPr bwMode="gray">
          <a:xfrm>
            <a:off x="442912" y="773112"/>
            <a:ext cx="8226425" cy="31750"/>
          </a:xfrm>
          <a:prstGeom prst="rect">
            <a:avLst/>
          </a:prstGeom>
          <a:gradFill rotWithShape="0">
            <a:gsLst>
              <a:gs pos="0">
                <a:schemeClr val="dk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57" name="Rectangle 1048856"/>
          <p:cNvSpPr/>
          <p:nvPr/>
        </p:nvSpPr>
        <p:spPr>
          <a:xfrm>
            <a:off x="152400" y="1447800"/>
            <a:ext cx="8839200" cy="3810000"/>
          </a:xfrm>
          <a:prstGeom prst="rect">
            <a:avLst/>
          </a:prstGeom>
          <a:no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endParaRPr lang="zh-CN" altLang="en-US"/>
          </a:p>
        </p:txBody>
      </p:sp>
      <p:sp>
        <p:nvSpPr>
          <p:cNvPr id="1048858" name="Rectangle 1048857"/>
          <p:cNvSpPr/>
          <p:nvPr/>
        </p:nvSpPr>
        <p:spPr>
          <a:xfrm>
            <a:off x="228600" y="1231900"/>
            <a:ext cx="8534400" cy="180022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just" eaLnBrk="1" latinLnBrk="1" hangingPunct="1"/>
            <a:r>
              <a:rPr lang="zh-CN" altLang="en-US"/>
              <a:t>We can calculate the theoretical highest bit rate of a regular telephone line. A telephone line normally has a bandwidth of 3000. The signal-to-noise ratio is usually 3162. For this channel the capacity is calculated as</a:t>
            </a:r>
          </a:p>
        </p:txBody>
      </p:sp>
      <p:sp>
        <p:nvSpPr>
          <p:cNvPr id="1048859" name="TextBox 1048858"/>
          <p:cNvSpPr txBox="1"/>
          <p:nvPr/>
        </p:nvSpPr>
        <p:spPr>
          <a:xfrm>
            <a:off x="1143000" y="182562"/>
            <a:ext cx="2487612" cy="57943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3200">
                <a:solidFill>
                  <a:schemeClr val="hlink"/>
                </a:solidFill>
              </a:rPr>
              <a:t>Example 3.38</a:t>
            </a:r>
          </a:p>
        </p:txBody>
      </p:sp>
      <p:pic>
        <p:nvPicPr>
          <p:cNvPr id="2097190" name="Picture 2097189"/>
          <p:cNvPicPr>
            <a:picLocks/>
          </p:cNvPicPr>
          <p:nvPr/>
        </p:nvPicPr>
        <p:blipFill>
          <a:blip r:embed="rId3"/>
          <a:srcRect/>
          <a:stretch>
            <a:fillRect/>
          </a:stretch>
        </p:blipFill>
        <p:spPr>
          <a:xfrm>
            <a:off x="1047750" y="3352800"/>
            <a:ext cx="7046912" cy="674687"/>
          </a:xfrm>
          <a:prstGeom prst="rect">
            <a:avLst/>
          </a:prstGeom>
          <a:noFill/>
          <a:ln w="57150" cap="flat" cmpd="thickThin">
            <a:solidFill>
              <a:schemeClr val="folHlink">
                <a:alpha val="100000"/>
              </a:schemeClr>
            </a:solidFill>
            <a:prstDash val="solid"/>
            <a:round/>
          </a:ln>
        </p:spPr>
      </p:pic>
      <p:sp>
        <p:nvSpPr>
          <p:cNvPr id="1048860" name="Rectangle 1048859"/>
          <p:cNvSpPr/>
          <p:nvPr/>
        </p:nvSpPr>
        <p:spPr>
          <a:xfrm>
            <a:off x="228600" y="4419600"/>
            <a:ext cx="8534400" cy="180022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just" eaLnBrk="1" latinLnBrk="1" hangingPunct="1"/>
            <a:r>
              <a:rPr lang="zh-CN" altLang="en-US"/>
              <a:t>This means that the highest bit rate for a telephone line is 34.860 kbps. If we want to send data faster than this, we can either increase the bandwidth of the line or improve the signal-to-noise ratio.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4" name="TextBox 1048863"/>
          <p:cNvSpPr txBox="1"/>
          <p:nvPr/>
        </p:nvSpPr>
        <p:spPr>
          <a:xfrm>
            <a:off x="457200" y="19050"/>
            <a:ext cx="28956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1200">
                <a:solidFill>
                  <a:srgbClr val="FFFFFF"/>
                </a:solidFill>
              </a:rPr>
              <a:t>3.</a:t>
            </a:r>
            <a:fld id="{566ABCEB-ACFC-4714-9973-3DA970169C29}" type="slidenum">
              <a:rPr lang="zh-CN" altLang="en-US" sz="1200">
                <a:solidFill>
                  <a:srgbClr val="FFFFFF"/>
                </a:solidFill>
              </a:rPr>
              <a:pPr lvl="0" eaLnBrk="1" latinLnBrk="1" hangingPunct="1"/>
              <a:t>44</a:t>
            </a:fld>
            <a:endParaRPr lang="zh-CN" altLang="en-US" sz="1200">
              <a:solidFill>
                <a:srgbClr val="FFFFFF"/>
              </a:solidFill>
            </a:endParaRPr>
          </a:p>
        </p:txBody>
      </p:sp>
      <p:sp>
        <p:nvSpPr>
          <p:cNvPr id="1048865" name="Rectangle 1048864"/>
          <p:cNvSpPr/>
          <p:nvPr/>
        </p:nvSpPr>
        <p:spPr bwMode="ltGray">
          <a:xfrm>
            <a:off x="366712" y="350837"/>
            <a:ext cx="438150" cy="474662"/>
          </a:xfrm>
          <a:prstGeom prst="rect">
            <a:avLst/>
          </a:prstGeom>
          <a:solidFill>
            <a:schemeClr val="accent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66" name="Rectangle 1048865"/>
          <p:cNvSpPr/>
          <p:nvPr/>
        </p:nvSpPr>
        <p:spPr bwMode="ltGray">
          <a:xfrm>
            <a:off x="749300" y="350837"/>
            <a:ext cx="328612" cy="474662"/>
          </a:xfrm>
          <a:prstGeom prst="rect">
            <a:avLst/>
          </a:prstGeom>
          <a:gradFill rotWithShape="0">
            <a:gsLst>
              <a:gs pos="0">
                <a:schemeClr val="accent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grpSp>
        <p:nvGrpSpPr>
          <p:cNvPr id="166" name="Group 165"/>
          <p:cNvGrpSpPr/>
          <p:nvPr/>
        </p:nvGrpSpPr>
        <p:grpSpPr>
          <a:xfrm>
            <a:off x="490537" y="773112"/>
            <a:ext cx="738187" cy="474662"/>
            <a:chOff x="309" y="487"/>
            <a:chExt cx="465" cy="299"/>
          </a:xfrm>
        </p:grpSpPr>
        <p:sp>
          <p:nvSpPr>
            <p:cNvPr id="1048867" name="Rectangle 1048866"/>
            <p:cNvSpPr/>
            <p:nvPr/>
          </p:nvSpPr>
          <p:spPr bwMode="ltGray">
            <a:xfrm>
              <a:off x="309" y="487"/>
              <a:ext cx="266" cy="299"/>
            </a:xfrm>
            <a:prstGeom prst="rect">
              <a:avLst/>
            </a:prstGeom>
            <a:solidFill>
              <a:schemeClr val="folHlink"/>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68" name="Rectangle 1048867"/>
            <p:cNvSpPr/>
            <p:nvPr/>
          </p:nvSpPr>
          <p:spPr bwMode="ltGray">
            <a:xfrm>
              <a:off x="542" y="487"/>
              <a:ext cx="232" cy="299"/>
            </a:xfrm>
            <a:prstGeom prst="rect">
              <a:avLst/>
            </a:prstGeom>
            <a:gradFill rotWithShape="0">
              <a:gsLst>
                <a:gs pos="0">
                  <a:schemeClr val="folHlink">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grpSp>
      <p:sp>
        <p:nvSpPr>
          <p:cNvPr id="1048869" name="Rectangle 1048868"/>
          <p:cNvSpPr/>
          <p:nvPr/>
        </p:nvSpPr>
        <p:spPr bwMode="ltGray">
          <a:xfrm>
            <a:off x="76200" y="700087"/>
            <a:ext cx="560387" cy="422275"/>
          </a:xfrm>
          <a:prstGeom prst="rect">
            <a:avLst/>
          </a:prstGeom>
          <a:gradFill rotWithShape="0">
            <a:gsLst>
              <a:gs pos="0">
                <a:schemeClr val="lt1">
                  <a:alpha val="100000"/>
                </a:schemeClr>
              </a:gs>
              <a:gs pos="100000">
                <a:schemeClr val="hlink">
                  <a:alpha val="100000"/>
                </a:schemeClr>
              </a:gs>
            </a:gsLst>
            <a:lin ang="1890000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70" name="Rectangle 1048869"/>
          <p:cNvSpPr/>
          <p:nvPr/>
        </p:nvSpPr>
        <p:spPr bwMode="gray">
          <a:xfrm>
            <a:off x="711200" y="242887"/>
            <a:ext cx="31750" cy="1052512"/>
          </a:xfrm>
          <a:prstGeom prst="rect">
            <a:avLst/>
          </a:prstGeom>
          <a:solidFill>
            <a:schemeClr val="dk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71" name="Rectangle 1048870"/>
          <p:cNvSpPr/>
          <p:nvPr/>
        </p:nvSpPr>
        <p:spPr bwMode="gray">
          <a:xfrm>
            <a:off x="442912" y="773112"/>
            <a:ext cx="8226425" cy="31750"/>
          </a:xfrm>
          <a:prstGeom prst="rect">
            <a:avLst/>
          </a:prstGeom>
          <a:gradFill rotWithShape="0">
            <a:gsLst>
              <a:gs pos="0">
                <a:schemeClr val="dk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72" name="Rectangle 1048871"/>
          <p:cNvSpPr/>
          <p:nvPr/>
        </p:nvSpPr>
        <p:spPr>
          <a:xfrm>
            <a:off x="152400" y="1447800"/>
            <a:ext cx="8839200" cy="3810000"/>
          </a:xfrm>
          <a:prstGeom prst="rect">
            <a:avLst/>
          </a:prstGeom>
          <a:no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endParaRPr lang="zh-CN" altLang="en-US"/>
          </a:p>
        </p:txBody>
      </p:sp>
      <p:sp>
        <p:nvSpPr>
          <p:cNvPr id="1048873" name="Rectangle 1048872"/>
          <p:cNvSpPr/>
          <p:nvPr/>
        </p:nvSpPr>
        <p:spPr>
          <a:xfrm>
            <a:off x="228600" y="1219200"/>
            <a:ext cx="8534400" cy="180022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just" eaLnBrk="1" latinLnBrk="1" hangingPunct="1"/>
            <a:r>
              <a:rPr lang="zh-CN" altLang="en-US"/>
              <a:t>The signal-to-noise ratio is often given in decibels. Assume that SNR</a:t>
            </a:r>
            <a:r>
              <a:rPr lang="zh-CN" altLang="en-US" baseline="-25000"/>
              <a:t>dB</a:t>
            </a:r>
            <a:r>
              <a:rPr lang="zh-CN" altLang="en-US"/>
              <a:t> = 36 and the channel bandwidth is 2 MHz. The theoretical channel capacity can be calculated as</a:t>
            </a:r>
          </a:p>
        </p:txBody>
      </p:sp>
      <p:sp>
        <p:nvSpPr>
          <p:cNvPr id="1048874" name="TextBox 1048873"/>
          <p:cNvSpPr txBox="1"/>
          <p:nvPr/>
        </p:nvSpPr>
        <p:spPr>
          <a:xfrm>
            <a:off x="1143000" y="182562"/>
            <a:ext cx="2487612" cy="57943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3200">
                <a:solidFill>
                  <a:schemeClr val="hlink"/>
                </a:solidFill>
              </a:rPr>
              <a:t>Example 3.39</a:t>
            </a:r>
          </a:p>
        </p:txBody>
      </p:sp>
      <p:pic>
        <p:nvPicPr>
          <p:cNvPr id="2097191" name="Picture 2097190"/>
          <p:cNvPicPr>
            <a:picLocks/>
          </p:cNvPicPr>
          <p:nvPr/>
        </p:nvPicPr>
        <p:blipFill>
          <a:blip r:embed="rId3"/>
          <a:srcRect/>
          <a:stretch>
            <a:fillRect/>
          </a:stretch>
        </p:blipFill>
        <p:spPr>
          <a:xfrm>
            <a:off x="398462" y="3457575"/>
            <a:ext cx="8364537" cy="809625"/>
          </a:xfrm>
          <a:prstGeom prst="rect">
            <a:avLst/>
          </a:prstGeom>
          <a:noFill/>
          <a:ln w="57150" cap="flat" cmpd="thickThin">
            <a:solidFill>
              <a:schemeClr val="folHlink">
                <a:alpha val="100000"/>
              </a:schemeClr>
            </a:solidFill>
            <a:prstDash val="solid"/>
            <a:rou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3" name="TextBox 1048892"/>
          <p:cNvSpPr txBox="1"/>
          <p:nvPr/>
        </p:nvSpPr>
        <p:spPr>
          <a:xfrm>
            <a:off x="457200" y="19050"/>
            <a:ext cx="28956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1200">
                <a:solidFill>
                  <a:srgbClr val="FFFFFF"/>
                </a:solidFill>
              </a:rPr>
              <a:t>3.</a:t>
            </a:r>
            <a:fld id="{566ABCEB-ACFC-4714-9973-3DA970169C29}" type="slidenum">
              <a:rPr lang="zh-CN" altLang="en-US" sz="1200">
                <a:solidFill>
                  <a:srgbClr val="FFFFFF"/>
                </a:solidFill>
              </a:rPr>
              <a:pPr lvl="0" eaLnBrk="1" latinLnBrk="1" hangingPunct="1"/>
              <a:t>45</a:t>
            </a:fld>
            <a:endParaRPr lang="zh-CN" altLang="en-US" sz="1200">
              <a:solidFill>
                <a:srgbClr val="FFFFFF"/>
              </a:solidFill>
            </a:endParaRPr>
          </a:p>
        </p:txBody>
      </p:sp>
      <p:sp>
        <p:nvSpPr>
          <p:cNvPr id="1048894" name="Rectangle 1048893"/>
          <p:cNvSpPr/>
          <p:nvPr/>
        </p:nvSpPr>
        <p:spPr bwMode="ltGray">
          <a:xfrm>
            <a:off x="366712" y="350837"/>
            <a:ext cx="438150" cy="474662"/>
          </a:xfrm>
          <a:prstGeom prst="rect">
            <a:avLst/>
          </a:prstGeom>
          <a:solidFill>
            <a:schemeClr val="accent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95" name="Rectangle 1048894"/>
          <p:cNvSpPr/>
          <p:nvPr/>
        </p:nvSpPr>
        <p:spPr bwMode="ltGray">
          <a:xfrm>
            <a:off x="749300" y="350837"/>
            <a:ext cx="328612" cy="474662"/>
          </a:xfrm>
          <a:prstGeom prst="rect">
            <a:avLst/>
          </a:prstGeom>
          <a:gradFill rotWithShape="0">
            <a:gsLst>
              <a:gs pos="0">
                <a:schemeClr val="accent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grpSp>
        <p:nvGrpSpPr>
          <p:cNvPr id="174" name="Group 173"/>
          <p:cNvGrpSpPr/>
          <p:nvPr/>
        </p:nvGrpSpPr>
        <p:grpSpPr>
          <a:xfrm>
            <a:off x="490537" y="773112"/>
            <a:ext cx="738187" cy="474662"/>
            <a:chOff x="309" y="487"/>
            <a:chExt cx="465" cy="299"/>
          </a:xfrm>
        </p:grpSpPr>
        <p:sp>
          <p:nvSpPr>
            <p:cNvPr id="1048896" name="Rectangle 1048895"/>
            <p:cNvSpPr/>
            <p:nvPr/>
          </p:nvSpPr>
          <p:spPr bwMode="ltGray">
            <a:xfrm>
              <a:off x="309" y="487"/>
              <a:ext cx="266" cy="299"/>
            </a:xfrm>
            <a:prstGeom prst="rect">
              <a:avLst/>
            </a:prstGeom>
            <a:solidFill>
              <a:schemeClr val="folHlink"/>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97" name="Rectangle 1048896"/>
            <p:cNvSpPr/>
            <p:nvPr/>
          </p:nvSpPr>
          <p:spPr bwMode="ltGray">
            <a:xfrm>
              <a:off x="542" y="487"/>
              <a:ext cx="232" cy="299"/>
            </a:xfrm>
            <a:prstGeom prst="rect">
              <a:avLst/>
            </a:prstGeom>
            <a:gradFill rotWithShape="0">
              <a:gsLst>
                <a:gs pos="0">
                  <a:schemeClr val="folHlink">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grpSp>
      <p:sp>
        <p:nvSpPr>
          <p:cNvPr id="1048898" name="Rectangle 1048897"/>
          <p:cNvSpPr/>
          <p:nvPr/>
        </p:nvSpPr>
        <p:spPr bwMode="ltGray">
          <a:xfrm>
            <a:off x="76200" y="700087"/>
            <a:ext cx="560387" cy="422275"/>
          </a:xfrm>
          <a:prstGeom prst="rect">
            <a:avLst/>
          </a:prstGeom>
          <a:gradFill rotWithShape="0">
            <a:gsLst>
              <a:gs pos="0">
                <a:schemeClr val="lt1">
                  <a:alpha val="100000"/>
                </a:schemeClr>
              </a:gs>
              <a:gs pos="100000">
                <a:schemeClr val="hlink">
                  <a:alpha val="100000"/>
                </a:schemeClr>
              </a:gs>
            </a:gsLst>
            <a:lin ang="1890000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899" name="Rectangle 1048898"/>
          <p:cNvSpPr/>
          <p:nvPr/>
        </p:nvSpPr>
        <p:spPr bwMode="gray">
          <a:xfrm>
            <a:off x="711200" y="242887"/>
            <a:ext cx="31750" cy="1052512"/>
          </a:xfrm>
          <a:prstGeom prst="rect">
            <a:avLst/>
          </a:prstGeom>
          <a:solidFill>
            <a:schemeClr val="dk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900" name="Rectangle 1048899"/>
          <p:cNvSpPr/>
          <p:nvPr/>
        </p:nvSpPr>
        <p:spPr bwMode="gray">
          <a:xfrm>
            <a:off x="442912" y="773112"/>
            <a:ext cx="8226425" cy="31750"/>
          </a:xfrm>
          <a:prstGeom prst="rect">
            <a:avLst/>
          </a:prstGeom>
          <a:gradFill rotWithShape="0">
            <a:gsLst>
              <a:gs pos="0">
                <a:schemeClr val="dk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901" name="Rectangle 1048900"/>
          <p:cNvSpPr/>
          <p:nvPr/>
        </p:nvSpPr>
        <p:spPr>
          <a:xfrm>
            <a:off x="152400" y="1447800"/>
            <a:ext cx="8839200" cy="3810000"/>
          </a:xfrm>
          <a:prstGeom prst="rect">
            <a:avLst/>
          </a:prstGeom>
          <a:no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endParaRPr lang="zh-CN" altLang="en-US"/>
          </a:p>
        </p:txBody>
      </p:sp>
      <p:sp>
        <p:nvSpPr>
          <p:cNvPr id="1048902" name="Rectangle 1048901"/>
          <p:cNvSpPr/>
          <p:nvPr/>
        </p:nvSpPr>
        <p:spPr>
          <a:xfrm>
            <a:off x="228600" y="1600200"/>
            <a:ext cx="8534400" cy="3081337"/>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just" eaLnBrk="1" latinLnBrk="1" hangingPunct="1"/>
            <a:r>
              <a:rPr lang="zh-CN" altLang="en-US"/>
              <a:t>We have a channel with a 1-MHz bandwidth. The SNR for this channel is 63. What are the appropriate bit rate and signal level?</a:t>
            </a:r>
          </a:p>
          <a:p>
            <a:pPr lvl="0" algn="just" eaLnBrk="1" latinLnBrk="1" hangingPunct="1"/>
            <a:endParaRPr lang="zh-CN" altLang="en-US">
              <a:solidFill>
                <a:schemeClr val="hlink"/>
              </a:solidFill>
            </a:endParaRPr>
          </a:p>
          <a:p>
            <a:pPr lvl="0" algn="just" eaLnBrk="1" latinLnBrk="1" hangingPunct="1"/>
            <a:r>
              <a:rPr lang="zh-CN" altLang="en-US">
                <a:solidFill>
                  <a:schemeClr val="hlink"/>
                </a:solidFill>
              </a:rPr>
              <a:t>Solution</a:t>
            </a:r>
          </a:p>
          <a:p>
            <a:pPr lvl="0" algn="just" eaLnBrk="1" latinLnBrk="1" hangingPunct="1"/>
            <a:r>
              <a:rPr lang="zh-CN" altLang="en-US"/>
              <a:t>First, we use the Shannon formula to find the upper limit.</a:t>
            </a:r>
          </a:p>
        </p:txBody>
      </p:sp>
      <p:sp>
        <p:nvSpPr>
          <p:cNvPr id="1048903" name="TextBox 1048902"/>
          <p:cNvSpPr txBox="1"/>
          <p:nvPr/>
        </p:nvSpPr>
        <p:spPr>
          <a:xfrm>
            <a:off x="1143000" y="182562"/>
            <a:ext cx="2487612" cy="57943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3200">
                <a:solidFill>
                  <a:schemeClr val="hlink"/>
                </a:solidFill>
              </a:rPr>
              <a:t>Example 3.41</a:t>
            </a:r>
          </a:p>
        </p:txBody>
      </p:sp>
      <p:pic>
        <p:nvPicPr>
          <p:cNvPr id="2097194" name="Picture 2097193"/>
          <p:cNvPicPr>
            <a:picLocks/>
          </p:cNvPicPr>
          <p:nvPr/>
        </p:nvPicPr>
        <p:blipFill>
          <a:blip r:embed="rId3"/>
          <a:srcRect/>
          <a:stretch>
            <a:fillRect/>
          </a:stretch>
        </p:blipFill>
        <p:spPr>
          <a:xfrm>
            <a:off x="885825" y="5121275"/>
            <a:ext cx="7370762" cy="441325"/>
          </a:xfrm>
          <a:prstGeom prst="rect">
            <a:avLst/>
          </a:prstGeom>
          <a:noFill/>
          <a:ln w="57150" cap="flat" cmpd="thickThin">
            <a:solidFill>
              <a:schemeClr val="folHlink">
                <a:alpha val="100000"/>
              </a:schemeClr>
            </a:solidFill>
            <a:prstDash val="solid"/>
            <a:rou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7" name="TextBox 1048906"/>
          <p:cNvSpPr txBox="1"/>
          <p:nvPr/>
        </p:nvSpPr>
        <p:spPr>
          <a:xfrm>
            <a:off x="457200" y="19050"/>
            <a:ext cx="28956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1200">
                <a:solidFill>
                  <a:srgbClr val="FFFFFF"/>
                </a:solidFill>
              </a:rPr>
              <a:t>3.</a:t>
            </a:r>
            <a:fld id="{566ABCEB-ACFC-4714-9973-3DA970169C29}" type="slidenum">
              <a:rPr lang="zh-CN" altLang="en-US" sz="1200">
                <a:solidFill>
                  <a:srgbClr val="FFFFFF"/>
                </a:solidFill>
              </a:rPr>
              <a:pPr lvl="0" eaLnBrk="1" latinLnBrk="1" hangingPunct="1"/>
              <a:t>46</a:t>
            </a:fld>
            <a:endParaRPr lang="zh-CN" altLang="en-US" sz="1200">
              <a:solidFill>
                <a:srgbClr val="FFFFFF"/>
              </a:solidFill>
            </a:endParaRPr>
          </a:p>
        </p:txBody>
      </p:sp>
      <p:sp>
        <p:nvSpPr>
          <p:cNvPr id="1048908" name="Rectangle 1048907"/>
          <p:cNvSpPr/>
          <p:nvPr/>
        </p:nvSpPr>
        <p:spPr bwMode="ltGray">
          <a:xfrm>
            <a:off x="366712" y="350837"/>
            <a:ext cx="438150" cy="474662"/>
          </a:xfrm>
          <a:prstGeom prst="rect">
            <a:avLst/>
          </a:prstGeom>
          <a:solidFill>
            <a:schemeClr val="accent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909" name="Rectangle 1048908"/>
          <p:cNvSpPr/>
          <p:nvPr/>
        </p:nvSpPr>
        <p:spPr bwMode="ltGray">
          <a:xfrm>
            <a:off x="749300" y="350837"/>
            <a:ext cx="328612" cy="474662"/>
          </a:xfrm>
          <a:prstGeom prst="rect">
            <a:avLst/>
          </a:prstGeom>
          <a:gradFill rotWithShape="0">
            <a:gsLst>
              <a:gs pos="0">
                <a:schemeClr val="accent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grpSp>
        <p:nvGrpSpPr>
          <p:cNvPr id="178" name="Group 177"/>
          <p:cNvGrpSpPr/>
          <p:nvPr/>
        </p:nvGrpSpPr>
        <p:grpSpPr>
          <a:xfrm>
            <a:off x="490537" y="773112"/>
            <a:ext cx="738187" cy="474662"/>
            <a:chOff x="309" y="487"/>
            <a:chExt cx="465" cy="299"/>
          </a:xfrm>
        </p:grpSpPr>
        <p:sp>
          <p:nvSpPr>
            <p:cNvPr id="1048910" name="Rectangle 1048909"/>
            <p:cNvSpPr/>
            <p:nvPr/>
          </p:nvSpPr>
          <p:spPr bwMode="ltGray">
            <a:xfrm>
              <a:off x="309" y="487"/>
              <a:ext cx="266" cy="299"/>
            </a:xfrm>
            <a:prstGeom prst="rect">
              <a:avLst/>
            </a:prstGeom>
            <a:solidFill>
              <a:schemeClr val="folHlink"/>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911" name="Rectangle 1048910"/>
            <p:cNvSpPr/>
            <p:nvPr/>
          </p:nvSpPr>
          <p:spPr bwMode="ltGray">
            <a:xfrm>
              <a:off x="542" y="487"/>
              <a:ext cx="232" cy="299"/>
            </a:xfrm>
            <a:prstGeom prst="rect">
              <a:avLst/>
            </a:prstGeom>
            <a:gradFill rotWithShape="0">
              <a:gsLst>
                <a:gs pos="0">
                  <a:schemeClr val="folHlink">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grpSp>
      <p:sp>
        <p:nvSpPr>
          <p:cNvPr id="1048912" name="Rectangle 1048911"/>
          <p:cNvSpPr/>
          <p:nvPr/>
        </p:nvSpPr>
        <p:spPr bwMode="ltGray">
          <a:xfrm>
            <a:off x="76200" y="700087"/>
            <a:ext cx="560387" cy="422275"/>
          </a:xfrm>
          <a:prstGeom prst="rect">
            <a:avLst/>
          </a:prstGeom>
          <a:gradFill rotWithShape="0">
            <a:gsLst>
              <a:gs pos="0">
                <a:schemeClr val="lt1">
                  <a:alpha val="100000"/>
                </a:schemeClr>
              </a:gs>
              <a:gs pos="100000">
                <a:schemeClr val="hlink">
                  <a:alpha val="100000"/>
                </a:schemeClr>
              </a:gs>
            </a:gsLst>
            <a:lin ang="1890000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913" name="Rectangle 1048912"/>
          <p:cNvSpPr/>
          <p:nvPr/>
        </p:nvSpPr>
        <p:spPr bwMode="gray">
          <a:xfrm>
            <a:off x="711200" y="242887"/>
            <a:ext cx="31750" cy="1052512"/>
          </a:xfrm>
          <a:prstGeom prst="rect">
            <a:avLst/>
          </a:prstGeom>
          <a:solidFill>
            <a:schemeClr val="dk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914" name="Rectangle 1048913"/>
          <p:cNvSpPr/>
          <p:nvPr/>
        </p:nvSpPr>
        <p:spPr bwMode="gray">
          <a:xfrm>
            <a:off x="442912" y="773112"/>
            <a:ext cx="8226425" cy="31750"/>
          </a:xfrm>
          <a:prstGeom prst="rect">
            <a:avLst/>
          </a:prstGeom>
          <a:gradFill rotWithShape="0">
            <a:gsLst>
              <a:gs pos="0">
                <a:schemeClr val="dk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915" name="Rectangle 1048914"/>
          <p:cNvSpPr/>
          <p:nvPr/>
        </p:nvSpPr>
        <p:spPr>
          <a:xfrm>
            <a:off x="152400" y="1447800"/>
            <a:ext cx="8839200" cy="3810000"/>
          </a:xfrm>
          <a:prstGeom prst="rect">
            <a:avLst/>
          </a:prstGeom>
          <a:no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endParaRPr lang="zh-CN" altLang="en-US"/>
          </a:p>
        </p:txBody>
      </p:sp>
      <p:sp>
        <p:nvSpPr>
          <p:cNvPr id="1048916" name="Rectangle 1048915"/>
          <p:cNvSpPr/>
          <p:nvPr/>
        </p:nvSpPr>
        <p:spPr>
          <a:xfrm>
            <a:off x="228600" y="1600200"/>
            <a:ext cx="8534400" cy="180022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just" eaLnBrk="1" latinLnBrk="1" hangingPunct="1"/>
            <a:r>
              <a:rPr lang="zh-CN" altLang="en-US"/>
              <a:t>The Shannon formula gives us 6 Mbps, the upper limit. For better performance we choose something lower, 4 Mbps, for example. Then we use the Nyquist formula to find the number of signal levels.</a:t>
            </a:r>
          </a:p>
        </p:txBody>
      </p:sp>
      <p:sp>
        <p:nvSpPr>
          <p:cNvPr id="1048917" name="TextBox 1048916"/>
          <p:cNvSpPr txBox="1"/>
          <p:nvPr/>
        </p:nvSpPr>
        <p:spPr>
          <a:xfrm>
            <a:off x="1143000" y="182562"/>
            <a:ext cx="4529137" cy="57943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3200">
                <a:solidFill>
                  <a:schemeClr val="hlink"/>
                </a:solidFill>
              </a:rPr>
              <a:t>Example 3.41 (continued)</a:t>
            </a:r>
          </a:p>
        </p:txBody>
      </p:sp>
      <p:pic>
        <p:nvPicPr>
          <p:cNvPr id="2097195" name="Picture 2097194"/>
          <p:cNvPicPr>
            <a:picLocks/>
          </p:cNvPicPr>
          <p:nvPr/>
        </p:nvPicPr>
        <p:blipFill>
          <a:blip r:embed="rId3"/>
          <a:srcRect/>
          <a:stretch>
            <a:fillRect/>
          </a:stretch>
        </p:blipFill>
        <p:spPr>
          <a:xfrm>
            <a:off x="2055812" y="3840162"/>
            <a:ext cx="5030787" cy="350837"/>
          </a:xfrm>
          <a:prstGeom prst="rect">
            <a:avLst/>
          </a:prstGeom>
          <a:noFill/>
          <a:ln w="57150" cap="flat" cmpd="thickThin">
            <a:solidFill>
              <a:schemeClr val="folHlink">
                <a:alpha val="100000"/>
              </a:schemeClr>
            </a:solidFill>
            <a:prstDash val="solid"/>
            <a:rou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1" name="TextBox 1048920"/>
          <p:cNvSpPr txBox="1"/>
          <p:nvPr/>
        </p:nvSpPr>
        <p:spPr>
          <a:xfrm>
            <a:off x="457200" y="19050"/>
            <a:ext cx="28956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1200">
                <a:solidFill>
                  <a:srgbClr val="FFFFFF"/>
                </a:solidFill>
              </a:rPr>
              <a:t>3.</a:t>
            </a:r>
            <a:fld id="{566ABCEB-ACFC-4714-9973-3DA970169C29}" type="slidenum">
              <a:rPr lang="zh-CN" altLang="en-US" sz="1200">
                <a:solidFill>
                  <a:srgbClr val="FFFFFF"/>
                </a:solidFill>
              </a:rPr>
              <a:pPr lvl="0" eaLnBrk="1" latinLnBrk="1" hangingPunct="1"/>
              <a:t>47</a:t>
            </a:fld>
            <a:endParaRPr lang="zh-CN" altLang="en-US" sz="1200">
              <a:solidFill>
                <a:srgbClr val="FFFFFF"/>
              </a:solidFill>
            </a:endParaRPr>
          </a:p>
        </p:txBody>
      </p:sp>
      <p:sp>
        <p:nvSpPr>
          <p:cNvPr id="1048922" name="Rectangle 1048921"/>
          <p:cNvSpPr/>
          <p:nvPr/>
        </p:nvSpPr>
        <p:spPr bwMode="ltGray">
          <a:xfrm>
            <a:off x="366712" y="107950"/>
            <a:ext cx="438150" cy="474662"/>
          </a:xfrm>
          <a:prstGeom prst="rect">
            <a:avLst/>
          </a:prstGeom>
          <a:solidFill>
            <a:schemeClr val="accent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923" name="Rectangle 1048922"/>
          <p:cNvSpPr/>
          <p:nvPr/>
        </p:nvSpPr>
        <p:spPr bwMode="ltGray">
          <a:xfrm>
            <a:off x="749300" y="107950"/>
            <a:ext cx="328612" cy="474662"/>
          </a:xfrm>
          <a:prstGeom prst="rect">
            <a:avLst/>
          </a:prstGeom>
          <a:gradFill rotWithShape="0">
            <a:gsLst>
              <a:gs pos="0">
                <a:schemeClr val="accent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924" name="Rectangle 1048923"/>
          <p:cNvSpPr/>
          <p:nvPr/>
        </p:nvSpPr>
        <p:spPr bwMode="ltGray">
          <a:xfrm>
            <a:off x="490537" y="530225"/>
            <a:ext cx="422275" cy="474662"/>
          </a:xfrm>
          <a:prstGeom prst="rect">
            <a:avLst/>
          </a:prstGeom>
          <a:solidFill>
            <a:schemeClr val="folHlink"/>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925" name="Rectangle 1048924"/>
          <p:cNvSpPr/>
          <p:nvPr/>
        </p:nvSpPr>
        <p:spPr bwMode="ltGray">
          <a:xfrm>
            <a:off x="860425" y="530225"/>
            <a:ext cx="368300" cy="474662"/>
          </a:xfrm>
          <a:prstGeom prst="rect">
            <a:avLst/>
          </a:prstGeom>
          <a:gradFill rotWithShape="0">
            <a:gsLst>
              <a:gs pos="0">
                <a:schemeClr val="folHlink">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926" name="Rectangle 1048925"/>
          <p:cNvSpPr/>
          <p:nvPr/>
        </p:nvSpPr>
        <p:spPr bwMode="ltGray">
          <a:xfrm>
            <a:off x="76200" y="457200"/>
            <a:ext cx="560387" cy="422275"/>
          </a:xfrm>
          <a:prstGeom prst="rect">
            <a:avLst/>
          </a:prstGeom>
          <a:gradFill rotWithShape="0">
            <a:gsLst>
              <a:gs pos="0">
                <a:schemeClr val="lt1">
                  <a:alpha val="100000"/>
                </a:schemeClr>
              </a:gs>
              <a:gs pos="100000">
                <a:schemeClr val="hlink">
                  <a:alpha val="100000"/>
                </a:schemeClr>
              </a:gs>
            </a:gsLst>
            <a:lin ang="1890000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927" name="Rectangle 1048926"/>
          <p:cNvSpPr/>
          <p:nvPr/>
        </p:nvSpPr>
        <p:spPr bwMode="gray">
          <a:xfrm>
            <a:off x="711200" y="0"/>
            <a:ext cx="31750" cy="1052512"/>
          </a:xfrm>
          <a:prstGeom prst="rect">
            <a:avLst/>
          </a:prstGeom>
          <a:solidFill>
            <a:schemeClr val="dk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928" name="Rectangle 1048927"/>
          <p:cNvSpPr/>
          <p:nvPr/>
        </p:nvSpPr>
        <p:spPr bwMode="gray">
          <a:xfrm>
            <a:off x="442912" y="533400"/>
            <a:ext cx="8226425" cy="31750"/>
          </a:xfrm>
          <a:prstGeom prst="rect">
            <a:avLst/>
          </a:prstGeom>
          <a:gradFill rotWithShape="0">
            <a:gsLst>
              <a:gs pos="0">
                <a:schemeClr val="dk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929" name="Straight Connector 1048928"/>
          <p:cNvSpPr/>
          <p:nvPr/>
        </p:nvSpPr>
        <p:spPr>
          <a:xfrm>
            <a:off x="457200" y="2514600"/>
            <a:ext cx="8153400" cy="0"/>
          </a:xfrm>
          <a:prstGeom prst="line">
            <a:avLst/>
          </a:prstGeom>
          <a:noFill/>
          <a:ln w="76200" cap="flat" cmpd="sng">
            <a:solidFill>
              <a:srgbClr val="009900">
                <a:alpha val="100000"/>
              </a:srgbClr>
            </a:solidFill>
            <a:prstDash val="solid"/>
            <a:round/>
          </a:ln>
        </p:spPr>
      </p:sp>
      <p:sp>
        <p:nvSpPr>
          <p:cNvPr id="1048930" name="Straight Connector 1048929"/>
          <p:cNvSpPr/>
          <p:nvPr/>
        </p:nvSpPr>
        <p:spPr>
          <a:xfrm>
            <a:off x="458787" y="4267200"/>
            <a:ext cx="8153400" cy="0"/>
          </a:xfrm>
          <a:prstGeom prst="line">
            <a:avLst/>
          </a:prstGeom>
          <a:noFill/>
          <a:ln w="76200" cap="flat" cmpd="sng">
            <a:solidFill>
              <a:srgbClr val="009900">
                <a:alpha val="100000"/>
              </a:srgbClr>
            </a:solidFill>
            <a:prstDash val="solid"/>
            <a:round/>
          </a:ln>
        </p:spPr>
      </p:sp>
      <p:sp>
        <p:nvSpPr>
          <p:cNvPr id="1048931" name="Rectangle 1048930"/>
          <p:cNvSpPr/>
          <p:nvPr/>
        </p:nvSpPr>
        <p:spPr>
          <a:xfrm>
            <a:off x="495300" y="2606675"/>
            <a:ext cx="8077200" cy="1554162"/>
          </a:xfrm>
          <a:prstGeom prst="rect">
            <a:avLst/>
          </a:prstGeom>
          <a:solidFill>
            <a:srgbClr val="99FF33"/>
          </a:solid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3200"/>
              <a:t>The Shannon capacity gives us the upper limit; the Nyquist formula tells us how many signal levels we need.</a:t>
            </a:r>
          </a:p>
        </p:txBody>
      </p:sp>
      <p:grpSp>
        <p:nvGrpSpPr>
          <p:cNvPr id="182" name="Group 181"/>
          <p:cNvGrpSpPr/>
          <p:nvPr/>
        </p:nvGrpSpPr>
        <p:grpSpPr>
          <a:xfrm>
            <a:off x="457200" y="1871662"/>
            <a:ext cx="1143000" cy="566737"/>
            <a:chOff x="1200" y="1248"/>
            <a:chExt cx="720" cy="357"/>
          </a:xfrm>
        </p:grpSpPr>
        <p:pic>
          <p:nvPicPr>
            <p:cNvPr id="2097196" name="Picture 2097195"/>
            <p:cNvPicPr>
              <a:picLocks/>
            </p:cNvPicPr>
            <p:nvPr/>
          </p:nvPicPr>
          <p:blipFill>
            <a:blip r:embed="rId3"/>
            <a:srcRect/>
            <a:stretch>
              <a:fillRect/>
            </a:stretch>
          </p:blipFill>
          <p:spPr>
            <a:xfrm>
              <a:off x="1200" y="1248"/>
              <a:ext cx="720" cy="357"/>
            </a:xfrm>
            <a:prstGeom prst="rect">
              <a:avLst/>
            </a:prstGeom>
            <a:noFill/>
            <a:ln>
              <a:noFill/>
            </a:ln>
          </p:spPr>
        </p:pic>
        <p:sp>
          <p:nvSpPr>
            <p:cNvPr id="1048932" name="TextBox 1048931"/>
            <p:cNvSpPr txBox="1"/>
            <p:nvPr/>
          </p:nvSpPr>
          <p:spPr>
            <a:xfrm>
              <a:off x="1284" y="1248"/>
              <a:ext cx="551" cy="32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a:solidFill>
                    <a:schemeClr val="hlink"/>
                  </a:solidFill>
                </a:rPr>
                <a:t>Note</a:t>
              </a: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6" name="TextBox 1048935"/>
          <p:cNvSpPr txBox="1"/>
          <p:nvPr/>
        </p:nvSpPr>
        <p:spPr>
          <a:xfrm>
            <a:off x="457200" y="19050"/>
            <a:ext cx="28956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1200">
                <a:solidFill>
                  <a:srgbClr val="FFFFFF"/>
                </a:solidFill>
              </a:rPr>
              <a:t>4.</a:t>
            </a:r>
            <a:fld id="{566ABCEB-ACFC-4714-9973-3DA970169C29}" type="slidenum">
              <a:rPr lang="zh-CN" altLang="en-US" sz="1200">
                <a:solidFill>
                  <a:srgbClr val="FFFFFF"/>
                </a:solidFill>
              </a:rPr>
              <a:pPr lvl="0" eaLnBrk="1" latinLnBrk="1" hangingPunct="1"/>
              <a:t>48</a:t>
            </a:fld>
            <a:endParaRPr lang="zh-CN" altLang="en-US" sz="1200">
              <a:solidFill>
                <a:srgbClr val="FFFFFF"/>
              </a:solidFill>
            </a:endParaRPr>
          </a:p>
        </p:txBody>
      </p:sp>
      <p:sp>
        <p:nvSpPr>
          <p:cNvPr id="1048937" name="Rectangle 1048936"/>
          <p:cNvSpPr/>
          <p:nvPr/>
        </p:nvSpPr>
        <p:spPr>
          <a:xfrm>
            <a:off x="0" y="0"/>
            <a:ext cx="9144000" cy="1371600"/>
          </a:xfrm>
          <a:prstGeom prst="rect">
            <a:avLst/>
          </a:prstGeom>
          <a:solidFill>
            <a:srgbClr val="33CCFF"/>
          </a:solidFill>
          <a:ln w="9525" cap="flat" cmpd="sng">
            <a:solidFill>
              <a:schemeClr val="dk1">
                <a:alpha val="100000"/>
              </a:schemeClr>
            </a:solidFill>
            <a:prstDash val="solid"/>
            <a:round/>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zh-CN" altLang="en-US" sz="3200" b="1">
              <a:effectLst>
                <a:outerShdw blurRad="38100" dist="38100" dir="2700000" algn="tl">
                  <a:srgbClr val="C0C0C0"/>
                </a:outerShdw>
              </a:effectLst>
            </a:endParaRPr>
          </a:p>
        </p:txBody>
      </p:sp>
      <p:sp>
        <p:nvSpPr>
          <p:cNvPr id="1048938" name="TextBox 1048937"/>
          <p:cNvSpPr txBox="1"/>
          <p:nvPr/>
        </p:nvSpPr>
        <p:spPr>
          <a:xfrm>
            <a:off x="228600" y="406400"/>
            <a:ext cx="8272462" cy="57943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en-US" altLang="en-US" sz="3200" b="1">
                <a:effectLst>
                  <a:outerShdw blurRad="38100" dist="38100" dir="2700000" algn="tl">
                    <a:srgbClr val="C0C0C0"/>
                  </a:outerShdw>
                </a:effectLst>
                <a:latin typeface="Times" pitchFamily="18" charset="0"/>
              </a:rPr>
              <a:t>4-1   DIGITAL-TO-DIGITAL CONVERSION</a:t>
            </a:r>
          </a:p>
        </p:txBody>
      </p:sp>
      <p:sp>
        <p:nvSpPr>
          <p:cNvPr id="1048939" name="TextBox 1048938"/>
          <p:cNvSpPr txBox="1"/>
          <p:nvPr/>
        </p:nvSpPr>
        <p:spPr>
          <a:xfrm>
            <a:off x="8229600" y="6400800"/>
            <a:ext cx="184150" cy="36671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endParaRPr lang="zh-CN" altLang="en-US" b="1"/>
          </a:p>
        </p:txBody>
      </p:sp>
      <p:sp>
        <p:nvSpPr>
          <p:cNvPr id="1048940" name="Rectangle 1048939"/>
          <p:cNvSpPr/>
          <p:nvPr/>
        </p:nvSpPr>
        <p:spPr>
          <a:xfrm>
            <a:off x="304800" y="1430337"/>
            <a:ext cx="8229600" cy="2227262"/>
          </a:xfrm>
          <a:prstGeom prst="rect">
            <a:avLst/>
          </a:prstGeom>
          <a:noFill/>
          <a:ln>
            <a:noFill/>
          </a:ln>
        </p:spPr>
        <p:txBody>
          <a:bodyPr vert="horz" lIns="91440" tIns="45720" rIns="91440" bIns="45720" anchor="ctr">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just" eaLnBrk="1" latinLnBrk="1" hangingPunct="1"/>
            <a:r>
              <a:rPr lang="zh-CN" altLang="en-US" sz="2800" b="1" i="1">
                <a:effectLst>
                  <a:outerShdw blurRad="38100" dist="38100" dir="2700000" algn="tl">
                    <a:srgbClr val="C0C0C0"/>
                  </a:outerShdw>
                </a:effectLst>
              </a:rPr>
              <a:t>In this section, we see how we can represent digital data by using digital signals. The conversion involves three techniques: </a:t>
            </a:r>
            <a:r>
              <a:rPr lang="zh-CN" altLang="en-US" sz="2800" b="1" i="1">
                <a:solidFill>
                  <a:schemeClr val="hlink"/>
                </a:solidFill>
                <a:effectLst>
                  <a:outerShdw blurRad="38100" dist="38100" dir="2700000" algn="tl">
                    <a:srgbClr val="C0C0C0"/>
                  </a:outerShdw>
                </a:effectLst>
              </a:rPr>
              <a:t>line coding</a:t>
            </a:r>
            <a:r>
              <a:rPr lang="zh-CN" altLang="en-US" sz="2800" b="1" i="1">
                <a:effectLst>
                  <a:outerShdw blurRad="38100" dist="38100" dir="2700000" algn="tl">
                    <a:srgbClr val="C0C0C0"/>
                  </a:outerShdw>
                </a:effectLst>
              </a:rPr>
              <a:t>, </a:t>
            </a:r>
            <a:r>
              <a:rPr lang="zh-CN" altLang="en-US" sz="2800" b="1" i="1">
                <a:solidFill>
                  <a:schemeClr val="hlink"/>
                </a:solidFill>
                <a:effectLst>
                  <a:outerShdw blurRad="38100" dist="38100" dir="2700000" algn="tl">
                    <a:srgbClr val="C0C0C0"/>
                  </a:outerShdw>
                </a:effectLst>
              </a:rPr>
              <a:t>block coding</a:t>
            </a:r>
            <a:r>
              <a:rPr lang="zh-CN" altLang="en-US" sz="2800" b="1" i="1">
                <a:effectLst>
                  <a:outerShdw blurRad="38100" dist="38100" dir="2700000" algn="tl">
                    <a:srgbClr val="C0C0C0"/>
                  </a:outerShdw>
                </a:effectLst>
              </a:rPr>
              <a:t>, and </a:t>
            </a:r>
            <a:r>
              <a:rPr lang="zh-CN" altLang="en-US" sz="2800" b="1" i="1">
                <a:solidFill>
                  <a:schemeClr val="hlink"/>
                </a:solidFill>
                <a:effectLst>
                  <a:outerShdw blurRad="38100" dist="38100" dir="2700000" algn="tl">
                    <a:srgbClr val="C0C0C0"/>
                  </a:outerShdw>
                </a:effectLst>
              </a:rPr>
              <a:t>scrambling</a:t>
            </a:r>
            <a:r>
              <a:rPr lang="zh-CN" altLang="en-US" sz="2800" b="1" i="1">
                <a:effectLst>
                  <a:outerShdw blurRad="38100" dist="38100" dir="2700000" algn="tl">
                    <a:srgbClr val="C0C0C0"/>
                  </a:outerShdw>
                </a:effectLst>
              </a:rPr>
              <a:t>. Line coding is always needed; block coding and scrambling may or may not be needed.</a:t>
            </a:r>
          </a:p>
        </p:txBody>
      </p:sp>
      <p:sp>
        <p:nvSpPr>
          <p:cNvPr id="1048941" name="Rectangle 1048940"/>
          <p:cNvSpPr/>
          <p:nvPr/>
        </p:nvSpPr>
        <p:spPr>
          <a:xfrm>
            <a:off x="152400" y="4679950"/>
            <a:ext cx="6705600" cy="155257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buClr>
                <a:schemeClr val="dk1"/>
              </a:buClr>
              <a:buSzPct val="117000"/>
              <a:buFont typeface="Wingdings" pitchFamily="2" charset="2"/>
              <a:buNone/>
            </a:pPr>
            <a:r>
              <a:rPr lang="zh-CN" altLang="en-US" sz="2400" b="1">
                <a:solidFill>
                  <a:srgbClr val="0033CC"/>
                </a:solidFill>
              </a:rPr>
              <a:t>Line Coding</a:t>
            </a:r>
          </a:p>
          <a:p>
            <a:pPr lvl="0" eaLnBrk="1" latinLnBrk="1" hangingPunct="1">
              <a:buClr>
                <a:schemeClr val="dk1"/>
              </a:buClr>
              <a:buSzPct val="117000"/>
              <a:buFont typeface="Wingdings" pitchFamily="2" charset="2"/>
              <a:buNone/>
            </a:pPr>
            <a:r>
              <a:rPr lang="zh-CN" altLang="en-US" sz="2400" b="1">
                <a:solidFill>
                  <a:srgbClr val="0033CC"/>
                </a:solidFill>
              </a:rPr>
              <a:t>Line Coding Schemes</a:t>
            </a:r>
            <a:r>
              <a:t/>
            </a:r>
            <a:br/>
            <a:r>
              <a:rPr lang="zh-CN" altLang="en-US" sz="2400" b="1">
                <a:solidFill>
                  <a:srgbClr val="0033CC"/>
                </a:solidFill>
              </a:rPr>
              <a:t>Block Coding</a:t>
            </a:r>
          </a:p>
          <a:p>
            <a:pPr lvl="0" eaLnBrk="1" latinLnBrk="1" hangingPunct="1">
              <a:buClr>
                <a:schemeClr val="dk1"/>
              </a:buClr>
              <a:buSzPct val="117000"/>
              <a:buFont typeface="Wingdings" pitchFamily="2" charset="2"/>
              <a:buNone/>
            </a:pPr>
            <a:r>
              <a:rPr lang="zh-CN" altLang="en-US" sz="2400" b="1">
                <a:solidFill>
                  <a:srgbClr val="0033CC"/>
                </a:solidFill>
              </a:rPr>
              <a:t>Scrambling</a:t>
            </a:r>
          </a:p>
        </p:txBody>
      </p:sp>
      <p:sp>
        <p:nvSpPr>
          <p:cNvPr id="1048942" name="TextBox 1048941"/>
          <p:cNvSpPr txBox="1"/>
          <p:nvPr/>
        </p:nvSpPr>
        <p:spPr>
          <a:xfrm>
            <a:off x="165100" y="4203700"/>
            <a:ext cx="5926137" cy="523875"/>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2800" b="1" i="1" u="sng">
                <a:solidFill>
                  <a:schemeClr val="hlink"/>
                </a:solidFill>
                <a:effectLst>
                  <a:outerShdw blurRad="38100" dist="38100" dir="2700000" algn="tl">
                    <a:srgbClr val="C0C0C0"/>
                  </a:outerShdw>
                </a:effectLst>
              </a:rPr>
              <a:t> Topics discussed in this section: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6" name="TextBox 1048945"/>
          <p:cNvSpPr txBox="1"/>
          <p:nvPr/>
        </p:nvSpPr>
        <p:spPr>
          <a:xfrm>
            <a:off x="457200" y="19050"/>
            <a:ext cx="28956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1200">
                <a:solidFill>
                  <a:srgbClr val="FFFFFF"/>
                </a:solidFill>
              </a:rPr>
              <a:t>4.</a:t>
            </a:r>
            <a:fld id="{566ABCEB-ACFC-4714-9973-3DA970169C29}" type="slidenum">
              <a:rPr lang="zh-CN" altLang="en-US" sz="1200">
                <a:solidFill>
                  <a:srgbClr val="FFFFFF"/>
                </a:solidFill>
              </a:rPr>
              <a:pPr lvl="0" eaLnBrk="1" latinLnBrk="1" hangingPunct="1"/>
              <a:t>49</a:t>
            </a:fld>
            <a:endParaRPr lang="zh-CN" altLang="en-US" sz="1200">
              <a:solidFill>
                <a:srgbClr val="FFFFFF"/>
              </a:solidFill>
            </a:endParaRPr>
          </a:p>
        </p:txBody>
      </p:sp>
      <p:sp>
        <p:nvSpPr>
          <p:cNvPr id="1048947" name="Straight Connector 1048946"/>
          <p:cNvSpPr/>
          <p:nvPr/>
        </p:nvSpPr>
        <p:spPr>
          <a:xfrm>
            <a:off x="152400" y="533400"/>
            <a:ext cx="8763000" cy="0"/>
          </a:xfrm>
          <a:prstGeom prst="line">
            <a:avLst/>
          </a:prstGeom>
          <a:noFill/>
          <a:ln w="76200" cap="flat" cmpd="sng">
            <a:solidFill>
              <a:schemeClr val="hlink">
                <a:alpha val="100000"/>
              </a:schemeClr>
            </a:solidFill>
            <a:prstDash val="solid"/>
            <a:round/>
          </a:ln>
        </p:spPr>
      </p:sp>
      <p:sp>
        <p:nvSpPr>
          <p:cNvPr id="1048948" name="Straight Connector 1048947"/>
          <p:cNvSpPr/>
          <p:nvPr/>
        </p:nvSpPr>
        <p:spPr>
          <a:xfrm>
            <a:off x="152400" y="1371600"/>
            <a:ext cx="8763000" cy="0"/>
          </a:xfrm>
          <a:prstGeom prst="line">
            <a:avLst/>
          </a:prstGeom>
          <a:noFill/>
          <a:ln w="19050" cap="flat" cmpd="sng">
            <a:solidFill>
              <a:schemeClr val="hlink">
                <a:alpha val="100000"/>
              </a:schemeClr>
            </a:solidFill>
            <a:prstDash val="solid"/>
            <a:round/>
          </a:ln>
        </p:spPr>
      </p:sp>
      <p:sp>
        <p:nvSpPr>
          <p:cNvPr id="1048949" name="TextBox 1048948"/>
          <p:cNvSpPr txBox="1"/>
          <p:nvPr/>
        </p:nvSpPr>
        <p:spPr>
          <a:xfrm>
            <a:off x="304800" y="762000"/>
            <a:ext cx="4370387" cy="45720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2400" b="1">
                <a:solidFill>
                  <a:schemeClr val="folHlink"/>
                </a:solidFill>
              </a:rPr>
              <a:t>Figure 4.1  </a:t>
            </a:r>
            <a:r>
              <a:rPr lang="zh-CN" altLang="en-US" b="1" i="1"/>
              <a:t>Line coding and decoding</a:t>
            </a:r>
          </a:p>
        </p:txBody>
      </p:sp>
      <p:sp>
        <p:nvSpPr>
          <p:cNvPr id="1048950" name="Straight Connector 1048949"/>
          <p:cNvSpPr/>
          <p:nvPr/>
        </p:nvSpPr>
        <p:spPr>
          <a:xfrm>
            <a:off x="152400" y="6248400"/>
            <a:ext cx="8763000" cy="0"/>
          </a:xfrm>
          <a:prstGeom prst="line">
            <a:avLst/>
          </a:prstGeom>
          <a:noFill/>
          <a:ln w="76200" cap="flat" cmpd="sng">
            <a:solidFill>
              <a:schemeClr val="hlink">
                <a:alpha val="100000"/>
              </a:schemeClr>
            </a:solidFill>
            <a:prstDash val="solid"/>
            <a:round/>
          </a:ln>
        </p:spPr>
      </p:sp>
      <p:pic>
        <p:nvPicPr>
          <p:cNvPr id="2097197" name="Picture 2097196"/>
          <p:cNvPicPr>
            <a:picLocks/>
          </p:cNvPicPr>
          <p:nvPr/>
        </p:nvPicPr>
        <p:blipFill>
          <a:blip r:embed="rId3"/>
          <a:srcRect/>
          <a:stretch>
            <a:fillRect/>
          </a:stretch>
        </p:blipFill>
        <p:spPr>
          <a:xfrm>
            <a:off x="139700" y="2111375"/>
            <a:ext cx="8775700" cy="268922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048637"/>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zh-CN" altLang="en-US"/>
              <a:t>Data and Signals</a:t>
            </a:r>
          </a:p>
        </p:txBody>
      </p:sp>
      <p:sp>
        <p:nvSpPr>
          <p:cNvPr id="1048639" name="Content Placeholder 1048638"/>
          <p:cNvSpPr>
            <a:spLocks noGrp="1"/>
          </p:cNvSpPr>
          <p:nvPr>
            <p:ph idx="1"/>
          </p:nvPr>
        </p:nvSpPr>
        <p:spPr>
          <a:xfrm>
            <a:off x="304800" y="1660577"/>
            <a:ext cx="8534400" cy="4876800"/>
          </a:xfrm>
          <a:prstGeom prst="rect">
            <a:avLst/>
          </a:prstGeom>
          <a:noFill/>
          <a:ln>
            <a:noFill/>
          </a:ln>
        </p:spPr>
        <p:txBody>
          <a:bodyPr vert="horz" lIns="91440" tIns="45720" rIns="91440" bIns="45720" anchor="t"/>
          <a:lstStyle>
            <a:lvl1pPr marL="182562" indent="-182562" algn="l" rtl="0" fontAlgn="base" latinLnBrk="1">
              <a:lnSpc>
                <a:spcPct val="100000"/>
              </a:lnSpc>
              <a:spcBef>
                <a:spcPct val="20000"/>
              </a:spcBef>
              <a:spcAft>
                <a:spcPct val="0"/>
              </a:spcAft>
              <a:buClr>
                <a:schemeClr val="accent1"/>
              </a:buClr>
              <a:buSzPct val="85000"/>
              <a:buFont typeface="Arial" charset="0"/>
              <a:buChar char="•"/>
              <a:defRPr sz="2400" b="0" i="0" u="none" baseline="0">
                <a:solidFill>
                  <a:schemeClr val="dk1"/>
                </a:solidFill>
                <a:latin typeface="Arial" charset="0"/>
                <a:sym typeface="Arial" charset="0"/>
              </a:defRPr>
            </a:lvl1pPr>
            <a:lvl2pPr marL="457200" indent="-182563" algn="l" rtl="0" fontAlgn="base" latinLnBrk="1">
              <a:lnSpc>
                <a:spcPct val="100000"/>
              </a:lnSpc>
              <a:spcBef>
                <a:spcPct val="20000"/>
              </a:spcBef>
              <a:spcAft>
                <a:spcPct val="0"/>
              </a:spcAft>
              <a:buClr>
                <a:schemeClr val="accent1"/>
              </a:buClr>
              <a:buSzPct val="85000"/>
              <a:buFont typeface="Arial" charset="0"/>
              <a:buChar char="•"/>
              <a:defRPr sz="2000" b="0" i="0" u="none" baseline="0">
                <a:solidFill>
                  <a:schemeClr val="dk1"/>
                </a:solidFill>
                <a:latin typeface="Arial" charset="0"/>
                <a:sym typeface="Arial" charset="0"/>
              </a:defRPr>
            </a:lvl2pPr>
            <a:lvl3pPr marL="730250" indent="-182563" algn="l" rtl="0" fontAlgn="base" latinLnBrk="1">
              <a:lnSpc>
                <a:spcPct val="100000"/>
              </a:lnSpc>
              <a:spcBef>
                <a:spcPct val="20000"/>
              </a:spcBef>
              <a:spcAft>
                <a:spcPct val="0"/>
              </a:spcAft>
              <a:buClr>
                <a:schemeClr val="accent1"/>
              </a:buClr>
              <a:buSzPct val="90000"/>
              <a:buFont typeface="Arial" charset="0"/>
              <a:buChar char="•"/>
              <a:defRPr sz="2400" b="0" i="0" u="none" baseline="0">
                <a:solidFill>
                  <a:schemeClr val="dk1"/>
                </a:solidFill>
                <a:latin typeface="Arial" charset="0"/>
                <a:sym typeface="Arial" charset="0"/>
              </a:defRPr>
            </a:lvl3pPr>
            <a:lvl4pPr marL="1004887" indent="-182562" algn="l" rtl="0" fontAlgn="base" latinLnBrk="1">
              <a:lnSpc>
                <a:spcPct val="100000"/>
              </a:lnSpc>
              <a:spcBef>
                <a:spcPct val="20000"/>
              </a:spcBef>
              <a:spcAft>
                <a:spcPct val="0"/>
              </a:spcAft>
              <a:buClr>
                <a:schemeClr val="accent1"/>
              </a:buClr>
              <a:buSzPct val="100000"/>
              <a:buFont typeface="Arial" charset="0"/>
              <a:buChar char="•"/>
              <a:defRPr sz="1600" b="0" i="0" u="none" baseline="0">
                <a:solidFill>
                  <a:schemeClr val="dk1"/>
                </a:solidFill>
                <a:latin typeface="Arial" charset="0"/>
                <a:sym typeface="Arial" charset="0"/>
              </a:defRPr>
            </a:lvl4pPr>
            <a:lvl5pPr marL="1187450" indent="-136525" algn="l" rtl="0" fontAlgn="base" latinLnBrk="1">
              <a:lnSpc>
                <a:spcPct val="100000"/>
              </a:lnSpc>
              <a:spcBef>
                <a:spcPct val="20000"/>
              </a:spcBef>
              <a:spcAft>
                <a:spcPct val="0"/>
              </a:spcAft>
              <a:buClr>
                <a:schemeClr val="accent1"/>
              </a:buClr>
              <a:buSzPct val="100000"/>
              <a:buFont typeface="Arial" charset="0"/>
              <a:buChar char="•"/>
              <a:defRPr sz="1400" b="0" i="0" u="none" baseline="0">
                <a:solidFill>
                  <a:schemeClr val="dk1"/>
                </a:solidFill>
                <a:latin typeface="Arial" charset="0"/>
                <a:sym typeface="Arial" charset="0"/>
              </a:defRPr>
            </a:lvl5pPr>
          </a:lstStyle>
          <a:p>
            <a:pPr lvl="0" eaLnBrk="1" latinLnBrk="1" hangingPunct="1"/>
            <a:r>
              <a:rPr lang="zh-CN" altLang="en-US" dirty="0">
                <a:effectLst>
                  <a:outerShdw blurRad="38100" dist="38100" dir="2700000" algn="tl">
                    <a:srgbClr val="C0C0C0"/>
                  </a:outerShdw>
                </a:effectLst>
              </a:rPr>
              <a:t>Data can be </a:t>
            </a:r>
            <a:r>
              <a:rPr lang="zh-CN" altLang="en-US" dirty="0">
                <a:solidFill>
                  <a:schemeClr val="hlink"/>
                </a:solidFill>
                <a:effectLst>
                  <a:outerShdw blurRad="38100" dist="38100" dir="2700000" algn="tl">
                    <a:srgbClr val="C0C0C0"/>
                  </a:outerShdw>
                </a:effectLst>
              </a:rPr>
              <a:t>analog</a:t>
            </a:r>
            <a:r>
              <a:rPr lang="zh-CN" altLang="en-US" dirty="0">
                <a:effectLst>
                  <a:outerShdw blurRad="38100" dist="38100" dir="2700000" algn="tl">
                    <a:srgbClr val="C0C0C0"/>
                  </a:outerShdw>
                </a:effectLst>
              </a:rPr>
              <a:t> or </a:t>
            </a:r>
            <a:r>
              <a:rPr lang="zh-CN" altLang="en-US" dirty="0">
                <a:solidFill>
                  <a:schemeClr val="hlink"/>
                </a:solidFill>
                <a:effectLst>
                  <a:outerShdw blurRad="38100" dist="38100" dir="2700000" algn="tl">
                    <a:srgbClr val="C0C0C0"/>
                  </a:outerShdw>
                </a:effectLst>
              </a:rPr>
              <a:t>digital</a:t>
            </a:r>
            <a:r>
              <a:rPr lang="zh-CN" altLang="en-US" dirty="0">
                <a:effectLst>
                  <a:outerShdw blurRad="38100" dist="38100" dir="2700000" algn="tl">
                    <a:srgbClr val="C0C0C0"/>
                  </a:outerShdw>
                </a:effectLst>
              </a:rPr>
              <a:t>. </a:t>
            </a:r>
          </a:p>
          <a:p>
            <a:pPr lvl="0" eaLnBrk="1" latinLnBrk="1" hangingPunct="1"/>
            <a:r>
              <a:rPr lang="zh-CN" altLang="en-US" dirty="0">
                <a:effectLst>
                  <a:outerShdw blurRad="38100" dist="38100" dir="2700000" algn="tl">
                    <a:srgbClr val="C0C0C0"/>
                  </a:outerShdw>
                </a:effectLst>
              </a:rPr>
              <a:t>The term </a:t>
            </a:r>
            <a:r>
              <a:rPr lang="zh-CN" altLang="en-US" dirty="0">
                <a:solidFill>
                  <a:schemeClr val="hlink"/>
                </a:solidFill>
                <a:effectLst>
                  <a:outerShdw blurRad="38100" dist="38100" dir="2700000" algn="tl">
                    <a:srgbClr val="C0C0C0"/>
                  </a:outerShdw>
                </a:effectLst>
              </a:rPr>
              <a:t>analog data</a:t>
            </a:r>
            <a:r>
              <a:rPr lang="zh-CN" altLang="en-US" dirty="0">
                <a:effectLst>
                  <a:outerShdw blurRad="38100" dist="38100" dir="2700000" algn="tl">
                    <a:srgbClr val="C0C0C0"/>
                  </a:outerShdw>
                </a:effectLst>
              </a:rPr>
              <a:t> refers to information that is continuous; </a:t>
            </a:r>
            <a:r>
              <a:rPr lang="zh-CN" altLang="en-US" dirty="0">
                <a:solidFill>
                  <a:schemeClr val="hlink"/>
                </a:solidFill>
                <a:effectLst>
                  <a:outerShdw blurRad="38100" dist="38100" dir="2700000" algn="tl">
                    <a:srgbClr val="C0C0C0"/>
                  </a:outerShdw>
                </a:effectLst>
              </a:rPr>
              <a:t>digital data</a:t>
            </a:r>
            <a:r>
              <a:rPr lang="zh-CN" altLang="en-US" dirty="0">
                <a:effectLst>
                  <a:outerShdw blurRad="38100" dist="38100" dir="2700000" algn="tl">
                    <a:srgbClr val="C0C0C0"/>
                  </a:outerShdw>
                </a:effectLst>
              </a:rPr>
              <a:t> refers to information that has discrete states. </a:t>
            </a:r>
          </a:p>
          <a:p>
            <a:pPr lvl="0" eaLnBrk="1" latinLnBrk="1" hangingPunct="1"/>
            <a:r>
              <a:rPr lang="zh-CN" altLang="en-US" dirty="0">
                <a:effectLst>
                  <a:outerShdw blurRad="38100" dist="38100" dir="2700000" algn="tl">
                    <a:srgbClr val="C0C0C0"/>
                  </a:outerShdw>
                </a:effectLst>
              </a:rPr>
              <a:t>Analog data take on continuous values. Digital data take on discrete values.</a:t>
            </a:r>
          </a:p>
          <a:p>
            <a:pPr lvl="0" eaLnBrk="1" latinLnBrk="1" hangingPunct="1"/>
            <a:r>
              <a:rPr lang="zh-CN" altLang="en-US" dirty="0">
                <a:effectLst>
                  <a:outerShdw blurRad="38100" dist="38100" dir="2700000" algn="tl">
                    <a:srgbClr val="C0C0C0"/>
                  </a:outerShdw>
                </a:effectLst>
              </a:rPr>
              <a:t>Periodic and Non periodic signals</a:t>
            </a:r>
          </a:p>
          <a:p>
            <a:pPr lvl="0" eaLnBrk="1" latinLnBrk="1" hangingPunct="1">
              <a:buNone/>
            </a:pPr>
            <a:endParaRPr lang="zh-CN" altLang="en-US" dirty="0">
              <a:effectLst>
                <a:outerShdw blurRad="38100" dist="38100" dir="2700000" algn="tl">
                  <a:srgbClr val="C0C0C0"/>
                </a:outerShdw>
              </a:effectLst>
            </a:endParaRPr>
          </a:p>
          <a:p>
            <a:pPr lvl="0" eaLnBrk="1" latinLnBrk="1" hangingPunct="1"/>
            <a:endParaRPr lang="zh-CN" altLang="en-US" dirty="0"/>
          </a:p>
          <a:p>
            <a:pPr lvl="0" eaLnBrk="1" latinLnBrk="1" hangingPunct="1"/>
            <a:endParaRPr lang="zh-CN" altLang="en-US" dirty="0"/>
          </a:p>
        </p:txBody>
      </p:sp>
      <p:sp>
        <p:nvSpPr>
          <p:cNvPr id="1048640" name="TextBox 1048639"/>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5</a:t>
            </a:fld>
            <a:endParaRPr lang="zh-CN" altLang="en-US" sz="1400" b="1">
              <a:solidFill>
                <a:srgbClr val="FFFFFF"/>
              </a:solidFill>
            </a:endParaRPr>
          </a:p>
        </p:txBody>
      </p:sp>
      <p:sp>
        <p:nvSpPr>
          <p:cNvPr id="1048641" name="TextBox 1048640"/>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4" name="TextBox 1048953"/>
          <p:cNvSpPr txBox="1"/>
          <p:nvPr/>
        </p:nvSpPr>
        <p:spPr>
          <a:xfrm>
            <a:off x="457200" y="19050"/>
            <a:ext cx="28956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1200">
                <a:solidFill>
                  <a:srgbClr val="FFFFFF"/>
                </a:solidFill>
              </a:rPr>
              <a:t>4.</a:t>
            </a:r>
            <a:fld id="{566ABCEB-ACFC-4714-9973-3DA970169C29}" type="slidenum">
              <a:rPr lang="zh-CN" altLang="en-US" sz="1200">
                <a:solidFill>
                  <a:srgbClr val="FFFFFF"/>
                </a:solidFill>
              </a:rPr>
              <a:pPr lvl="0" eaLnBrk="1" latinLnBrk="1" hangingPunct="1"/>
              <a:t>50</a:t>
            </a:fld>
            <a:endParaRPr lang="zh-CN" altLang="en-US" sz="1200">
              <a:solidFill>
                <a:srgbClr val="FFFFFF"/>
              </a:solidFill>
            </a:endParaRPr>
          </a:p>
        </p:txBody>
      </p:sp>
      <p:sp>
        <p:nvSpPr>
          <p:cNvPr id="1048955" name="Straight Connector 1048954"/>
          <p:cNvSpPr/>
          <p:nvPr/>
        </p:nvSpPr>
        <p:spPr>
          <a:xfrm>
            <a:off x="152400" y="533400"/>
            <a:ext cx="8763000" cy="0"/>
          </a:xfrm>
          <a:prstGeom prst="line">
            <a:avLst/>
          </a:prstGeom>
          <a:noFill/>
          <a:ln w="76200" cap="flat" cmpd="sng">
            <a:solidFill>
              <a:schemeClr val="hlink">
                <a:alpha val="100000"/>
              </a:schemeClr>
            </a:solidFill>
            <a:prstDash val="solid"/>
            <a:round/>
          </a:ln>
        </p:spPr>
      </p:sp>
      <p:sp>
        <p:nvSpPr>
          <p:cNvPr id="1048956" name="Straight Connector 1048955"/>
          <p:cNvSpPr/>
          <p:nvPr/>
        </p:nvSpPr>
        <p:spPr>
          <a:xfrm>
            <a:off x="152400" y="1371600"/>
            <a:ext cx="8763000" cy="0"/>
          </a:xfrm>
          <a:prstGeom prst="line">
            <a:avLst/>
          </a:prstGeom>
          <a:noFill/>
          <a:ln w="19050" cap="flat" cmpd="sng">
            <a:solidFill>
              <a:schemeClr val="hlink">
                <a:alpha val="100000"/>
              </a:schemeClr>
            </a:solidFill>
            <a:prstDash val="solid"/>
            <a:round/>
          </a:ln>
        </p:spPr>
      </p:sp>
      <p:sp>
        <p:nvSpPr>
          <p:cNvPr id="1048957" name="TextBox 1048956"/>
          <p:cNvSpPr txBox="1"/>
          <p:nvPr/>
        </p:nvSpPr>
        <p:spPr>
          <a:xfrm>
            <a:off x="304800" y="762000"/>
            <a:ext cx="3840162" cy="45720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2400" b="1">
                <a:solidFill>
                  <a:schemeClr val="folHlink"/>
                </a:solidFill>
              </a:rPr>
              <a:t>Figure 4.4  </a:t>
            </a:r>
            <a:r>
              <a:rPr lang="zh-CN" altLang="en-US" b="1" i="1"/>
              <a:t>Line coding schemes</a:t>
            </a:r>
          </a:p>
        </p:txBody>
      </p:sp>
      <p:sp>
        <p:nvSpPr>
          <p:cNvPr id="1048958" name="Straight Connector 1048957"/>
          <p:cNvSpPr/>
          <p:nvPr/>
        </p:nvSpPr>
        <p:spPr>
          <a:xfrm>
            <a:off x="152400" y="6248400"/>
            <a:ext cx="8763000" cy="0"/>
          </a:xfrm>
          <a:prstGeom prst="line">
            <a:avLst/>
          </a:prstGeom>
          <a:noFill/>
          <a:ln w="76200" cap="flat" cmpd="sng">
            <a:solidFill>
              <a:schemeClr val="hlink">
                <a:alpha val="100000"/>
              </a:schemeClr>
            </a:solidFill>
            <a:prstDash val="solid"/>
            <a:round/>
          </a:ln>
        </p:spPr>
      </p:sp>
      <p:pic>
        <p:nvPicPr>
          <p:cNvPr id="2097198" name="Picture 2097197"/>
          <p:cNvPicPr>
            <a:picLocks/>
          </p:cNvPicPr>
          <p:nvPr/>
        </p:nvPicPr>
        <p:blipFill>
          <a:blip r:embed="rId3"/>
          <a:srcRect/>
          <a:stretch>
            <a:fillRect/>
          </a:stretch>
        </p:blipFill>
        <p:spPr>
          <a:xfrm>
            <a:off x="914400" y="1882775"/>
            <a:ext cx="7642225" cy="3375025"/>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2" name="TextBox 1048961"/>
          <p:cNvSpPr txBox="1"/>
          <p:nvPr/>
        </p:nvSpPr>
        <p:spPr>
          <a:xfrm>
            <a:off x="457200" y="19050"/>
            <a:ext cx="28956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1200">
                <a:solidFill>
                  <a:srgbClr val="FFFFFF"/>
                </a:solidFill>
              </a:rPr>
              <a:t>4.</a:t>
            </a:r>
            <a:fld id="{566ABCEB-ACFC-4714-9973-3DA970169C29}" type="slidenum">
              <a:rPr lang="zh-CN" altLang="en-US" sz="1200">
                <a:solidFill>
                  <a:srgbClr val="FFFFFF"/>
                </a:solidFill>
              </a:rPr>
              <a:pPr lvl="0" eaLnBrk="1" latinLnBrk="1" hangingPunct="1"/>
              <a:t>51</a:t>
            </a:fld>
            <a:endParaRPr lang="zh-CN" altLang="en-US" sz="1200">
              <a:solidFill>
                <a:srgbClr val="FFFFFF"/>
              </a:solidFill>
            </a:endParaRPr>
          </a:p>
        </p:txBody>
      </p:sp>
      <p:sp>
        <p:nvSpPr>
          <p:cNvPr id="1048963" name="Straight Connector 1048962"/>
          <p:cNvSpPr/>
          <p:nvPr/>
        </p:nvSpPr>
        <p:spPr>
          <a:xfrm>
            <a:off x="152400" y="533400"/>
            <a:ext cx="8763000" cy="0"/>
          </a:xfrm>
          <a:prstGeom prst="line">
            <a:avLst/>
          </a:prstGeom>
          <a:noFill/>
          <a:ln w="76200" cap="flat" cmpd="sng">
            <a:solidFill>
              <a:schemeClr val="hlink">
                <a:alpha val="100000"/>
              </a:schemeClr>
            </a:solidFill>
            <a:prstDash val="solid"/>
            <a:round/>
          </a:ln>
        </p:spPr>
      </p:sp>
      <p:sp>
        <p:nvSpPr>
          <p:cNvPr id="1048964" name="Straight Connector 1048963"/>
          <p:cNvSpPr/>
          <p:nvPr/>
        </p:nvSpPr>
        <p:spPr>
          <a:xfrm>
            <a:off x="152400" y="1371600"/>
            <a:ext cx="8763000" cy="0"/>
          </a:xfrm>
          <a:prstGeom prst="line">
            <a:avLst/>
          </a:prstGeom>
          <a:noFill/>
          <a:ln w="19050" cap="flat" cmpd="sng">
            <a:solidFill>
              <a:schemeClr val="hlink">
                <a:alpha val="100000"/>
              </a:schemeClr>
            </a:solidFill>
            <a:prstDash val="solid"/>
            <a:round/>
          </a:ln>
        </p:spPr>
      </p:sp>
      <p:sp>
        <p:nvSpPr>
          <p:cNvPr id="1048965" name="TextBox 1048964"/>
          <p:cNvSpPr txBox="1"/>
          <p:nvPr/>
        </p:nvSpPr>
        <p:spPr>
          <a:xfrm>
            <a:off x="304800" y="762000"/>
            <a:ext cx="4011612" cy="45720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2400" b="1">
                <a:solidFill>
                  <a:schemeClr val="folHlink"/>
                </a:solidFill>
              </a:rPr>
              <a:t>Figure 4.5  </a:t>
            </a:r>
            <a:r>
              <a:rPr lang="zh-CN" altLang="en-US" b="1" i="1"/>
              <a:t>Unipolar NRZ scheme</a:t>
            </a:r>
          </a:p>
        </p:txBody>
      </p:sp>
      <p:sp>
        <p:nvSpPr>
          <p:cNvPr id="1048966" name="Straight Connector 1048965"/>
          <p:cNvSpPr/>
          <p:nvPr/>
        </p:nvSpPr>
        <p:spPr>
          <a:xfrm>
            <a:off x="152400" y="6248400"/>
            <a:ext cx="8763000" cy="0"/>
          </a:xfrm>
          <a:prstGeom prst="line">
            <a:avLst/>
          </a:prstGeom>
          <a:noFill/>
          <a:ln w="76200" cap="flat" cmpd="sng">
            <a:solidFill>
              <a:schemeClr val="hlink">
                <a:alpha val="100000"/>
              </a:schemeClr>
            </a:solidFill>
            <a:prstDash val="solid"/>
            <a:round/>
          </a:ln>
        </p:spPr>
      </p:sp>
      <p:pic>
        <p:nvPicPr>
          <p:cNvPr id="2097199" name="Picture 2097198"/>
          <p:cNvPicPr>
            <a:picLocks/>
          </p:cNvPicPr>
          <p:nvPr/>
        </p:nvPicPr>
        <p:blipFill>
          <a:blip r:embed="rId3"/>
          <a:srcRect/>
          <a:stretch>
            <a:fillRect/>
          </a:stretch>
        </p:blipFill>
        <p:spPr>
          <a:xfrm>
            <a:off x="630237" y="2614612"/>
            <a:ext cx="7294562" cy="1881187"/>
          </a:xfrm>
          <a:prstGeom prst="rect">
            <a:avLst/>
          </a:prstGeom>
          <a:no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0" name="TextBox 1048969"/>
          <p:cNvSpPr txBox="1"/>
          <p:nvPr/>
        </p:nvSpPr>
        <p:spPr>
          <a:xfrm>
            <a:off x="457200" y="19050"/>
            <a:ext cx="28956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1200">
                <a:solidFill>
                  <a:srgbClr val="FFFFFF"/>
                </a:solidFill>
              </a:rPr>
              <a:t>4.</a:t>
            </a:r>
            <a:fld id="{566ABCEB-ACFC-4714-9973-3DA970169C29}" type="slidenum">
              <a:rPr lang="zh-CN" altLang="en-US" sz="1200">
                <a:solidFill>
                  <a:srgbClr val="FFFFFF"/>
                </a:solidFill>
              </a:rPr>
              <a:pPr lvl="0" eaLnBrk="1" latinLnBrk="1" hangingPunct="1"/>
              <a:t>52</a:t>
            </a:fld>
            <a:endParaRPr lang="zh-CN" altLang="en-US" sz="1200">
              <a:solidFill>
                <a:srgbClr val="FFFFFF"/>
              </a:solidFill>
            </a:endParaRPr>
          </a:p>
        </p:txBody>
      </p:sp>
      <p:sp>
        <p:nvSpPr>
          <p:cNvPr id="1048971" name="Straight Connector 1048970"/>
          <p:cNvSpPr/>
          <p:nvPr/>
        </p:nvSpPr>
        <p:spPr>
          <a:xfrm>
            <a:off x="152400" y="533400"/>
            <a:ext cx="8763000" cy="0"/>
          </a:xfrm>
          <a:prstGeom prst="line">
            <a:avLst/>
          </a:prstGeom>
          <a:noFill/>
          <a:ln w="76200" cap="flat" cmpd="sng">
            <a:solidFill>
              <a:schemeClr val="hlink">
                <a:alpha val="100000"/>
              </a:schemeClr>
            </a:solidFill>
            <a:prstDash val="solid"/>
            <a:round/>
          </a:ln>
        </p:spPr>
      </p:sp>
      <p:sp>
        <p:nvSpPr>
          <p:cNvPr id="1048972" name="Straight Connector 1048971"/>
          <p:cNvSpPr/>
          <p:nvPr/>
        </p:nvSpPr>
        <p:spPr>
          <a:xfrm>
            <a:off x="152400" y="1371600"/>
            <a:ext cx="8763000" cy="0"/>
          </a:xfrm>
          <a:prstGeom prst="line">
            <a:avLst/>
          </a:prstGeom>
          <a:noFill/>
          <a:ln w="19050" cap="flat" cmpd="sng">
            <a:solidFill>
              <a:schemeClr val="hlink">
                <a:alpha val="100000"/>
              </a:schemeClr>
            </a:solidFill>
            <a:prstDash val="solid"/>
            <a:round/>
          </a:ln>
        </p:spPr>
      </p:sp>
      <p:sp>
        <p:nvSpPr>
          <p:cNvPr id="1048973" name="TextBox 1048972"/>
          <p:cNvSpPr txBox="1"/>
          <p:nvPr/>
        </p:nvSpPr>
        <p:spPr>
          <a:xfrm>
            <a:off x="304800" y="762000"/>
            <a:ext cx="5197475" cy="45720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2400" b="1">
                <a:solidFill>
                  <a:schemeClr val="folHlink"/>
                </a:solidFill>
              </a:rPr>
              <a:t>Figure 4.6  </a:t>
            </a:r>
            <a:r>
              <a:rPr lang="zh-CN" altLang="en-US" b="1" i="1"/>
              <a:t>Polar NRZ-L and NRZ-I schemes</a:t>
            </a:r>
          </a:p>
        </p:txBody>
      </p:sp>
      <p:sp>
        <p:nvSpPr>
          <p:cNvPr id="1048974" name="Straight Connector 1048973"/>
          <p:cNvSpPr/>
          <p:nvPr/>
        </p:nvSpPr>
        <p:spPr>
          <a:xfrm>
            <a:off x="152400" y="6248400"/>
            <a:ext cx="8763000" cy="0"/>
          </a:xfrm>
          <a:prstGeom prst="line">
            <a:avLst/>
          </a:prstGeom>
          <a:noFill/>
          <a:ln w="76200" cap="flat" cmpd="sng">
            <a:solidFill>
              <a:schemeClr val="hlink">
                <a:alpha val="100000"/>
              </a:schemeClr>
            </a:solidFill>
            <a:prstDash val="solid"/>
            <a:round/>
          </a:ln>
        </p:spPr>
      </p:sp>
      <p:pic>
        <p:nvPicPr>
          <p:cNvPr id="2097200" name="Picture 2097199"/>
          <p:cNvPicPr>
            <a:picLocks/>
          </p:cNvPicPr>
          <p:nvPr/>
        </p:nvPicPr>
        <p:blipFill>
          <a:blip r:embed="rId3"/>
          <a:srcRect/>
          <a:stretch>
            <a:fillRect/>
          </a:stretch>
        </p:blipFill>
        <p:spPr>
          <a:xfrm>
            <a:off x="125412" y="2133600"/>
            <a:ext cx="8866188" cy="2768600"/>
          </a:xfrm>
          <a:prstGeom prst="rect">
            <a:avLst/>
          </a:prstGeom>
          <a:noFill/>
          <a:ln>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8" name="TextBox 1048977"/>
          <p:cNvSpPr txBox="1"/>
          <p:nvPr/>
        </p:nvSpPr>
        <p:spPr>
          <a:xfrm>
            <a:off x="457200" y="19050"/>
            <a:ext cx="28956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1200">
                <a:solidFill>
                  <a:srgbClr val="FFFFFF"/>
                </a:solidFill>
              </a:rPr>
              <a:t>4.</a:t>
            </a:r>
            <a:fld id="{566ABCEB-ACFC-4714-9973-3DA970169C29}" type="slidenum">
              <a:rPr lang="zh-CN" altLang="en-US" sz="1200">
                <a:solidFill>
                  <a:srgbClr val="FFFFFF"/>
                </a:solidFill>
              </a:rPr>
              <a:pPr lvl="0" eaLnBrk="1" latinLnBrk="1" hangingPunct="1"/>
              <a:t>53</a:t>
            </a:fld>
            <a:endParaRPr lang="zh-CN" altLang="en-US" sz="1200">
              <a:solidFill>
                <a:srgbClr val="FFFFFF"/>
              </a:solidFill>
            </a:endParaRPr>
          </a:p>
        </p:txBody>
      </p:sp>
      <p:sp>
        <p:nvSpPr>
          <p:cNvPr id="1048979" name="Rectangle 1048978"/>
          <p:cNvSpPr/>
          <p:nvPr/>
        </p:nvSpPr>
        <p:spPr bwMode="ltGray">
          <a:xfrm>
            <a:off x="366712" y="107950"/>
            <a:ext cx="438150" cy="474662"/>
          </a:xfrm>
          <a:prstGeom prst="rect">
            <a:avLst/>
          </a:prstGeom>
          <a:solidFill>
            <a:schemeClr val="accent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980" name="Rectangle 1048979"/>
          <p:cNvSpPr/>
          <p:nvPr/>
        </p:nvSpPr>
        <p:spPr bwMode="ltGray">
          <a:xfrm>
            <a:off x="749300" y="107950"/>
            <a:ext cx="328612" cy="474662"/>
          </a:xfrm>
          <a:prstGeom prst="rect">
            <a:avLst/>
          </a:prstGeom>
          <a:gradFill rotWithShape="0">
            <a:gsLst>
              <a:gs pos="0">
                <a:schemeClr val="accent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981" name="Rectangle 1048980"/>
          <p:cNvSpPr/>
          <p:nvPr/>
        </p:nvSpPr>
        <p:spPr bwMode="ltGray">
          <a:xfrm>
            <a:off x="490537" y="530225"/>
            <a:ext cx="422275" cy="474662"/>
          </a:xfrm>
          <a:prstGeom prst="rect">
            <a:avLst/>
          </a:prstGeom>
          <a:solidFill>
            <a:schemeClr val="folHlink"/>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982" name="Rectangle 1048981"/>
          <p:cNvSpPr/>
          <p:nvPr/>
        </p:nvSpPr>
        <p:spPr bwMode="ltGray">
          <a:xfrm>
            <a:off x="860425" y="530225"/>
            <a:ext cx="368300" cy="474662"/>
          </a:xfrm>
          <a:prstGeom prst="rect">
            <a:avLst/>
          </a:prstGeom>
          <a:gradFill rotWithShape="0">
            <a:gsLst>
              <a:gs pos="0">
                <a:schemeClr val="folHlink">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983" name="Rectangle 1048982"/>
          <p:cNvSpPr/>
          <p:nvPr/>
        </p:nvSpPr>
        <p:spPr bwMode="ltGray">
          <a:xfrm>
            <a:off x="76200" y="457200"/>
            <a:ext cx="560387" cy="422275"/>
          </a:xfrm>
          <a:prstGeom prst="rect">
            <a:avLst/>
          </a:prstGeom>
          <a:gradFill rotWithShape="0">
            <a:gsLst>
              <a:gs pos="0">
                <a:schemeClr val="lt1">
                  <a:alpha val="100000"/>
                </a:schemeClr>
              </a:gs>
              <a:gs pos="100000">
                <a:schemeClr val="hlink">
                  <a:alpha val="100000"/>
                </a:schemeClr>
              </a:gs>
            </a:gsLst>
            <a:lin ang="1890000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984" name="Rectangle 1048983"/>
          <p:cNvSpPr/>
          <p:nvPr/>
        </p:nvSpPr>
        <p:spPr bwMode="gray">
          <a:xfrm>
            <a:off x="711200" y="0"/>
            <a:ext cx="31750" cy="1052512"/>
          </a:xfrm>
          <a:prstGeom prst="rect">
            <a:avLst/>
          </a:prstGeom>
          <a:solidFill>
            <a:schemeClr val="dk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985" name="Rectangle 1048984"/>
          <p:cNvSpPr/>
          <p:nvPr/>
        </p:nvSpPr>
        <p:spPr bwMode="gray">
          <a:xfrm>
            <a:off x="442912" y="533400"/>
            <a:ext cx="8226425" cy="31750"/>
          </a:xfrm>
          <a:prstGeom prst="rect">
            <a:avLst/>
          </a:prstGeom>
          <a:gradFill rotWithShape="0">
            <a:gsLst>
              <a:gs pos="0">
                <a:schemeClr val="dk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8986" name="Straight Connector 1048985"/>
          <p:cNvSpPr/>
          <p:nvPr/>
        </p:nvSpPr>
        <p:spPr>
          <a:xfrm>
            <a:off x="457200" y="2133600"/>
            <a:ext cx="8153400" cy="0"/>
          </a:xfrm>
          <a:prstGeom prst="line">
            <a:avLst/>
          </a:prstGeom>
          <a:noFill/>
          <a:ln w="76200" cap="flat" cmpd="sng">
            <a:solidFill>
              <a:srgbClr val="009900">
                <a:alpha val="100000"/>
              </a:srgbClr>
            </a:solidFill>
            <a:prstDash val="solid"/>
            <a:round/>
          </a:ln>
        </p:spPr>
      </p:sp>
      <p:sp>
        <p:nvSpPr>
          <p:cNvPr id="1048987" name="Straight Connector 1048986"/>
          <p:cNvSpPr/>
          <p:nvPr/>
        </p:nvSpPr>
        <p:spPr>
          <a:xfrm>
            <a:off x="458787" y="4876800"/>
            <a:ext cx="8153400" cy="0"/>
          </a:xfrm>
          <a:prstGeom prst="line">
            <a:avLst/>
          </a:prstGeom>
          <a:noFill/>
          <a:ln w="76200" cap="flat" cmpd="sng">
            <a:solidFill>
              <a:srgbClr val="009900">
                <a:alpha val="100000"/>
              </a:srgbClr>
            </a:solidFill>
            <a:prstDash val="solid"/>
            <a:round/>
          </a:ln>
        </p:spPr>
      </p:sp>
      <p:sp>
        <p:nvSpPr>
          <p:cNvPr id="1048988" name="Rectangle 1048987"/>
          <p:cNvSpPr/>
          <p:nvPr/>
        </p:nvSpPr>
        <p:spPr>
          <a:xfrm>
            <a:off x="495300" y="2225675"/>
            <a:ext cx="8077200" cy="2528887"/>
          </a:xfrm>
          <a:prstGeom prst="rect">
            <a:avLst/>
          </a:prstGeom>
          <a:solidFill>
            <a:srgbClr val="99FF33"/>
          </a:solid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3200" b="1"/>
              <a:t>In NRZ-L the level of the voltage determines the value of the bit. </a:t>
            </a:r>
            <a:r>
              <a:t/>
            </a:r>
            <a:br/>
            <a:r>
              <a:rPr lang="zh-CN" altLang="en-US" sz="3200" b="1"/>
              <a:t>In NRZ-I the inversion </a:t>
            </a:r>
            <a:r>
              <a:t/>
            </a:r>
            <a:br/>
            <a:r>
              <a:rPr lang="zh-CN" altLang="en-US" sz="3200" b="1"/>
              <a:t>or the lack of inversion </a:t>
            </a:r>
            <a:r>
              <a:t/>
            </a:r>
            <a:br/>
            <a:r>
              <a:rPr lang="zh-CN" altLang="en-US" sz="3200" b="1"/>
              <a:t>determines the value of the bit.</a:t>
            </a:r>
          </a:p>
        </p:txBody>
      </p:sp>
      <p:grpSp>
        <p:nvGrpSpPr>
          <p:cNvPr id="201" name="Group 200"/>
          <p:cNvGrpSpPr/>
          <p:nvPr/>
        </p:nvGrpSpPr>
        <p:grpSpPr>
          <a:xfrm>
            <a:off x="457200" y="1447800"/>
            <a:ext cx="1143000" cy="566737"/>
            <a:chOff x="1200" y="1248"/>
            <a:chExt cx="720" cy="357"/>
          </a:xfrm>
        </p:grpSpPr>
        <p:pic>
          <p:nvPicPr>
            <p:cNvPr id="2097201" name="Picture 2097200"/>
            <p:cNvPicPr>
              <a:picLocks/>
            </p:cNvPicPr>
            <p:nvPr/>
          </p:nvPicPr>
          <p:blipFill>
            <a:blip r:embed="rId3"/>
            <a:srcRect/>
            <a:stretch>
              <a:fillRect/>
            </a:stretch>
          </p:blipFill>
          <p:spPr>
            <a:xfrm>
              <a:off x="1200" y="1248"/>
              <a:ext cx="720" cy="357"/>
            </a:xfrm>
            <a:prstGeom prst="rect">
              <a:avLst/>
            </a:prstGeom>
            <a:noFill/>
            <a:ln>
              <a:noFill/>
            </a:ln>
          </p:spPr>
        </p:pic>
        <p:sp>
          <p:nvSpPr>
            <p:cNvPr id="1048989" name="TextBox 1048988"/>
            <p:cNvSpPr txBox="1"/>
            <p:nvPr/>
          </p:nvSpPr>
          <p:spPr>
            <a:xfrm>
              <a:off x="1284" y="1248"/>
              <a:ext cx="551" cy="32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2800" b="1" i="1">
                  <a:solidFill>
                    <a:schemeClr val="hlink"/>
                  </a:solidFill>
                </a:rPr>
                <a:t>Note</a:t>
              </a: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3" name="TextBox 1048992"/>
          <p:cNvSpPr txBox="1"/>
          <p:nvPr/>
        </p:nvSpPr>
        <p:spPr>
          <a:xfrm>
            <a:off x="457200" y="19050"/>
            <a:ext cx="28956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1200">
                <a:solidFill>
                  <a:srgbClr val="FFFFFF"/>
                </a:solidFill>
              </a:rPr>
              <a:t>4.</a:t>
            </a:r>
            <a:fld id="{566ABCEB-ACFC-4714-9973-3DA970169C29}" type="slidenum">
              <a:rPr lang="zh-CN" altLang="en-US" sz="1200">
                <a:solidFill>
                  <a:srgbClr val="FFFFFF"/>
                </a:solidFill>
              </a:rPr>
              <a:pPr lvl="0" eaLnBrk="1" latinLnBrk="1" hangingPunct="1"/>
              <a:t>54</a:t>
            </a:fld>
            <a:endParaRPr lang="zh-CN" altLang="en-US" sz="1200">
              <a:solidFill>
                <a:srgbClr val="FFFFFF"/>
              </a:solidFill>
            </a:endParaRPr>
          </a:p>
        </p:txBody>
      </p:sp>
      <p:sp>
        <p:nvSpPr>
          <p:cNvPr id="1048994" name="Straight Connector 1048993"/>
          <p:cNvSpPr/>
          <p:nvPr/>
        </p:nvSpPr>
        <p:spPr>
          <a:xfrm>
            <a:off x="152400" y="533400"/>
            <a:ext cx="8763000" cy="0"/>
          </a:xfrm>
          <a:prstGeom prst="line">
            <a:avLst/>
          </a:prstGeom>
          <a:noFill/>
          <a:ln w="76200" cap="flat" cmpd="sng">
            <a:solidFill>
              <a:schemeClr val="hlink">
                <a:alpha val="100000"/>
              </a:schemeClr>
            </a:solidFill>
            <a:prstDash val="solid"/>
            <a:round/>
          </a:ln>
        </p:spPr>
      </p:sp>
      <p:sp>
        <p:nvSpPr>
          <p:cNvPr id="1048995" name="Straight Connector 1048994"/>
          <p:cNvSpPr/>
          <p:nvPr/>
        </p:nvSpPr>
        <p:spPr>
          <a:xfrm>
            <a:off x="152400" y="1371600"/>
            <a:ext cx="8763000" cy="0"/>
          </a:xfrm>
          <a:prstGeom prst="line">
            <a:avLst/>
          </a:prstGeom>
          <a:noFill/>
          <a:ln w="19050" cap="flat" cmpd="sng">
            <a:solidFill>
              <a:schemeClr val="hlink">
                <a:alpha val="100000"/>
              </a:schemeClr>
            </a:solidFill>
            <a:prstDash val="solid"/>
            <a:round/>
          </a:ln>
        </p:spPr>
      </p:sp>
      <p:sp>
        <p:nvSpPr>
          <p:cNvPr id="1048996" name="TextBox 1048995"/>
          <p:cNvSpPr txBox="1"/>
          <p:nvPr/>
        </p:nvSpPr>
        <p:spPr>
          <a:xfrm>
            <a:off x="304800" y="762000"/>
            <a:ext cx="3460750" cy="45720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2400" b="1">
                <a:solidFill>
                  <a:schemeClr val="folHlink"/>
                </a:solidFill>
              </a:rPr>
              <a:t>Figure 4.7  </a:t>
            </a:r>
            <a:r>
              <a:rPr lang="zh-CN" altLang="en-US" b="1" i="1"/>
              <a:t>Polar RZ scheme</a:t>
            </a:r>
          </a:p>
        </p:txBody>
      </p:sp>
      <p:sp>
        <p:nvSpPr>
          <p:cNvPr id="1048997" name="Straight Connector 1048996"/>
          <p:cNvSpPr/>
          <p:nvPr/>
        </p:nvSpPr>
        <p:spPr>
          <a:xfrm>
            <a:off x="152400" y="6248400"/>
            <a:ext cx="8763000" cy="0"/>
          </a:xfrm>
          <a:prstGeom prst="line">
            <a:avLst/>
          </a:prstGeom>
          <a:noFill/>
          <a:ln w="76200" cap="flat" cmpd="sng">
            <a:solidFill>
              <a:schemeClr val="hlink">
                <a:alpha val="100000"/>
              </a:schemeClr>
            </a:solidFill>
            <a:prstDash val="solid"/>
            <a:round/>
          </a:ln>
        </p:spPr>
      </p:sp>
      <p:pic>
        <p:nvPicPr>
          <p:cNvPr id="2097202" name="Picture 2097201"/>
          <p:cNvPicPr>
            <a:picLocks/>
          </p:cNvPicPr>
          <p:nvPr/>
        </p:nvPicPr>
        <p:blipFill>
          <a:blip r:embed="rId3"/>
          <a:srcRect/>
          <a:stretch>
            <a:fillRect/>
          </a:stretch>
        </p:blipFill>
        <p:spPr>
          <a:xfrm>
            <a:off x="477837" y="2376487"/>
            <a:ext cx="7751762" cy="2347912"/>
          </a:xfrm>
          <a:prstGeom prst="rect">
            <a:avLst/>
          </a:prstGeom>
          <a:noFill/>
          <a:ln>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1" name="TextBox 1049000"/>
          <p:cNvSpPr txBox="1"/>
          <p:nvPr/>
        </p:nvSpPr>
        <p:spPr>
          <a:xfrm>
            <a:off x="457200" y="19050"/>
            <a:ext cx="28956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1200">
                <a:solidFill>
                  <a:srgbClr val="FFFFFF"/>
                </a:solidFill>
              </a:rPr>
              <a:t>4.</a:t>
            </a:r>
            <a:fld id="{566ABCEB-ACFC-4714-9973-3DA970169C29}" type="slidenum">
              <a:rPr lang="zh-CN" altLang="en-US" sz="1200">
                <a:solidFill>
                  <a:srgbClr val="FFFFFF"/>
                </a:solidFill>
              </a:rPr>
              <a:pPr lvl="0" eaLnBrk="1" latinLnBrk="1" hangingPunct="1"/>
              <a:t>55</a:t>
            </a:fld>
            <a:endParaRPr lang="zh-CN" altLang="en-US" sz="1200">
              <a:solidFill>
                <a:srgbClr val="FFFFFF"/>
              </a:solidFill>
            </a:endParaRPr>
          </a:p>
        </p:txBody>
      </p:sp>
      <p:sp>
        <p:nvSpPr>
          <p:cNvPr id="1049002" name="Straight Connector 1049001"/>
          <p:cNvSpPr/>
          <p:nvPr/>
        </p:nvSpPr>
        <p:spPr>
          <a:xfrm>
            <a:off x="152400" y="533400"/>
            <a:ext cx="8763000" cy="0"/>
          </a:xfrm>
          <a:prstGeom prst="line">
            <a:avLst/>
          </a:prstGeom>
          <a:noFill/>
          <a:ln w="76200" cap="flat" cmpd="sng">
            <a:solidFill>
              <a:schemeClr val="hlink">
                <a:alpha val="100000"/>
              </a:schemeClr>
            </a:solidFill>
            <a:prstDash val="solid"/>
            <a:round/>
          </a:ln>
        </p:spPr>
      </p:sp>
      <p:sp>
        <p:nvSpPr>
          <p:cNvPr id="1049003" name="Straight Connector 1049002"/>
          <p:cNvSpPr/>
          <p:nvPr/>
        </p:nvSpPr>
        <p:spPr>
          <a:xfrm>
            <a:off x="152400" y="1371600"/>
            <a:ext cx="8763000" cy="0"/>
          </a:xfrm>
          <a:prstGeom prst="line">
            <a:avLst/>
          </a:prstGeom>
          <a:noFill/>
          <a:ln w="19050" cap="flat" cmpd="sng">
            <a:solidFill>
              <a:schemeClr val="hlink">
                <a:alpha val="100000"/>
              </a:schemeClr>
            </a:solidFill>
            <a:prstDash val="solid"/>
            <a:round/>
          </a:ln>
        </p:spPr>
      </p:sp>
      <p:sp>
        <p:nvSpPr>
          <p:cNvPr id="1049004" name="TextBox 1049003"/>
          <p:cNvSpPr txBox="1"/>
          <p:nvPr/>
        </p:nvSpPr>
        <p:spPr>
          <a:xfrm>
            <a:off x="304800" y="762000"/>
            <a:ext cx="8416925" cy="45720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2400" b="1">
                <a:solidFill>
                  <a:schemeClr val="folHlink"/>
                </a:solidFill>
              </a:rPr>
              <a:t>Figure 4.8  </a:t>
            </a:r>
            <a:r>
              <a:rPr lang="zh-CN" altLang="en-US" b="1" i="1"/>
              <a:t>Polar biphase: Manchester and differential Manchester schemes</a:t>
            </a:r>
          </a:p>
        </p:txBody>
      </p:sp>
      <p:sp>
        <p:nvSpPr>
          <p:cNvPr id="1049005" name="Straight Connector 1049004"/>
          <p:cNvSpPr/>
          <p:nvPr/>
        </p:nvSpPr>
        <p:spPr>
          <a:xfrm>
            <a:off x="152400" y="6248400"/>
            <a:ext cx="8763000" cy="0"/>
          </a:xfrm>
          <a:prstGeom prst="line">
            <a:avLst/>
          </a:prstGeom>
          <a:noFill/>
          <a:ln w="76200" cap="flat" cmpd="sng">
            <a:solidFill>
              <a:schemeClr val="hlink">
                <a:alpha val="100000"/>
              </a:schemeClr>
            </a:solidFill>
            <a:prstDash val="solid"/>
            <a:round/>
          </a:ln>
        </p:spPr>
      </p:sp>
      <p:pic>
        <p:nvPicPr>
          <p:cNvPr id="2097203" name="Picture 2097202"/>
          <p:cNvPicPr>
            <a:picLocks/>
          </p:cNvPicPr>
          <p:nvPr/>
        </p:nvPicPr>
        <p:blipFill>
          <a:blip r:embed="rId3"/>
          <a:srcRect/>
          <a:stretch>
            <a:fillRect/>
          </a:stretch>
        </p:blipFill>
        <p:spPr>
          <a:xfrm>
            <a:off x="328612" y="1560512"/>
            <a:ext cx="8510588" cy="4086225"/>
          </a:xfrm>
          <a:prstGeom prst="rect">
            <a:avLst/>
          </a:prstGeom>
          <a:noFill/>
          <a:ln>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9" name="TextBox 1049008"/>
          <p:cNvSpPr txBox="1"/>
          <p:nvPr/>
        </p:nvSpPr>
        <p:spPr>
          <a:xfrm>
            <a:off x="457200" y="19050"/>
            <a:ext cx="28956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1200">
                <a:solidFill>
                  <a:srgbClr val="FFFFFF"/>
                </a:solidFill>
              </a:rPr>
              <a:t>4.</a:t>
            </a:r>
            <a:fld id="{566ABCEB-ACFC-4714-9973-3DA970169C29}" type="slidenum">
              <a:rPr lang="zh-CN" altLang="en-US" sz="1200">
                <a:solidFill>
                  <a:srgbClr val="FFFFFF"/>
                </a:solidFill>
              </a:rPr>
              <a:pPr lvl="0" eaLnBrk="1" latinLnBrk="1" hangingPunct="1"/>
              <a:t>56</a:t>
            </a:fld>
            <a:endParaRPr lang="zh-CN" altLang="en-US" sz="1200">
              <a:solidFill>
                <a:srgbClr val="FFFFFF"/>
              </a:solidFill>
            </a:endParaRPr>
          </a:p>
        </p:txBody>
      </p:sp>
      <p:sp>
        <p:nvSpPr>
          <p:cNvPr id="1049010" name="Rectangle 1049009"/>
          <p:cNvSpPr/>
          <p:nvPr/>
        </p:nvSpPr>
        <p:spPr bwMode="ltGray">
          <a:xfrm>
            <a:off x="366712" y="107950"/>
            <a:ext cx="438150" cy="474662"/>
          </a:xfrm>
          <a:prstGeom prst="rect">
            <a:avLst/>
          </a:prstGeom>
          <a:solidFill>
            <a:schemeClr val="accent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9011" name="Rectangle 1049010"/>
          <p:cNvSpPr/>
          <p:nvPr/>
        </p:nvSpPr>
        <p:spPr bwMode="ltGray">
          <a:xfrm>
            <a:off x="749300" y="107950"/>
            <a:ext cx="328612" cy="474662"/>
          </a:xfrm>
          <a:prstGeom prst="rect">
            <a:avLst/>
          </a:prstGeom>
          <a:gradFill rotWithShape="0">
            <a:gsLst>
              <a:gs pos="0">
                <a:schemeClr val="accent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9012" name="Rectangle 1049011"/>
          <p:cNvSpPr/>
          <p:nvPr/>
        </p:nvSpPr>
        <p:spPr bwMode="ltGray">
          <a:xfrm>
            <a:off x="490537" y="530225"/>
            <a:ext cx="422275" cy="474662"/>
          </a:xfrm>
          <a:prstGeom prst="rect">
            <a:avLst/>
          </a:prstGeom>
          <a:solidFill>
            <a:schemeClr val="folHlink"/>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9013" name="Rectangle 1049012"/>
          <p:cNvSpPr/>
          <p:nvPr/>
        </p:nvSpPr>
        <p:spPr bwMode="ltGray">
          <a:xfrm>
            <a:off x="860425" y="530225"/>
            <a:ext cx="368300" cy="474662"/>
          </a:xfrm>
          <a:prstGeom prst="rect">
            <a:avLst/>
          </a:prstGeom>
          <a:gradFill rotWithShape="0">
            <a:gsLst>
              <a:gs pos="0">
                <a:schemeClr val="folHlink">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9014" name="Rectangle 1049013"/>
          <p:cNvSpPr/>
          <p:nvPr/>
        </p:nvSpPr>
        <p:spPr bwMode="ltGray">
          <a:xfrm>
            <a:off x="76200" y="457200"/>
            <a:ext cx="560387" cy="422275"/>
          </a:xfrm>
          <a:prstGeom prst="rect">
            <a:avLst/>
          </a:prstGeom>
          <a:gradFill rotWithShape="0">
            <a:gsLst>
              <a:gs pos="0">
                <a:schemeClr val="lt1">
                  <a:alpha val="100000"/>
                </a:schemeClr>
              </a:gs>
              <a:gs pos="100000">
                <a:schemeClr val="hlink">
                  <a:alpha val="100000"/>
                </a:schemeClr>
              </a:gs>
            </a:gsLst>
            <a:lin ang="1890000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9015" name="Rectangle 1049014"/>
          <p:cNvSpPr/>
          <p:nvPr/>
        </p:nvSpPr>
        <p:spPr bwMode="gray">
          <a:xfrm>
            <a:off x="711200" y="0"/>
            <a:ext cx="31750" cy="1052512"/>
          </a:xfrm>
          <a:prstGeom prst="rect">
            <a:avLst/>
          </a:prstGeom>
          <a:solidFill>
            <a:schemeClr val="dk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9016" name="Rectangle 1049015"/>
          <p:cNvSpPr/>
          <p:nvPr/>
        </p:nvSpPr>
        <p:spPr bwMode="gray">
          <a:xfrm>
            <a:off x="442912" y="533400"/>
            <a:ext cx="8226425" cy="31750"/>
          </a:xfrm>
          <a:prstGeom prst="rect">
            <a:avLst/>
          </a:prstGeom>
          <a:gradFill rotWithShape="0">
            <a:gsLst>
              <a:gs pos="0">
                <a:schemeClr val="dk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9017" name="Straight Connector 1049016"/>
          <p:cNvSpPr/>
          <p:nvPr/>
        </p:nvSpPr>
        <p:spPr>
          <a:xfrm>
            <a:off x="457200" y="2667000"/>
            <a:ext cx="8153400" cy="0"/>
          </a:xfrm>
          <a:prstGeom prst="line">
            <a:avLst/>
          </a:prstGeom>
          <a:noFill/>
          <a:ln w="76200" cap="flat" cmpd="sng">
            <a:solidFill>
              <a:srgbClr val="009900">
                <a:alpha val="100000"/>
              </a:srgbClr>
            </a:solidFill>
            <a:prstDash val="solid"/>
            <a:round/>
          </a:ln>
        </p:spPr>
      </p:sp>
      <p:sp>
        <p:nvSpPr>
          <p:cNvPr id="1049018" name="Straight Connector 1049017"/>
          <p:cNvSpPr/>
          <p:nvPr/>
        </p:nvSpPr>
        <p:spPr>
          <a:xfrm>
            <a:off x="458787" y="4876800"/>
            <a:ext cx="8153400" cy="0"/>
          </a:xfrm>
          <a:prstGeom prst="line">
            <a:avLst/>
          </a:prstGeom>
          <a:noFill/>
          <a:ln w="76200" cap="flat" cmpd="sng">
            <a:solidFill>
              <a:srgbClr val="009900">
                <a:alpha val="100000"/>
              </a:srgbClr>
            </a:solidFill>
            <a:prstDash val="solid"/>
            <a:round/>
          </a:ln>
        </p:spPr>
      </p:sp>
      <p:sp>
        <p:nvSpPr>
          <p:cNvPr id="1049019" name="Rectangle 1049018"/>
          <p:cNvSpPr/>
          <p:nvPr/>
        </p:nvSpPr>
        <p:spPr>
          <a:xfrm>
            <a:off x="495300" y="2759075"/>
            <a:ext cx="8077200" cy="2041525"/>
          </a:xfrm>
          <a:prstGeom prst="rect">
            <a:avLst/>
          </a:prstGeom>
          <a:solidFill>
            <a:srgbClr val="99FF33"/>
          </a:solid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3200" b="1"/>
              <a:t>In Manchester and differential Manchester encoding, the transition</a:t>
            </a:r>
          </a:p>
          <a:p>
            <a:pPr lvl="0" algn="ctr" eaLnBrk="1" latinLnBrk="1" hangingPunct="1"/>
            <a:r>
              <a:rPr lang="zh-CN" altLang="en-US" sz="3200" b="1"/>
              <a:t>at the middle of the bit is used for synchronization.</a:t>
            </a:r>
          </a:p>
        </p:txBody>
      </p:sp>
      <p:grpSp>
        <p:nvGrpSpPr>
          <p:cNvPr id="211" name="Group 210"/>
          <p:cNvGrpSpPr/>
          <p:nvPr/>
        </p:nvGrpSpPr>
        <p:grpSpPr>
          <a:xfrm>
            <a:off x="457200" y="1981200"/>
            <a:ext cx="1143000" cy="566737"/>
            <a:chOff x="1200" y="1248"/>
            <a:chExt cx="720" cy="357"/>
          </a:xfrm>
        </p:grpSpPr>
        <p:pic>
          <p:nvPicPr>
            <p:cNvPr id="2097204" name="Picture 2097203"/>
            <p:cNvPicPr>
              <a:picLocks/>
            </p:cNvPicPr>
            <p:nvPr/>
          </p:nvPicPr>
          <p:blipFill>
            <a:blip r:embed="rId3"/>
            <a:srcRect/>
            <a:stretch>
              <a:fillRect/>
            </a:stretch>
          </p:blipFill>
          <p:spPr>
            <a:xfrm>
              <a:off x="1200" y="1248"/>
              <a:ext cx="720" cy="357"/>
            </a:xfrm>
            <a:prstGeom prst="rect">
              <a:avLst/>
            </a:prstGeom>
            <a:noFill/>
            <a:ln>
              <a:noFill/>
            </a:ln>
          </p:spPr>
        </p:pic>
        <p:sp>
          <p:nvSpPr>
            <p:cNvPr id="1049020" name="TextBox 1049019"/>
            <p:cNvSpPr txBox="1"/>
            <p:nvPr/>
          </p:nvSpPr>
          <p:spPr>
            <a:xfrm>
              <a:off x="1284" y="1248"/>
              <a:ext cx="551" cy="32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2800" b="1" i="1">
                  <a:solidFill>
                    <a:schemeClr val="hlink"/>
                  </a:solidFill>
                </a:rPr>
                <a:t>Note</a:t>
              </a: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24" name="TextBox 1049023"/>
          <p:cNvSpPr txBox="1"/>
          <p:nvPr/>
        </p:nvSpPr>
        <p:spPr>
          <a:xfrm>
            <a:off x="457200" y="19050"/>
            <a:ext cx="28956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1200">
                <a:solidFill>
                  <a:srgbClr val="FFFFFF"/>
                </a:solidFill>
              </a:rPr>
              <a:t>4.</a:t>
            </a:r>
            <a:fld id="{566ABCEB-ACFC-4714-9973-3DA970169C29}" type="slidenum">
              <a:rPr lang="zh-CN" altLang="en-US" sz="1200">
                <a:solidFill>
                  <a:srgbClr val="FFFFFF"/>
                </a:solidFill>
              </a:rPr>
              <a:pPr lvl="0" eaLnBrk="1" latinLnBrk="1" hangingPunct="1"/>
              <a:t>57</a:t>
            </a:fld>
            <a:endParaRPr lang="zh-CN" altLang="en-US" sz="1200">
              <a:solidFill>
                <a:srgbClr val="FFFFFF"/>
              </a:solidFill>
            </a:endParaRPr>
          </a:p>
        </p:txBody>
      </p:sp>
      <p:sp>
        <p:nvSpPr>
          <p:cNvPr id="1049025" name="Rectangle 1049024"/>
          <p:cNvSpPr/>
          <p:nvPr/>
        </p:nvSpPr>
        <p:spPr bwMode="ltGray">
          <a:xfrm>
            <a:off x="366712" y="107950"/>
            <a:ext cx="438150" cy="474662"/>
          </a:xfrm>
          <a:prstGeom prst="rect">
            <a:avLst/>
          </a:prstGeom>
          <a:solidFill>
            <a:schemeClr val="accent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9026" name="Rectangle 1049025"/>
          <p:cNvSpPr/>
          <p:nvPr/>
        </p:nvSpPr>
        <p:spPr bwMode="ltGray">
          <a:xfrm>
            <a:off x="749300" y="107950"/>
            <a:ext cx="328612" cy="474662"/>
          </a:xfrm>
          <a:prstGeom prst="rect">
            <a:avLst/>
          </a:prstGeom>
          <a:gradFill rotWithShape="0">
            <a:gsLst>
              <a:gs pos="0">
                <a:schemeClr val="accent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9027" name="Rectangle 1049026"/>
          <p:cNvSpPr/>
          <p:nvPr/>
        </p:nvSpPr>
        <p:spPr bwMode="ltGray">
          <a:xfrm>
            <a:off x="490537" y="530225"/>
            <a:ext cx="422275" cy="474662"/>
          </a:xfrm>
          <a:prstGeom prst="rect">
            <a:avLst/>
          </a:prstGeom>
          <a:solidFill>
            <a:schemeClr val="folHlink"/>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9028" name="Rectangle 1049027"/>
          <p:cNvSpPr/>
          <p:nvPr/>
        </p:nvSpPr>
        <p:spPr bwMode="ltGray">
          <a:xfrm>
            <a:off x="860425" y="530225"/>
            <a:ext cx="368300" cy="474662"/>
          </a:xfrm>
          <a:prstGeom prst="rect">
            <a:avLst/>
          </a:prstGeom>
          <a:gradFill rotWithShape="0">
            <a:gsLst>
              <a:gs pos="0">
                <a:schemeClr val="folHlink">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9029" name="Rectangle 1049028"/>
          <p:cNvSpPr/>
          <p:nvPr/>
        </p:nvSpPr>
        <p:spPr bwMode="ltGray">
          <a:xfrm>
            <a:off x="76200" y="457200"/>
            <a:ext cx="560387" cy="422275"/>
          </a:xfrm>
          <a:prstGeom prst="rect">
            <a:avLst/>
          </a:prstGeom>
          <a:gradFill rotWithShape="0">
            <a:gsLst>
              <a:gs pos="0">
                <a:schemeClr val="lt1">
                  <a:alpha val="100000"/>
                </a:schemeClr>
              </a:gs>
              <a:gs pos="100000">
                <a:schemeClr val="hlink">
                  <a:alpha val="100000"/>
                </a:schemeClr>
              </a:gs>
            </a:gsLst>
            <a:lin ang="1890000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9030" name="Rectangle 1049029"/>
          <p:cNvSpPr/>
          <p:nvPr/>
        </p:nvSpPr>
        <p:spPr bwMode="gray">
          <a:xfrm>
            <a:off x="711200" y="0"/>
            <a:ext cx="31750" cy="1052512"/>
          </a:xfrm>
          <a:prstGeom prst="rect">
            <a:avLst/>
          </a:prstGeom>
          <a:solidFill>
            <a:schemeClr val="dk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9031" name="Rectangle 1049030"/>
          <p:cNvSpPr/>
          <p:nvPr/>
        </p:nvSpPr>
        <p:spPr bwMode="gray">
          <a:xfrm>
            <a:off x="442912" y="533400"/>
            <a:ext cx="8226425" cy="31750"/>
          </a:xfrm>
          <a:prstGeom prst="rect">
            <a:avLst/>
          </a:prstGeom>
          <a:gradFill rotWithShape="0">
            <a:gsLst>
              <a:gs pos="0">
                <a:schemeClr val="dk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9032" name="Straight Connector 1049031"/>
          <p:cNvSpPr/>
          <p:nvPr/>
        </p:nvSpPr>
        <p:spPr>
          <a:xfrm>
            <a:off x="457200" y="2667000"/>
            <a:ext cx="8153400" cy="0"/>
          </a:xfrm>
          <a:prstGeom prst="line">
            <a:avLst/>
          </a:prstGeom>
          <a:noFill/>
          <a:ln w="76200" cap="flat" cmpd="sng">
            <a:solidFill>
              <a:srgbClr val="009900">
                <a:alpha val="100000"/>
              </a:srgbClr>
            </a:solidFill>
            <a:prstDash val="solid"/>
            <a:round/>
          </a:ln>
        </p:spPr>
      </p:sp>
      <p:sp>
        <p:nvSpPr>
          <p:cNvPr id="1049033" name="Straight Connector 1049032"/>
          <p:cNvSpPr/>
          <p:nvPr/>
        </p:nvSpPr>
        <p:spPr>
          <a:xfrm>
            <a:off x="458787" y="4419600"/>
            <a:ext cx="8153400" cy="0"/>
          </a:xfrm>
          <a:prstGeom prst="line">
            <a:avLst/>
          </a:prstGeom>
          <a:noFill/>
          <a:ln w="76200" cap="flat" cmpd="sng">
            <a:solidFill>
              <a:srgbClr val="009900">
                <a:alpha val="100000"/>
              </a:srgbClr>
            </a:solidFill>
            <a:prstDash val="solid"/>
            <a:round/>
          </a:ln>
        </p:spPr>
      </p:sp>
      <p:sp>
        <p:nvSpPr>
          <p:cNvPr id="1049034" name="Rectangle 1049033"/>
          <p:cNvSpPr/>
          <p:nvPr/>
        </p:nvSpPr>
        <p:spPr>
          <a:xfrm>
            <a:off x="495300" y="2759075"/>
            <a:ext cx="8077200" cy="1554162"/>
          </a:xfrm>
          <a:prstGeom prst="rect">
            <a:avLst/>
          </a:prstGeom>
          <a:solidFill>
            <a:srgbClr val="99FF33"/>
          </a:solid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3200" b="1"/>
              <a:t>The minimum bandwidth of Manchester and differential Manchester is 2 times that of NRZ.</a:t>
            </a:r>
          </a:p>
        </p:txBody>
      </p:sp>
      <p:grpSp>
        <p:nvGrpSpPr>
          <p:cNvPr id="215" name="Group 214"/>
          <p:cNvGrpSpPr/>
          <p:nvPr/>
        </p:nvGrpSpPr>
        <p:grpSpPr>
          <a:xfrm>
            <a:off x="457200" y="1981200"/>
            <a:ext cx="1143000" cy="566737"/>
            <a:chOff x="1200" y="1248"/>
            <a:chExt cx="720" cy="357"/>
          </a:xfrm>
        </p:grpSpPr>
        <p:pic>
          <p:nvPicPr>
            <p:cNvPr id="2097205" name="Picture 2097204"/>
            <p:cNvPicPr>
              <a:picLocks/>
            </p:cNvPicPr>
            <p:nvPr/>
          </p:nvPicPr>
          <p:blipFill>
            <a:blip r:embed="rId3"/>
            <a:srcRect/>
            <a:stretch>
              <a:fillRect/>
            </a:stretch>
          </p:blipFill>
          <p:spPr>
            <a:xfrm>
              <a:off x="1200" y="1248"/>
              <a:ext cx="720" cy="357"/>
            </a:xfrm>
            <a:prstGeom prst="rect">
              <a:avLst/>
            </a:prstGeom>
            <a:noFill/>
            <a:ln>
              <a:noFill/>
            </a:ln>
          </p:spPr>
        </p:pic>
        <p:sp>
          <p:nvSpPr>
            <p:cNvPr id="1049035" name="TextBox 1049034"/>
            <p:cNvSpPr txBox="1"/>
            <p:nvPr/>
          </p:nvSpPr>
          <p:spPr>
            <a:xfrm>
              <a:off x="1284" y="1248"/>
              <a:ext cx="551" cy="32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2800" b="1" i="1">
                  <a:solidFill>
                    <a:schemeClr val="hlink"/>
                  </a:solidFill>
                </a:rPr>
                <a:t>Note</a:t>
              </a:r>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39" name="TextBox 1049038"/>
          <p:cNvSpPr txBox="1"/>
          <p:nvPr/>
        </p:nvSpPr>
        <p:spPr>
          <a:xfrm>
            <a:off x="457200" y="19050"/>
            <a:ext cx="28956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1200">
                <a:solidFill>
                  <a:srgbClr val="FFFFFF"/>
                </a:solidFill>
              </a:rPr>
              <a:t>4.</a:t>
            </a:r>
            <a:fld id="{566ABCEB-ACFC-4714-9973-3DA970169C29}" type="slidenum">
              <a:rPr lang="zh-CN" altLang="en-US" sz="1200">
                <a:solidFill>
                  <a:srgbClr val="FFFFFF"/>
                </a:solidFill>
              </a:rPr>
              <a:pPr lvl="0" eaLnBrk="1" latinLnBrk="1" hangingPunct="1"/>
              <a:t>58</a:t>
            </a:fld>
            <a:endParaRPr lang="zh-CN" altLang="en-US" sz="1200">
              <a:solidFill>
                <a:srgbClr val="FFFFFF"/>
              </a:solidFill>
            </a:endParaRPr>
          </a:p>
        </p:txBody>
      </p:sp>
      <p:sp>
        <p:nvSpPr>
          <p:cNvPr id="1049040" name="Rectangle 1049039"/>
          <p:cNvSpPr/>
          <p:nvPr/>
        </p:nvSpPr>
        <p:spPr bwMode="ltGray">
          <a:xfrm>
            <a:off x="366712" y="107950"/>
            <a:ext cx="438150" cy="474662"/>
          </a:xfrm>
          <a:prstGeom prst="rect">
            <a:avLst/>
          </a:prstGeom>
          <a:solidFill>
            <a:schemeClr val="accent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9041" name="Rectangle 1049040"/>
          <p:cNvSpPr/>
          <p:nvPr/>
        </p:nvSpPr>
        <p:spPr bwMode="ltGray">
          <a:xfrm>
            <a:off x="749300" y="107950"/>
            <a:ext cx="328612" cy="474662"/>
          </a:xfrm>
          <a:prstGeom prst="rect">
            <a:avLst/>
          </a:prstGeom>
          <a:gradFill rotWithShape="0">
            <a:gsLst>
              <a:gs pos="0">
                <a:schemeClr val="accent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9042" name="Rectangle 1049041"/>
          <p:cNvSpPr/>
          <p:nvPr/>
        </p:nvSpPr>
        <p:spPr bwMode="ltGray">
          <a:xfrm>
            <a:off x="490537" y="530225"/>
            <a:ext cx="422275" cy="474662"/>
          </a:xfrm>
          <a:prstGeom prst="rect">
            <a:avLst/>
          </a:prstGeom>
          <a:solidFill>
            <a:schemeClr val="folHlink"/>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9043" name="Rectangle 1049042"/>
          <p:cNvSpPr/>
          <p:nvPr/>
        </p:nvSpPr>
        <p:spPr bwMode="ltGray">
          <a:xfrm>
            <a:off x="860425" y="530225"/>
            <a:ext cx="368300" cy="474662"/>
          </a:xfrm>
          <a:prstGeom prst="rect">
            <a:avLst/>
          </a:prstGeom>
          <a:gradFill rotWithShape="0">
            <a:gsLst>
              <a:gs pos="0">
                <a:schemeClr val="folHlink">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9044" name="Rectangle 1049043"/>
          <p:cNvSpPr/>
          <p:nvPr/>
        </p:nvSpPr>
        <p:spPr bwMode="ltGray">
          <a:xfrm>
            <a:off x="76200" y="457200"/>
            <a:ext cx="560387" cy="422275"/>
          </a:xfrm>
          <a:prstGeom prst="rect">
            <a:avLst/>
          </a:prstGeom>
          <a:gradFill rotWithShape="0">
            <a:gsLst>
              <a:gs pos="0">
                <a:schemeClr val="lt1">
                  <a:alpha val="100000"/>
                </a:schemeClr>
              </a:gs>
              <a:gs pos="100000">
                <a:schemeClr val="hlink">
                  <a:alpha val="100000"/>
                </a:schemeClr>
              </a:gs>
            </a:gsLst>
            <a:lin ang="1890000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9045" name="Rectangle 1049044"/>
          <p:cNvSpPr/>
          <p:nvPr/>
        </p:nvSpPr>
        <p:spPr bwMode="gray">
          <a:xfrm>
            <a:off x="711200" y="0"/>
            <a:ext cx="31750" cy="1052512"/>
          </a:xfrm>
          <a:prstGeom prst="rect">
            <a:avLst/>
          </a:prstGeom>
          <a:solidFill>
            <a:schemeClr val="dk2"/>
          </a:soli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9046" name="Rectangle 1049045"/>
          <p:cNvSpPr/>
          <p:nvPr/>
        </p:nvSpPr>
        <p:spPr bwMode="gray">
          <a:xfrm>
            <a:off x="442912" y="533400"/>
            <a:ext cx="8226425" cy="31750"/>
          </a:xfrm>
          <a:prstGeom prst="rect">
            <a:avLst/>
          </a:prstGeom>
          <a:gradFill rotWithShape="0">
            <a:gsLst>
              <a:gs pos="0">
                <a:schemeClr val="dk2">
                  <a:alpha val="100000"/>
                </a:schemeClr>
              </a:gs>
              <a:gs pos="100000">
                <a:schemeClr val="lt1">
                  <a:alpha val="100000"/>
                </a:schemeClr>
              </a:gs>
            </a:gsLst>
            <a:lin ang="0" scaled="1"/>
          </a:gradFill>
          <a:ln>
            <a:noFill/>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endParaRPr lang="en-US" altLang="en-US" sz="2400">
              <a:latin typeface="Tahoma" pitchFamily="34" charset="0"/>
            </a:endParaRPr>
          </a:p>
        </p:txBody>
      </p:sp>
      <p:sp>
        <p:nvSpPr>
          <p:cNvPr id="1049047" name="Straight Connector 1049046"/>
          <p:cNvSpPr/>
          <p:nvPr/>
        </p:nvSpPr>
        <p:spPr>
          <a:xfrm>
            <a:off x="457200" y="2667000"/>
            <a:ext cx="8153400" cy="0"/>
          </a:xfrm>
          <a:prstGeom prst="line">
            <a:avLst/>
          </a:prstGeom>
          <a:noFill/>
          <a:ln w="76200" cap="flat" cmpd="sng">
            <a:solidFill>
              <a:srgbClr val="009900">
                <a:alpha val="100000"/>
              </a:srgbClr>
            </a:solidFill>
            <a:prstDash val="solid"/>
            <a:round/>
          </a:ln>
        </p:spPr>
      </p:sp>
      <p:sp>
        <p:nvSpPr>
          <p:cNvPr id="1049048" name="Straight Connector 1049047"/>
          <p:cNvSpPr/>
          <p:nvPr/>
        </p:nvSpPr>
        <p:spPr>
          <a:xfrm>
            <a:off x="458787" y="3886200"/>
            <a:ext cx="8153400" cy="0"/>
          </a:xfrm>
          <a:prstGeom prst="line">
            <a:avLst/>
          </a:prstGeom>
          <a:noFill/>
          <a:ln w="76200" cap="flat" cmpd="sng">
            <a:solidFill>
              <a:srgbClr val="009900">
                <a:alpha val="100000"/>
              </a:srgbClr>
            </a:solidFill>
            <a:prstDash val="solid"/>
            <a:round/>
          </a:ln>
        </p:spPr>
      </p:sp>
      <p:sp>
        <p:nvSpPr>
          <p:cNvPr id="1049049" name="Rectangle 1049048"/>
          <p:cNvSpPr/>
          <p:nvPr/>
        </p:nvSpPr>
        <p:spPr>
          <a:xfrm>
            <a:off x="495300" y="2759075"/>
            <a:ext cx="8077200" cy="1066800"/>
          </a:xfrm>
          <a:prstGeom prst="rect">
            <a:avLst/>
          </a:prstGeom>
          <a:solidFill>
            <a:srgbClr val="99FF33"/>
          </a:solid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3200" b="1"/>
              <a:t>In bipolar encoding, we use three levels: positive, zero, and negative.</a:t>
            </a:r>
          </a:p>
        </p:txBody>
      </p:sp>
      <p:grpSp>
        <p:nvGrpSpPr>
          <p:cNvPr id="219" name="Group 218"/>
          <p:cNvGrpSpPr/>
          <p:nvPr/>
        </p:nvGrpSpPr>
        <p:grpSpPr>
          <a:xfrm>
            <a:off x="457200" y="1981200"/>
            <a:ext cx="1143000" cy="566737"/>
            <a:chOff x="1200" y="1248"/>
            <a:chExt cx="720" cy="357"/>
          </a:xfrm>
        </p:grpSpPr>
        <p:pic>
          <p:nvPicPr>
            <p:cNvPr id="2097206" name="Picture 2097205"/>
            <p:cNvPicPr>
              <a:picLocks/>
            </p:cNvPicPr>
            <p:nvPr/>
          </p:nvPicPr>
          <p:blipFill>
            <a:blip r:embed="rId3"/>
            <a:srcRect/>
            <a:stretch>
              <a:fillRect/>
            </a:stretch>
          </p:blipFill>
          <p:spPr>
            <a:xfrm>
              <a:off x="1200" y="1248"/>
              <a:ext cx="720" cy="357"/>
            </a:xfrm>
            <a:prstGeom prst="rect">
              <a:avLst/>
            </a:prstGeom>
            <a:noFill/>
            <a:ln>
              <a:noFill/>
            </a:ln>
          </p:spPr>
        </p:pic>
        <p:sp>
          <p:nvSpPr>
            <p:cNvPr id="1049050" name="TextBox 1049049"/>
            <p:cNvSpPr txBox="1"/>
            <p:nvPr/>
          </p:nvSpPr>
          <p:spPr>
            <a:xfrm>
              <a:off x="1284" y="1248"/>
              <a:ext cx="551" cy="327"/>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2800" b="1" i="1">
                  <a:solidFill>
                    <a:schemeClr val="hlink"/>
                  </a:solidFill>
                </a:rPr>
                <a:t>Note</a:t>
              </a: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54" name="TextBox 1049053"/>
          <p:cNvSpPr txBox="1"/>
          <p:nvPr/>
        </p:nvSpPr>
        <p:spPr>
          <a:xfrm>
            <a:off x="457200" y="19050"/>
            <a:ext cx="28956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1200">
                <a:solidFill>
                  <a:srgbClr val="FFFFFF"/>
                </a:solidFill>
              </a:rPr>
              <a:t>4.</a:t>
            </a:r>
            <a:fld id="{566ABCEB-ACFC-4714-9973-3DA970169C29}" type="slidenum">
              <a:rPr lang="zh-CN" altLang="en-US" sz="1200">
                <a:solidFill>
                  <a:srgbClr val="FFFFFF"/>
                </a:solidFill>
              </a:rPr>
              <a:pPr lvl="0" eaLnBrk="1" latinLnBrk="1" hangingPunct="1"/>
              <a:t>59</a:t>
            </a:fld>
            <a:endParaRPr lang="zh-CN" altLang="en-US" sz="1200">
              <a:solidFill>
                <a:srgbClr val="FFFFFF"/>
              </a:solidFill>
            </a:endParaRPr>
          </a:p>
        </p:txBody>
      </p:sp>
      <p:sp>
        <p:nvSpPr>
          <p:cNvPr id="1049055" name="Straight Connector 1049054"/>
          <p:cNvSpPr/>
          <p:nvPr/>
        </p:nvSpPr>
        <p:spPr>
          <a:xfrm>
            <a:off x="152400" y="533400"/>
            <a:ext cx="8763000" cy="0"/>
          </a:xfrm>
          <a:prstGeom prst="line">
            <a:avLst/>
          </a:prstGeom>
          <a:noFill/>
          <a:ln w="76200" cap="flat" cmpd="sng">
            <a:solidFill>
              <a:schemeClr val="hlink">
                <a:alpha val="100000"/>
              </a:schemeClr>
            </a:solidFill>
            <a:prstDash val="solid"/>
            <a:round/>
          </a:ln>
        </p:spPr>
      </p:sp>
      <p:sp>
        <p:nvSpPr>
          <p:cNvPr id="1049056" name="Straight Connector 1049055"/>
          <p:cNvSpPr/>
          <p:nvPr/>
        </p:nvSpPr>
        <p:spPr>
          <a:xfrm>
            <a:off x="152400" y="1371600"/>
            <a:ext cx="8763000" cy="0"/>
          </a:xfrm>
          <a:prstGeom prst="line">
            <a:avLst/>
          </a:prstGeom>
          <a:noFill/>
          <a:ln w="19050" cap="flat" cmpd="sng">
            <a:solidFill>
              <a:schemeClr val="hlink">
                <a:alpha val="100000"/>
              </a:schemeClr>
            </a:solidFill>
            <a:prstDash val="solid"/>
            <a:round/>
          </a:ln>
        </p:spPr>
      </p:sp>
      <p:sp>
        <p:nvSpPr>
          <p:cNvPr id="1049057" name="TextBox 1049056"/>
          <p:cNvSpPr txBox="1"/>
          <p:nvPr/>
        </p:nvSpPr>
        <p:spPr>
          <a:xfrm>
            <a:off x="304800" y="762000"/>
            <a:ext cx="6038850" cy="45720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sz="2400" b="1">
                <a:solidFill>
                  <a:schemeClr val="folHlink"/>
                </a:solidFill>
              </a:rPr>
              <a:t>Figure 4.9  </a:t>
            </a:r>
            <a:r>
              <a:rPr lang="zh-CN" altLang="en-US" b="1" i="1"/>
              <a:t>Bipolar schemes: AMI and pseudoternary</a:t>
            </a:r>
          </a:p>
        </p:txBody>
      </p:sp>
      <p:sp>
        <p:nvSpPr>
          <p:cNvPr id="1049058" name="Straight Connector 1049057"/>
          <p:cNvSpPr/>
          <p:nvPr/>
        </p:nvSpPr>
        <p:spPr>
          <a:xfrm>
            <a:off x="152400" y="6248400"/>
            <a:ext cx="8763000" cy="0"/>
          </a:xfrm>
          <a:prstGeom prst="line">
            <a:avLst/>
          </a:prstGeom>
          <a:noFill/>
          <a:ln w="76200" cap="flat" cmpd="sng">
            <a:solidFill>
              <a:schemeClr val="hlink">
                <a:alpha val="100000"/>
              </a:schemeClr>
            </a:solidFill>
            <a:prstDash val="solid"/>
            <a:round/>
          </a:ln>
        </p:spPr>
      </p:sp>
      <p:pic>
        <p:nvPicPr>
          <p:cNvPr id="2097207" name="Picture 2097206"/>
          <p:cNvPicPr>
            <a:picLocks/>
          </p:cNvPicPr>
          <p:nvPr/>
        </p:nvPicPr>
        <p:blipFill>
          <a:blip r:embed="rId3"/>
          <a:srcRect/>
          <a:stretch>
            <a:fillRect/>
          </a:stretch>
        </p:blipFill>
        <p:spPr>
          <a:xfrm>
            <a:off x="282575" y="2344737"/>
            <a:ext cx="8556625" cy="2379662"/>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itle 1048644"/>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zh-CN" altLang="en-US" sz="3600"/>
              <a:t>Comparison of analog and digital signals</a:t>
            </a:r>
            <a:r>
              <a:t/>
            </a:r>
            <a:br/>
            <a:endParaRPr lang="zh-CN" altLang="en-US" sz="3600"/>
          </a:p>
        </p:txBody>
      </p:sp>
      <p:sp>
        <p:nvSpPr>
          <p:cNvPr id="1048646" name="TextBox 1048645"/>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6</a:t>
            </a:fld>
            <a:endParaRPr lang="zh-CN" altLang="en-US" sz="1400" b="1">
              <a:solidFill>
                <a:srgbClr val="FFFFFF"/>
              </a:solidFill>
            </a:endParaRPr>
          </a:p>
        </p:txBody>
      </p:sp>
      <p:pic>
        <p:nvPicPr>
          <p:cNvPr id="2097159" name="Content Placeholder 2097158"/>
          <p:cNvPicPr>
            <a:picLocks noGrp="1"/>
          </p:cNvPicPr>
          <p:nvPr>
            <p:ph idx="1"/>
          </p:nvPr>
        </p:nvPicPr>
        <p:blipFill>
          <a:blip r:embed="rId2"/>
          <a:srcRect/>
          <a:stretch>
            <a:fillRect/>
          </a:stretch>
        </p:blipFill>
        <p:spPr>
          <a:xfrm>
            <a:off x="457200" y="2654300"/>
            <a:ext cx="8229600" cy="2768600"/>
          </a:xfrm>
          <a:prstGeom prst="rect">
            <a:avLst/>
          </a:prstGeom>
          <a:noFill/>
          <a:ln>
            <a:noFill/>
          </a:ln>
        </p:spPr>
      </p:pic>
      <p:sp>
        <p:nvSpPr>
          <p:cNvPr id="1048647" name="TextBox 1048646"/>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Content Placeholder 1048598"/>
          <p:cNvSpPr>
            <a:spLocks noGrp="1"/>
          </p:cNvSpPr>
          <p:nvPr>
            <p:ph idx="1"/>
          </p:nvPr>
        </p:nvSpPr>
        <p:spPr>
          <a:xfrm>
            <a:off x="1371600" y="2819400"/>
            <a:ext cx="6324600" cy="990600"/>
          </a:xfrm>
          <a:prstGeom prst="rect">
            <a:avLst/>
          </a:prstGeom>
          <a:noFill/>
          <a:ln>
            <a:noFill/>
          </a:ln>
        </p:spPr>
        <p:txBody>
          <a:bodyPr vert="horz" lIns="91440" tIns="45720" rIns="91440" bIns="45720" anchor="t"/>
          <a:lstStyle>
            <a:lvl1pPr marL="182562" indent="-182562" algn="l" rtl="0" fontAlgn="base" latinLnBrk="1">
              <a:lnSpc>
                <a:spcPct val="100000"/>
              </a:lnSpc>
              <a:spcBef>
                <a:spcPct val="20000"/>
              </a:spcBef>
              <a:spcAft>
                <a:spcPct val="0"/>
              </a:spcAft>
              <a:buClr>
                <a:schemeClr val="accent1"/>
              </a:buClr>
              <a:buSzPct val="85000"/>
              <a:buFont typeface="Arial" charset="0"/>
              <a:buChar char="•"/>
              <a:defRPr sz="2400" b="0" i="0" u="none" baseline="0">
                <a:solidFill>
                  <a:schemeClr val="dk1"/>
                </a:solidFill>
                <a:latin typeface="Arial" charset="0"/>
                <a:sym typeface="Arial" charset="0"/>
              </a:defRPr>
            </a:lvl1pPr>
            <a:lvl2pPr marL="457200" indent="-182563" algn="l" rtl="0" fontAlgn="base" latinLnBrk="1">
              <a:lnSpc>
                <a:spcPct val="100000"/>
              </a:lnSpc>
              <a:spcBef>
                <a:spcPct val="20000"/>
              </a:spcBef>
              <a:spcAft>
                <a:spcPct val="0"/>
              </a:spcAft>
              <a:buClr>
                <a:schemeClr val="accent1"/>
              </a:buClr>
              <a:buSzPct val="85000"/>
              <a:buFont typeface="Arial" charset="0"/>
              <a:buChar char="•"/>
              <a:defRPr sz="2000" b="0" i="0" u="none" baseline="0">
                <a:solidFill>
                  <a:schemeClr val="dk1"/>
                </a:solidFill>
                <a:latin typeface="Arial" charset="0"/>
                <a:sym typeface="Arial" charset="0"/>
              </a:defRPr>
            </a:lvl2pPr>
            <a:lvl3pPr marL="730250" indent="-182563" algn="l" rtl="0" fontAlgn="base" latinLnBrk="1">
              <a:lnSpc>
                <a:spcPct val="100000"/>
              </a:lnSpc>
              <a:spcBef>
                <a:spcPct val="20000"/>
              </a:spcBef>
              <a:spcAft>
                <a:spcPct val="0"/>
              </a:spcAft>
              <a:buClr>
                <a:schemeClr val="accent1"/>
              </a:buClr>
              <a:buSzPct val="90000"/>
              <a:buFont typeface="Arial" charset="0"/>
              <a:buChar char="•"/>
              <a:defRPr sz="2400" b="0" i="0" u="none" baseline="0">
                <a:solidFill>
                  <a:schemeClr val="dk1"/>
                </a:solidFill>
                <a:latin typeface="Arial" charset="0"/>
                <a:sym typeface="Arial" charset="0"/>
              </a:defRPr>
            </a:lvl3pPr>
            <a:lvl4pPr marL="1004887" indent="-182562" algn="l" rtl="0" fontAlgn="base" latinLnBrk="1">
              <a:lnSpc>
                <a:spcPct val="100000"/>
              </a:lnSpc>
              <a:spcBef>
                <a:spcPct val="20000"/>
              </a:spcBef>
              <a:spcAft>
                <a:spcPct val="0"/>
              </a:spcAft>
              <a:buClr>
                <a:schemeClr val="accent1"/>
              </a:buClr>
              <a:buSzPct val="100000"/>
              <a:buFont typeface="Arial" charset="0"/>
              <a:buChar char="•"/>
              <a:defRPr sz="1600" b="0" i="0" u="none" baseline="0">
                <a:solidFill>
                  <a:schemeClr val="dk1"/>
                </a:solidFill>
                <a:latin typeface="Arial" charset="0"/>
                <a:sym typeface="Arial" charset="0"/>
              </a:defRPr>
            </a:lvl4pPr>
            <a:lvl5pPr marL="1187450" indent="-136525" algn="l" rtl="0" fontAlgn="base" latinLnBrk="1">
              <a:lnSpc>
                <a:spcPct val="100000"/>
              </a:lnSpc>
              <a:spcBef>
                <a:spcPct val="20000"/>
              </a:spcBef>
              <a:spcAft>
                <a:spcPct val="0"/>
              </a:spcAft>
              <a:buClr>
                <a:schemeClr val="accent1"/>
              </a:buClr>
              <a:buSzPct val="100000"/>
              <a:buFont typeface="Arial" charset="0"/>
              <a:buChar char="•"/>
              <a:defRPr sz="1400" b="0" i="0" u="none" baseline="0">
                <a:solidFill>
                  <a:schemeClr val="dk1"/>
                </a:solidFill>
                <a:latin typeface="Arial" charset="0"/>
                <a:sym typeface="Arial" charset="0"/>
              </a:defRPr>
            </a:lvl5pPr>
          </a:lstStyle>
          <a:p>
            <a:pPr marL="0" lvl="0" indent="0" algn="ctr" eaLnBrk="1" latinLnBrk="1" hangingPunct="1">
              <a:buNone/>
            </a:pPr>
            <a:r>
              <a:rPr lang="zh-CN" altLang="en-US" sz="5400"/>
              <a:t>Good Luck  </a:t>
            </a:r>
            <a:r>
              <a:rPr lang="zh-CN" altLang="en-US" sz="5400">
                <a:sym typeface="Wingdings" pitchFamily="2" charset="2"/>
              </a:rPr>
              <a:t></a:t>
            </a:r>
          </a:p>
        </p:txBody>
      </p:sp>
      <p:sp>
        <p:nvSpPr>
          <p:cNvPr id="1048600" name="TextBox 1048599"/>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60</a:t>
            </a:fld>
            <a:endParaRPr lang="zh-CN" altLang="en-US" sz="1400" b="1">
              <a:solidFill>
                <a:srgbClr val="FFFFFF"/>
              </a:solidFill>
            </a:endParaRPr>
          </a:p>
        </p:txBody>
      </p:sp>
      <p:sp>
        <p:nvSpPr>
          <p:cNvPr id="1048601" name="TextBox 1048600"/>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Title 1048647"/>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en-US" altLang="en-US">
                <a:effectLst>
                  <a:outerShdw blurRad="38100" dist="38100" dir="2700000" algn="tl">
                    <a:srgbClr val="C0C0C0"/>
                  </a:outerShdw>
                </a:effectLst>
                <a:latin typeface="Times" pitchFamily="18" charset="0"/>
              </a:rPr>
              <a:t>PERIODIC ANALOG SIGNALS</a:t>
            </a:r>
          </a:p>
        </p:txBody>
      </p:sp>
      <p:sp>
        <p:nvSpPr>
          <p:cNvPr id="1048649" name="Content Placeholder 1048648"/>
          <p:cNvSpPr>
            <a:spLocks noGrp="1"/>
          </p:cNvSpPr>
          <p:nvPr>
            <p:ph idx="1"/>
          </p:nvPr>
        </p:nvSpPr>
        <p:spPr>
          <a:xfrm>
            <a:off x="457200" y="1600200"/>
            <a:ext cx="7848600" cy="4876800"/>
          </a:xfrm>
          <a:prstGeom prst="rect">
            <a:avLst/>
          </a:prstGeom>
          <a:noFill/>
          <a:ln>
            <a:noFill/>
          </a:ln>
        </p:spPr>
        <p:txBody>
          <a:bodyPr vert="horz" lIns="91440" tIns="45720" rIns="91440" bIns="45720" anchor="t"/>
          <a:lstStyle>
            <a:lvl1pPr marL="182562" indent="-182562" algn="l" rtl="0" fontAlgn="base" latinLnBrk="1">
              <a:lnSpc>
                <a:spcPct val="100000"/>
              </a:lnSpc>
              <a:spcBef>
                <a:spcPct val="20000"/>
              </a:spcBef>
              <a:spcAft>
                <a:spcPct val="0"/>
              </a:spcAft>
              <a:buClr>
                <a:schemeClr val="accent1"/>
              </a:buClr>
              <a:buSzPct val="85000"/>
              <a:buFont typeface="Arial" charset="0"/>
              <a:buChar char="•"/>
              <a:defRPr sz="2400" b="0" i="0" u="none" baseline="0">
                <a:solidFill>
                  <a:schemeClr val="dk1"/>
                </a:solidFill>
                <a:latin typeface="Arial" charset="0"/>
                <a:sym typeface="Arial" charset="0"/>
              </a:defRPr>
            </a:lvl1pPr>
            <a:lvl2pPr marL="457200" indent="-182563" algn="l" rtl="0" fontAlgn="base" latinLnBrk="1">
              <a:lnSpc>
                <a:spcPct val="100000"/>
              </a:lnSpc>
              <a:spcBef>
                <a:spcPct val="20000"/>
              </a:spcBef>
              <a:spcAft>
                <a:spcPct val="0"/>
              </a:spcAft>
              <a:buClr>
                <a:schemeClr val="accent1"/>
              </a:buClr>
              <a:buSzPct val="85000"/>
              <a:buFont typeface="Arial" charset="0"/>
              <a:buChar char="•"/>
              <a:defRPr sz="2000" b="0" i="0" u="none" baseline="0">
                <a:solidFill>
                  <a:schemeClr val="dk1"/>
                </a:solidFill>
                <a:latin typeface="Arial" charset="0"/>
                <a:sym typeface="Arial" charset="0"/>
              </a:defRPr>
            </a:lvl2pPr>
            <a:lvl3pPr marL="730250" indent="-182563" algn="l" rtl="0" fontAlgn="base" latinLnBrk="1">
              <a:lnSpc>
                <a:spcPct val="100000"/>
              </a:lnSpc>
              <a:spcBef>
                <a:spcPct val="20000"/>
              </a:spcBef>
              <a:spcAft>
                <a:spcPct val="0"/>
              </a:spcAft>
              <a:buClr>
                <a:schemeClr val="accent1"/>
              </a:buClr>
              <a:buSzPct val="90000"/>
              <a:buFont typeface="Arial" charset="0"/>
              <a:buChar char="•"/>
              <a:defRPr sz="2400" b="0" i="0" u="none" baseline="0">
                <a:solidFill>
                  <a:schemeClr val="dk1"/>
                </a:solidFill>
                <a:latin typeface="Arial" charset="0"/>
                <a:sym typeface="Arial" charset="0"/>
              </a:defRPr>
            </a:lvl3pPr>
            <a:lvl4pPr marL="1004887" indent="-182562" algn="l" rtl="0" fontAlgn="base" latinLnBrk="1">
              <a:lnSpc>
                <a:spcPct val="100000"/>
              </a:lnSpc>
              <a:spcBef>
                <a:spcPct val="20000"/>
              </a:spcBef>
              <a:spcAft>
                <a:spcPct val="0"/>
              </a:spcAft>
              <a:buClr>
                <a:schemeClr val="accent1"/>
              </a:buClr>
              <a:buSzPct val="100000"/>
              <a:buFont typeface="Arial" charset="0"/>
              <a:buChar char="•"/>
              <a:defRPr sz="1600" b="0" i="0" u="none" baseline="0">
                <a:solidFill>
                  <a:schemeClr val="dk1"/>
                </a:solidFill>
                <a:latin typeface="Arial" charset="0"/>
                <a:sym typeface="Arial" charset="0"/>
              </a:defRPr>
            </a:lvl4pPr>
            <a:lvl5pPr marL="1187450" indent="-136525" algn="l" rtl="0" fontAlgn="base" latinLnBrk="1">
              <a:lnSpc>
                <a:spcPct val="100000"/>
              </a:lnSpc>
              <a:spcBef>
                <a:spcPct val="20000"/>
              </a:spcBef>
              <a:spcAft>
                <a:spcPct val="0"/>
              </a:spcAft>
              <a:buClr>
                <a:schemeClr val="accent1"/>
              </a:buClr>
              <a:buSzPct val="100000"/>
              <a:buFont typeface="Arial" charset="0"/>
              <a:buChar char="•"/>
              <a:defRPr sz="1400" b="0" i="0" u="none" baseline="0">
                <a:solidFill>
                  <a:schemeClr val="dk1"/>
                </a:solidFill>
                <a:latin typeface="Arial" charset="0"/>
                <a:sym typeface="Arial" charset="0"/>
              </a:defRPr>
            </a:lvl5pPr>
          </a:lstStyle>
          <a:p>
            <a:pPr lvl="0" algn="just" eaLnBrk="1" latinLnBrk="1" hangingPunct="1"/>
            <a:r>
              <a:rPr lang="zh-CN" altLang="en-US" dirty="0">
                <a:effectLst>
                  <a:outerShdw blurRad="38100" dist="38100" dir="2700000" algn="tl">
                    <a:srgbClr val="C0C0C0"/>
                  </a:outerShdw>
                </a:effectLst>
              </a:rPr>
              <a:t>Periodic analog signals can be classified as </a:t>
            </a:r>
            <a:r>
              <a:rPr lang="zh-CN" altLang="en-US" dirty="0">
                <a:solidFill>
                  <a:schemeClr val="hlink"/>
                </a:solidFill>
                <a:effectLst>
                  <a:outerShdw blurRad="38100" dist="38100" dir="2700000" algn="tl">
                    <a:srgbClr val="C0C0C0"/>
                  </a:outerShdw>
                </a:effectLst>
              </a:rPr>
              <a:t>simple</a:t>
            </a:r>
            <a:r>
              <a:rPr lang="zh-CN" altLang="en-US" dirty="0">
                <a:effectLst>
                  <a:outerShdw blurRad="38100" dist="38100" dir="2700000" algn="tl">
                    <a:srgbClr val="C0C0C0"/>
                  </a:outerShdw>
                </a:effectLst>
              </a:rPr>
              <a:t> or </a:t>
            </a:r>
            <a:endParaRPr lang="en-US" altLang="zh-CN" dirty="0" smtClean="0">
              <a:effectLst>
                <a:outerShdw blurRad="38100" dist="38100" dir="2700000" algn="tl">
                  <a:srgbClr val="C0C0C0"/>
                </a:outerShdw>
              </a:effectLst>
            </a:endParaRPr>
          </a:p>
          <a:p>
            <a:pPr marL="0" lvl="0" indent="0" algn="just" eaLnBrk="1" latinLnBrk="1" hangingPunct="1">
              <a:buNone/>
            </a:pPr>
            <a:r>
              <a:rPr lang="en-US" altLang="zh-CN" dirty="0">
                <a:solidFill>
                  <a:schemeClr val="hlink"/>
                </a:solidFill>
                <a:effectLst>
                  <a:outerShdw blurRad="38100" dist="38100" dir="2700000" algn="tl">
                    <a:srgbClr val="C0C0C0"/>
                  </a:outerShdw>
                </a:effectLst>
              </a:rPr>
              <a:t> </a:t>
            </a:r>
            <a:r>
              <a:rPr lang="zh-CN" altLang="en-US" dirty="0" smtClean="0">
                <a:solidFill>
                  <a:schemeClr val="hlink"/>
                </a:solidFill>
                <a:effectLst>
                  <a:outerShdw blurRad="38100" dist="38100" dir="2700000" algn="tl">
                    <a:srgbClr val="C0C0C0"/>
                  </a:outerShdw>
                </a:effectLst>
              </a:rPr>
              <a:t>c</a:t>
            </a:r>
            <a:r>
              <a:rPr lang="zh-CN" altLang="en-US" dirty="0">
                <a:solidFill>
                  <a:schemeClr val="hlink"/>
                </a:solidFill>
                <a:effectLst>
                  <a:outerShdw blurRad="38100" dist="38100" dir="2700000" algn="tl">
                    <a:srgbClr val="C0C0C0"/>
                  </a:outerShdw>
                </a:effectLst>
              </a:rPr>
              <a:t>omposite</a:t>
            </a:r>
            <a:r>
              <a:rPr lang="zh-CN" altLang="en-US" dirty="0">
                <a:effectLst>
                  <a:outerShdw blurRad="38100" dist="38100" dir="2700000" algn="tl">
                    <a:srgbClr val="C0C0C0"/>
                  </a:outerShdw>
                </a:effectLst>
              </a:rPr>
              <a:t>. A simple periodic analog signal, a </a:t>
            </a:r>
            <a:r>
              <a:rPr lang="zh-CN" altLang="en-US" dirty="0">
                <a:solidFill>
                  <a:schemeClr val="hlink"/>
                </a:solidFill>
                <a:effectLst>
                  <a:outerShdw blurRad="38100" dist="38100" dir="2700000" algn="tl">
                    <a:srgbClr val="C0C0C0"/>
                  </a:outerShdw>
                </a:effectLst>
              </a:rPr>
              <a:t>sine wave</a:t>
            </a:r>
            <a:r>
              <a:rPr lang="zh-CN" altLang="en-US" dirty="0">
                <a:effectLst>
                  <a:outerShdw blurRad="38100" dist="38100" dir="2700000" algn="tl">
                    <a:srgbClr val="C0C0C0"/>
                  </a:outerShdw>
                </a:effectLst>
              </a:rPr>
              <a:t>, </a:t>
            </a:r>
            <a:r>
              <a:rPr lang="zh-CN" altLang="en-US" dirty="0" smtClean="0">
                <a:effectLst>
                  <a:outerShdw blurRad="38100" dist="38100" dir="2700000" algn="tl">
                    <a:srgbClr val="C0C0C0"/>
                  </a:outerShdw>
                </a:effectLst>
              </a:rPr>
              <a:t>     c</a:t>
            </a:r>
            <a:r>
              <a:rPr lang="zh-CN" altLang="en-US" dirty="0">
                <a:effectLst>
                  <a:outerShdw blurRad="38100" dist="38100" dir="2700000" algn="tl">
                    <a:srgbClr val="C0C0C0"/>
                  </a:outerShdw>
                </a:effectLst>
              </a:rPr>
              <a:t>annot be decomposed into simpler signals. </a:t>
            </a:r>
          </a:p>
          <a:p>
            <a:pPr lvl="0" algn="just" eaLnBrk="1" latinLnBrk="1" hangingPunct="1"/>
            <a:r>
              <a:rPr lang="zh-CN" altLang="en-US" dirty="0">
                <a:effectLst>
                  <a:outerShdw blurRad="38100" dist="38100" dir="2700000" algn="tl">
                    <a:srgbClr val="C0C0C0"/>
                  </a:outerShdw>
                </a:effectLst>
              </a:rPr>
              <a:t>A composite periodic analog signal is composed of </a:t>
            </a:r>
            <a:endParaRPr lang="en-US" altLang="zh-CN" dirty="0" smtClean="0">
              <a:effectLst>
                <a:outerShdw blurRad="38100" dist="38100" dir="2700000" algn="tl">
                  <a:srgbClr val="C0C0C0"/>
                </a:outerShdw>
              </a:effectLst>
            </a:endParaRPr>
          </a:p>
          <a:p>
            <a:pPr marL="0" lvl="0" indent="0" algn="just" eaLnBrk="1" latinLnBrk="1" hangingPunct="1">
              <a:buNone/>
            </a:pPr>
            <a:r>
              <a:rPr lang="en-US" altLang="zh-CN" dirty="0">
                <a:effectLst>
                  <a:outerShdw blurRad="38100" dist="38100" dir="2700000" algn="tl">
                    <a:srgbClr val="C0C0C0"/>
                  </a:outerShdw>
                </a:effectLst>
              </a:rPr>
              <a:t> </a:t>
            </a:r>
            <a:r>
              <a:rPr lang="en-US" altLang="zh-CN" dirty="0" smtClean="0">
                <a:effectLst>
                  <a:outerShdw blurRad="38100" dist="38100" dir="2700000" algn="tl">
                    <a:srgbClr val="C0C0C0"/>
                  </a:outerShdw>
                </a:effectLst>
              </a:rPr>
              <a:t> </a:t>
            </a:r>
            <a:r>
              <a:rPr lang="zh-CN" altLang="en-US" dirty="0" smtClean="0">
                <a:effectLst>
                  <a:outerShdw blurRad="38100" dist="38100" dir="2700000" algn="tl">
                    <a:srgbClr val="C0C0C0"/>
                  </a:outerShdw>
                </a:effectLst>
              </a:rPr>
              <a:t>m</a:t>
            </a:r>
            <a:r>
              <a:rPr lang="zh-CN" altLang="en-US" dirty="0">
                <a:effectLst>
                  <a:outerShdw blurRad="38100" dist="38100" dir="2700000" algn="tl">
                    <a:srgbClr val="C0C0C0"/>
                  </a:outerShdw>
                </a:effectLst>
              </a:rPr>
              <a:t>ultiple sine waves.</a:t>
            </a:r>
          </a:p>
          <a:p>
            <a:pPr lvl="0" eaLnBrk="1" latinLnBrk="1" hangingPunct="1"/>
            <a:endParaRPr lang="zh-CN" altLang="en-US" dirty="0"/>
          </a:p>
        </p:txBody>
      </p:sp>
      <p:sp>
        <p:nvSpPr>
          <p:cNvPr id="1048650" name="TextBox 1048649"/>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7</a:t>
            </a:fld>
            <a:endParaRPr lang="zh-CN" altLang="en-US" sz="1400" b="1">
              <a:solidFill>
                <a:srgbClr val="FFFFFF"/>
              </a:solidFill>
            </a:endParaRPr>
          </a:p>
        </p:txBody>
      </p:sp>
      <p:sp>
        <p:nvSpPr>
          <p:cNvPr id="1048651" name="TextBox 1048650"/>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itle 1048651"/>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rPr lang="zh-CN" altLang="en-US"/>
              <a:t>Sine Wave</a:t>
            </a:r>
          </a:p>
        </p:txBody>
      </p:sp>
      <p:sp>
        <p:nvSpPr>
          <p:cNvPr id="1048653" name="TextBox 1048652"/>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8</a:t>
            </a:fld>
            <a:endParaRPr lang="zh-CN" altLang="en-US" sz="1400" b="1">
              <a:solidFill>
                <a:srgbClr val="FFFFFF"/>
              </a:solidFill>
            </a:endParaRPr>
          </a:p>
        </p:txBody>
      </p:sp>
      <p:pic>
        <p:nvPicPr>
          <p:cNvPr id="2097160" name="Content Placeholder 2097159"/>
          <p:cNvPicPr>
            <a:picLocks noGrp="1"/>
          </p:cNvPicPr>
          <p:nvPr>
            <p:ph idx="1"/>
          </p:nvPr>
        </p:nvPicPr>
        <p:blipFill>
          <a:blip r:embed="rId2"/>
          <a:srcRect/>
          <a:stretch>
            <a:fillRect/>
          </a:stretch>
        </p:blipFill>
        <p:spPr>
          <a:xfrm>
            <a:off x="228600" y="2057400"/>
            <a:ext cx="8229600" cy="2425700"/>
          </a:xfrm>
          <a:prstGeom prst="rect">
            <a:avLst/>
          </a:prstGeom>
          <a:noFill/>
          <a:ln>
            <a:noFill/>
          </a:ln>
        </p:spPr>
      </p:pic>
      <p:sp>
        <p:nvSpPr>
          <p:cNvPr id="1048654" name="TextBox 1048653"/>
          <p:cNvSpPr txBox="1"/>
          <p:nvPr/>
        </p:nvSpPr>
        <p:spPr>
          <a:xfrm>
            <a:off x="6324600" y="5213350"/>
            <a:ext cx="1981200" cy="922337"/>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r>
              <a:rPr lang="zh-CN" altLang="en-US"/>
              <a:t>Phase</a:t>
            </a:r>
          </a:p>
          <a:p>
            <a:pPr lvl="0" eaLnBrk="1" latinLnBrk="1" hangingPunct="1"/>
            <a:r>
              <a:rPr lang="zh-CN" altLang="en-US"/>
              <a:t>Amplitude</a:t>
            </a:r>
          </a:p>
          <a:p>
            <a:pPr lvl="0" eaLnBrk="1" latinLnBrk="1" hangingPunct="1"/>
            <a:r>
              <a:rPr lang="zh-CN" altLang="en-US"/>
              <a:t>frequency</a:t>
            </a:r>
          </a:p>
        </p:txBody>
      </p:sp>
      <p:sp>
        <p:nvSpPr>
          <p:cNvPr id="1048655" name="TextBox 1048654"/>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itle 1048655"/>
          <p:cNvSpPr>
            <a:spLocks noGrp="1"/>
          </p:cNvSpPr>
          <p:nvPr>
            <p:ph type="title"/>
          </p:nvPr>
        </p:nvSpPr>
        <p:spPr>
          <a:xfrm>
            <a:off x="457200" y="533400"/>
            <a:ext cx="8229600" cy="990600"/>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4000" b="0" i="0" u="none" baseline="0">
                <a:solidFill>
                  <a:schemeClr val="lt2"/>
                </a:solidFill>
                <a:latin typeface="Arial" charset="0"/>
                <a:sym typeface="Arial" charset="0"/>
              </a:defRPr>
            </a:lvl1pPr>
          </a:lstStyle>
          <a:p>
            <a:pPr lvl="0" eaLnBrk="1" latinLnBrk="1" hangingPunct="1"/>
            <a:r>
              <a:t/>
            </a:r>
            <a:br/>
            <a:r>
              <a:rPr lang="zh-CN" altLang="en-US" sz="3600"/>
              <a:t>Two signals with the same phase and frequency, but different amplitudes</a:t>
            </a:r>
            <a:r>
              <a:t/>
            </a:r>
            <a:br/>
            <a:endParaRPr lang="zh-CN" altLang="en-US" sz="3600"/>
          </a:p>
        </p:txBody>
      </p:sp>
      <p:sp>
        <p:nvSpPr>
          <p:cNvPr id="1048657" name="TextBox 1048656"/>
          <p:cNvSpPr txBox="1"/>
          <p:nvPr/>
        </p:nvSpPr>
        <p:spPr>
          <a:xfrm>
            <a:off x="7620000" y="19050"/>
            <a:ext cx="1066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eaLnBrk="1" latinLnBrk="1" hangingPunct="1"/>
            <a:fld id="{566ABCEB-ACFC-4714-9973-3DA970169C29}" type="slidenum">
              <a:rPr lang="zh-CN" altLang="en-US" sz="1400" b="1">
                <a:solidFill>
                  <a:srgbClr val="FFFFFF"/>
                </a:solidFill>
              </a:rPr>
              <a:pPr lvl="0" eaLnBrk="1" latinLnBrk="1" hangingPunct="1"/>
              <a:t>9</a:t>
            </a:fld>
            <a:endParaRPr lang="zh-CN" altLang="en-US" sz="1400" b="1">
              <a:solidFill>
                <a:srgbClr val="FFFFFF"/>
              </a:solidFill>
            </a:endParaRPr>
          </a:p>
        </p:txBody>
      </p:sp>
      <p:pic>
        <p:nvPicPr>
          <p:cNvPr id="2097161" name="Content Placeholder 2097160"/>
          <p:cNvPicPr>
            <a:picLocks noGrp="1"/>
          </p:cNvPicPr>
          <p:nvPr>
            <p:ph idx="1"/>
          </p:nvPr>
        </p:nvPicPr>
        <p:blipFill>
          <a:blip r:embed="rId2"/>
          <a:srcRect/>
          <a:stretch>
            <a:fillRect/>
          </a:stretch>
        </p:blipFill>
        <p:spPr>
          <a:xfrm>
            <a:off x="1600200" y="1828800"/>
            <a:ext cx="5680075" cy="4876800"/>
          </a:xfrm>
          <a:prstGeom prst="rect">
            <a:avLst/>
          </a:prstGeom>
          <a:noFill/>
          <a:ln>
            <a:noFill/>
          </a:ln>
        </p:spPr>
      </p:pic>
      <p:sp>
        <p:nvSpPr>
          <p:cNvPr id="1048658" name="TextBox 1048657"/>
          <p:cNvSpPr txBox="1"/>
          <p:nvPr/>
        </p:nvSpPr>
        <p:spPr>
          <a:xfrm>
            <a:off x="3429000" y="19050"/>
            <a:ext cx="4114800" cy="328612"/>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charset="0"/>
                <a:ea typeface="Arial" charset="0"/>
                <a:sym typeface="Arial" charset="0"/>
              </a:defRPr>
            </a:lvl5pPr>
          </a:lstStyle>
          <a:p>
            <a:pPr lvl="0" algn="ctr" eaLnBrk="1" latinLnBrk="1" hangingPunct="1"/>
            <a:r>
              <a:rPr lang="zh-CN" altLang="en-US" sz="1200">
                <a:solidFill>
                  <a:srgbClr val="FFFFFF"/>
                </a:solidFill>
              </a:rPr>
              <a:t>Communication Engineering, CSE 411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Default Color Scheme">
      <a:dk1>
        <a:srgbClr val="292934"/>
      </a:dk1>
      <a:lt1>
        <a:srgbClr val="FFFFFF"/>
      </a:lt1>
      <a:dk2>
        <a:srgbClr val="F3F2DC"/>
      </a:dk2>
      <a:lt2>
        <a:srgbClr val="D2533C"/>
      </a:lt2>
      <a:accent1>
        <a:srgbClr val="93A299"/>
      </a:accent1>
      <a:accent2>
        <a:srgbClr val="AD8F67"/>
      </a:accent2>
      <a:accent3>
        <a:srgbClr val="FFFFFF"/>
      </a:accent3>
      <a:accent4>
        <a:srgbClr val="292934"/>
      </a:accent4>
      <a:accent5>
        <a:srgbClr val="000000"/>
      </a:accent5>
      <a:accent6>
        <a:srgbClr val="000000"/>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292934"/>
        </a:dk1>
        <a:lt1>
          <a:srgbClr val="FFFFFF"/>
        </a:lt1>
        <a:dk2>
          <a:srgbClr val="F3F2DC"/>
        </a:dk2>
        <a:lt2>
          <a:srgbClr val="D2533C"/>
        </a:lt2>
        <a:accent1>
          <a:srgbClr val="93A299"/>
        </a:accent1>
        <a:accent2>
          <a:srgbClr val="AD8F67"/>
        </a:accent2>
        <a:accent3>
          <a:srgbClr val="FFFFFF"/>
        </a:accent3>
        <a:accent4>
          <a:srgbClr val="292934"/>
        </a:accent4>
        <a:accent5>
          <a:srgbClr val="000000"/>
        </a:accent5>
        <a:accent6>
          <a:srgbClr val="000000"/>
        </a:accent6>
        <a:hlink>
          <a:srgbClr val="0000FF"/>
        </a:hlink>
        <a:folHlink>
          <a:srgbClr val="800080"/>
        </a:folHlink>
      </a:clrScheme>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1815</Words>
  <Application>Microsoft Office PowerPoint</Application>
  <PresentationFormat>On-screen Show (4:3)</PresentationFormat>
  <Paragraphs>283</Paragraphs>
  <Slides>60</Slides>
  <Notes>24</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主题</vt:lpstr>
      <vt:lpstr>OVERVIEW OF  COMMUNICATION  SYSTEM</vt:lpstr>
      <vt:lpstr>Data Communication </vt:lpstr>
      <vt:lpstr>Five components of data communication </vt:lpstr>
      <vt:lpstr> Data flow (simplex, half-duplex, and full-duplex) </vt:lpstr>
      <vt:lpstr>Data and Signals</vt:lpstr>
      <vt:lpstr>Comparison of analog and digital signals </vt:lpstr>
      <vt:lpstr>PERIODIC ANALOG SIGNALS</vt:lpstr>
      <vt:lpstr>Sine Wave</vt:lpstr>
      <vt:lpstr> Two signals with the same phase and frequency, but different amplitudes </vt:lpstr>
      <vt:lpstr>Frequency and Periods</vt:lpstr>
      <vt:lpstr> Two signals with the same amplitude and phase, but different frequencies </vt:lpstr>
      <vt:lpstr>Units of period and frequency</vt:lpstr>
      <vt:lpstr>Example</vt:lpstr>
      <vt:lpstr>Example</vt:lpstr>
      <vt:lpstr>Three sine waves with the same amplitude and frequency, but different phases</vt:lpstr>
      <vt:lpstr>Wavelength and period</vt:lpstr>
      <vt:lpstr> The time-domain and frequency-domain plots of a sine wave </vt:lpstr>
      <vt:lpstr> The time domain and frequency domain  of three sine waves </vt:lpstr>
      <vt:lpstr>Composite Signal</vt:lpstr>
      <vt:lpstr>A composite periodic signal</vt:lpstr>
      <vt:lpstr> Decomposition of a composite periodic signal in the time and                    frequency domains </vt:lpstr>
      <vt:lpstr>The time and frequency domains of a nonperiodic signal</vt:lpstr>
      <vt:lpstr> The bandwidth of periodic and nonperiodic composite signals </vt:lpstr>
      <vt:lpstr>Example </vt:lpstr>
      <vt:lpstr>Example</vt:lpstr>
      <vt:lpstr>Example (cont.)</vt:lpstr>
      <vt:lpstr>Digital Signals</vt:lpstr>
      <vt:lpstr> Two digital signals: one with two signal levels and the other with four signal levels </vt:lpstr>
      <vt:lpstr>Transmission Impairments</vt:lpstr>
      <vt:lpstr>Causes of impairment</vt:lpstr>
      <vt:lpstr>Attenuation</vt:lpstr>
      <vt:lpstr>Distortion </vt:lpstr>
      <vt:lpstr>Noise</vt:lpstr>
      <vt:lpstr>Slide 34</vt:lpstr>
      <vt:lpstr>Data Rate Limits</vt:lpstr>
      <vt:lpstr>Slide 36</vt:lpstr>
      <vt:lpstr>Data Rate: Noiseless Channels</vt:lpstr>
      <vt:lpstr>Slide 38</vt:lpstr>
      <vt:lpstr>Slide 39</vt:lpstr>
      <vt:lpstr>Slide 40</vt:lpstr>
      <vt:lpstr>Data Rate: Noisy Channels</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Communication System</dc:title>
  <dc:creator>Mithun</dc:creator>
  <cp:lastModifiedBy>lamia</cp:lastModifiedBy>
  <cp:revision>14</cp:revision>
  <dcterms:created xsi:type="dcterms:W3CDTF">2011-02-07T08:34:11Z</dcterms:created>
  <dcterms:modified xsi:type="dcterms:W3CDTF">2018-09-24T05:33:46Z</dcterms:modified>
</cp:coreProperties>
</file>