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73" r:id="rId5"/>
    <p:sldId id="274" r:id="rId6"/>
    <p:sldId id="271" r:id="rId7"/>
    <p:sldId id="256" r:id="rId8"/>
    <p:sldId id="264" r:id="rId9"/>
    <p:sldId id="265" r:id="rId10"/>
    <p:sldId id="275" r:id="rId11"/>
    <p:sldId id="266" r:id="rId12"/>
    <p:sldId id="267" r:id="rId13"/>
    <p:sldId id="257" r:id="rId14"/>
    <p:sldId id="268" r:id="rId15"/>
    <p:sldId id="276" r:id="rId16"/>
    <p:sldId id="258" r:id="rId17"/>
    <p:sldId id="259" r:id="rId18"/>
    <p:sldId id="260" r:id="rId19"/>
    <p:sldId id="261" r:id="rId20"/>
    <p:sldId id="262" r:id="rId21"/>
    <p:sldId id="26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419E-184D-414B-81F6-4285AC8B26A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EA71F-4124-499C-9835-8DFF7E110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914400"/>
            <a:ext cx="8401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2538" y="1695450"/>
            <a:ext cx="66389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7338" y="2362200"/>
            <a:ext cx="6291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3987" y="1447800"/>
            <a:ext cx="70342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8" y="2238374"/>
            <a:ext cx="57959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9675" y="952500"/>
            <a:ext cx="6724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675" y="1352550"/>
            <a:ext cx="59626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0"/>
            <a:ext cx="62484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067050"/>
            <a:ext cx="7239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7848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4724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399" y="1109663"/>
            <a:ext cx="4191001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609600"/>
            <a:ext cx="7234238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38" y="1181100"/>
            <a:ext cx="5953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438275"/>
            <a:ext cx="60198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942975"/>
            <a:ext cx="620077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5838" y="928688"/>
            <a:ext cx="71723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28738"/>
            <a:ext cx="8534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919163"/>
            <a:ext cx="65627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842963"/>
            <a:ext cx="695325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0113"/>
            <a:ext cx="93535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8225" y="1928813"/>
            <a:ext cx="7067550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025" y="2328863"/>
            <a:ext cx="569595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</cp:revision>
  <dcterms:created xsi:type="dcterms:W3CDTF">2021-02-21T21:21:12Z</dcterms:created>
  <dcterms:modified xsi:type="dcterms:W3CDTF">2021-02-21T21:50:55Z</dcterms:modified>
</cp:coreProperties>
</file>