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2" r:id="rId3"/>
    <p:sldId id="276" r:id="rId4"/>
    <p:sldId id="279" r:id="rId5"/>
    <p:sldId id="292" r:id="rId6"/>
    <p:sldId id="294" r:id="rId7"/>
    <p:sldId id="280" r:id="rId8"/>
    <p:sldId id="281" r:id="rId9"/>
    <p:sldId id="273" r:id="rId10"/>
    <p:sldId id="283" r:id="rId11"/>
    <p:sldId id="290" r:id="rId12"/>
    <p:sldId id="284" r:id="rId13"/>
    <p:sldId id="285" r:id="rId14"/>
    <p:sldId id="286" r:id="rId15"/>
    <p:sldId id="271" r:id="rId16"/>
    <p:sldId id="287" r:id="rId17"/>
    <p:sldId id="261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g.org/legal-articles/covid-19-and-lay-off-and-retrenchment-under-labour-law-in-bangladesh-5533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Termination of Employment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i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4000" i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i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i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Temporary Termination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0499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Stoppage of Work (Section 12)</a:t>
            </a: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12 (1), (2), (6), (7) and (8)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3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Closure of Establishment (Section 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92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Lay-off (Section 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7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Lay-off and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Covid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19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dirty="0"/>
              <a:t>COVID- 19 and Lay Off and Retrenchment under </a:t>
            </a:r>
            <a:r>
              <a:rPr lang="en-US" dirty="0" err="1"/>
              <a:t>Labour</a:t>
            </a:r>
            <a:r>
              <a:rPr lang="en-US" dirty="0"/>
              <a:t> Law in Bangladesh</a:t>
            </a:r>
          </a:p>
          <a:p>
            <a:pPr marL="0" lvl="0" indent="0" algn="ctr">
              <a:buNone/>
            </a:pPr>
            <a:r>
              <a:rPr lang="en-US" dirty="0">
                <a:hlinkClick r:id="rId2"/>
              </a:rPr>
              <a:t>https://www.hg.org/legal-articles/covid-19-and-lay-off-and-retrenchment-under-labour-law-in-bangladesh-55339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7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Comparison among various forms of termination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Definition</a:t>
            </a: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Grounds</a:t>
            </a: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Compensation 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Notice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Grievance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procedure</a:t>
            </a: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(Section 33)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Steps: 1. Complaint to the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employer 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 Enquiry and decision of the employer</a:t>
            </a: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Complaint to the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court</a:t>
            </a: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4. Hearing</a:t>
            </a: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5. Order</a:t>
            </a: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6. Appeal to appellate tribunal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64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Other Issues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Discussion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Questions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6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u="sng" dirty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u="sng" dirty="0" smtClean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Objectives of the Lesson</a:t>
            </a: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are the different procedures of permanent termination? </a:t>
            </a: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What are the different procedures of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temporary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termination? 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Is there remedy against the decision of termination from the employment?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5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u="sng" dirty="0" smtClean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Agenda of the Lesson 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Permanent Termination (discharge, dismissal, retrenchment, termination </a:t>
            </a: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simpliciter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unauthorized absence);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Temporary Termination (stoppage of work, lay-off, closure of work);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Relationship among different forms of Termination;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Grievance Procedure against Termination.  </a:t>
            </a: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3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Permanent Termination </a:t>
            </a:r>
          </a:p>
        </p:txBody>
      </p:sp>
    </p:spTree>
    <p:extLst>
      <p:ext uri="{BB962C8B-B14F-4D97-AF65-F5344CB8AC3E}">
        <p14:creationId xmlns:p14="http://schemas.microsoft.com/office/powerpoint/2010/main" val="281168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Discharge (Section 22)</a:t>
            </a:r>
          </a:p>
        </p:txBody>
      </p:sp>
    </p:spTree>
    <p:extLst>
      <p:ext uri="{BB962C8B-B14F-4D97-AF65-F5344CB8AC3E}">
        <p14:creationId xmlns:p14="http://schemas.microsoft.com/office/powerpoint/2010/main" val="242376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Dismissal (Section 23)</a:t>
            </a:r>
          </a:p>
          <a:p>
            <a:pPr marL="0" lvl="0" indent="0">
              <a:buNone/>
            </a:pPr>
            <a:r>
              <a:rPr lang="en-US" sz="3600" dirty="0" smtClean="0"/>
              <a:t>Section 2 (39) (xxxix): </a:t>
            </a:r>
            <a:r>
              <a:rPr lang="en-US" sz="3600" dirty="0"/>
              <a:t>‘dismissal’ means the termination of services of a worker by the employer for </a:t>
            </a:r>
            <a:r>
              <a:rPr lang="en-US" sz="3600" dirty="0" smtClean="0"/>
              <a:t>misconduct;</a:t>
            </a:r>
          </a:p>
          <a:p>
            <a:pPr marL="0" lvl="0" indent="0">
              <a:buNone/>
            </a:pPr>
            <a:endParaRPr lang="en-US" sz="3600" dirty="0"/>
          </a:p>
          <a:p>
            <a:pPr marL="0" lvl="0" indent="0">
              <a:buNone/>
            </a:pPr>
            <a:r>
              <a:rPr lang="en-US" sz="3600" dirty="0" smtClean="0"/>
              <a:t>Sections 23 (1) (3)(4) 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985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Retrenchment (Section 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4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Termination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Simpliciter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(Section 26 and 27)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Owner</a:t>
            </a: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Worker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Unauthorized Absence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(Section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27)</a:t>
            </a:r>
            <a:endParaRPr lang="en-US" sz="4000" dirty="0"/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94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2365</TotalTime>
  <Words>191</Words>
  <Application>Microsoft Office PowerPoint</Application>
  <PresentationFormat>Widescreen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Andalus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56</cp:revision>
  <dcterms:created xsi:type="dcterms:W3CDTF">2020-04-17T13:22:52Z</dcterms:created>
  <dcterms:modified xsi:type="dcterms:W3CDTF">2020-07-01T09:55:01Z</dcterms:modified>
</cp:coreProperties>
</file>