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7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8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1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0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5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6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99F-6EDD-4132-B477-8865DADA22C3}" type="datetimeFigureOut">
              <a:rPr lang="en-US" smtClean="0"/>
              <a:t>06-Jun-20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7BE0A-E5B6-4224-BE08-AEEE7036D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3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Transistors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72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14400"/>
            <a:ext cx="7772400" cy="20574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962400"/>
            <a:ext cx="6096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82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98" y="1447800"/>
            <a:ext cx="7669002" cy="914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62200"/>
            <a:ext cx="7620000" cy="8286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82" y="3190840"/>
            <a:ext cx="7772400" cy="7629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09" y="3953805"/>
            <a:ext cx="4835747" cy="6477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419600"/>
            <a:ext cx="3869356" cy="16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4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"/>
            <a:ext cx="7848600" cy="4953000"/>
          </a:xfrm>
        </p:spPr>
      </p:pic>
    </p:spTree>
    <p:extLst>
      <p:ext uri="{BB962C8B-B14F-4D97-AF65-F5344CB8AC3E}">
        <p14:creationId xmlns:p14="http://schemas.microsoft.com/office/powerpoint/2010/main" val="62875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Terminal of Transistor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521" y="2710495"/>
            <a:ext cx="6858958" cy="2305372"/>
          </a:xfrm>
        </p:spPr>
      </p:pic>
    </p:spTree>
    <p:extLst>
      <p:ext uri="{BB962C8B-B14F-4D97-AF65-F5344CB8AC3E}">
        <p14:creationId xmlns:p14="http://schemas.microsoft.com/office/powerpoint/2010/main" val="1801037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</a:t>
            </a:r>
            <a:r>
              <a:rPr lang="en-US" dirty="0" err="1" smtClean="0"/>
              <a:t>npn</a:t>
            </a:r>
            <a:r>
              <a:rPr lang="en-US" dirty="0" smtClean="0"/>
              <a:t> Transistor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076" y="2481863"/>
            <a:ext cx="4105848" cy="2762636"/>
          </a:xfrm>
        </p:spPr>
      </p:pic>
    </p:spTree>
    <p:extLst>
      <p:ext uri="{BB962C8B-B14F-4D97-AF65-F5344CB8AC3E}">
        <p14:creationId xmlns:p14="http://schemas.microsoft.com/office/powerpoint/2010/main" val="112640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</a:t>
            </a:r>
            <a:r>
              <a:rPr lang="en-US" dirty="0" err="1" smtClean="0"/>
              <a:t>pnp</a:t>
            </a:r>
            <a:r>
              <a:rPr lang="en-US" dirty="0" smtClean="0"/>
              <a:t> Transistor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444" y="2510442"/>
            <a:ext cx="4563112" cy="2705478"/>
          </a:xfrm>
        </p:spPr>
      </p:pic>
    </p:spTree>
    <p:extLst>
      <p:ext uri="{BB962C8B-B14F-4D97-AF65-F5344CB8AC3E}">
        <p14:creationId xmlns:p14="http://schemas.microsoft.com/office/powerpoint/2010/main" val="836155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284" y="2038889"/>
            <a:ext cx="6487431" cy="3648584"/>
          </a:xfrm>
        </p:spPr>
      </p:pic>
    </p:spTree>
    <p:extLst>
      <p:ext uri="{BB962C8B-B14F-4D97-AF65-F5344CB8AC3E}">
        <p14:creationId xmlns:p14="http://schemas.microsoft.com/office/powerpoint/2010/main" val="413003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Transistor works as a amplifier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6782747" cy="1371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581400"/>
            <a:ext cx="6096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349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 of Transistor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52600"/>
            <a:ext cx="7391399" cy="3810000"/>
          </a:xfrm>
        </p:spPr>
      </p:pic>
    </p:spTree>
    <p:extLst>
      <p:ext uri="{BB962C8B-B14F-4D97-AF65-F5344CB8AC3E}">
        <p14:creationId xmlns:p14="http://schemas.microsoft.com/office/powerpoint/2010/main" val="1988640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base Transistor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337" y="2739074"/>
            <a:ext cx="6449326" cy="2248214"/>
          </a:xfrm>
        </p:spPr>
      </p:pic>
    </p:spTree>
    <p:extLst>
      <p:ext uri="{BB962C8B-B14F-4D97-AF65-F5344CB8AC3E}">
        <p14:creationId xmlns:p14="http://schemas.microsoft.com/office/powerpoint/2010/main" val="289343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On-screen Show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Transistors</vt:lpstr>
      <vt:lpstr>PowerPoint Presentation</vt:lpstr>
      <vt:lpstr>Different Terminal of Transistor</vt:lpstr>
      <vt:lpstr>Operation of npn Transistor</vt:lpstr>
      <vt:lpstr>Operation of pnp Transistor</vt:lpstr>
      <vt:lpstr>Symbol</vt:lpstr>
      <vt:lpstr>Transistor works as a amplifier</vt:lpstr>
      <vt:lpstr>Combinations of Transistor</vt:lpstr>
      <vt:lpstr>Common base Transistor</vt:lpstr>
      <vt:lpstr>PowerPoint Presentation</vt:lpstr>
      <vt:lpstr>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Transistors</dc:title>
  <dc:creator>U$ER</dc:creator>
  <cp:lastModifiedBy>U$ER</cp:lastModifiedBy>
  <cp:revision>2</cp:revision>
  <dcterms:created xsi:type="dcterms:W3CDTF">2020-06-06T05:56:41Z</dcterms:created>
  <dcterms:modified xsi:type="dcterms:W3CDTF">2020-06-06T06:06:49Z</dcterms:modified>
</cp:coreProperties>
</file>