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6" r:id="rId3"/>
    <p:sldId id="298" r:id="rId4"/>
    <p:sldId id="311" r:id="rId5"/>
    <p:sldId id="297" r:id="rId6"/>
    <p:sldId id="296" r:id="rId7"/>
    <p:sldId id="295" r:id="rId8"/>
    <p:sldId id="294" r:id="rId9"/>
    <p:sldId id="293" r:id="rId10"/>
    <p:sldId id="292" r:id="rId11"/>
    <p:sldId id="291" r:id="rId12"/>
    <p:sldId id="290" r:id="rId13"/>
    <p:sldId id="289" r:id="rId14"/>
    <p:sldId id="288" r:id="rId15"/>
    <p:sldId id="287" r:id="rId16"/>
    <p:sldId id="286" r:id="rId17"/>
    <p:sldId id="302" r:id="rId18"/>
    <p:sldId id="313" r:id="rId19"/>
    <p:sldId id="312" r:id="rId20"/>
    <p:sldId id="314" r:id="rId21"/>
    <p:sldId id="319" r:id="rId22"/>
    <p:sldId id="318" r:id="rId23"/>
    <p:sldId id="317" r:id="rId24"/>
    <p:sldId id="316" r:id="rId25"/>
    <p:sldId id="315" r:id="rId26"/>
    <p:sldId id="320" r:id="rId27"/>
    <p:sldId id="321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7EFD-5119-4DD8-AB58-E00BC1B386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464A-22E3-4691-9C5D-E05C9D8A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9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9464A-22E3-4691-9C5D-E05C9D8AF8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0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8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9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0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1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2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3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4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5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6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7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8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19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20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21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22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23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24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1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2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3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4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5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6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painting-ppt/Slide07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91200" y="4267200"/>
            <a:ext cx="2819400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Md. </a:t>
            </a:r>
            <a:r>
              <a:rPr lang="en-US" altLang="en-US" b="1" dirty="0" err="1" smtClean="0">
                <a:solidFill>
                  <a:schemeClr val="tx1"/>
                </a:solidFill>
                <a:latin typeface="Century Gothic" pitchFamily="34" charset="0"/>
              </a:rPr>
              <a:t>Samaun</a:t>
            </a:r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entury Gothic" pitchFamily="34" charset="0"/>
              </a:rPr>
              <a:t>Hasan</a:t>
            </a:r>
            <a:endParaRPr lang="en-US" altLang="en-US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Lecturer</a:t>
            </a: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Department of Multimedia and Creative Technology</a:t>
            </a:r>
          </a:p>
          <a:p>
            <a:pPr algn="r"/>
            <a:endParaRPr lang="en-US" alt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ID: 710001543 </a:t>
            </a:r>
            <a:endParaRPr lang="en-US" alt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4" descr="DIU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384">
            <a:off x="4203442" y="670326"/>
            <a:ext cx="2672898" cy="7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79426/painting-ppt/Slide0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91886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71882/painting-ppt/Slide09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68154/painting-ppt/Slide1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0125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64047/painting-ppt/Slide1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60248/painting-ppt/Slide1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56774/painting-ppt/Slide1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53792/painting-ppt/Slide1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47403/painting-ppt/Slide1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43549/painting-ppt/Slide16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40097/painting-ppt/Slide1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375400" cy="478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13855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78727" y="2667000"/>
            <a:ext cx="5791200" cy="350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/>
              <a:t>Painting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ttps://sites.google.com/a/bps101.net/artfundamentals/_/rsrc/1300325036745/painting-ppt/Slide1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468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ttps://sites.google.com/a/bps101.net/artfundamentals/_/rsrc/1300325029061/painting-ppt/Slide19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30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300325024805/painting-ppt/Slide2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50323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16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300325021069/painting-ppt/Slide2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62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300325012764/painting-ppt/Slide2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6324600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532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300325004485/painting-ppt/Slide2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708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300324994660/painting-ppt/Slide2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22614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76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43400" y="2438400"/>
            <a:ext cx="43434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4000" b="1" dirty="0" smtClean="0">
                <a:solidFill>
                  <a:srgbClr val="253600"/>
                </a:solidFill>
                <a:latin typeface="Century Gothic" pitchFamily="34" charset="0"/>
              </a:rPr>
              <a:t>Thank You…</a:t>
            </a:r>
            <a:endParaRPr lang="en-US" altLang="en-US" sz="4000" b="1" dirty="0">
              <a:solidFill>
                <a:srgbClr val="253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inter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43400" y="2438400"/>
            <a:ext cx="43434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4000" b="1" dirty="0" smtClean="0">
                <a:solidFill>
                  <a:srgbClr val="253600"/>
                </a:solidFill>
                <a:latin typeface="Century Gothic" pitchFamily="34" charset="0"/>
              </a:rPr>
              <a:t>Thank You…</a:t>
            </a:r>
            <a:endParaRPr lang="en-US" altLang="en-US" sz="4000" b="1" dirty="0">
              <a:solidFill>
                <a:srgbClr val="253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sites.google.com/a/bps101.net/artfundamentals/_/rsrc/1300325137495/painting-ppt/Slide0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6553200" cy="478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130641/painting-ppt/Slide0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2193"/>
            <a:ext cx="6477000" cy="470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124441/painting-ppt/Slide0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6553200" cy="508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ites.google.com/a/bps101.net/artfundamentals/_/rsrc/1300325107658/painting-ppt/Slide0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01980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100143/painting-ppt/Slide0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96704/painting-ppt/Slide06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553200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300325089778/painting-ppt/Slide0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22614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22</Words>
  <Application>Microsoft Office PowerPoint</Application>
  <PresentationFormat>On-screen Show (4:3)</PresentationFormat>
  <Paragraphs>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2020-05-05T10:04:13Z</dcterms:created>
  <dcterms:modified xsi:type="dcterms:W3CDTF">2020-05-06T09:15:12Z</dcterms:modified>
</cp:coreProperties>
</file>