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embeddedFontLst>
    <p:embeddedFont>
      <p:font typeface="Corbel" panose="020B050302020402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jG4SDSkv263PUeDztRpPlZp2rpN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1"/>
          <p:cNvSpPr/>
          <p:nvPr/>
        </p:nvSpPr>
        <p:spPr>
          <a:xfrm>
            <a:off x="231140" y="243840"/>
            <a:ext cx="11724640" cy="6377939"/>
          </a:xfrm>
          <a:prstGeom prst="rect">
            <a:avLst/>
          </a:prstGeom>
          <a:solidFill>
            <a:schemeClr val="lt1"/>
          </a:solidFill>
          <a:ln w="127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1"/>
          <p:cNvSpPr txBox="1">
            <a:spLocks noGrp="1"/>
          </p:cNvSpPr>
          <p:nvPr>
            <p:ph type="ctrTitle"/>
          </p:nvPr>
        </p:nvSpPr>
        <p:spPr>
          <a:xfrm>
            <a:off x="1109980" y="882376"/>
            <a:ext cx="9966960" cy="2926080"/>
          </a:xfrm>
          <a:prstGeom prst="rect">
            <a:avLst/>
          </a:prstGeom>
          <a:noFill/>
          <a:ln>
            <a:noFill/>
          </a:ln>
        </p:spPr>
        <p:txBody>
          <a:bodyPr spcFirstLastPara="1" wrap="square" lIns="91425" tIns="45700" rIns="91425" bIns="45700" anchor="b" anchorCtr="0">
            <a:normAutofit/>
          </a:bodyPr>
          <a:lstStyle>
            <a:lvl1pPr lvl="0" algn="ctr">
              <a:lnSpc>
                <a:spcPct val="85000"/>
              </a:lnSpc>
              <a:spcBef>
                <a:spcPts val="0"/>
              </a:spcBef>
              <a:spcAft>
                <a:spcPts val="0"/>
              </a:spcAft>
              <a:buClr>
                <a:schemeClr val="dk1"/>
              </a:buClr>
              <a:buSzPts val="7200"/>
              <a:buFont typeface="Corbel"/>
              <a:buNone/>
              <a:defRPr sz="7200" b="1" cap="none">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21"/>
          <p:cNvSpPr txBox="1">
            <a:spLocks noGrp="1"/>
          </p:cNvSpPr>
          <p:nvPr>
            <p:ph type="subTitle" idx="1"/>
          </p:nvPr>
        </p:nvSpPr>
        <p:spPr>
          <a:xfrm>
            <a:off x="1709530" y="3869634"/>
            <a:ext cx="8767860" cy="138816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400"/>
              </a:spcBef>
              <a:spcAft>
                <a:spcPts val="0"/>
              </a:spcAft>
              <a:buSzPts val="1760"/>
              <a:buNone/>
              <a:defRPr sz="2200">
                <a:solidFill>
                  <a:schemeClr val="dk1"/>
                </a:solidFill>
              </a:defRPr>
            </a:lvl1pPr>
            <a:lvl2pPr lvl="1" algn="ctr">
              <a:lnSpc>
                <a:spcPct val="90000"/>
              </a:lnSpc>
              <a:spcBef>
                <a:spcPts val="200"/>
              </a:spcBef>
              <a:spcAft>
                <a:spcPts val="0"/>
              </a:spcAft>
              <a:buSzPts val="1760"/>
              <a:buNone/>
              <a:defRPr sz="2200"/>
            </a:lvl2pPr>
            <a:lvl3pPr lvl="2" algn="ctr">
              <a:lnSpc>
                <a:spcPct val="90000"/>
              </a:lnSpc>
              <a:spcBef>
                <a:spcPts val="400"/>
              </a:spcBef>
              <a:spcAft>
                <a:spcPts val="0"/>
              </a:spcAft>
              <a:buSzPts val="1760"/>
              <a:buNone/>
              <a:defRPr sz="2200"/>
            </a:lvl3pPr>
            <a:lvl4pPr lvl="3" algn="ctr">
              <a:lnSpc>
                <a:spcPct val="90000"/>
              </a:lnSpc>
              <a:spcBef>
                <a:spcPts val="400"/>
              </a:spcBef>
              <a:spcAft>
                <a:spcPts val="0"/>
              </a:spcAft>
              <a:buSzPts val="1600"/>
              <a:buNone/>
              <a:defRPr sz="2000"/>
            </a:lvl4pPr>
            <a:lvl5pPr lvl="4" algn="ctr">
              <a:lnSpc>
                <a:spcPct val="90000"/>
              </a:lnSpc>
              <a:spcBef>
                <a:spcPts val="400"/>
              </a:spcBef>
              <a:spcAft>
                <a:spcPts val="0"/>
              </a:spcAft>
              <a:buSzPts val="1600"/>
              <a:buNone/>
              <a:defRPr sz="2000"/>
            </a:lvl5pPr>
            <a:lvl6pPr lvl="5" algn="ctr">
              <a:lnSpc>
                <a:spcPct val="90000"/>
              </a:lnSpc>
              <a:spcBef>
                <a:spcPts val="400"/>
              </a:spcBef>
              <a:spcAft>
                <a:spcPts val="0"/>
              </a:spcAft>
              <a:buSzPts val="1600"/>
              <a:buNone/>
              <a:defRPr sz="2000"/>
            </a:lvl6pPr>
            <a:lvl7pPr lvl="6" algn="ctr">
              <a:lnSpc>
                <a:spcPct val="90000"/>
              </a:lnSpc>
              <a:spcBef>
                <a:spcPts val="400"/>
              </a:spcBef>
              <a:spcAft>
                <a:spcPts val="0"/>
              </a:spcAft>
              <a:buSzPts val="1600"/>
              <a:buNone/>
              <a:defRPr sz="2000"/>
            </a:lvl7pPr>
            <a:lvl8pPr lvl="7" algn="ctr">
              <a:lnSpc>
                <a:spcPct val="90000"/>
              </a:lnSpc>
              <a:spcBef>
                <a:spcPts val="400"/>
              </a:spcBef>
              <a:spcAft>
                <a:spcPts val="0"/>
              </a:spcAft>
              <a:buSzPts val="1600"/>
              <a:buNone/>
              <a:defRPr sz="2000"/>
            </a:lvl8pPr>
            <a:lvl9pPr lvl="8" algn="ctr">
              <a:lnSpc>
                <a:spcPct val="90000"/>
              </a:lnSpc>
              <a:spcBef>
                <a:spcPts val="400"/>
              </a:spcBef>
              <a:spcAft>
                <a:spcPts val="400"/>
              </a:spcAft>
              <a:buSzPts val="1600"/>
              <a:buNone/>
              <a:defRPr sz="2000"/>
            </a:lvl9pPr>
          </a:lstStyle>
          <a:p>
            <a:endParaRPr/>
          </a:p>
        </p:txBody>
      </p:sp>
      <p:sp>
        <p:nvSpPr>
          <p:cNvPr id="16" name="Google Shape;16;p21"/>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1"/>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1"/>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dk1"/>
                </a:solidFill>
                <a:latin typeface="Corbel"/>
                <a:ea typeface="Corbel"/>
                <a:cs typeface="Corbel"/>
                <a:sym typeface="Corbel"/>
              </a:defRPr>
            </a:lvl1pPr>
            <a:lvl2pPr marL="0" lvl="1" indent="0" algn="r">
              <a:spcBef>
                <a:spcPts val="0"/>
              </a:spcBef>
              <a:buNone/>
              <a:defRPr sz="1200" b="0" i="0" u="none" strike="noStrike" cap="none">
                <a:solidFill>
                  <a:schemeClr val="dk1"/>
                </a:solidFill>
                <a:latin typeface="Corbel"/>
                <a:ea typeface="Corbel"/>
                <a:cs typeface="Corbel"/>
                <a:sym typeface="Corbel"/>
              </a:defRPr>
            </a:lvl2pPr>
            <a:lvl3pPr marL="0" lvl="2" indent="0" algn="r">
              <a:spcBef>
                <a:spcPts val="0"/>
              </a:spcBef>
              <a:buNone/>
              <a:defRPr sz="1200" b="0" i="0" u="none" strike="noStrike" cap="none">
                <a:solidFill>
                  <a:schemeClr val="dk1"/>
                </a:solidFill>
                <a:latin typeface="Corbel"/>
                <a:ea typeface="Corbel"/>
                <a:cs typeface="Corbel"/>
                <a:sym typeface="Corbel"/>
              </a:defRPr>
            </a:lvl3pPr>
            <a:lvl4pPr marL="0" lvl="3" indent="0" algn="r">
              <a:spcBef>
                <a:spcPts val="0"/>
              </a:spcBef>
              <a:buNone/>
              <a:defRPr sz="1200" b="0" i="0" u="none" strike="noStrike" cap="none">
                <a:solidFill>
                  <a:schemeClr val="dk1"/>
                </a:solidFill>
                <a:latin typeface="Corbel"/>
                <a:ea typeface="Corbel"/>
                <a:cs typeface="Corbel"/>
                <a:sym typeface="Corbel"/>
              </a:defRPr>
            </a:lvl4pPr>
            <a:lvl5pPr marL="0" lvl="4" indent="0" algn="r">
              <a:spcBef>
                <a:spcPts val="0"/>
              </a:spcBef>
              <a:buNone/>
              <a:defRPr sz="1200" b="0" i="0" u="none" strike="noStrike" cap="none">
                <a:solidFill>
                  <a:schemeClr val="dk1"/>
                </a:solidFill>
                <a:latin typeface="Corbel"/>
                <a:ea typeface="Corbel"/>
                <a:cs typeface="Corbel"/>
                <a:sym typeface="Corbel"/>
              </a:defRPr>
            </a:lvl5pPr>
            <a:lvl6pPr marL="0" lvl="5" indent="0" algn="r">
              <a:spcBef>
                <a:spcPts val="0"/>
              </a:spcBef>
              <a:buNone/>
              <a:defRPr sz="1200" b="0" i="0" u="none" strike="noStrike" cap="none">
                <a:solidFill>
                  <a:schemeClr val="dk1"/>
                </a:solidFill>
                <a:latin typeface="Corbel"/>
                <a:ea typeface="Corbel"/>
                <a:cs typeface="Corbel"/>
                <a:sym typeface="Corbel"/>
              </a:defRPr>
            </a:lvl6pPr>
            <a:lvl7pPr marL="0" lvl="6" indent="0" algn="r">
              <a:spcBef>
                <a:spcPts val="0"/>
              </a:spcBef>
              <a:buNone/>
              <a:defRPr sz="1200" b="0" i="0" u="none" strike="noStrike" cap="none">
                <a:solidFill>
                  <a:schemeClr val="dk1"/>
                </a:solidFill>
                <a:latin typeface="Corbel"/>
                <a:ea typeface="Corbel"/>
                <a:cs typeface="Corbel"/>
                <a:sym typeface="Corbel"/>
              </a:defRPr>
            </a:lvl7pPr>
            <a:lvl8pPr marL="0" lvl="7" indent="0" algn="r">
              <a:spcBef>
                <a:spcPts val="0"/>
              </a:spcBef>
              <a:buNone/>
              <a:defRPr sz="1200" b="0" i="0" u="none" strike="noStrike" cap="none">
                <a:solidFill>
                  <a:schemeClr val="dk1"/>
                </a:solidFill>
                <a:latin typeface="Corbel"/>
                <a:ea typeface="Corbel"/>
                <a:cs typeface="Corbel"/>
                <a:sym typeface="Corbel"/>
              </a:defRPr>
            </a:lvl8pPr>
            <a:lvl9pPr marL="0" lvl="8" indent="0" algn="r">
              <a:spcBef>
                <a:spcPts val="0"/>
              </a:spcBef>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cxnSp>
        <p:nvCxnSpPr>
          <p:cNvPr id="19" name="Google Shape;19;p21"/>
          <p:cNvCxnSpPr/>
          <p:nvPr/>
        </p:nvCxnSpPr>
        <p:spPr>
          <a:xfrm>
            <a:off x="1978660" y="3733800"/>
            <a:ext cx="8229601" cy="0"/>
          </a:xfrm>
          <a:prstGeom prst="straightConnector1">
            <a:avLst/>
          </a:prstGeom>
          <a:noFill/>
          <a:ln w="10000" cap="flat" cmpd="sng">
            <a:solidFill>
              <a:schemeClr val="dk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0"/>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0"/>
          <p:cNvSpPr txBox="1">
            <a:spLocks noGrp="1"/>
          </p:cNvSpPr>
          <p:nvPr>
            <p:ph type="body" idx="1"/>
          </p:nvPr>
        </p:nvSpPr>
        <p:spPr>
          <a:xfrm rot="5400000">
            <a:off x="4060136" y="-859736"/>
            <a:ext cx="4038600" cy="9872871"/>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400"/>
              </a:spcBef>
              <a:spcAft>
                <a:spcPts val="0"/>
              </a:spcAft>
              <a:buSzPts val="1440"/>
              <a:buChar char="•"/>
              <a:defRPr/>
            </a:lvl1pPr>
            <a:lvl2pPr marL="914400" lvl="1" indent="-320040" algn="l">
              <a:lnSpc>
                <a:spcPct val="90000"/>
              </a:lnSpc>
              <a:spcBef>
                <a:spcPts val="200"/>
              </a:spcBef>
              <a:spcAft>
                <a:spcPts val="0"/>
              </a:spcAft>
              <a:buSzPts val="1440"/>
              <a:buChar char="•"/>
              <a:defRPr/>
            </a:lvl2pPr>
            <a:lvl3pPr marL="1371600" lvl="2" indent="-320039" algn="l">
              <a:lnSpc>
                <a:spcPct val="90000"/>
              </a:lnSpc>
              <a:spcBef>
                <a:spcPts val="400"/>
              </a:spcBef>
              <a:spcAft>
                <a:spcPts val="0"/>
              </a:spcAft>
              <a:buSzPts val="1440"/>
              <a:buChar char="•"/>
              <a:defRPr/>
            </a:lvl3pPr>
            <a:lvl4pPr marL="1828800" lvl="3" indent="-320039" algn="l">
              <a:lnSpc>
                <a:spcPct val="90000"/>
              </a:lnSpc>
              <a:spcBef>
                <a:spcPts val="400"/>
              </a:spcBef>
              <a:spcAft>
                <a:spcPts val="0"/>
              </a:spcAft>
              <a:buSzPts val="1440"/>
              <a:buChar char="•"/>
              <a:defRPr/>
            </a:lvl4pPr>
            <a:lvl5pPr marL="2286000" lvl="4" indent="-320039" algn="l">
              <a:lnSpc>
                <a:spcPct val="90000"/>
              </a:lnSpc>
              <a:spcBef>
                <a:spcPts val="400"/>
              </a:spcBef>
              <a:spcAft>
                <a:spcPts val="0"/>
              </a:spcAft>
              <a:buSzPts val="1440"/>
              <a:buChar char="•"/>
              <a:defRPr/>
            </a:lvl5pPr>
            <a:lvl6pPr marL="2743200" lvl="5" indent="-320039" algn="l">
              <a:lnSpc>
                <a:spcPct val="90000"/>
              </a:lnSpc>
              <a:spcBef>
                <a:spcPts val="400"/>
              </a:spcBef>
              <a:spcAft>
                <a:spcPts val="0"/>
              </a:spcAft>
              <a:buSzPts val="1440"/>
              <a:buChar char="•"/>
              <a:defRPr/>
            </a:lvl6pPr>
            <a:lvl7pPr marL="3200400" lvl="6" indent="-320039" algn="l">
              <a:lnSpc>
                <a:spcPct val="90000"/>
              </a:lnSpc>
              <a:spcBef>
                <a:spcPts val="400"/>
              </a:spcBef>
              <a:spcAft>
                <a:spcPts val="0"/>
              </a:spcAft>
              <a:buSzPts val="1440"/>
              <a:buChar char="•"/>
              <a:defRPr/>
            </a:lvl7pPr>
            <a:lvl8pPr marL="3657600" lvl="7" indent="-320040" algn="l">
              <a:lnSpc>
                <a:spcPct val="90000"/>
              </a:lnSpc>
              <a:spcBef>
                <a:spcPts val="400"/>
              </a:spcBef>
              <a:spcAft>
                <a:spcPts val="0"/>
              </a:spcAft>
              <a:buSzPts val="1440"/>
              <a:buChar char="•"/>
              <a:defRPr/>
            </a:lvl8pPr>
            <a:lvl9pPr marL="4114800" lvl="8" indent="-320040" algn="l">
              <a:lnSpc>
                <a:spcPct val="90000"/>
              </a:lnSpc>
              <a:spcBef>
                <a:spcPts val="400"/>
              </a:spcBef>
              <a:spcAft>
                <a:spcPts val="400"/>
              </a:spcAft>
              <a:buSzPts val="1440"/>
              <a:buChar char="•"/>
              <a:defRPr/>
            </a:lvl9pPr>
          </a:lstStyle>
          <a:p>
            <a:endParaRPr/>
          </a:p>
        </p:txBody>
      </p:sp>
      <p:sp>
        <p:nvSpPr>
          <p:cNvPr id="75" name="Google Shape;75;p30"/>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0"/>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0"/>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1"/>
          <p:cNvSpPr txBox="1">
            <a:spLocks noGrp="1"/>
          </p:cNvSpPr>
          <p:nvPr>
            <p:ph type="title"/>
          </p:nvPr>
        </p:nvSpPr>
        <p:spPr>
          <a:xfrm rot="5400000">
            <a:off x="7181850" y="2305050"/>
            <a:ext cx="5410200" cy="23241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1"/>
          <p:cNvSpPr txBox="1">
            <a:spLocks noGrp="1"/>
          </p:cNvSpPr>
          <p:nvPr>
            <p:ph type="body" idx="1"/>
          </p:nvPr>
        </p:nvSpPr>
        <p:spPr>
          <a:xfrm rot="5400000">
            <a:off x="2152650" y="-247650"/>
            <a:ext cx="5410200" cy="74295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400"/>
              </a:spcBef>
              <a:spcAft>
                <a:spcPts val="0"/>
              </a:spcAft>
              <a:buSzPts val="1440"/>
              <a:buChar char="•"/>
              <a:defRPr/>
            </a:lvl1pPr>
            <a:lvl2pPr marL="914400" lvl="1" indent="-320040" algn="l">
              <a:lnSpc>
                <a:spcPct val="90000"/>
              </a:lnSpc>
              <a:spcBef>
                <a:spcPts val="200"/>
              </a:spcBef>
              <a:spcAft>
                <a:spcPts val="0"/>
              </a:spcAft>
              <a:buSzPts val="1440"/>
              <a:buChar char="•"/>
              <a:defRPr/>
            </a:lvl2pPr>
            <a:lvl3pPr marL="1371600" lvl="2" indent="-320039" algn="l">
              <a:lnSpc>
                <a:spcPct val="90000"/>
              </a:lnSpc>
              <a:spcBef>
                <a:spcPts val="400"/>
              </a:spcBef>
              <a:spcAft>
                <a:spcPts val="0"/>
              </a:spcAft>
              <a:buSzPts val="1440"/>
              <a:buChar char="•"/>
              <a:defRPr/>
            </a:lvl3pPr>
            <a:lvl4pPr marL="1828800" lvl="3" indent="-320039" algn="l">
              <a:lnSpc>
                <a:spcPct val="90000"/>
              </a:lnSpc>
              <a:spcBef>
                <a:spcPts val="400"/>
              </a:spcBef>
              <a:spcAft>
                <a:spcPts val="0"/>
              </a:spcAft>
              <a:buSzPts val="1440"/>
              <a:buChar char="•"/>
              <a:defRPr/>
            </a:lvl4pPr>
            <a:lvl5pPr marL="2286000" lvl="4" indent="-320039" algn="l">
              <a:lnSpc>
                <a:spcPct val="90000"/>
              </a:lnSpc>
              <a:spcBef>
                <a:spcPts val="400"/>
              </a:spcBef>
              <a:spcAft>
                <a:spcPts val="0"/>
              </a:spcAft>
              <a:buSzPts val="1440"/>
              <a:buChar char="•"/>
              <a:defRPr/>
            </a:lvl5pPr>
            <a:lvl6pPr marL="2743200" lvl="5" indent="-320039" algn="l">
              <a:lnSpc>
                <a:spcPct val="90000"/>
              </a:lnSpc>
              <a:spcBef>
                <a:spcPts val="400"/>
              </a:spcBef>
              <a:spcAft>
                <a:spcPts val="0"/>
              </a:spcAft>
              <a:buSzPts val="1440"/>
              <a:buChar char="•"/>
              <a:defRPr/>
            </a:lvl6pPr>
            <a:lvl7pPr marL="3200400" lvl="6" indent="-320039" algn="l">
              <a:lnSpc>
                <a:spcPct val="90000"/>
              </a:lnSpc>
              <a:spcBef>
                <a:spcPts val="400"/>
              </a:spcBef>
              <a:spcAft>
                <a:spcPts val="0"/>
              </a:spcAft>
              <a:buSzPts val="1440"/>
              <a:buChar char="•"/>
              <a:defRPr/>
            </a:lvl7pPr>
            <a:lvl8pPr marL="3657600" lvl="7" indent="-320040" algn="l">
              <a:lnSpc>
                <a:spcPct val="90000"/>
              </a:lnSpc>
              <a:spcBef>
                <a:spcPts val="400"/>
              </a:spcBef>
              <a:spcAft>
                <a:spcPts val="0"/>
              </a:spcAft>
              <a:buSzPts val="1440"/>
              <a:buChar char="•"/>
              <a:defRPr/>
            </a:lvl8pPr>
            <a:lvl9pPr marL="4114800" lvl="8" indent="-320040" algn="l">
              <a:lnSpc>
                <a:spcPct val="90000"/>
              </a:lnSpc>
              <a:spcBef>
                <a:spcPts val="400"/>
              </a:spcBef>
              <a:spcAft>
                <a:spcPts val="400"/>
              </a:spcAft>
              <a:buSzPts val="1440"/>
              <a:buChar char="•"/>
              <a:defRPr/>
            </a:lvl9pPr>
          </a:lstStyle>
          <a:p>
            <a:endParaRPr/>
          </a:p>
        </p:txBody>
      </p:sp>
      <p:sp>
        <p:nvSpPr>
          <p:cNvPr id="81" name="Google Shape;81;p31"/>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1"/>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1"/>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22"/>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2"/>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400"/>
              </a:spcBef>
              <a:spcAft>
                <a:spcPts val="0"/>
              </a:spcAft>
              <a:buSzPts val="1440"/>
              <a:buChar char="•"/>
              <a:defRPr/>
            </a:lvl1pPr>
            <a:lvl2pPr marL="914400" lvl="1" indent="-320040" algn="l">
              <a:lnSpc>
                <a:spcPct val="90000"/>
              </a:lnSpc>
              <a:spcBef>
                <a:spcPts val="200"/>
              </a:spcBef>
              <a:spcAft>
                <a:spcPts val="0"/>
              </a:spcAft>
              <a:buSzPts val="1440"/>
              <a:buChar char="•"/>
              <a:defRPr/>
            </a:lvl2pPr>
            <a:lvl3pPr marL="1371600" lvl="2" indent="-320039" algn="l">
              <a:lnSpc>
                <a:spcPct val="90000"/>
              </a:lnSpc>
              <a:spcBef>
                <a:spcPts val="400"/>
              </a:spcBef>
              <a:spcAft>
                <a:spcPts val="0"/>
              </a:spcAft>
              <a:buSzPts val="1440"/>
              <a:buChar char="•"/>
              <a:defRPr/>
            </a:lvl3pPr>
            <a:lvl4pPr marL="1828800" lvl="3" indent="-320039" algn="l">
              <a:lnSpc>
                <a:spcPct val="90000"/>
              </a:lnSpc>
              <a:spcBef>
                <a:spcPts val="400"/>
              </a:spcBef>
              <a:spcAft>
                <a:spcPts val="0"/>
              </a:spcAft>
              <a:buSzPts val="1440"/>
              <a:buChar char="•"/>
              <a:defRPr/>
            </a:lvl4pPr>
            <a:lvl5pPr marL="2286000" lvl="4" indent="-320039" algn="l">
              <a:lnSpc>
                <a:spcPct val="90000"/>
              </a:lnSpc>
              <a:spcBef>
                <a:spcPts val="400"/>
              </a:spcBef>
              <a:spcAft>
                <a:spcPts val="0"/>
              </a:spcAft>
              <a:buSzPts val="1440"/>
              <a:buChar char="•"/>
              <a:defRPr/>
            </a:lvl5pPr>
            <a:lvl6pPr marL="2743200" lvl="5" indent="-320039" algn="l">
              <a:lnSpc>
                <a:spcPct val="90000"/>
              </a:lnSpc>
              <a:spcBef>
                <a:spcPts val="400"/>
              </a:spcBef>
              <a:spcAft>
                <a:spcPts val="0"/>
              </a:spcAft>
              <a:buSzPts val="1440"/>
              <a:buChar char="•"/>
              <a:defRPr/>
            </a:lvl6pPr>
            <a:lvl7pPr marL="3200400" lvl="6" indent="-320039" algn="l">
              <a:lnSpc>
                <a:spcPct val="90000"/>
              </a:lnSpc>
              <a:spcBef>
                <a:spcPts val="400"/>
              </a:spcBef>
              <a:spcAft>
                <a:spcPts val="0"/>
              </a:spcAft>
              <a:buSzPts val="1440"/>
              <a:buChar char="•"/>
              <a:defRPr/>
            </a:lvl7pPr>
            <a:lvl8pPr marL="3657600" lvl="7" indent="-320040" algn="l">
              <a:lnSpc>
                <a:spcPct val="90000"/>
              </a:lnSpc>
              <a:spcBef>
                <a:spcPts val="400"/>
              </a:spcBef>
              <a:spcAft>
                <a:spcPts val="0"/>
              </a:spcAft>
              <a:buSzPts val="1440"/>
              <a:buChar char="•"/>
              <a:defRPr/>
            </a:lvl8pPr>
            <a:lvl9pPr marL="4114800" lvl="8" indent="-320040" algn="l">
              <a:lnSpc>
                <a:spcPct val="90000"/>
              </a:lnSpc>
              <a:spcBef>
                <a:spcPts val="400"/>
              </a:spcBef>
              <a:spcAft>
                <a:spcPts val="400"/>
              </a:spcAft>
              <a:buSzPts val="1440"/>
              <a:buChar char="•"/>
              <a:defRPr/>
            </a:lvl9pPr>
          </a:lstStyle>
          <a:p>
            <a:endParaRPr/>
          </a:p>
        </p:txBody>
      </p:sp>
      <p:sp>
        <p:nvSpPr>
          <p:cNvPr id="23" name="Google Shape;23;p22"/>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2"/>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2"/>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23"/>
          <p:cNvSpPr txBox="1">
            <a:spLocks noGrp="1"/>
          </p:cNvSpPr>
          <p:nvPr>
            <p:ph type="title"/>
          </p:nvPr>
        </p:nvSpPr>
        <p:spPr>
          <a:xfrm>
            <a:off x="1106424" y="1173575"/>
            <a:ext cx="9966960" cy="2926080"/>
          </a:xfrm>
          <a:prstGeom prst="rect">
            <a:avLst/>
          </a:prstGeom>
          <a:noFill/>
          <a:ln>
            <a:noFill/>
          </a:ln>
        </p:spPr>
        <p:txBody>
          <a:bodyPr spcFirstLastPara="1" wrap="square" lIns="91425" tIns="45700" rIns="91425" bIns="45700" anchor="b" anchorCtr="0">
            <a:noAutofit/>
          </a:bodyPr>
          <a:lstStyle>
            <a:lvl1pPr lvl="0" algn="ctr">
              <a:lnSpc>
                <a:spcPct val="85000"/>
              </a:lnSpc>
              <a:spcBef>
                <a:spcPts val="0"/>
              </a:spcBef>
              <a:spcAft>
                <a:spcPts val="0"/>
              </a:spcAft>
              <a:buClr>
                <a:schemeClr val="dk1"/>
              </a:buClr>
              <a:buSzPts val="7200"/>
              <a:buFont typeface="Corbel"/>
              <a:buNone/>
              <a:defRPr sz="72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3"/>
          <p:cNvSpPr txBox="1">
            <a:spLocks noGrp="1"/>
          </p:cNvSpPr>
          <p:nvPr>
            <p:ph type="body" idx="1"/>
          </p:nvPr>
        </p:nvSpPr>
        <p:spPr>
          <a:xfrm>
            <a:off x="1709928" y="4154520"/>
            <a:ext cx="8769096" cy="1363806"/>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400"/>
              </a:spcBef>
              <a:spcAft>
                <a:spcPts val="0"/>
              </a:spcAft>
              <a:buSzPts val="1760"/>
              <a:buNone/>
              <a:defRPr sz="2200">
                <a:solidFill>
                  <a:schemeClr val="dk1"/>
                </a:solidFill>
              </a:defRPr>
            </a:lvl1pPr>
            <a:lvl2pPr marL="914400" lvl="1" indent="-228600" algn="l">
              <a:lnSpc>
                <a:spcPct val="90000"/>
              </a:lnSpc>
              <a:spcBef>
                <a:spcPts val="200"/>
              </a:spcBef>
              <a:spcAft>
                <a:spcPts val="0"/>
              </a:spcAft>
              <a:buSzPts val="1440"/>
              <a:buNone/>
              <a:defRPr sz="1800">
                <a:solidFill>
                  <a:srgbClr val="888888"/>
                </a:solidFill>
              </a:defRPr>
            </a:lvl2pPr>
            <a:lvl3pPr marL="1371600" lvl="2" indent="-228600" algn="l">
              <a:lnSpc>
                <a:spcPct val="90000"/>
              </a:lnSpc>
              <a:spcBef>
                <a:spcPts val="400"/>
              </a:spcBef>
              <a:spcAft>
                <a:spcPts val="0"/>
              </a:spcAft>
              <a:buSzPts val="1280"/>
              <a:buNone/>
              <a:defRPr sz="1600">
                <a:solidFill>
                  <a:srgbClr val="888888"/>
                </a:solidFill>
              </a:defRPr>
            </a:lvl3pPr>
            <a:lvl4pPr marL="1828800" lvl="3" indent="-228600" algn="l">
              <a:lnSpc>
                <a:spcPct val="90000"/>
              </a:lnSpc>
              <a:spcBef>
                <a:spcPts val="400"/>
              </a:spcBef>
              <a:spcAft>
                <a:spcPts val="0"/>
              </a:spcAft>
              <a:buSzPts val="1120"/>
              <a:buNone/>
              <a:defRPr sz="1400">
                <a:solidFill>
                  <a:srgbClr val="888888"/>
                </a:solidFill>
              </a:defRPr>
            </a:lvl4pPr>
            <a:lvl5pPr marL="2286000" lvl="4" indent="-228600" algn="l">
              <a:lnSpc>
                <a:spcPct val="90000"/>
              </a:lnSpc>
              <a:spcBef>
                <a:spcPts val="400"/>
              </a:spcBef>
              <a:spcAft>
                <a:spcPts val="0"/>
              </a:spcAft>
              <a:buSzPts val="1120"/>
              <a:buNone/>
              <a:defRPr sz="1400">
                <a:solidFill>
                  <a:srgbClr val="888888"/>
                </a:solidFill>
              </a:defRPr>
            </a:lvl5pPr>
            <a:lvl6pPr marL="2743200" lvl="5" indent="-228600" algn="l">
              <a:lnSpc>
                <a:spcPct val="90000"/>
              </a:lnSpc>
              <a:spcBef>
                <a:spcPts val="400"/>
              </a:spcBef>
              <a:spcAft>
                <a:spcPts val="0"/>
              </a:spcAft>
              <a:buSzPts val="1120"/>
              <a:buNone/>
              <a:defRPr sz="1400">
                <a:solidFill>
                  <a:srgbClr val="888888"/>
                </a:solidFill>
              </a:defRPr>
            </a:lvl6pPr>
            <a:lvl7pPr marL="3200400" lvl="6" indent="-228600" algn="l">
              <a:lnSpc>
                <a:spcPct val="90000"/>
              </a:lnSpc>
              <a:spcBef>
                <a:spcPts val="400"/>
              </a:spcBef>
              <a:spcAft>
                <a:spcPts val="0"/>
              </a:spcAft>
              <a:buSzPts val="1120"/>
              <a:buNone/>
              <a:defRPr sz="1400">
                <a:solidFill>
                  <a:srgbClr val="888888"/>
                </a:solidFill>
              </a:defRPr>
            </a:lvl7pPr>
            <a:lvl8pPr marL="3657600" lvl="7" indent="-228600" algn="l">
              <a:lnSpc>
                <a:spcPct val="90000"/>
              </a:lnSpc>
              <a:spcBef>
                <a:spcPts val="400"/>
              </a:spcBef>
              <a:spcAft>
                <a:spcPts val="0"/>
              </a:spcAft>
              <a:buSzPts val="1120"/>
              <a:buNone/>
              <a:defRPr sz="1400">
                <a:solidFill>
                  <a:srgbClr val="888888"/>
                </a:solidFill>
              </a:defRPr>
            </a:lvl8pPr>
            <a:lvl9pPr marL="4114800" lvl="8" indent="-228600" algn="l">
              <a:lnSpc>
                <a:spcPct val="90000"/>
              </a:lnSpc>
              <a:spcBef>
                <a:spcPts val="400"/>
              </a:spcBef>
              <a:spcAft>
                <a:spcPts val="400"/>
              </a:spcAft>
              <a:buSzPts val="1120"/>
              <a:buNone/>
              <a:defRPr sz="1400">
                <a:solidFill>
                  <a:srgbClr val="888888"/>
                </a:solidFill>
              </a:defRPr>
            </a:lvl9pPr>
          </a:lstStyle>
          <a:p>
            <a:endParaRPr/>
          </a:p>
        </p:txBody>
      </p:sp>
      <p:sp>
        <p:nvSpPr>
          <p:cNvPr id="29" name="Google Shape;29;p23"/>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3"/>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3"/>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32" name="Google Shape;32;p23"/>
          <p:cNvCxnSpPr/>
          <p:nvPr/>
        </p:nvCxnSpPr>
        <p:spPr>
          <a:xfrm>
            <a:off x="1981200" y="4020408"/>
            <a:ext cx="8229601" cy="0"/>
          </a:xfrm>
          <a:prstGeom prst="straightConnector1">
            <a:avLst/>
          </a:prstGeom>
          <a:noFill/>
          <a:ln w="10000" cap="flat" cmpd="sng">
            <a:solidFill>
              <a:schemeClr val="dk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4"/>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4"/>
          <p:cNvSpPr txBox="1">
            <a:spLocks noGrp="1"/>
          </p:cNvSpPr>
          <p:nvPr>
            <p:ph type="body" idx="1"/>
          </p:nvPr>
        </p:nvSpPr>
        <p:spPr>
          <a:xfrm>
            <a:off x="1143000" y="2057399"/>
            <a:ext cx="4754880" cy="4023360"/>
          </a:xfrm>
          <a:prstGeom prst="rect">
            <a:avLst/>
          </a:prstGeom>
          <a:noFill/>
          <a:ln>
            <a:noFill/>
          </a:ln>
        </p:spPr>
        <p:txBody>
          <a:bodyPr spcFirstLastPara="1" wrap="square" lIns="91425" tIns="45700" rIns="91425" bIns="45700" anchor="t" anchorCtr="0">
            <a:normAutofit/>
          </a:bodyPr>
          <a:lstStyle>
            <a:lvl1pPr marL="457200" lvl="0" indent="-340360" algn="l">
              <a:lnSpc>
                <a:spcPct val="90000"/>
              </a:lnSpc>
              <a:spcBef>
                <a:spcPts val="1400"/>
              </a:spcBef>
              <a:spcAft>
                <a:spcPts val="0"/>
              </a:spcAft>
              <a:buSzPts val="1760"/>
              <a:buChar char="•"/>
              <a:defRPr sz="2200"/>
            </a:lvl1pPr>
            <a:lvl2pPr marL="914400" lvl="1" indent="-330200" algn="l">
              <a:lnSpc>
                <a:spcPct val="90000"/>
              </a:lnSpc>
              <a:spcBef>
                <a:spcPts val="200"/>
              </a:spcBef>
              <a:spcAft>
                <a:spcPts val="0"/>
              </a:spcAft>
              <a:buSzPts val="1600"/>
              <a:buChar char="•"/>
              <a:defRPr sz="2000"/>
            </a:lvl2pPr>
            <a:lvl3pPr marL="1371600" lvl="2" indent="-320039" algn="l">
              <a:lnSpc>
                <a:spcPct val="90000"/>
              </a:lnSpc>
              <a:spcBef>
                <a:spcPts val="400"/>
              </a:spcBef>
              <a:spcAft>
                <a:spcPts val="0"/>
              </a:spcAft>
              <a:buSzPts val="1440"/>
              <a:buChar char="•"/>
              <a:defRPr sz="1800"/>
            </a:lvl3pPr>
            <a:lvl4pPr marL="1828800" lvl="3" indent="-309880" algn="l">
              <a:lnSpc>
                <a:spcPct val="90000"/>
              </a:lnSpc>
              <a:spcBef>
                <a:spcPts val="400"/>
              </a:spcBef>
              <a:spcAft>
                <a:spcPts val="0"/>
              </a:spcAft>
              <a:buSzPts val="1280"/>
              <a:buChar char="•"/>
              <a:defRPr sz="1600"/>
            </a:lvl4pPr>
            <a:lvl5pPr marL="2286000" lvl="4" indent="-309879" algn="l">
              <a:lnSpc>
                <a:spcPct val="90000"/>
              </a:lnSpc>
              <a:spcBef>
                <a:spcPts val="400"/>
              </a:spcBef>
              <a:spcAft>
                <a:spcPts val="0"/>
              </a:spcAft>
              <a:buSzPts val="1280"/>
              <a:buChar char="•"/>
              <a:defRPr sz="1600"/>
            </a:lvl5pPr>
            <a:lvl6pPr marL="2743200" lvl="5" indent="-309879" algn="l">
              <a:lnSpc>
                <a:spcPct val="90000"/>
              </a:lnSpc>
              <a:spcBef>
                <a:spcPts val="400"/>
              </a:spcBef>
              <a:spcAft>
                <a:spcPts val="0"/>
              </a:spcAft>
              <a:buSzPts val="1280"/>
              <a:buChar char="•"/>
              <a:defRPr sz="1600"/>
            </a:lvl6pPr>
            <a:lvl7pPr marL="3200400" lvl="6" indent="-309879" algn="l">
              <a:lnSpc>
                <a:spcPct val="90000"/>
              </a:lnSpc>
              <a:spcBef>
                <a:spcPts val="400"/>
              </a:spcBef>
              <a:spcAft>
                <a:spcPts val="0"/>
              </a:spcAft>
              <a:buSzPts val="1280"/>
              <a:buChar char="•"/>
              <a:defRPr sz="1600"/>
            </a:lvl7pPr>
            <a:lvl8pPr marL="3657600" lvl="7" indent="-309879" algn="l">
              <a:lnSpc>
                <a:spcPct val="90000"/>
              </a:lnSpc>
              <a:spcBef>
                <a:spcPts val="400"/>
              </a:spcBef>
              <a:spcAft>
                <a:spcPts val="0"/>
              </a:spcAft>
              <a:buSzPts val="1280"/>
              <a:buChar char="•"/>
              <a:defRPr sz="1600"/>
            </a:lvl8pPr>
            <a:lvl9pPr marL="4114800" lvl="8" indent="-309879" algn="l">
              <a:lnSpc>
                <a:spcPct val="90000"/>
              </a:lnSpc>
              <a:spcBef>
                <a:spcPts val="400"/>
              </a:spcBef>
              <a:spcAft>
                <a:spcPts val="400"/>
              </a:spcAft>
              <a:buSzPts val="1280"/>
              <a:buChar char="•"/>
              <a:defRPr sz="1600"/>
            </a:lvl9pPr>
          </a:lstStyle>
          <a:p>
            <a:endParaRPr/>
          </a:p>
        </p:txBody>
      </p:sp>
      <p:sp>
        <p:nvSpPr>
          <p:cNvPr id="36" name="Google Shape;36;p24"/>
          <p:cNvSpPr txBox="1">
            <a:spLocks noGrp="1"/>
          </p:cNvSpPr>
          <p:nvPr>
            <p:ph type="body" idx="2"/>
          </p:nvPr>
        </p:nvSpPr>
        <p:spPr>
          <a:xfrm>
            <a:off x="6267612" y="2057400"/>
            <a:ext cx="4754880" cy="4023360"/>
          </a:xfrm>
          <a:prstGeom prst="rect">
            <a:avLst/>
          </a:prstGeom>
          <a:noFill/>
          <a:ln>
            <a:noFill/>
          </a:ln>
        </p:spPr>
        <p:txBody>
          <a:bodyPr spcFirstLastPara="1" wrap="square" lIns="91425" tIns="45700" rIns="91425" bIns="45700" anchor="t" anchorCtr="0">
            <a:normAutofit/>
          </a:bodyPr>
          <a:lstStyle>
            <a:lvl1pPr marL="457200" lvl="0" indent="-340360" algn="l">
              <a:lnSpc>
                <a:spcPct val="90000"/>
              </a:lnSpc>
              <a:spcBef>
                <a:spcPts val="1400"/>
              </a:spcBef>
              <a:spcAft>
                <a:spcPts val="0"/>
              </a:spcAft>
              <a:buSzPts val="1760"/>
              <a:buChar char="•"/>
              <a:defRPr sz="2200"/>
            </a:lvl1pPr>
            <a:lvl2pPr marL="914400" lvl="1" indent="-330200" algn="l">
              <a:lnSpc>
                <a:spcPct val="90000"/>
              </a:lnSpc>
              <a:spcBef>
                <a:spcPts val="200"/>
              </a:spcBef>
              <a:spcAft>
                <a:spcPts val="0"/>
              </a:spcAft>
              <a:buSzPts val="1600"/>
              <a:buChar char="•"/>
              <a:defRPr sz="2000"/>
            </a:lvl2pPr>
            <a:lvl3pPr marL="1371600" lvl="2" indent="-320039" algn="l">
              <a:lnSpc>
                <a:spcPct val="90000"/>
              </a:lnSpc>
              <a:spcBef>
                <a:spcPts val="400"/>
              </a:spcBef>
              <a:spcAft>
                <a:spcPts val="0"/>
              </a:spcAft>
              <a:buSzPts val="1440"/>
              <a:buChar char="•"/>
              <a:defRPr sz="1800"/>
            </a:lvl3pPr>
            <a:lvl4pPr marL="1828800" lvl="3" indent="-309880" algn="l">
              <a:lnSpc>
                <a:spcPct val="90000"/>
              </a:lnSpc>
              <a:spcBef>
                <a:spcPts val="400"/>
              </a:spcBef>
              <a:spcAft>
                <a:spcPts val="0"/>
              </a:spcAft>
              <a:buSzPts val="1280"/>
              <a:buChar char="•"/>
              <a:defRPr sz="1600"/>
            </a:lvl4pPr>
            <a:lvl5pPr marL="2286000" lvl="4" indent="-309879" algn="l">
              <a:lnSpc>
                <a:spcPct val="90000"/>
              </a:lnSpc>
              <a:spcBef>
                <a:spcPts val="400"/>
              </a:spcBef>
              <a:spcAft>
                <a:spcPts val="0"/>
              </a:spcAft>
              <a:buSzPts val="1280"/>
              <a:buChar char="•"/>
              <a:defRPr sz="1600"/>
            </a:lvl5pPr>
            <a:lvl6pPr marL="2743200" lvl="5" indent="-309879" algn="l">
              <a:lnSpc>
                <a:spcPct val="90000"/>
              </a:lnSpc>
              <a:spcBef>
                <a:spcPts val="400"/>
              </a:spcBef>
              <a:spcAft>
                <a:spcPts val="0"/>
              </a:spcAft>
              <a:buSzPts val="1280"/>
              <a:buChar char="•"/>
              <a:defRPr sz="1600"/>
            </a:lvl6pPr>
            <a:lvl7pPr marL="3200400" lvl="6" indent="-309879" algn="l">
              <a:lnSpc>
                <a:spcPct val="90000"/>
              </a:lnSpc>
              <a:spcBef>
                <a:spcPts val="400"/>
              </a:spcBef>
              <a:spcAft>
                <a:spcPts val="0"/>
              </a:spcAft>
              <a:buSzPts val="1280"/>
              <a:buChar char="•"/>
              <a:defRPr sz="1600"/>
            </a:lvl7pPr>
            <a:lvl8pPr marL="3657600" lvl="7" indent="-309879" algn="l">
              <a:lnSpc>
                <a:spcPct val="90000"/>
              </a:lnSpc>
              <a:spcBef>
                <a:spcPts val="400"/>
              </a:spcBef>
              <a:spcAft>
                <a:spcPts val="0"/>
              </a:spcAft>
              <a:buSzPts val="1280"/>
              <a:buChar char="•"/>
              <a:defRPr sz="1600"/>
            </a:lvl8pPr>
            <a:lvl9pPr marL="4114800" lvl="8" indent="-309879" algn="l">
              <a:lnSpc>
                <a:spcPct val="90000"/>
              </a:lnSpc>
              <a:spcBef>
                <a:spcPts val="400"/>
              </a:spcBef>
              <a:spcAft>
                <a:spcPts val="400"/>
              </a:spcAft>
              <a:buSzPts val="1280"/>
              <a:buChar char="•"/>
              <a:defRPr sz="1600"/>
            </a:lvl9pPr>
          </a:lstStyle>
          <a:p>
            <a:endParaRPr/>
          </a:p>
        </p:txBody>
      </p:sp>
      <p:sp>
        <p:nvSpPr>
          <p:cNvPr id="37" name="Google Shape;37;p24"/>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4"/>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4"/>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5"/>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5"/>
          <p:cNvSpPr txBox="1">
            <a:spLocks noGrp="1"/>
          </p:cNvSpPr>
          <p:nvPr>
            <p:ph type="body" idx="1"/>
          </p:nvPr>
        </p:nvSpPr>
        <p:spPr>
          <a:xfrm>
            <a:off x="1143000" y="2001511"/>
            <a:ext cx="4754880" cy="77724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0"/>
              </a:spcBef>
              <a:spcAft>
                <a:spcPts val="0"/>
              </a:spcAft>
              <a:buSzPts val="1920"/>
              <a:buNone/>
              <a:defRPr sz="2400" b="1"/>
            </a:lvl1pPr>
            <a:lvl2pPr marL="914400" lvl="1" indent="-228600" algn="l">
              <a:lnSpc>
                <a:spcPct val="90000"/>
              </a:lnSpc>
              <a:spcBef>
                <a:spcPts val="200"/>
              </a:spcBef>
              <a:spcAft>
                <a:spcPts val="0"/>
              </a:spcAft>
              <a:buSzPts val="1600"/>
              <a:buNone/>
              <a:defRPr sz="2000" b="1"/>
            </a:lvl2pPr>
            <a:lvl3pPr marL="1371600" lvl="2" indent="-228600" algn="l">
              <a:lnSpc>
                <a:spcPct val="90000"/>
              </a:lnSpc>
              <a:spcBef>
                <a:spcPts val="400"/>
              </a:spcBef>
              <a:spcAft>
                <a:spcPts val="0"/>
              </a:spcAft>
              <a:buSzPts val="1440"/>
              <a:buNone/>
              <a:defRPr sz="1800" b="1"/>
            </a:lvl3pPr>
            <a:lvl4pPr marL="1828800" lvl="3" indent="-228600" algn="l">
              <a:lnSpc>
                <a:spcPct val="90000"/>
              </a:lnSpc>
              <a:spcBef>
                <a:spcPts val="400"/>
              </a:spcBef>
              <a:spcAft>
                <a:spcPts val="0"/>
              </a:spcAft>
              <a:buSzPts val="1280"/>
              <a:buNone/>
              <a:defRPr sz="1600" b="1"/>
            </a:lvl4pPr>
            <a:lvl5pPr marL="2286000" lvl="4" indent="-228600" algn="l">
              <a:lnSpc>
                <a:spcPct val="90000"/>
              </a:lnSpc>
              <a:spcBef>
                <a:spcPts val="400"/>
              </a:spcBef>
              <a:spcAft>
                <a:spcPts val="0"/>
              </a:spcAft>
              <a:buSzPts val="1280"/>
              <a:buNone/>
              <a:defRPr sz="1600" b="1"/>
            </a:lvl5pPr>
            <a:lvl6pPr marL="2743200" lvl="5" indent="-228600" algn="l">
              <a:lnSpc>
                <a:spcPct val="90000"/>
              </a:lnSpc>
              <a:spcBef>
                <a:spcPts val="400"/>
              </a:spcBef>
              <a:spcAft>
                <a:spcPts val="0"/>
              </a:spcAft>
              <a:buSzPts val="1280"/>
              <a:buNone/>
              <a:defRPr sz="1600" b="1"/>
            </a:lvl6pPr>
            <a:lvl7pPr marL="3200400" lvl="6" indent="-228600" algn="l">
              <a:lnSpc>
                <a:spcPct val="90000"/>
              </a:lnSpc>
              <a:spcBef>
                <a:spcPts val="400"/>
              </a:spcBef>
              <a:spcAft>
                <a:spcPts val="0"/>
              </a:spcAft>
              <a:buSzPts val="1280"/>
              <a:buNone/>
              <a:defRPr sz="1600" b="1"/>
            </a:lvl7pPr>
            <a:lvl8pPr marL="3657600" lvl="7" indent="-228600" algn="l">
              <a:lnSpc>
                <a:spcPct val="90000"/>
              </a:lnSpc>
              <a:spcBef>
                <a:spcPts val="400"/>
              </a:spcBef>
              <a:spcAft>
                <a:spcPts val="0"/>
              </a:spcAft>
              <a:buSzPts val="1280"/>
              <a:buNone/>
              <a:defRPr sz="1600" b="1"/>
            </a:lvl8pPr>
            <a:lvl9pPr marL="4114800" lvl="8" indent="-228600" algn="l">
              <a:lnSpc>
                <a:spcPct val="90000"/>
              </a:lnSpc>
              <a:spcBef>
                <a:spcPts val="400"/>
              </a:spcBef>
              <a:spcAft>
                <a:spcPts val="400"/>
              </a:spcAft>
              <a:buSzPts val="1280"/>
              <a:buNone/>
              <a:defRPr sz="1600" b="1"/>
            </a:lvl9pPr>
          </a:lstStyle>
          <a:p>
            <a:endParaRPr/>
          </a:p>
        </p:txBody>
      </p:sp>
      <p:sp>
        <p:nvSpPr>
          <p:cNvPr id="43" name="Google Shape;43;p25"/>
          <p:cNvSpPr txBox="1">
            <a:spLocks noGrp="1"/>
          </p:cNvSpPr>
          <p:nvPr>
            <p:ph type="body" idx="2"/>
          </p:nvPr>
        </p:nvSpPr>
        <p:spPr>
          <a:xfrm>
            <a:off x="1143000" y="2721483"/>
            <a:ext cx="4754880" cy="3383280"/>
          </a:xfrm>
          <a:prstGeom prst="rect">
            <a:avLst/>
          </a:prstGeom>
          <a:noFill/>
          <a:ln>
            <a:noFill/>
          </a:ln>
        </p:spPr>
        <p:txBody>
          <a:bodyPr spcFirstLastPara="1" wrap="square" lIns="91425" tIns="45700" rIns="91425" bIns="45700" anchor="t" anchorCtr="0">
            <a:normAutofit/>
          </a:bodyPr>
          <a:lstStyle>
            <a:lvl1pPr marL="457200" lvl="0" indent="-340360" algn="l">
              <a:lnSpc>
                <a:spcPct val="90000"/>
              </a:lnSpc>
              <a:spcBef>
                <a:spcPts val="1400"/>
              </a:spcBef>
              <a:spcAft>
                <a:spcPts val="0"/>
              </a:spcAft>
              <a:buSzPts val="1760"/>
              <a:buChar char="•"/>
              <a:defRPr sz="2200"/>
            </a:lvl1pPr>
            <a:lvl2pPr marL="914400" lvl="1" indent="-330200" algn="l">
              <a:lnSpc>
                <a:spcPct val="90000"/>
              </a:lnSpc>
              <a:spcBef>
                <a:spcPts val="200"/>
              </a:spcBef>
              <a:spcAft>
                <a:spcPts val="0"/>
              </a:spcAft>
              <a:buSzPts val="1600"/>
              <a:buChar char="•"/>
              <a:defRPr sz="2000"/>
            </a:lvl2pPr>
            <a:lvl3pPr marL="1371600" lvl="2" indent="-320039" algn="l">
              <a:lnSpc>
                <a:spcPct val="90000"/>
              </a:lnSpc>
              <a:spcBef>
                <a:spcPts val="400"/>
              </a:spcBef>
              <a:spcAft>
                <a:spcPts val="0"/>
              </a:spcAft>
              <a:buSzPts val="1440"/>
              <a:buChar char="•"/>
              <a:defRPr sz="1800"/>
            </a:lvl3pPr>
            <a:lvl4pPr marL="1828800" lvl="3" indent="-309880" algn="l">
              <a:lnSpc>
                <a:spcPct val="90000"/>
              </a:lnSpc>
              <a:spcBef>
                <a:spcPts val="400"/>
              </a:spcBef>
              <a:spcAft>
                <a:spcPts val="0"/>
              </a:spcAft>
              <a:buSzPts val="1280"/>
              <a:buChar char="•"/>
              <a:defRPr sz="1600"/>
            </a:lvl4pPr>
            <a:lvl5pPr marL="2286000" lvl="4" indent="-309879" algn="l">
              <a:lnSpc>
                <a:spcPct val="90000"/>
              </a:lnSpc>
              <a:spcBef>
                <a:spcPts val="400"/>
              </a:spcBef>
              <a:spcAft>
                <a:spcPts val="0"/>
              </a:spcAft>
              <a:buSzPts val="1280"/>
              <a:buChar char="•"/>
              <a:defRPr sz="1600"/>
            </a:lvl5pPr>
            <a:lvl6pPr marL="2743200" lvl="5" indent="-309879" algn="l">
              <a:lnSpc>
                <a:spcPct val="90000"/>
              </a:lnSpc>
              <a:spcBef>
                <a:spcPts val="400"/>
              </a:spcBef>
              <a:spcAft>
                <a:spcPts val="0"/>
              </a:spcAft>
              <a:buSzPts val="1280"/>
              <a:buChar char="•"/>
              <a:defRPr sz="1600"/>
            </a:lvl6pPr>
            <a:lvl7pPr marL="3200400" lvl="6" indent="-309879" algn="l">
              <a:lnSpc>
                <a:spcPct val="90000"/>
              </a:lnSpc>
              <a:spcBef>
                <a:spcPts val="400"/>
              </a:spcBef>
              <a:spcAft>
                <a:spcPts val="0"/>
              </a:spcAft>
              <a:buSzPts val="1280"/>
              <a:buChar char="•"/>
              <a:defRPr sz="1600"/>
            </a:lvl7pPr>
            <a:lvl8pPr marL="3657600" lvl="7" indent="-309879" algn="l">
              <a:lnSpc>
                <a:spcPct val="90000"/>
              </a:lnSpc>
              <a:spcBef>
                <a:spcPts val="400"/>
              </a:spcBef>
              <a:spcAft>
                <a:spcPts val="0"/>
              </a:spcAft>
              <a:buSzPts val="1280"/>
              <a:buChar char="•"/>
              <a:defRPr sz="1600"/>
            </a:lvl8pPr>
            <a:lvl9pPr marL="4114800" lvl="8" indent="-309879" algn="l">
              <a:lnSpc>
                <a:spcPct val="90000"/>
              </a:lnSpc>
              <a:spcBef>
                <a:spcPts val="400"/>
              </a:spcBef>
              <a:spcAft>
                <a:spcPts val="400"/>
              </a:spcAft>
              <a:buSzPts val="1280"/>
              <a:buChar char="•"/>
              <a:defRPr sz="1600"/>
            </a:lvl9pPr>
          </a:lstStyle>
          <a:p>
            <a:endParaRPr/>
          </a:p>
        </p:txBody>
      </p:sp>
      <p:sp>
        <p:nvSpPr>
          <p:cNvPr id="44" name="Google Shape;44;p25"/>
          <p:cNvSpPr txBox="1">
            <a:spLocks noGrp="1"/>
          </p:cNvSpPr>
          <p:nvPr>
            <p:ph type="body" idx="3"/>
          </p:nvPr>
        </p:nvSpPr>
        <p:spPr>
          <a:xfrm>
            <a:off x="6269173" y="1999032"/>
            <a:ext cx="4754880" cy="77724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0"/>
              </a:spcBef>
              <a:spcAft>
                <a:spcPts val="0"/>
              </a:spcAft>
              <a:buSzPts val="1920"/>
              <a:buNone/>
              <a:defRPr sz="2400" b="1"/>
            </a:lvl1pPr>
            <a:lvl2pPr marL="914400" lvl="1" indent="-228600" algn="l">
              <a:lnSpc>
                <a:spcPct val="90000"/>
              </a:lnSpc>
              <a:spcBef>
                <a:spcPts val="200"/>
              </a:spcBef>
              <a:spcAft>
                <a:spcPts val="0"/>
              </a:spcAft>
              <a:buSzPts val="1600"/>
              <a:buNone/>
              <a:defRPr sz="2000" b="1"/>
            </a:lvl2pPr>
            <a:lvl3pPr marL="1371600" lvl="2" indent="-228600" algn="l">
              <a:lnSpc>
                <a:spcPct val="90000"/>
              </a:lnSpc>
              <a:spcBef>
                <a:spcPts val="400"/>
              </a:spcBef>
              <a:spcAft>
                <a:spcPts val="0"/>
              </a:spcAft>
              <a:buSzPts val="1440"/>
              <a:buNone/>
              <a:defRPr sz="1800" b="1"/>
            </a:lvl3pPr>
            <a:lvl4pPr marL="1828800" lvl="3" indent="-228600" algn="l">
              <a:lnSpc>
                <a:spcPct val="90000"/>
              </a:lnSpc>
              <a:spcBef>
                <a:spcPts val="400"/>
              </a:spcBef>
              <a:spcAft>
                <a:spcPts val="0"/>
              </a:spcAft>
              <a:buSzPts val="1280"/>
              <a:buNone/>
              <a:defRPr sz="1600" b="1"/>
            </a:lvl4pPr>
            <a:lvl5pPr marL="2286000" lvl="4" indent="-228600" algn="l">
              <a:lnSpc>
                <a:spcPct val="90000"/>
              </a:lnSpc>
              <a:spcBef>
                <a:spcPts val="400"/>
              </a:spcBef>
              <a:spcAft>
                <a:spcPts val="0"/>
              </a:spcAft>
              <a:buSzPts val="1280"/>
              <a:buNone/>
              <a:defRPr sz="1600" b="1"/>
            </a:lvl5pPr>
            <a:lvl6pPr marL="2743200" lvl="5" indent="-228600" algn="l">
              <a:lnSpc>
                <a:spcPct val="90000"/>
              </a:lnSpc>
              <a:spcBef>
                <a:spcPts val="400"/>
              </a:spcBef>
              <a:spcAft>
                <a:spcPts val="0"/>
              </a:spcAft>
              <a:buSzPts val="1280"/>
              <a:buNone/>
              <a:defRPr sz="1600" b="1"/>
            </a:lvl6pPr>
            <a:lvl7pPr marL="3200400" lvl="6" indent="-228600" algn="l">
              <a:lnSpc>
                <a:spcPct val="90000"/>
              </a:lnSpc>
              <a:spcBef>
                <a:spcPts val="400"/>
              </a:spcBef>
              <a:spcAft>
                <a:spcPts val="0"/>
              </a:spcAft>
              <a:buSzPts val="1280"/>
              <a:buNone/>
              <a:defRPr sz="1600" b="1"/>
            </a:lvl7pPr>
            <a:lvl8pPr marL="3657600" lvl="7" indent="-228600" algn="l">
              <a:lnSpc>
                <a:spcPct val="90000"/>
              </a:lnSpc>
              <a:spcBef>
                <a:spcPts val="400"/>
              </a:spcBef>
              <a:spcAft>
                <a:spcPts val="0"/>
              </a:spcAft>
              <a:buSzPts val="1280"/>
              <a:buNone/>
              <a:defRPr sz="1600" b="1"/>
            </a:lvl8pPr>
            <a:lvl9pPr marL="4114800" lvl="8" indent="-228600" algn="l">
              <a:lnSpc>
                <a:spcPct val="90000"/>
              </a:lnSpc>
              <a:spcBef>
                <a:spcPts val="400"/>
              </a:spcBef>
              <a:spcAft>
                <a:spcPts val="400"/>
              </a:spcAft>
              <a:buSzPts val="1280"/>
              <a:buNone/>
              <a:defRPr sz="1600" b="1"/>
            </a:lvl9pPr>
          </a:lstStyle>
          <a:p>
            <a:endParaRPr/>
          </a:p>
        </p:txBody>
      </p:sp>
      <p:sp>
        <p:nvSpPr>
          <p:cNvPr id="45" name="Google Shape;45;p25"/>
          <p:cNvSpPr txBox="1">
            <a:spLocks noGrp="1"/>
          </p:cNvSpPr>
          <p:nvPr>
            <p:ph type="body" idx="4"/>
          </p:nvPr>
        </p:nvSpPr>
        <p:spPr>
          <a:xfrm>
            <a:off x="6269173" y="2719322"/>
            <a:ext cx="4754880" cy="3383280"/>
          </a:xfrm>
          <a:prstGeom prst="rect">
            <a:avLst/>
          </a:prstGeom>
          <a:noFill/>
          <a:ln>
            <a:noFill/>
          </a:ln>
        </p:spPr>
        <p:txBody>
          <a:bodyPr spcFirstLastPara="1" wrap="square" lIns="91425" tIns="45700" rIns="91425" bIns="45700" anchor="t" anchorCtr="0">
            <a:normAutofit/>
          </a:bodyPr>
          <a:lstStyle>
            <a:lvl1pPr marL="457200" lvl="0" indent="-340360" algn="l">
              <a:lnSpc>
                <a:spcPct val="90000"/>
              </a:lnSpc>
              <a:spcBef>
                <a:spcPts val="1400"/>
              </a:spcBef>
              <a:spcAft>
                <a:spcPts val="0"/>
              </a:spcAft>
              <a:buSzPts val="1760"/>
              <a:buChar char="•"/>
              <a:defRPr sz="2200"/>
            </a:lvl1pPr>
            <a:lvl2pPr marL="914400" lvl="1" indent="-330200" algn="l">
              <a:lnSpc>
                <a:spcPct val="90000"/>
              </a:lnSpc>
              <a:spcBef>
                <a:spcPts val="200"/>
              </a:spcBef>
              <a:spcAft>
                <a:spcPts val="0"/>
              </a:spcAft>
              <a:buSzPts val="1600"/>
              <a:buChar char="•"/>
              <a:defRPr sz="2000"/>
            </a:lvl2pPr>
            <a:lvl3pPr marL="1371600" lvl="2" indent="-320039" algn="l">
              <a:lnSpc>
                <a:spcPct val="90000"/>
              </a:lnSpc>
              <a:spcBef>
                <a:spcPts val="400"/>
              </a:spcBef>
              <a:spcAft>
                <a:spcPts val="0"/>
              </a:spcAft>
              <a:buSzPts val="1440"/>
              <a:buChar char="•"/>
              <a:defRPr sz="1800"/>
            </a:lvl3pPr>
            <a:lvl4pPr marL="1828800" lvl="3" indent="-309880" algn="l">
              <a:lnSpc>
                <a:spcPct val="90000"/>
              </a:lnSpc>
              <a:spcBef>
                <a:spcPts val="400"/>
              </a:spcBef>
              <a:spcAft>
                <a:spcPts val="0"/>
              </a:spcAft>
              <a:buSzPts val="1280"/>
              <a:buChar char="•"/>
              <a:defRPr sz="1600"/>
            </a:lvl4pPr>
            <a:lvl5pPr marL="2286000" lvl="4" indent="-309879" algn="l">
              <a:lnSpc>
                <a:spcPct val="90000"/>
              </a:lnSpc>
              <a:spcBef>
                <a:spcPts val="400"/>
              </a:spcBef>
              <a:spcAft>
                <a:spcPts val="0"/>
              </a:spcAft>
              <a:buSzPts val="1280"/>
              <a:buChar char="•"/>
              <a:defRPr sz="1600"/>
            </a:lvl5pPr>
            <a:lvl6pPr marL="2743200" lvl="5" indent="-309879" algn="l">
              <a:lnSpc>
                <a:spcPct val="90000"/>
              </a:lnSpc>
              <a:spcBef>
                <a:spcPts val="400"/>
              </a:spcBef>
              <a:spcAft>
                <a:spcPts val="0"/>
              </a:spcAft>
              <a:buSzPts val="1280"/>
              <a:buChar char="•"/>
              <a:defRPr sz="1600"/>
            </a:lvl6pPr>
            <a:lvl7pPr marL="3200400" lvl="6" indent="-309879" algn="l">
              <a:lnSpc>
                <a:spcPct val="90000"/>
              </a:lnSpc>
              <a:spcBef>
                <a:spcPts val="400"/>
              </a:spcBef>
              <a:spcAft>
                <a:spcPts val="0"/>
              </a:spcAft>
              <a:buSzPts val="1280"/>
              <a:buChar char="•"/>
              <a:defRPr sz="1600"/>
            </a:lvl7pPr>
            <a:lvl8pPr marL="3657600" lvl="7" indent="-309879" algn="l">
              <a:lnSpc>
                <a:spcPct val="90000"/>
              </a:lnSpc>
              <a:spcBef>
                <a:spcPts val="400"/>
              </a:spcBef>
              <a:spcAft>
                <a:spcPts val="0"/>
              </a:spcAft>
              <a:buSzPts val="1280"/>
              <a:buChar char="•"/>
              <a:defRPr sz="1600"/>
            </a:lvl8pPr>
            <a:lvl9pPr marL="4114800" lvl="8" indent="-309879" algn="l">
              <a:lnSpc>
                <a:spcPct val="90000"/>
              </a:lnSpc>
              <a:spcBef>
                <a:spcPts val="400"/>
              </a:spcBef>
              <a:spcAft>
                <a:spcPts val="400"/>
              </a:spcAft>
              <a:buSzPts val="1280"/>
              <a:buChar char="•"/>
              <a:defRPr sz="1600"/>
            </a:lvl9pPr>
          </a:lstStyle>
          <a:p>
            <a:endParaRPr/>
          </a:p>
        </p:txBody>
      </p:sp>
      <p:sp>
        <p:nvSpPr>
          <p:cNvPr id="46" name="Google Shape;46;p25"/>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5"/>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6"/>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7"/>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7"/>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7"/>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8"/>
          <p:cNvSpPr txBox="1">
            <a:spLocks noGrp="1"/>
          </p:cNvSpPr>
          <p:nvPr>
            <p:ph type="title"/>
          </p:nvPr>
        </p:nvSpPr>
        <p:spPr>
          <a:xfrm>
            <a:off x="1143000" y="1097280"/>
            <a:ext cx="3931920" cy="173736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000"/>
              <a:buFont typeface="Corbel"/>
              <a:buNone/>
              <a:defRPr sz="4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8"/>
          <p:cNvSpPr txBox="1">
            <a:spLocks noGrp="1"/>
          </p:cNvSpPr>
          <p:nvPr>
            <p:ph type="body" idx="1"/>
          </p:nvPr>
        </p:nvSpPr>
        <p:spPr>
          <a:xfrm>
            <a:off x="5852159" y="1097280"/>
            <a:ext cx="5212080" cy="4663440"/>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1400"/>
              </a:spcBef>
              <a:spcAft>
                <a:spcPts val="0"/>
              </a:spcAft>
              <a:buSzPts val="2560"/>
              <a:buChar char="•"/>
              <a:defRPr sz="3200"/>
            </a:lvl1pPr>
            <a:lvl2pPr marL="914400" lvl="1" indent="-370840" algn="l">
              <a:lnSpc>
                <a:spcPct val="90000"/>
              </a:lnSpc>
              <a:spcBef>
                <a:spcPts val="200"/>
              </a:spcBef>
              <a:spcAft>
                <a:spcPts val="0"/>
              </a:spcAft>
              <a:buSzPts val="2240"/>
              <a:buChar char="•"/>
              <a:defRPr sz="2800"/>
            </a:lvl2pPr>
            <a:lvl3pPr marL="1371600" lvl="2" indent="-350519" algn="l">
              <a:lnSpc>
                <a:spcPct val="90000"/>
              </a:lnSpc>
              <a:spcBef>
                <a:spcPts val="400"/>
              </a:spcBef>
              <a:spcAft>
                <a:spcPts val="0"/>
              </a:spcAft>
              <a:buSzPts val="1920"/>
              <a:buChar char="•"/>
              <a:defRPr sz="2400"/>
            </a:lvl3pPr>
            <a:lvl4pPr marL="1828800" lvl="3" indent="-330200" algn="l">
              <a:lnSpc>
                <a:spcPct val="90000"/>
              </a:lnSpc>
              <a:spcBef>
                <a:spcPts val="400"/>
              </a:spcBef>
              <a:spcAft>
                <a:spcPts val="0"/>
              </a:spcAft>
              <a:buSzPts val="1600"/>
              <a:buChar char="•"/>
              <a:defRPr sz="2000"/>
            </a:lvl4pPr>
            <a:lvl5pPr marL="2286000" lvl="4" indent="-330200" algn="l">
              <a:lnSpc>
                <a:spcPct val="90000"/>
              </a:lnSpc>
              <a:spcBef>
                <a:spcPts val="400"/>
              </a:spcBef>
              <a:spcAft>
                <a:spcPts val="0"/>
              </a:spcAft>
              <a:buSzPts val="1600"/>
              <a:buChar char="•"/>
              <a:defRPr sz="2000"/>
            </a:lvl5pPr>
            <a:lvl6pPr marL="2743200" lvl="5" indent="-330200" algn="l">
              <a:lnSpc>
                <a:spcPct val="90000"/>
              </a:lnSpc>
              <a:spcBef>
                <a:spcPts val="400"/>
              </a:spcBef>
              <a:spcAft>
                <a:spcPts val="0"/>
              </a:spcAft>
              <a:buSzPts val="1600"/>
              <a:buChar char="•"/>
              <a:defRPr sz="2000"/>
            </a:lvl6pPr>
            <a:lvl7pPr marL="3200400" lvl="6" indent="-330200" algn="l">
              <a:lnSpc>
                <a:spcPct val="90000"/>
              </a:lnSpc>
              <a:spcBef>
                <a:spcPts val="400"/>
              </a:spcBef>
              <a:spcAft>
                <a:spcPts val="0"/>
              </a:spcAft>
              <a:buSzPts val="1600"/>
              <a:buChar char="•"/>
              <a:defRPr sz="2000"/>
            </a:lvl7pPr>
            <a:lvl8pPr marL="3657600" lvl="7" indent="-330200" algn="l">
              <a:lnSpc>
                <a:spcPct val="90000"/>
              </a:lnSpc>
              <a:spcBef>
                <a:spcPts val="400"/>
              </a:spcBef>
              <a:spcAft>
                <a:spcPts val="0"/>
              </a:spcAft>
              <a:buSzPts val="1600"/>
              <a:buChar char="•"/>
              <a:defRPr sz="2000"/>
            </a:lvl8pPr>
            <a:lvl9pPr marL="4114800" lvl="8" indent="-330200" algn="l">
              <a:lnSpc>
                <a:spcPct val="90000"/>
              </a:lnSpc>
              <a:spcBef>
                <a:spcPts val="400"/>
              </a:spcBef>
              <a:spcAft>
                <a:spcPts val="400"/>
              </a:spcAft>
              <a:buSzPts val="1600"/>
              <a:buChar char="•"/>
              <a:defRPr sz="2000"/>
            </a:lvl9pPr>
          </a:lstStyle>
          <a:p>
            <a:endParaRPr/>
          </a:p>
        </p:txBody>
      </p:sp>
      <p:sp>
        <p:nvSpPr>
          <p:cNvPr id="61" name="Google Shape;61;p28"/>
          <p:cNvSpPr txBox="1">
            <a:spLocks noGrp="1"/>
          </p:cNvSpPr>
          <p:nvPr>
            <p:ph type="body" idx="2"/>
          </p:nvPr>
        </p:nvSpPr>
        <p:spPr>
          <a:xfrm>
            <a:off x="1143000" y="2834640"/>
            <a:ext cx="3931920" cy="301752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360"/>
              <a:buNone/>
              <a:defRPr sz="1700"/>
            </a:lvl1pPr>
            <a:lvl2pPr marL="914400" lvl="1" indent="-228600" algn="l">
              <a:lnSpc>
                <a:spcPct val="90000"/>
              </a:lnSpc>
              <a:spcBef>
                <a:spcPts val="200"/>
              </a:spcBef>
              <a:spcAft>
                <a:spcPts val="0"/>
              </a:spcAft>
              <a:buSzPts val="960"/>
              <a:buNone/>
              <a:defRPr sz="1200"/>
            </a:lvl2pPr>
            <a:lvl3pPr marL="1371600" lvl="2" indent="-228600" algn="l">
              <a:lnSpc>
                <a:spcPct val="90000"/>
              </a:lnSpc>
              <a:spcBef>
                <a:spcPts val="400"/>
              </a:spcBef>
              <a:spcAft>
                <a:spcPts val="0"/>
              </a:spcAft>
              <a:buSzPts val="800"/>
              <a:buNone/>
              <a:defRPr sz="1000"/>
            </a:lvl3pPr>
            <a:lvl4pPr marL="1828800" lvl="3" indent="-228600" algn="l">
              <a:lnSpc>
                <a:spcPct val="90000"/>
              </a:lnSpc>
              <a:spcBef>
                <a:spcPts val="400"/>
              </a:spcBef>
              <a:spcAft>
                <a:spcPts val="0"/>
              </a:spcAft>
              <a:buSzPts val="720"/>
              <a:buNone/>
              <a:defRPr sz="900"/>
            </a:lvl4pPr>
            <a:lvl5pPr marL="2286000" lvl="4" indent="-228600" algn="l">
              <a:lnSpc>
                <a:spcPct val="90000"/>
              </a:lnSpc>
              <a:spcBef>
                <a:spcPts val="400"/>
              </a:spcBef>
              <a:spcAft>
                <a:spcPts val="0"/>
              </a:spcAft>
              <a:buSzPts val="720"/>
              <a:buNone/>
              <a:defRPr sz="900"/>
            </a:lvl5pPr>
            <a:lvl6pPr marL="2743200" lvl="5" indent="-228600" algn="l">
              <a:lnSpc>
                <a:spcPct val="90000"/>
              </a:lnSpc>
              <a:spcBef>
                <a:spcPts val="400"/>
              </a:spcBef>
              <a:spcAft>
                <a:spcPts val="0"/>
              </a:spcAft>
              <a:buSzPts val="720"/>
              <a:buNone/>
              <a:defRPr sz="900"/>
            </a:lvl6pPr>
            <a:lvl7pPr marL="3200400" lvl="6" indent="-228600" algn="l">
              <a:lnSpc>
                <a:spcPct val="90000"/>
              </a:lnSpc>
              <a:spcBef>
                <a:spcPts val="400"/>
              </a:spcBef>
              <a:spcAft>
                <a:spcPts val="0"/>
              </a:spcAft>
              <a:buSzPts val="720"/>
              <a:buNone/>
              <a:defRPr sz="900"/>
            </a:lvl7pPr>
            <a:lvl8pPr marL="3657600" lvl="7" indent="-228600" algn="l">
              <a:lnSpc>
                <a:spcPct val="90000"/>
              </a:lnSpc>
              <a:spcBef>
                <a:spcPts val="400"/>
              </a:spcBef>
              <a:spcAft>
                <a:spcPts val="0"/>
              </a:spcAft>
              <a:buSzPts val="720"/>
              <a:buNone/>
              <a:defRPr sz="900"/>
            </a:lvl8pPr>
            <a:lvl9pPr marL="4114800" lvl="8" indent="-228600" algn="l">
              <a:lnSpc>
                <a:spcPct val="90000"/>
              </a:lnSpc>
              <a:spcBef>
                <a:spcPts val="400"/>
              </a:spcBef>
              <a:spcAft>
                <a:spcPts val="400"/>
              </a:spcAft>
              <a:buSzPts val="720"/>
              <a:buNone/>
              <a:defRPr sz="900"/>
            </a:lvl9pPr>
          </a:lstStyle>
          <a:p>
            <a:endParaRPr/>
          </a:p>
        </p:txBody>
      </p:sp>
      <p:sp>
        <p:nvSpPr>
          <p:cNvPr id="62" name="Google Shape;62;p28"/>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8"/>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8"/>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9"/>
          <p:cNvSpPr txBox="1">
            <a:spLocks noGrp="1"/>
          </p:cNvSpPr>
          <p:nvPr>
            <p:ph type="title"/>
          </p:nvPr>
        </p:nvSpPr>
        <p:spPr>
          <a:xfrm>
            <a:off x="1143000" y="1097280"/>
            <a:ext cx="3931920" cy="173736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000"/>
              <a:buFont typeface="Corbel"/>
              <a:buNone/>
              <a:defRPr sz="4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9"/>
          <p:cNvSpPr>
            <a:spLocks noGrp="1"/>
          </p:cNvSpPr>
          <p:nvPr>
            <p:ph type="pic" idx="2"/>
          </p:nvPr>
        </p:nvSpPr>
        <p:spPr>
          <a:xfrm>
            <a:off x="5413248" y="1069847"/>
            <a:ext cx="6099048" cy="4800600"/>
          </a:xfrm>
          <a:prstGeom prst="rect">
            <a:avLst/>
          </a:prstGeom>
          <a:noFill/>
          <a:ln>
            <a:noFill/>
          </a:ln>
        </p:spPr>
      </p:sp>
      <p:sp>
        <p:nvSpPr>
          <p:cNvPr id="68" name="Google Shape;68;p29"/>
          <p:cNvSpPr txBox="1">
            <a:spLocks noGrp="1"/>
          </p:cNvSpPr>
          <p:nvPr>
            <p:ph type="body" idx="1"/>
          </p:nvPr>
        </p:nvSpPr>
        <p:spPr>
          <a:xfrm>
            <a:off x="1143000" y="2834640"/>
            <a:ext cx="3931920" cy="288036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360"/>
              <a:buNone/>
              <a:defRPr sz="1700"/>
            </a:lvl1pPr>
            <a:lvl2pPr marL="914400" lvl="1" indent="-228600" algn="l">
              <a:lnSpc>
                <a:spcPct val="90000"/>
              </a:lnSpc>
              <a:spcBef>
                <a:spcPts val="200"/>
              </a:spcBef>
              <a:spcAft>
                <a:spcPts val="0"/>
              </a:spcAft>
              <a:buSzPts val="960"/>
              <a:buNone/>
              <a:defRPr sz="1200"/>
            </a:lvl2pPr>
            <a:lvl3pPr marL="1371600" lvl="2" indent="-228600" algn="l">
              <a:lnSpc>
                <a:spcPct val="90000"/>
              </a:lnSpc>
              <a:spcBef>
                <a:spcPts val="400"/>
              </a:spcBef>
              <a:spcAft>
                <a:spcPts val="0"/>
              </a:spcAft>
              <a:buSzPts val="800"/>
              <a:buNone/>
              <a:defRPr sz="1000"/>
            </a:lvl3pPr>
            <a:lvl4pPr marL="1828800" lvl="3" indent="-228600" algn="l">
              <a:lnSpc>
                <a:spcPct val="90000"/>
              </a:lnSpc>
              <a:spcBef>
                <a:spcPts val="400"/>
              </a:spcBef>
              <a:spcAft>
                <a:spcPts val="0"/>
              </a:spcAft>
              <a:buSzPts val="720"/>
              <a:buNone/>
              <a:defRPr sz="900"/>
            </a:lvl4pPr>
            <a:lvl5pPr marL="2286000" lvl="4" indent="-228600" algn="l">
              <a:lnSpc>
                <a:spcPct val="90000"/>
              </a:lnSpc>
              <a:spcBef>
                <a:spcPts val="400"/>
              </a:spcBef>
              <a:spcAft>
                <a:spcPts val="0"/>
              </a:spcAft>
              <a:buSzPts val="720"/>
              <a:buNone/>
              <a:defRPr sz="900"/>
            </a:lvl5pPr>
            <a:lvl6pPr marL="2743200" lvl="5" indent="-228600" algn="l">
              <a:lnSpc>
                <a:spcPct val="90000"/>
              </a:lnSpc>
              <a:spcBef>
                <a:spcPts val="400"/>
              </a:spcBef>
              <a:spcAft>
                <a:spcPts val="0"/>
              </a:spcAft>
              <a:buSzPts val="720"/>
              <a:buNone/>
              <a:defRPr sz="900"/>
            </a:lvl6pPr>
            <a:lvl7pPr marL="3200400" lvl="6" indent="-228600" algn="l">
              <a:lnSpc>
                <a:spcPct val="90000"/>
              </a:lnSpc>
              <a:spcBef>
                <a:spcPts val="400"/>
              </a:spcBef>
              <a:spcAft>
                <a:spcPts val="0"/>
              </a:spcAft>
              <a:buSzPts val="720"/>
              <a:buNone/>
              <a:defRPr sz="900"/>
            </a:lvl7pPr>
            <a:lvl8pPr marL="3657600" lvl="7" indent="-228600" algn="l">
              <a:lnSpc>
                <a:spcPct val="90000"/>
              </a:lnSpc>
              <a:spcBef>
                <a:spcPts val="400"/>
              </a:spcBef>
              <a:spcAft>
                <a:spcPts val="0"/>
              </a:spcAft>
              <a:buSzPts val="720"/>
              <a:buNone/>
              <a:defRPr sz="900"/>
            </a:lvl8pPr>
            <a:lvl9pPr marL="4114800" lvl="8" indent="-228600" algn="l">
              <a:lnSpc>
                <a:spcPct val="90000"/>
              </a:lnSpc>
              <a:spcBef>
                <a:spcPts val="400"/>
              </a:spcBef>
              <a:spcAft>
                <a:spcPts val="400"/>
              </a:spcAft>
              <a:buSzPts val="720"/>
              <a:buNone/>
              <a:defRPr sz="900"/>
            </a:lvl9pPr>
          </a:lstStyle>
          <a:p>
            <a:endParaRPr/>
          </a:p>
        </p:txBody>
      </p:sp>
      <p:sp>
        <p:nvSpPr>
          <p:cNvPr id="69" name="Google Shape;69;p29"/>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9"/>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9"/>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0"/>
          <p:cNvSpPr/>
          <p:nvPr/>
        </p:nvSpPr>
        <p:spPr>
          <a:xfrm>
            <a:off x="231140" y="243840"/>
            <a:ext cx="11724640" cy="6377939"/>
          </a:xfrm>
          <a:prstGeom prst="rect">
            <a:avLst/>
          </a:prstGeom>
          <a:solidFill>
            <a:schemeClr val="lt1"/>
          </a:solidFill>
          <a:ln w="127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20"/>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orbel"/>
              <a:buNone/>
              <a:defRPr sz="4400" b="0" i="0" u="none" strike="noStrike" cap="none">
                <a:solidFill>
                  <a:schemeClr val="dk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20"/>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lvl1pPr marL="457200" marR="0" lvl="0" indent="-340360" algn="l" rtl="0">
              <a:lnSpc>
                <a:spcPct val="90000"/>
              </a:lnSpc>
              <a:spcBef>
                <a:spcPts val="1400"/>
              </a:spcBef>
              <a:spcAft>
                <a:spcPts val="0"/>
              </a:spcAft>
              <a:buClr>
                <a:schemeClr val="dk1"/>
              </a:buClr>
              <a:buSzPts val="1760"/>
              <a:buFont typeface="Corbel"/>
              <a:buChar char="•"/>
              <a:defRPr sz="2200" b="0" i="0" u="none" strike="noStrike" cap="none">
                <a:solidFill>
                  <a:schemeClr val="dk1"/>
                </a:solidFill>
                <a:latin typeface="Corbel"/>
                <a:ea typeface="Corbel"/>
                <a:cs typeface="Corbel"/>
                <a:sym typeface="Corbel"/>
              </a:defRPr>
            </a:lvl1pPr>
            <a:lvl2pPr marL="914400" marR="0" lvl="1" indent="-330200" algn="l" rtl="0">
              <a:lnSpc>
                <a:spcPct val="90000"/>
              </a:lnSpc>
              <a:spcBef>
                <a:spcPts val="200"/>
              </a:spcBef>
              <a:spcAft>
                <a:spcPts val="0"/>
              </a:spcAft>
              <a:buClr>
                <a:schemeClr val="dk1"/>
              </a:buClr>
              <a:buSzPts val="1600"/>
              <a:buFont typeface="Corbel"/>
              <a:buChar char="•"/>
              <a:defRPr sz="2000" b="0" i="0" u="none" strike="noStrike" cap="none">
                <a:solidFill>
                  <a:schemeClr val="dk1"/>
                </a:solidFill>
                <a:latin typeface="Corbel"/>
                <a:ea typeface="Corbel"/>
                <a:cs typeface="Corbel"/>
                <a:sym typeface="Corbel"/>
              </a:defRPr>
            </a:lvl2pPr>
            <a:lvl3pPr marL="1371600" marR="0" lvl="2" indent="-320039" algn="l" rtl="0">
              <a:lnSpc>
                <a:spcPct val="90000"/>
              </a:lnSpc>
              <a:spcBef>
                <a:spcPts val="400"/>
              </a:spcBef>
              <a:spcAft>
                <a:spcPts val="0"/>
              </a:spcAft>
              <a:buClr>
                <a:schemeClr val="dk1"/>
              </a:buClr>
              <a:buSzPts val="1440"/>
              <a:buFont typeface="Corbel"/>
              <a:buChar char="•"/>
              <a:defRPr sz="1800" b="0" i="0" u="none" strike="noStrike" cap="none">
                <a:solidFill>
                  <a:schemeClr val="dk1"/>
                </a:solidFill>
                <a:latin typeface="Corbel"/>
                <a:ea typeface="Corbel"/>
                <a:cs typeface="Corbel"/>
                <a:sym typeface="Corbel"/>
              </a:defRPr>
            </a:lvl3pPr>
            <a:lvl4pPr marL="1828800" marR="0" lvl="3" indent="-309880"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4pPr>
            <a:lvl5pPr marL="2286000" marR="0" lvl="4" indent="-309879"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5pPr>
            <a:lvl6pPr marL="2743200" marR="0" lvl="5" indent="-309879"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6pPr>
            <a:lvl7pPr marL="3200400" marR="0" lvl="6" indent="-309879"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7pPr>
            <a:lvl8pPr marL="3657600" marR="0" lvl="7" indent="-309879" algn="l" rtl="0">
              <a:lnSpc>
                <a:spcPct val="90000"/>
              </a:lnSpc>
              <a:spcBef>
                <a:spcPts val="400"/>
              </a:spcBef>
              <a:spcAft>
                <a:spcPts val="0"/>
              </a:spcAft>
              <a:buClr>
                <a:schemeClr val="dk1"/>
              </a:buClr>
              <a:buSzPts val="1280"/>
              <a:buFont typeface="Corbel"/>
              <a:buChar char="•"/>
              <a:defRPr sz="1600" b="0" i="0" u="none" strike="noStrike" cap="none">
                <a:solidFill>
                  <a:schemeClr val="dk1"/>
                </a:solidFill>
                <a:latin typeface="Corbel"/>
                <a:ea typeface="Corbel"/>
                <a:cs typeface="Corbel"/>
                <a:sym typeface="Corbel"/>
              </a:defRPr>
            </a:lvl8pPr>
            <a:lvl9pPr marL="4114800" marR="0" lvl="8" indent="-309879" algn="l" rtl="0">
              <a:lnSpc>
                <a:spcPct val="90000"/>
              </a:lnSpc>
              <a:spcBef>
                <a:spcPts val="400"/>
              </a:spcBef>
              <a:spcAft>
                <a:spcPts val="400"/>
              </a:spcAft>
              <a:buClr>
                <a:schemeClr val="dk1"/>
              </a:buClr>
              <a:buSzPts val="1280"/>
              <a:buFont typeface="Corbel"/>
              <a:buChar char="•"/>
              <a:defRPr sz="1600" b="0" i="0" u="none" strike="noStrike" cap="none">
                <a:solidFill>
                  <a:schemeClr val="dk1"/>
                </a:solidFill>
                <a:latin typeface="Corbel"/>
                <a:ea typeface="Corbel"/>
                <a:cs typeface="Corbel"/>
                <a:sym typeface="Corbel"/>
              </a:defRPr>
            </a:lvl9pPr>
          </a:lstStyle>
          <a:p>
            <a:endParaRPr/>
          </a:p>
        </p:txBody>
      </p:sp>
      <p:sp>
        <p:nvSpPr>
          <p:cNvPr id="9" name="Google Shape;9;p20"/>
          <p:cNvSpPr txBox="1">
            <a:spLocks noGrp="1"/>
          </p:cNvSpPr>
          <p:nvPr>
            <p:ph type="dt" idx="10"/>
          </p:nvPr>
        </p:nvSpPr>
        <p:spPr>
          <a:xfrm>
            <a:off x="1142996" y="6223828"/>
            <a:ext cx="232907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0" name="Google Shape;10;p20"/>
          <p:cNvSpPr txBox="1">
            <a:spLocks noGrp="1"/>
          </p:cNvSpPr>
          <p:nvPr>
            <p:ph type="ftr" idx="11"/>
          </p:nvPr>
        </p:nvSpPr>
        <p:spPr>
          <a:xfrm>
            <a:off x="3949148" y="6223828"/>
            <a:ext cx="471777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1" name="Google Shape;11;p20"/>
          <p:cNvSpPr txBox="1">
            <a:spLocks noGrp="1"/>
          </p:cNvSpPr>
          <p:nvPr>
            <p:ph type="sldNum" idx="12"/>
          </p:nvPr>
        </p:nvSpPr>
        <p:spPr>
          <a:xfrm>
            <a:off x="9329530" y="6223828"/>
            <a:ext cx="170621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orbel"/>
                <a:ea typeface="Corbel"/>
                <a:cs typeface="Corbel"/>
                <a:sym typeface="Corbel"/>
              </a:defRPr>
            </a:lvl1pPr>
            <a:lvl2pPr marL="0" marR="0" lvl="1" indent="0" algn="r" rtl="0">
              <a:spcBef>
                <a:spcPts val="0"/>
              </a:spcBef>
              <a:buNone/>
              <a:defRPr sz="1200" b="0" i="0" u="none" strike="noStrike" cap="none">
                <a:solidFill>
                  <a:schemeClr val="dk1"/>
                </a:solidFill>
                <a:latin typeface="Corbel"/>
                <a:ea typeface="Corbel"/>
                <a:cs typeface="Corbel"/>
                <a:sym typeface="Corbel"/>
              </a:defRPr>
            </a:lvl2pPr>
            <a:lvl3pPr marL="0" marR="0" lvl="2" indent="0" algn="r" rtl="0">
              <a:spcBef>
                <a:spcPts val="0"/>
              </a:spcBef>
              <a:buNone/>
              <a:defRPr sz="1200" b="0" i="0" u="none" strike="noStrike" cap="none">
                <a:solidFill>
                  <a:schemeClr val="dk1"/>
                </a:solidFill>
                <a:latin typeface="Corbel"/>
                <a:ea typeface="Corbel"/>
                <a:cs typeface="Corbel"/>
                <a:sym typeface="Corbel"/>
              </a:defRPr>
            </a:lvl3pPr>
            <a:lvl4pPr marL="0" marR="0" lvl="3" indent="0" algn="r" rtl="0">
              <a:spcBef>
                <a:spcPts val="0"/>
              </a:spcBef>
              <a:buNone/>
              <a:defRPr sz="1200" b="0" i="0" u="none" strike="noStrike" cap="none">
                <a:solidFill>
                  <a:schemeClr val="dk1"/>
                </a:solidFill>
                <a:latin typeface="Corbel"/>
                <a:ea typeface="Corbel"/>
                <a:cs typeface="Corbel"/>
                <a:sym typeface="Corbel"/>
              </a:defRPr>
            </a:lvl4pPr>
            <a:lvl5pPr marL="0" marR="0" lvl="4" indent="0" algn="r" rtl="0">
              <a:spcBef>
                <a:spcPts val="0"/>
              </a:spcBef>
              <a:buNone/>
              <a:defRPr sz="1200" b="0" i="0" u="none" strike="noStrike" cap="none">
                <a:solidFill>
                  <a:schemeClr val="dk1"/>
                </a:solidFill>
                <a:latin typeface="Corbel"/>
                <a:ea typeface="Corbel"/>
                <a:cs typeface="Corbel"/>
                <a:sym typeface="Corbel"/>
              </a:defRPr>
            </a:lvl5pPr>
            <a:lvl6pPr marL="0" marR="0" lvl="5" indent="0" algn="r" rtl="0">
              <a:spcBef>
                <a:spcPts val="0"/>
              </a:spcBef>
              <a:buNone/>
              <a:defRPr sz="1200" b="0" i="0" u="none" strike="noStrike" cap="none">
                <a:solidFill>
                  <a:schemeClr val="dk1"/>
                </a:solidFill>
                <a:latin typeface="Corbel"/>
                <a:ea typeface="Corbel"/>
                <a:cs typeface="Corbel"/>
                <a:sym typeface="Corbel"/>
              </a:defRPr>
            </a:lvl6pPr>
            <a:lvl7pPr marL="0" marR="0" lvl="6" indent="0" algn="r" rtl="0">
              <a:spcBef>
                <a:spcPts val="0"/>
              </a:spcBef>
              <a:buNone/>
              <a:defRPr sz="1200" b="0" i="0" u="none" strike="noStrike" cap="none">
                <a:solidFill>
                  <a:schemeClr val="dk1"/>
                </a:solidFill>
                <a:latin typeface="Corbel"/>
                <a:ea typeface="Corbel"/>
                <a:cs typeface="Corbel"/>
                <a:sym typeface="Corbel"/>
              </a:defRPr>
            </a:lvl7pPr>
            <a:lvl8pPr marL="0" marR="0" lvl="7" indent="0" algn="r" rtl="0">
              <a:spcBef>
                <a:spcPts val="0"/>
              </a:spcBef>
              <a:buNone/>
              <a:defRPr sz="1200" b="0" i="0" u="none" strike="noStrike" cap="none">
                <a:solidFill>
                  <a:schemeClr val="dk1"/>
                </a:solidFill>
                <a:latin typeface="Corbel"/>
                <a:ea typeface="Corbel"/>
                <a:cs typeface="Corbel"/>
                <a:sym typeface="Corbel"/>
              </a:defRPr>
            </a:lvl8pPr>
            <a:lvl9pPr marL="0" marR="0" lvl="8" indent="0" algn="r" rtl="0">
              <a:spcBef>
                <a:spcPts val="0"/>
              </a:spcBef>
              <a:buNone/>
              <a:defRPr sz="12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109980" y="882376"/>
            <a:ext cx="9966960" cy="292608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chemeClr val="dk1"/>
              </a:buClr>
              <a:buSzPts val="7200"/>
              <a:buFont typeface="Corbel"/>
              <a:buNone/>
            </a:pPr>
            <a:r>
              <a:rPr lang="en-US"/>
              <a:t>ARTICLES</a:t>
            </a:r>
            <a:endParaRPr/>
          </a:p>
        </p:txBody>
      </p:sp>
      <p:sp>
        <p:nvSpPr>
          <p:cNvPr id="89" name="Google Shape;89;p1"/>
          <p:cNvSpPr txBox="1">
            <a:spLocks noGrp="1"/>
          </p:cNvSpPr>
          <p:nvPr>
            <p:ph type="subTitle" idx="1"/>
          </p:nvPr>
        </p:nvSpPr>
        <p:spPr>
          <a:xfrm>
            <a:off x="1709530" y="3869634"/>
            <a:ext cx="8767860" cy="138816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1760"/>
              <a:buNone/>
            </a:pPr>
            <a:r>
              <a:rPr lang="en-US"/>
              <a:t>Mahinur Akther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0"/>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9</a:t>
            </a:r>
            <a:endParaRPr/>
          </a:p>
        </p:txBody>
      </p:sp>
      <p:sp>
        <p:nvSpPr>
          <p:cNvPr id="143" name="Google Shape;143;p10"/>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760"/>
              <a:buChar char="•"/>
            </a:pPr>
            <a:r>
              <a:rPr lang="en-US"/>
              <a:t>Sometimes ‘the’ is used to generalize a group/whole class.</a:t>
            </a:r>
            <a:endParaRPr/>
          </a:p>
          <a:p>
            <a:pPr marL="457200" lvl="1" indent="0" algn="l" rtl="0">
              <a:lnSpc>
                <a:spcPct val="90000"/>
              </a:lnSpc>
              <a:spcBef>
                <a:spcPts val="200"/>
              </a:spcBef>
              <a:spcAft>
                <a:spcPts val="0"/>
              </a:spcAft>
              <a:buSzPts val="1600"/>
              <a:buNone/>
            </a:pPr>
            <a:endParaRPr/>
          </a:p>
          <a:p>
            <a:pPr marL="457200" lvl="1" indent="0" algn="l" rtl="0">
              <a:lnSpc>
                <a:spcPct val="90000"/>
              </a:lnSpc>
              <a:spcBef>
                <a:spcPts val="600"/>
              </a:spcBef>
              <a:spcAft>
                <a:spcPts val="0"/>
              </a:spcAft>
              <a:buSzPts val="1600"/>
              <a:buNone/>
            </a:pPr>
            <a:r>
              <a:rPr lang="en-US"/>
              <a:t>The dog is a faithful animal. (Refers to the whole species of dog.)</a:t>
            </a:r>
            <a:endParaRPr/>
          </a:p>
          <a:p>
            <a:pPr marL="457200" lvl="1" indent="0" algn="l" rtl="0">
              <a:lnSpc>
                <a:spcPct val="90000"/>
              </a:lnSpc>
              <a:spcBef>
                <a:spcPts val="600"/>
              </a:spcBef>
              <a:spcAft>
                <a:spcPts val="0"/>
              </a:spcAft>
              <a:buSzPts val="1600"/>
              <a:buNone/>
            </a:pPr>
            <a:r>
              <a:rPr lang="en-US"/>
              <a:t>The English are industrious. (Refers to the people of England as a nation)</a:t>
            </a:r>
            <a:endParaRPr/>
          </a:p>
          <a:p>
            <a:pPr marL="457200" lvl="1" indent="0" algn="l" rtl="0">
              <a:lnSpc>
                <a:spcPct val="90000"/>
              </a:lnSpc>
              <a:spcBef>
                <a:spcPts val="600"/>
              </a:spcBef>
              <a:spcAft>
                <a:spcPts val="0"/>
              </a:spcAft>
              <a:buSzPts val="1600"/>
              <a:buNone/>
            </a:pPr>
            <a:r>
              <a:rPr lang="en-US"/>
              <a:t>The honest are respected. (The+adjectives = plural noun)</a:t>
            </a:r>
            <a:endParaRPr/>
          </a:p>
          <a:p>
            <a:pPr marL="457200" lvl="1" indent="0" algn="l" rtl="0">
              <a:lnSpc>
                <a:spcPct val="90000"/>
              </a:lnSpc>
              <a:spcBef>
                <a:spcPts val="600"/>
              </a:spcBef>
              <a:spcAft>
                <a:spcPts val="0"/>
              </a:spcAft>
              <a:buSzPts val="1600"/>
              <a:buNone/>
            </a:pPr>
            <a:r>
              <a:rPr lang="en-US"/>
              <a:t>The poor are not always dishonest. (The+adjectives = plural noun)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10</a:t>
            </a:r>
            <a:endParaRPr/>
          </a:p>
        </p:txBody>
      </p:sp>
      <p:sp>
        <p:nvSpPr>
          <p:cNvPr id="149" name="Google Shape;149;p11"/>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760"/>
              <a:buChar char="•"/>
            </a:pPr>
            <a:r>
              <a:rPr lang="en-US"/>
              <a:t>To particularize a non-count noun ‘the’ is required before it.</a:t>
            </a:r>
            <a:endParaRPr/>
          </a:p>
          <a:p>
            <a:pPr marL="457200" lvl="1" indent="0" algn="l" rtl="0">
              <a:lnSpc>
                <a:spcPct val="90000"/>
              </a:lnSpc>
              <a:spcBef>
                <a:spcPts val="200"/>
              </a:spcBef>
              <a:spcAft>
                <a:spcPts val="0"/>
              </a:spcAft>
              <a:buSzPts val="1600"/>
              <a:buNone/>
            </a:pPr>
            <a:endParaRPr/>
          </a:p>
          <a:p>
            <a:pPr marL="457200" lvl="1" indent="0" algn="l" rtl="0">
              <a:lnSpc>
                <a:spcPct val="90000"/>
              </a:lnSpc>
              <a:spcBef>
                <a:spcPts val="600"/>
              </a:spcBef>
              <a:spcAft>
                <a:spcPts val="0"/>
              </a:spcAft>
              <a:buSzPts val="1600"/>
              <a:buNone/>
            </a:pPr>
            <a:r>
              <a:rPr lang="en-US"/>
              <a:t>The water of the Arctic ocean is freezing.</a:t>
            </a:r>
            <a:endParaRPr/>
          </a:p>
          <a:p>
            <a:pPr marL="457200" lvl="1" indent="0" algn="l" rtl="0">
              <a:lnSpc>
                <a:spcPct val="90000"/>
              </a:lnSpc>
              <a:spcBef>
                <a:spcPts val="600"/>
              </a:spcBef>
              <a:spcAft>
                <a:spcPts val="0"/>
              </a:spcAft>
              <a:buSzPts val="1600"/>
              <a:buNone/>
            </a:pPr>
            <a:r>
              <a:rPr lang="en-US"/>
              <a:t>Please return the money I lent you last year.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2"/>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11</a:t>
            </a:r>
            <a:endParaRPr/>
          </a:p>
        </p:txBody>
      </p:sp>
      <p:sp>
        <p:nvSpPr>
          <p:cNvPr id="155" name="Google Shape;155;p12"/>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760"/>
              <a:buChar char="•"/>
            </a:pPr>
            <a:r>
              <a:rPr lang="en-US"/>
              <a:t>‘The’ is mandatory before a thing which is only one of a kind in the universe.</a:t>
            </a:r>
            <a:endParaRPr/>
          </a:p>
          <a:p>
            <a:pPr marL="0" lvl="0" indent="0" algn="l" rtl="0">
              <a:lnSpc>
                <a:spcPct val="90000"/>
              </a:lnSpc>
              <a:spcBef>
                <a:spcPts val="1400"/>
              </a:spcBef>
              <a:spcAft>
                <a:spcPts val="0"/>
              </a:spcAft>
              <a:buSzPts val="1760"/>
              <a:buNone/>
            </a:pPr>
            <a:endParaRPr/>
          </a:p>
          <a:p>
            <a:pPr marL="228600" lvl="0" indent="-182880" algn="l" rtl="0">
              <a:lnSpc>
                <a:spcPct val="90000"/>
              </a:lnSpc>
              <a:spcBef>
                <a:spcPts val="1400"/>
              </a:spcBef>
              <a:spcAft>
                <a:spcPts val="0"/>
              </a:spcAft>
              <a:buSzPts val="1760"/>
              <a:buChar char="•"/>
            </a:pPr>
            <a:r>
              <a:rPr lang="en-US"/>
              <a:t>The moon is shining tonight.</a:t>
            </a:r>
            <a:endParaRPr/>
          </a:p>
          <a:p>
            <a:pPr marL="228600" lvl="0" indent="-182880" algn="l" rtl="0">
              <a:lnSpc>
                <a:spcPct val="90000"/>
              </a:lnSpc>
              <a:spcBef>
                <a:spcPts val="1400"/>
              </a:spcBef>
              <a:spcAft>
                <a:spcPts val="0"/>
              </a:spcAft>
              <a:buSzPts val="1760"/>
              <a:buChar char="•"/>
            </a:pPr>
            <a:r>
              <a:rPr lang="en-US"/>
              <a:t>The earth is moving around the sun.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3"/>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12</a:t>
            </a:r>
            <a:endParaRPr/>
          </a:p>
        </p:txBody>
      </p:sp>
      <p:sp>
        <p:nvSpPr>
          <p:cNvPr id="161" name="Google Shape;161;p13"/>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fontScale="77500" lnSpcReduction="20000"/>
          </a:bodyPr>
          <a:lstStyle/>
          <a:p>
            <a:pPr marL="228600" lvl="0" indent="-182880" algn="l" rtl="0">
              <a:lnSpc>
                <a:spcPct val="90000"/>
              </a:lnSpc>
              <a:spcBef>
                <a:spcPts val="0"/>
              </a:spcBef>
              <a:spcAft>
                <a:spcPts val="0"/>
              </a:spcAft>
              <a:buSzPct val="80000"/>
              <a:buChar char="•"/>
            </a:pPr>
            <a:r>
              <a:rPr lang="en-US"/>
              <a:t>Using ‘the’ with geographical nouns generally depends on the size and plurality of the things those nouns refer to. ‘The’ is generally used everywhere except some cases. So, it’s better to know those exceptions first.</a:t>
            </a:r>
            <a:endParaRPr/>
          </a:p>
          <a:p>
            <a:pPr marL="228600" lvl="0" indent="-182880" algn="l" rtl="0">
              <a:lnSpc>
                <a:spcPct val="90000"/>
              </a:lnSpc>
              <a:spcBef>
                <a:spcPts val="1400"/>
              </a:spcBef>
              <a:spcAft>
                <a:spcPts val="0"/>
              </a:spcAft>
              <a:buSzPct val="80000"/>
              <a:buChar char="•"/>
            </a:pPr>
            <a:r>
              <a:rPr lang="en-US" u="sng"/>
              <a:t>‘The’ must not precede:</a:t>
            </a:r>
            <a:br>
              <a:rPr lang="en-US" u="sng"/>
            </a:br>
            <a:endParaRPr u="sng"/>
          </a:p>
          <a:p>
            <a:pPr marL="457200" lvl="1" indent="0" algn="l" rtl="0">
              <a:lnSpc>
                <a:spcPct val="90000"/>
              </a:lnSpc>
              <a:spcBef>
                <a:spcPts val="200"/>
              </a:spcBef>
              <a:spcAft>
                <a:spcPts val="0"/>
              </a:spcAft>
              <a:buSzPct val="80000"/>
              <a:buNone/>
            </a:pPr>
            <a:r>
              <a:rPr lang="en-US" b="1"/>
              <a:t>Names of continents: </a:t>
            </a:r>
            <a:r>
              <a:rPr lang="en-US"/>
              <a:t>Asia, Europe, Australia, Africa, South America, North America, Antarctica.</a:t>
            </a:r>
            <a:endParaRPr/>
          </a:p>
          <a:p>
            <a:pPr marL="457200" lvl="1" indent="0" algn="l" rtl="0">
              <a:lnSpc>
                <a:spcPct val="90000"/>
              </a:lnSpc>
              <a:spcBef>
                <a:spcPts val="600"/>
              </a:spcBef>
              <a:spcAft>
                <a:spcPts val="0"/>
              </a:spcAft>
              <a:buSzPct val="80000"/>
              <a:buNone/>
            </a:pPr>
            <a:r>
              <a:rPr lang="en-US" b="1"/>
              <a:t>Names of countries: </a:t>
            </a:r>
            <a:r>
              <a:rPr lang="en-US"/>
              <a:t>Australia, Bolivia, England, France, Spain, etc.</a:t>
            </a:r>
            <a:endParaRPr/>
          </a:p>
          <a:p>
            <a:pPr marL="457200" lvl="1" indent="0" algn="l" rtl="0">
              <a:lnSpc>
                <a:spcPct val="90000"/>
              </a:lnSpc>
              <a:spcBef>
                <a:spcPts val="600"/>
              </a:spcBef>
              <a:spcAft>
                <a:spcPts val="0"/>
              </a:spcAft>
              <a:buSzPct val="80000"/>
              <a:buNone/>
            </a:pPr>
            <a:r>
              <a:rPr lang="en-US" b="1"/>
              <a:t>Names of states, cities, or towns:</a:t>
            </a:r>
            <a:r>
              <a:rPr lang="en-US"/>
              <a:t> </a:t>
            </a:r>
            <a:r>
              <a:rPr lang="en-US" i="1"/>
              <a:t>Los Angeles, Alaska, Sydney, London, etc.</a:t>
            </a:r>
            <a:endParaRPr/>
          </a:p>
          <a:p>
            <a:pPr marL="457200" lvl="1" indent="0" algn="l" rtl="0">
              <a:lnSpc>
                <a:spcPct val="90000"/>
              </a:lnSpc>
              <a:spcBef>
                <a:spcPts val="600"/>
              </a:spcBef>
              <a:spcAft>
                <a:spcPts val="0"/>
              </a:spcAft>
              <a:buSzPct val="80000"/>
              <a:buNone/>
            </a:pPr>
            <a:r>
              <a:rPr lang="en-US" b="1"/>
              <a:t>Names of streets:</a:t>
            </a:r>
            <a:r>
              <a:rPr lang="en-US"/>
              <a:t> </a:t>
            </a:r>
            <a:r>
              <a:rPr lang="en-US" i="1"/>
              <a:t>George street, Albion Street, New town street, etc. </a:t>
            </a:r>
            <a:endParaRPr/>
          </a:p>
          <a:p>
            <a:pPr marL="457200" lvl="1" indent="0" algn="l" rtl="0">
              <a:lnSpc>
                <a:spcPct val="90000"/>
              </a:lnSpc>
              <a:spcBef>
                <a:spcPts val="600"/>
              </a:spcBef>
              <a:spcAft>
                <a:spcPts val="0"/>
              </a:spcAft>
              <a:buSzPct val="80000"/>
              <a:buNone/>
            </a:pPr>
            <a:r>
              <a:rPr lang="en-US" b="1"/>
              <a:t>Names of singular lakes and bays:</a:t>
            </a:r>
            <a:r>
              <a:rPr lang="en-US"/>
              <a:t> </a:t>
            </a:r>
            <a:r>
              <a:rPr lang="en-US" i="1"/>
              <a:t>Lake Carey, Lake Eyre, Lake Hillier, Shark Bay, etc. </a:t>
            </a:r>
            <a:endParaRPr/>
          </a:p>
          <a:p>
            <a:pPr marL="457200" lvl="1" indent="0" algn="l" rtl="0">
              <a:lnSpc>
                <a:spcPct val="90000"/>
              </a:lnSpc>
              <a:spcBef>
                <a:spcPts val="600"/>
              </a:spcBef>
              <a:spcAft>
                <a:spcPts val="0"/>
              </a:spcAft>
              <a:buSzPct val="80000"/>
              <a:buNone/>
            </a:pPr>
            <a:r>
              <a:rPr lang="en-US" b="1"/>
              <a:t>Names of single mountains:</a:t>
            </a:r>
            <a:r>
              <a:rPr lang="en-US"/>
              <a:t> </a:t>
            </a:r>
            <a:r>
              <a:rPr lang="en-US" i="1"/>
              <a:t>Mount Everest, Mount Solitary, Mount Bindo, Mount Fuji</a:t>
            </a:r>
            <a:r>
              <a:rPr lang="en-US"/>
              <a:t>, etc.</a:t>
            </a:r>
            <a:endParaRPr/>
          </a:p>
          <a:p>
            <a:pPr marL="457200" lvl="1" indent="0" algn="l" rtl="0">
              <a:lnSpc>
                <a:spcPct val="90000"/>
              </a:lnSpc>
              <a:spcBef>
                <a:spcPts val="600"/>
              </a:spcBef>
              <a:spcAft>
                <a:spcPts val="0"/>
              </a:spcAft>
              <a:buSzPct val="80000"/>
              <a:buNone/>
            </a:pPr>
            <a:r>
              <a:rPr lang="en-US" b="1"/>
              <a:t>Names of single islands:</a:t>
            </a:r>
            <a:r>
              <a:rPr lang="en-US"/>
              <a:t> </a:t>
            </a:r>
            <a:r>
              <a:rPr lang="en-US" i="1"/>
              <a:t>Easter Island, Bare Island, Bird Island, Fatima Island, etc. </a:t>
            </a:r>
            <a:endParaRPr/>
          </a:p>
          <a:p>
            <a:pPr marL="457200" lvl="1" indent="0" algn="l" rtl="0">
              <a:lnSpc>
                <a:spcPct val="90000"/>
              </a:lnSpc>
              <a:spcBef>
                <a:spcPts val="600"/>
              </a:spcBef>
              <a:spcAft>
                <a:spcPts val="0"/>
              </a:spcAft>
              <a:buSzPct val="80000"/>
              <a:buNone/>
            </a:pPr>
            <a:r>
              <a:rPr lang="en-US" b="1"/>
              <a:t>Names of languages:</a:t>
            </a:r>
            <a:r>
              <a:rPr lang="en-US" i="1"/>
              <a:t> Spanish, Russian, English, </a:t>
            </a:r>
            <a:r>
              <a:rPr lang="en-US"/>
              <a:t> (When </a:t>
            </a:r>
            <a:r>
              <a:rPr lang="en-US" i="1"/>
              <a:t>‘the’</a:t>
            </a:r>
            <a:r>
              <a:rPr lang="en-US"/>
              <a:t> precedes these nouns, they refer to the population of those languages.)</a:t>
            </a:r>
            <a:endParaRPr/>
          </a:p>
          <a:p>
            <a:pPr marL="457200" lvl="1" indent="0" algn="l" rtl="0">
              <a:lnSpc>
                <a:spcPct val="90000"/>
              </a:lnSpc>
              <a:spcBef>
                <a:spcPts val="600"/>
              </a:spcBef>
              <a:spcAft>
                <a:spcPts val="0"/>
              </a:spcAft>
              <a:buSzPct val="80000"/>
              <a:buNone/>
            </a:pPr>
            <a:r>
              <a:rPr lang="en-US" b="1"/>
              <a:t>Names of sports:</a:t>
            </a:r>
            <a:r>
              <a:rPr lang="en-US"/>
              <a:t> </a:t>
            </a:r>
            <a:r>
              <a:rPr lang="en-US" i="1"/>
              <a:t>cricket, football, basketball etc.</a:t>
            </a:r>
            <a:endParaRPr/>
          </a:p>
          <a:p>
            <a:pPr marL="457200" lvl="1" indent="0" algn="l" rtl="0">
              <a:lnSpc>
                <a:spcPct val="90000"/>
              </a:lnSpc>
              <a:spcBef>
                <a:spcPts val="600"/>
              </a:spcBef>
              <a:spcAft>
                <a:spcPts val="0"/>
              </a:spcAft>
              <a:buSzPct val="80000"/>
              <a:buNone/>
            </a:pPr>
            <a:r>
              <a:rPr lang="en-US" b="1"/>
              <a:t>Names of discipline/subject of studies:</a:t>
            </a:r>
            <a:r>
              <a:rPr lang="en-US" i="1"/>
              <a:t> biology, history, computer science, mathematics etc.</a:t>
            </a:r>
            <a:endParaRPr/>
          </a:p>
          <a:p>
            <a:pPr marL="457200" lvl="1" indent="0" algn="l" rtl="0">
              <a:lnSpc>
                <a:spcPct val="90000"/>
              </a:lnSpc>
              <a:spcBef>
                <a:spcPts val="600"/>
              </a:spcBef>
              <a:spcAft>
                <a:spcPts val="0"/>
              </a:spcAft>
              <a:buSzPct val="80000"/>
              <a:buNone/>
            </a:pPr>
            <a:endParaRPr/>
          </a:p>
          <a:p>
            <a:pPr marL="457200" lvl="1" indent="0" algn="l" rtl="0">
              <a:lnSpc>
                <a:spcPct val="90000"/>
              </a:lnSpc>
              <a:spcBef>
                <a:spcPts val="600"/>
              </a:spcBef>
              <a:spcAft>
                <a:spcPts val="0"/>
              </a:spcAft>
              <a:buSzPct val="800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4"/>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12 (Cont.) </a:t>
            </a:r>
            <a:endParaRPr/>
          </a:p>
        </p:txBody>
      </p:sp>
      <p:sp>
        <p:nvSpPr>
          <p:cNvPr id="167" name="Google Shape;167;p14"/>
          <p:cNvSpPr txBox="1">
            <a:spLocks noGrp="1"/>
          </p:cNvSpPr>
          <p:nvPr>
            <p:ph type="body" idx="1"/>
          </p:nvPr>
        </p:nvSpPr>
        <p:spPr>
          <a:xfrm>
            <a:off x="916725" y="2248850"/>
            <a:ext cx="9873000"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760"/>
              <a:buChar char="•"/>
            </a:pPr>
            <a:r>
              <a:rPr lang="en-US" b="1" u="sng"/>
              <a:t>The’ must precede:</a:t>
            </a:r>
            <a:br>
              <a:rPr lang="en-US" b="1" u="sng"/>
            </a:br>
            <a:endParaRPr b="1" u="sng"/>
          </a:p>
          <a:p>
            <a:pPr marL="457200" lvl="1" indent="0" algn="l" rtl="0">
              <a:lnSpc>
                <a:spcPct val="90000"/>
              </a:lnSpc>
              <a:spcBef>
                <a:spcPts val="200"/>
              </a:spcBef>
              <a:spcAft>
                <a:spcPts val="0"/>
              </a:spcAft>
              <a:buSzPts val="1600"/>
              <a:buNone/>
            </a:pPr>
            <a:r>
              <a:rPr lang="en-US" b="1"/>
              <a:t>Names of oceans, gulfs, seas, and rivers: </a:t>
            </a:r>
            <a:r>
              <a:rPr lang="en-US"/>
              <a:t>the Pacific, the Atlantic, the Coral Sea, the Timor Sea, the Persian Gulf, the Nile, the Murray River, the Darling River, etc.</a:t>
            </a:r>
            <a:endParaRPr/>
          </a:p>
          <a:p>
            <a:pPr marL="457200" lvl="1" indent="0" algn="l" rtl="0">
              <a:lnSpc>
                <a:spcPct val="90000"/>
              </a:lnSpc>
              <a:spcBef>
                <a:spcPts val="600"/>
              </a:spcBef>
              <a:spcAft>
                <a:spcPts val="0"/>
              </a:spcAft>
              <a:buSzPts val="1600"/>
              <a:buNone/>
            </a:pPr>
            <a:r>
              <a:rPr lang="en-US" b="1"/>
              <a:t>Names of countries with united states or islands: </a:t>
            </a:r>
            <a:r>
              <a:rPr lang="en-US"/>
              <a:t>the United States of America (the USA), the UK, the UAE, the Philippines, etc.</a:t>
            </a:r>
            <a:endParaRPr/>
          </a:p>
          <a:p>
            <a:pPr marL="457200" lvl="1" indent="0" algn="l" rtl="0">
              <a:lnSpc>
                <a:spcPct val="90000"/>
              </a:lnSpc>
              <a:spcBef>
                <a:spcPts val="600"/>
              </a:spcBef>
              <a:spcAft>
                <a:spcPts val="0"/>
              </a:spcAft>
              <a:buSzPts val="1600"/>
              <a:buNone/>
            </a:pPr>
            <a:r>
              <a:rPr lang="en-US" b="1"/>
              <a:t>Names of great lakes: </a:t>
            </a:r>
            <a:r>
              <a:rPr lang="en-US"/>
              <a:t>the Great Lakes, the African Great Lakes</a:t>
            </a:r>
            <a:endParaRPr/>
          </a:p>
          <a:p>
            <a:pPr marL="457200" lvl="1" indent="0" algn="l" rtl="0">
              <a:lnSpc>
                <a:spcPct val="90000"/>
              </a:lnSpc>
              <a:spcBef>
                <a:spcPts val="600"/>
              </a:spcBef>
              <a:spcAft>
                <a:spcPts val="0"/>
              </a:spcAft>
              <a:buSzPts val="1600"/>
              <a:buNone/>
            </a:pPr>
            <a:r>
              <a:rPr lang="en-US" b="1"/>
              <a:t>Names of mountain ranges: </a:t>
            </a:r>
            <a:r>
              <a:rPr lang="en-US"/>
              <a:t>the Himalayas, the Alps, the Andes, etc.</a:t>
            </a:r>
            <a:endParaRPr/>
          </a:p>
          <a:p>
            <a:pPr marL="457200" lvl="1" indent="0" algn="l" rtl="0">
              <a:lnSpc>
                <a:spcPct val="90000"/>
              </a:lnSpc>
              <a:spcBef>
                <a:spcPts val="600"/>
              </a:spcBef>
              <a:spcAft>
                <a:spcPts val="0"/>
              </a:spcAft>
              <a:buSzPts val="1600"/>
              <a:buNone/>
            </a:pPr>
            <a:r>
              <a:rPr lang="en-US"/>
              <a:t>Names of a group of Islands: the West Indies, the Andamans, etc.</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5"/>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13 </a:t>
            </a:r>
            <a:endParaRPr/>
          </a:p>
        </p:txBody>
      </p:sp>
      <p:sp>
        <p:nvSpPr>
          <p:cNvPr id="173" name="Google Shape;173;p15"/>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760"/>
              <a:buNone/>
            </a:pPr>
            <a:r>
              <a:rPr lang="en-US"/>
              <a:t>Omit Articles for Nouns Describing Abstract Ideas</a:t>
            </a:r>
            <a:endParaRPr/>
          </a:p>
          <a:p>
            <a:pPr marL="228600" lvl="0" indent="-182880" algn="l" rtl="0">
              <a:lnSpc>
                <a:spcPct val="90000"/>
              </a:lnSpc>
              <a:spcBef>
                <a:spcPts val="1400"/>
              </a:spcBef>
              <a:spcAft>
                <a:spcPts val="0"/>
              </a:spcAft>
              <a:buSzPts val="1760"/>
              <a:buChar char="•"/>
            </a:pPr>
            <a:r>
              <a:rPr lang="en-US"/>
              <a:t>We do not use articles when the nouns we are using refer to abstract ideas. Often we use abstract nouns for this, but not always. The key point is that the idea you are expressing is abstract. It can also mean that something is being spoken about in a general sense.</a:t>
            </a:r>
            <a:endParaRPr/>
          </a:p>
          <a:p>
            <a:pPr marL="457200" lvl="1" indent="0" algn="l" rtl="0">
              <a:lnSpc>
                <a:spcPct val="90000"/>
              </a:lnSpc>
              <a:spcBef>
                <a:spcPts val="200"/>
              </a:spcBef>
              <a:spcAft>
                <a:spcPts val="0"/>
              </a:spcAft>
              <a:buSzPts val="1600"/>
              <a:buNone/>
            </a:pPr>
            <a:r>
              <a:rPr lang="en-US" i="1"/>
              <a:t>Friendship</a:t>
            </a:r>
            <a:r>
              <a:rPr lang="en-US"/>
              <a:t> (in general) is wonderful.</a:t>
            </a:r>
            <a:endParaRPr/>
          </a:p>
          <a:p>
            <a:pPr marL="457200" lvl="1" indent="0" algn="l" rtl="0">
              <a:lnSpc>
                <a:spcPct val="90000"/>
              </a:lnSpc>
              <a:spcBef>
                <a:spcPts val="600"/>
              </a:spcBef>
              <a:spcAft>
                <a:spcPts val="0"/>
              </a:spcAft>
              <a:buSzPts val="1600"/>
              <a:buNone/>
            </a:pPr>
            <a:r>
              <a:rPr lang="en-US"/>
              <a:t>Without </a:t>
            </a:r>
            <a:r>
              <a:rPr lang="en-US" i="1"/>
              <a:t>creativity</a:t>
            </a:r>
            <a:r>
              <a:rPr lang="en-US"/>
              <a:t> (in general) we would have no art.</a:t>
            </a:r>
            <a:endParaRPr/>
          </a:p>
          <a:p>
            <a:pPr marL="457200" lvl="1" indent="0" algn="l" rtl="0">
              <a:lnSpc>
                <a:spcPct val="90000"/>
              </a:lnSpc>
              <a:spcBef>
                <a:spcPts val="600"/>
              </a:spcBef>
              <a:spcAft>
                <a:spcPts val="0"/>
              </a:spcAft>
              <a:buSzPts val="1600"/>
              <a:buNone/>
            </a:pPr>
            <a:r>
              <a:rPr lang="en-US"/>
              <a:t>I’d like to go out for </a:t>
            </a:r>
            <a:r>
              <a:rPr lang="en-US" i="1"/>
              <a:t>dinner</a:t>
            </a:r>
            <a:r>
              <a:rPr lang="en-US"/>
              <a:t> to a restaurant. (Dinner here is an abstract idea, a general concept regarding the main meal of the day rather than describing food).</a:t>
            </a:r>
            <a:endParaRPr/>
          </a:p>
          <a:p>
            <a:pPr marL="457200" lvl="1" indent="0" algn="l" rtl="0">
              <a:lnSpc>
                <a:spcPct val="90000"/>
              </a:lnSpc>
              <a:spcBef>
                <a:spcPts val="600"/>
              </a:spcBef>
              <a:spcAft>
                <a:spcPts val="0"/>
              </a:spcAft>
              <a:buSzPts val="1600"/>
              <a:buNone/>
            </a:pPr>
            <a:r>
              <a:rPr lang="en-US"/>
              <a:t>He showed great </a:t>
            </a:r>
            <a:r>
              <a:rPr lang="en-US" i="1"/>
              <a:t>bravery</a:t>
            </a:r>
            <a:r>
              <a:rPr lang="en-US"/>
              <a:t> in the face of </a:t>
            </a:r>
            <a:r>
              <a:rPr lang="en-US" i="1"/>
              <a:t>danger</a:t>
            </a:r>
            <a:r>
              <a:rPr lang="en-US"/>
              <a: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14</a:t>
            </a:r>
            <a:endParaRPr/>
          </a:p>
        </p:txBody>
      </p:sp>
      <p:sp>
        <p:nvSpPr>
          <p:cNvPr id="179" name="Google Shape;179;p16"/>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280"/>
              <a:buNone/>
            </a:pPr>
            <a:r>
              <a:rPr lang="en-US" sz="1600" b="1"/>
              <a:t>Omit Articles with Uncountable Nouns when Describing a General Concept.</a:t>
            </a:r>
            <a:endParaRPr/>
          </a:p>
          <a:p>
            <a:pPr marL="228600" lvl="0" indent="-182880" algn="l" rtl="0">
              <a:lnSpc>
                <a:spcPct val="90000"/>
              </a:lnSpc>
              <a:spcBef>
                <a:spcPts val="1400"/>
              </a:spcBef>
              <a:spcAft>
                <a:spcPts val="0"/>
              </a:spcAft>
              <a:buSzPts val="1280"/>
              <a:buChar char="•"/>
            </a:pPr>
            <a:r>
              <a:rPr lang="en-US" sz="1600"/>
              <a:t>Since uncountable nouns are nouns that are difficult or impossible to count, you never use an indefinite article. By definition, uncountable nouns describe a general group, whereas a or an indicate that you are describing one of a group. You are describing a general idea about the uncountable noun.</a:t>
            </a:r>
            <a:endParaRPr/>
          </a:p>
          <a:p>
            <a:pPr marL="0" lvl="0" indent="0" algn="l" rtl="0">
              <a:lnSpc>
                <a:spcPct val="90000"/>
              </a:lnSpc>
              <a:spcBef>
                <a:spcPts val="1400"/>
              </a:spcBef>
              <a:spcAft>
                <a:spcPts val="0"/>
              </a:spcAft>
              <a:buSzPts val="1280"/>
              <a:buNone/>
            </a:pPr>
            <a:endParaRPr sz="1600"/>
          </a:p>
          <a:p>
            <a:pPr marL="457200" lvl="1" indent="0" algn="l" rtl="0">
              <a:lnSpc>
                <a:spcPct val="90000"/>
              </a:lnSpc>
              <a:spcBef>
                <a:spcPts val="200"/>
              </a:spcBef>
              <a:spcAft>
                <a:spcPts val="0"/>
              </a:spcAft>
              <a:buSzPts val="1280"/>
              <a:buNone/>
            </a:pPr>
            <a:r>
              <a:rPr lang="en-US" sz="1600"/>
              <a:t>She likes music (She likes music in general, nothing specific)</a:t>
            </a:r>
            <a:endParaRPr/>
          </a:p>
          <a:p>
            <a:pPr marL="457200" lvl="1" indent="0" algn="l" rtl="0">
              <a:lnSpc>
                <a:spcPct val="90000"/>
              </a:lnSpc>
              <a:spcBef>
                <a:spcPts val="600"/>
              </a:spcBef>
              <a:spcAft>
                <a:spcPts val="0"/>
              </a:spcAft>
              <a:buSzPts val="1280"/>
              <a:buNone/>
            </a:pPr>
            <a:r>
              <a:rPr lang="en-US" sz="1600"/>
              <a:t>He drinks a lot of water (He drinks water in general, no specific type).</a:t>
            </a:r>
            <a:endParaRPr/>
          </a:p>
          <a:p>
            <a:pPr marL="457200" lvl="1" indent="0" algn="l" rtl="0">
              <a:lnSpc>
                <a:spcPct val="90000"/>
              </a:lnSpc>
              <a:spcBef>
                <a:spcPts val="600"/>
              </a:spcBef>
              <a:spcAft>
                <a:spcPts val="0"/>
              </a:spcAft>
              <a:buSzPts val="1280"/>
              <a:buNone/>
            </a:pPr>
            <a:r>
              <a:rPr lang="en-US" sz="1600"/>
              <a:t>Too much sugar is bad for your teeth. (A general fact about sugar).</a:t>
            </a:r>
            <a:endParaRPr/>
          </a:p>
          <a:p>
            <a:pPr marL="457200" lvl="1" indent="0" algn="l" rtl="0">
              <a:lnSpc>
                <a:spcPct val="90000"/>
              </a:lnSpc>
              <a:spcBef>
                <a:spcPts val="600"/>
              </a:spcBef>
              <a:spcAft>
                <a:spcPts val="0"/>
              </a:spcAft>
              <a:buSzPts val="1280"/>
              <a:buNone/>
            </a:pPr>
            <a:r>
              <a:rPr lang="en-US" sz="1600"/>
              <a:t>I enjoy watching football and cricket (I enjoy these sports as a general concept rather than any specific match).</a:t>
            </a:r>
            <a:endParaRPr/>
          </a:p>
          <a:p>
            <a:pPr marL="457200" lvl="1" indent="0" algn="l" rtl="0">
              <a:lnSpc>
                <a:spcPct val="90000"/>
              </a:lnSpc>
              <a:spcBef>
                <a:spcPts val="600"/>
              </a:spcBef>
              <a:spcAft>
                <a:spcPts val="0"/>
              </a:spcAft>
              <a:buSzPts val="1280"/>
              <a:buNone/>
            </a:pPr>
            <a:r>
              <a:rPr lang="en-US" sz="1600"/>
              <a:t>My daughter is studying economics and mathematics at university.</a:t>
            </a:r>
            <a:endParaRPr/>
          </a:p>
          <a:p>
            <a:pPr marL="457200" lvl="1" indent="0" algn="l" rtl="0">
              <a:lnSpc>
                <a:spcPct val="90000"/>
              </a:lnSpc>
              <a:spcBef>
                <a:spcPts val="600"/>
              </a:spcBef>
              <a:spcAft>
                <a:spcPts val="0"/>
              </a:spcAft>
              <a:buSzPts val="1280"/>
              <a:buNone/>
            </a:pPr>
            <a:r>
              <a:rPr lang="en-US" sz="1600"/>
              <a:t>We often use an additional noun to turn an uncountable noun into a countable option. In this situations we use an article. Therefore, he drinks water could become, he drinks a glass of water. I like to watch football becomes I like to watch a game of football.</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7"/>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15</a:t>
            </a:r>
            <a:endParaRPr/>
          </a:p>
        </p:txBody>
      </p:sp>
      <p:sp>
        <p:nvSpPr>
          <p:cNvPr id="185" name="Google Shape;185;p17"/>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760"/>
              <a:buChar char="•"/>
            </a:pPr>
            <a:r>
              <a:rPr lang="en-US"/>
              <a:t>Use THE with Uncountable Specific Nouns</a:t>
            </a:r>
            <a:endParaRPr/>
          </a:p>
          <a:p>
            <a:pPr marL="228600" lvl="0" indent="-182880" algn="l" rtl="0">
              <a:lnSpc>
                <a:spcPct val="90000"/>
              </a:lnSpc>
              <a:spcBef>
                <a:spcPts val="1400"/>
              </a:spcBef>
              <a:spcAft>
                <a:spcPts val="0"/>
              </a:spcAft>
              <a:buSzPts val="1760"/>
              <a:buChar char="•"/>
            </a:pPr>
            <a:r>
              <a:rPr lang="en-US"/>
              <a:t>Wherever the uncountable noun is defined or specific, you should use the.</a:t>
            </a:r>
            <a:endParaRPr/>
          </a:p>
          <a:p>
            <a:pPr marL="457200" lvl="1" indent="0" algn="l" rtl="0">
              <a:lnSpc>
                <a:spcPct val="90000"/>
              </a:lnSpc>
              <a:spcBef>
                <a:spcPts val="200"/>
              </a:spcBef>
              <a:spcAft>
                <a:spcPts val="0"/>
              </a:spcAft>
              <a:buSzPts val="1600"/>
              <a:buNone/>
            </a:pPr>
            <a:r>
              <a:rPr lang="en-US"/>
              <a:t>He drank the water she brought him.</a:t>
            </a:r>
            <a:endParaRPr/>
          </a:p>
          <a:p>
            <a:pPr marL="457200" lvl="1" indent="0" algn="l" rtl="0">
              <a:lnSpc>
                <a:spcPct val="90000"/>
              </a:lnSpc>
              <a:spcBef>
                <a:spcPts val="600"/>
              </a:spcBef>
              <a:spcAft>
                <a:spcPts val="0"/>
              </a:spcAft>
              <a:buSzPts val="1600"/>
              <a:buNone/>
            </a:pPr>
            <a:r>
              <a:rPr lang="en-US"/>
              <a:t>He dropped the sugar he was using all over the floor.</a:t>
            </a:r>
            <a:endParaRPr/>
          </a:p>
          <a:p>
            <a:pPr marL="457200" lvl="1" indent="0" algn="l" rtl="0">
              <a:lnSpc>
                <a:spcPct val="90000"/>
              </a:lnSpc>
              <a:spcBef>
                <a:spcPts val="600"/>
              </a:spcBef>
              <a:spcAft>
                <a:spcPts val="0"/>
              </a:spcAft>
              <a:buSzPts val="1600"/>
              <a:buNone/>
            </a:pPr>
            <a:r>
              <a:rPr lang="en-US"/>
              <a:t>Get out of the water, it’s dirty. (Get out of the specific water you are in).</a:t>
            </a:r>
            <a:endParaRPr/>
          </a:p>
          <a:p>
            <a:pPr marL="457200" lvl="1" indent="0" algn="l" rtl="0">
              <a:lnSpc>
                <a:spcPct val="90000"/>
              </a:lnSpc>
              <a:spcBef>
                <a:spcPts val="600"/>
              </a:spcBef>
              <a:spcAft>
                <a:spcPts val="0"/>
              </a:spcAft>
              <a:buSzPts val="1600"/>
              <a:buNone/>
            </a:pPr>
            <a:r>
              <a:rPr lang="en-US"/>
              <a:t>I love the music you’re playing. (It’s a specific piece of music you love).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16</a:t>
            </a:r>
            <a:endParaRPr/>
          </a:p>
        </p:txBody>
      </p:sp>
      <p:sp>
        <p:nvSpPr>
          <p:cNvPr id="191" name="Google Shape;191;p18"/>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fontScale="85000" lnSpcReduction="20000"/>
          </a:bodyPr>
          <a:lstStyle/>
          <a:p>
            <a:pPr marL="228600" lvl="0" indent="-182880" algn="l" rtl="0">
              <a:lnSpc>
                <a:spcPct val="90000"/>
              </a:lnSpc>
              <a:spcBef>
                <a:spcPts val="0"/>
              </a:spcBef>
              <a:spcAft>
                <a:spcPts val="0"/>
              </a:spcAft>
              <a:buSzPct val="80000"/>
              <a:buChar char="•"/>
            </a:pPr>
            <a:r>
              <a:rPr lang="en-US"/>
              <a:t>Use or Omit Articles for Locations to Change Meaning</a:t>
            </a:r>
            <a:endParaRPr/>
          </a:p>
          <a:p>
            <a:pPr marL="228600" lvl="0" indent="-182880" algn="l" rtl="0">
              <a:lnSpc>
                <a:spcPct val="90000"/>
              </a:lnSpc>
              <a:spcBef>
                <a:spcPts val="1400"/>
              </a:spcBef>
              <a:spcAft>
                <a:spcPts val="0"/>
              </a:spcAft>
              <a:buSzPct val="80000"/>
              <a:buChar char="•"/>
            </a:pPr>
            <a:r>
              <a:rPr lang="en-US"/>
              <a:t>We change the meaning of a sentence containing a location noun by either using or omitting the article the.</a:t>
            </a:r>
            <a:endParaRPr/>
          </a:p>
          <a:p>
            <a:pPr marL="228600" lvl="0" indent="-182880" algn="l" rtl="0">
              <a:lnSpc>
                <a:spcPct val="90000"/>
              </a:lnSpc>
              <a:spcBef>
                <a:spcPts val="1400"/>
              </a:spcBef>
              <a:spcAft>
                <a:spcPts val="0"/>
              </a:spcAft>
              <a:buSzPct val="80000"/>
              <a:buChar char="•"/>
            </a:pPr>
            <a:r>
              <a:rPr lang="en-US"/>
              <a:t>When using the with a location noun, what we are describing will be a specific building or a specific location.</a:t>
            </a:r>
            <a:endParaRPr/>
          </a:p>
          <a:p>
            <a:pPr marL="228600" lvl="0" indent="-182880" algn="l" rtl="0">
              <a:lnSpc>
                <a:spcPct val="90000"/>
              </a:lnSpc>
              <a:spcBef>
                <a:spcPts val="1400"/>
              </a:spcBef>
              <a:spcAft>
                <a:spcPts val="0"/>
              </a:spcAft>
              <a:buSzPct val="80000"/>
              <a:buChar char="•"/>
            </a:pPr>
            <a:r>
              <a:rPr lang="en-US"/>
              <a:t>When we omit the article </a:t>
            </a:r>
            <a:r>
              <a:rPr lang="en-US" b="1"/>
              <a:t>the</a:t>
            </a:r>
            <a:r>
              <a:rPr lang="en-US"/>
              <a:t>, we are describing an activity we are attending.</a:t>
            </a:r>
            <a:endParaRPr/>
          </a:p>
          <a:p>
            <a:pPr marL="457200" lvl="1" indent="0" algn="l" rtl="0">
              <a:lnSpc>
                <a:spcPct val="90000"/>
              </a:lnSpc>
              <a:spcBef>
                <a:spcPts val="200"/>
              </a:spcBef>
              <a:spcAft>
                <a:spcPts val="0"/>
              </a:spcAft>
              <a:buSzPct val="80000"/>
              <a:buNone/>
            </a:pPr>
            <a:endParaRPr/>
          </a:p>
          <a:p>
            <a:pPr marL="457200" lvl="1" indent="0" algn="l" rtl="0">
              <a:lnSpc>
                <a:spcPct val="90000"/>
              </a:lnSpc>
              <a:spcBef>
                <a:spcPts val="600"/>
              </a:spcBef>
              <a:spcAft>
                <a:spcPts val="0"/>
              </a:spcAft>
              <a:buSzPct val="80000"/>
              <a:buNone/>
            </a:pPr>
            <a:r>
              <a:rPr lang="en-US" b="1"/>
              <a:t>I am going to church </a:t>
            </a:r>
            <a:r>
              <a:rPr lang="en-US"/>
              <a:t>– I am going to worship at a church. </a:t>
            </a:r>
            <a:endParaRPr/>
          </a:p>
          <a:p>
            <a:pPr marL="457200" lvl="1" indent="0" algn="l" rtl="0">
              <a:lnSpc>
                <a:spcPct val="90000"/>
              </a:lnSpc>
              <a:spcBef>
                <a:spcPts val="600"/>
              </a:spcBef>
              <a:spcAft>
                <a:spcPts val="0"/>
              </a:spcAft>
              <a:buSzPct val="80000"/>
              <a:buNone/>
            </a:pPr>
            <a:r>
              <a:rPr lang="en-US" b="1"/>
              <a:t>I am going to the church </a:t>
            </a:r>
            <a:r>
              <a:rPr lang="en-US"/>
              <a:t>– I am going to the building that is a church. I am going there for a reason but it may not be to worship, it may be because it’s a beautiful building or I’m meeting someone there.</a:t>
            </a:r>
            <a:endParaRPr/>
          </a:p>
          <a:p>
            <a:pPr marL="457200" lvl="1" indent="0" algn="l" rtl="0">
              <a:lnSpc>
                <a:spcPct val="90000"/>
              </a:lnSpc>
              <a:spcBef>
                <a:spcPts val="600"/>
              </a:spcBef>
              <a:spcAft>
                <a:spcPts val="0"/>
              </a:spcAft>
              <a:buSzPct val="80000"/>
              <a:buNone/>
            </a:pPr>
            <a:endParaRPr/>
          </a:p>
          <a:p>
            <a:pPr marL="457200" lvl="1" indent="0" algn="l" rtl="0">
              <a:lnSpc>
                <a:spcPct val="90000"/>
              </a:lnSpc>
              <a:spcBef>
                <a:spcPts val="600"/>
              </a:spcBef>
              <a:spcAft>
                <a:spcPts val="0"/>
              </a:spcAft>
              <a:buSzPct val="80000"/>
              <a:buNone/>
            </a:pPr>
            <a:r>
              <a:rPr lang="en-US" b="1"/>
              <a:t>I am in hospital </a:t>
            </a:r>
            <a:r>
              <a:rPr lang="en-US"/>
              <a:t>– I am ill and in a medical facility being cured.</a:t>
            </a:r>
            <a:endParaRPr/>
          </a:p>
          <a:p>
            <a:pPr marL="457200" lvl="1" indent="0" algn="l" rtl="0">
              <a:lnSpc>
                <a:spcPct val="90000"/>
              </a:lnSpc>
              <a:spcBef>
                <a:spcPts val="600"/>
              </a:spcBef>
              <a:spcAft>
                <a:spcPts val="0"/>
              </a:spcAft>
              <a:buSzPct val="80000"/>
              <a:buNone/>
            </a:pPr>
            <a:r>
              <a:rPr lang="en-US" b="1"/>
              <a:t>I am in the hospital </a:t>
            </a:r>
            <a:r>
              <a:rPr lang="en-US"/>
              <a:t>– I am visiting a specific hospital building. I’m probably not ill and just visiting the place for another reason.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9"/>
          <p:cNvSpPr txBox="1">
            <a:spLocks noGrp="1"/>
          </p:cNvSpPr>
          <p:nvPr>
            <p:ph type="ctrTitle"/>
          </p:nvPr>
        </p:nvSpPr>
        <p:spPr>
          <a:xfrm>
            <a:off x="1109980" y="882376"/>
            <a:ext cx="9966960" cy="292608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chemeClr val="dk1"/>
              </a:buClr>
              <a:buSzPts val="7200"/>
              <a:buFont typeface="Corbel"/>
              <a:buNone/>
            </a:pPr>
            <a:r>
              <a:rPr lang="en-US"/>
              <a:t>THE END </a:t>
            </a:r>
            <a:endParaRPr/>
          </a:p>
        </p:txBody>
      </p:sp>
      <p:sp>
        <p:nvSpPr>
          <p:cNvPr id="197" name="Google Shape;197;p19"/>
          <p:cNvSpPr txBox="1">
            <a:spLocks noGrp="1"/>
          </p:cNvSpPr>
          <p:nvPr>
            <p:ph type="subTitle" idx="1"/>
          </p:nvPr>
        </p:nvSpPr>
        <p:spPr>
          <a:xfrm>
            <a:off x="1709530" y="3869634"/>
            <a:ext cx="8767860" cy="138816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176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1: Specific Identity Unknown</a:t>
            </a:r>
            <a:endParaRPr/>
          </a:p>
        </p:txBody>
      </p:sp>
      <p:sp>
        <p:nvSpPr>
          <p:cNvPr id="95" name="Google Shape;95;p2"/>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fontScale="92500" lnSpcReduction="20000"/>
          </a:bodyPr>
          <a:lstStyle/>
          <a:p>
            <a:pPr marL="228600" lvl="0" indent="-182880" algn="l" rtl="0">
              <a:lnSpc>
                <a:spcPct val="90000"/>
              </a:lnSpc>
              <a:spcBef>
                <a:spcPts val="0"/>
              </a:spcBef>
              <a:spcAft>
                <a:spcPts val="0"/>
              </a:spcAft>
              <a:buSzPct val="79999"/>
              <a:buChar char="•"/>
            </a:pPr>
            <a:r>
              <a:rPr lang="en-US" sz="1800"/>
              <a:t>Use the indefinite article </a:t>
            </a:r>
            <a:r>
              <a:rPr lang="en-US" sz="1800" b="1"/>
              <a:t>a </a:t>
            </a:r>
            <a:r>
              <a:rPr lang="en-US" sz="1800"/>
              <a:t>or</a:t>
            </a:r>
            <a:r>
              <a:rPr lang="en-US" sz="1800" b="1"/>
              <a:t> an</a:t>
            </a:r>
            <a:r>
              <a:rPr lang="en-US" sz="1800"/>
              <a:t> only with a singular count noun whose specific identity is not known to the reader. Use </a:t>
            </a:r>
            <a:r>
              <a:rPr lang="en-US" sz="1800" b="1"/>
              <a:t>a</a:t>
            </a:r>
            <a:r>
              <a:rPr lang="en-US" sz="1800"/>
              <a:t> before nouns that begin with a </a:t>
            </a:r>
            <a:r>
              <a:rPr lang="en-US" sz="1800" b="1"/>
              <a:t>consonant sound</a:t>
            </a:r>
            <a:r>
              <a:rPr lang="en-US" sz="1800"/>
              <a:t>, and use </a:t>
            </a:r>
            <a:r>
              <a:rPr lang="en-US" sz="1800" b="1"/>
              <a:t>an</a:t>
            </a:r>
            <a:r>
              <a:rPr lang="en-US" sz="1800"/>
              <a:t> before nouns that begin with a </a:t>
            </a:r>
            <a:r>
              <a:rPr lang="en-US" sz="1800" b="1"/>
              <a:t>vowel sound</a:t>
            </a:r>
            <a:r>
              <a:rPr lang="en-US" sz="1800"/>
              <a:t>.</a:t>
            </a:r>
            <a:br>
              <a:rPr lang="en-US" sz="1800"/>
            </a:br>
            <a:endParaRPr sz="1800"/>
          </a:p>
          <a:p>
            <a:pPr marL="228600" lvl="0" indent="-182880" algn="l" rtl="0">
              <a:lnSpc>
                <a:spcPct val="90000"/>
              </a:lnSpc>
              <a:spcBef>
                <a:spcPts val="1400"/>
              </a:spcBef>
              <a:spcAft>
                <a:spcPts val="0"/>
              </a:spcAft>
              <a:buSzPct val="80000"/>
              <a:buChar char="•"/>
            </a:pPr>
            <a:r>
              <a:rPr lang="en-US" sz="1600"/>
              <a:t>Use the article </a:t>
            </a:r>
            <a:r>
              <a:rPr lang="en-US" sz="1600" b="1"/>
              <a:t>a or an </a:t>
            </a:r>
            <a:r>
              <a:rPr lang="en-US" sz="1600"/>
              <a:t>to indicate any non-specified member of a group or category.</a:t>
            </a:r>
            <a:endParaRPr/>
          </a:p>
          <a:p>
            <a:pPr marL="457200" lvl="1" indent="0" algn="l" rtl="0">
              <a:lnSpc>
                <a:spcPct val="90000"/>
              </a:lnSpc>
              <a:spcBef>
                <a:spcPts val="200"/>
              </a:spcBef>
              <a:spcAft>
                <a:spcPts val="0"/>
              </a:spcAft>
              <a:buSzPct val="80000"/>
              <a:buNone/>
            </a:pPr>
            <a:r>
              <a:rPr lang="en-US" sz="1600" b="1"/>
              <a:t>I think an animal is in the garage</a:t>
            </a:r>
            <a:endParaRPr/>
          </a:p>
          <a:p>
            <a:pPr marL="457200" lvl="1" indent="0" algn="l" rtl="0">
              <a:lnSpc>
                <a:spcPct val="90000"/>
              </a:lnSpc>
              <a:spcBef>
                <a:spcPts val="600"/>
              </a:spcBef>
              <a:spcAft>
                <a:spcPts val="0"/>
              </a:spcAft>
              <a:buSzPct val="80000"/>
              <a:buNone/>
            </a:pPr>
            <a:r>
              <a:rPr lang="en-US" sz="1600" b="1"/>
              <a:t>That man is a scoundrel.</a:t>
            </a:r>
            <a:endParaRPr/>
          </a:p>
          <a:p>
            <a:pPr marL="457200" lvl="1" indent="0" algn="l" rtl="0">
              <a:lnSpc>
                <a:spcPct val="90000"/>
              </a:lnSpc>
              <a:spcBef>
                <a:spcPts val="600"/>
              </a:spcBef>
              <a:spcAft>
                <a:spcPts val="0"/>
              </a:spcAft>
              <a:buSzPct val="80000"/>
              <a:buNone/>
            </a:pPr>
            <a:endParaRPr sz="1600"/>
          </a:p>
          <a:p>
            <a:pPr marL="228600" lvl="0" indent="-182880" algn="l" rtl="0">
              <a:lnSpc>
                <a:spcPct val="90000"/>
              </a:lnSpc>
              <a:spcBef>
                <a:spcPts val="1800"/>
              </a:spcBef>
              <a:spcAft>
                <a:spcPts val="0"/>
              </a:spcAft>
              <a:buSzPct val="80000"/>
              <a:buChar char="•"/>
            </a:pPr>
            <a:r>
              <a:rPr lang="en-US" sz="1600"/>
              <a:t>Use the article a or an to indicate one in number (as opposed to more than one).</a:t>
            </a:r>
            <a:endParaRPr/>
          </a:p>
          <a:p>
            <a:pPr marL="457200" lvl="1" indent="0" algn="l" rtl="0">
              <a:lnSpc>
                <a:spcPct val="90000"/>
              </a:lnSpc>
              <a:spcBef>
                <a:spcPts val="200"/>
              </a:spcBef>
              <a:spcAft>
                <a:spcPts val="0"/>
              </a:spcAft>
              <a:buSzPct val="80000"/>
              <a:buNone/>
            </a:pPr>
            <a:r>
              <a:rPr lang="en-US" sz="1600" b="1"/>
              <a:t>I own a cat and two dogs.</a:t>
            </a:r>
            <a:endParaRPr/>
          </a:p>
          <a:p>
            <a:pPr marL="228600" lvl="0" indent="-182880" algn="l" rtl="0">
              <a:lnSpc>
                <a:spcPct val="90000"/>
              </a:lnSpc>
              <a:spcBef>
                <a:spcPts val="1800"/>
              </a:spcBef>
              <a:spcAft>
                <a:spcPts val="0"/>
              </a:spcAft>
              <a:buSzPct val="80000"/>
              <a:buChar char="•"/>
            </a:pPr>
            <a:r>
              <a:rPr lang="en-US" sz="1600"/>
              <a:t>Use the article a before a consonant sound, and use an before a vowel sound.</a:t>
            </a:r>
            <a:endParaRPr/>
          </a:p>
          <a:p>
            <a:pPr marL="457200" lvl="1" indent="0" algn="l" rtl="0">
              <a:lnSpc>
                <a:spcPct val="90000"/>
              </a:lnSpc>
              <a:spcBef>
                <a:spcPts val="200"/>
              </a:spcBef>
              <a:spcAft>
                <a:spcPts val="0"/>
              </a:spcAft>
              <a:buSzPct val="80000"/>
              <a:buNone/>
            </a:pPr>
            <a:r>
              <a:rPr lang="en-US" sz="1600" b="1"/>
              <a:t>a boy, an apple</a:t>
            </a:r>
            <a:endParaRPr/>
          </a:p>
          <a:p>
            <a:pPr marL="228600" lvl="0" indent="-182880" algn="l" rtl="0">
              <a:lnSpc>
                <a:spcPct val="90000"/>
              </a:lnSpc>
              <a:spcBef>
                <a:spcPts val="1800"/>
              </a:spcBef>
              <a:spcAft>
                <a:spcPts val="0"/>
              </a:spcAft>
              <a:buSzPct val="80000"/>
              <a:buChar char="•"/>
            </a:pPr>
            <a:r>
              <a:rPr lang="en-US" sz="1600"/>
              <a:t>Sometimes an adjective comes between the article and noun.</a:t>
            </a:r>
            <a:endParaRPr/>
          </a:p>
          <a:p>
            <a:pPr marL="457200" lvl="1" indent="0" algn="l" rtl="0">
              <a:lnSpc>
                <a:spcPct val="90000"/>
              </a:lnSpc>
              <a:spcBef>
                <a:spcPts val="200"/>
              </a:spcBef>
              <a:spcAft>
                <a:spcPts val="0"/>
              </a:spcAft>
              <a:buSzPct val="80000"/>
              <a:buNone/>
            </a:pPr>
            <a:r>
              <a:rPr lang="en-US" sz="1600" b="1"/>
              <a:t>an unhappy boy, a red apple</a:t>
            </a:r>
            <a:endParaRPr/>
          </a:p>
          <a:p>
            <a:pPr marL="228600" lvl="0" indent="-182880" algn="l" rtl="0">
              <a:lnSpc>
                <a:spcPct val="90000"/>
              </a:lnSpc>
              <a:spcBef>
                <a:spcPts val="1800"/>
              </a:spcBef>
              <a:spcAft>
                <a:spcPts val="0"/>
              </a:spcAft>
              <a:buSzPct val="80000"/>
              <a:buChar char="•"/>
            </a:pPr>
            <a:r>
              <a:rPr lang="en-US" sz="1600"/>
              <a:t>The plural form of a or an is some. Use some to indicate an unspecified, limited amount (but more than one).</a:t>
            </a:r>
            <a:endParaRPr/>
          </a:p>
          <a:p>
            <a:pPr marL="457200" lvl="1" indent="0" algn="l" rtl="0">
              <a:lnSpc>
                <a:spcPct val="90000"/>
              </a:lnSpc>
              <a:spcBef>
                <a:spcPts val="200"/>
              </a:spcBef>
              <a:spcAft>
                <a:spcPts val="0"/>
              </a:spcAft>
              <a:buSzPct val="80000"/>
              <a:buNone/>
            </a:pPr>
            <a:r>
              <a:rPr lang="en-US" sz="1600" b="1"/>
              <a:t>an apple, some apples</a:t>
            </a:r>
            <a:endParaRPr sz="16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2: Specific Identity Known</a:t>
            </a:r>
            <a:endParaRPr/>
          </a:p>
        </p:txBody>
      </p:sp>
      <p:sp>
        <p:nvSpPr>
          <p:cNvPr id="101" name="Google Shape;101;p3"/>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lnSpcReduction="10000"/>
          </a:bodyPr>
          <a:lstStyle/>
          <a:p>
            <a:pPr marL="228600" lvl="0" indent="-182880" algn="l" rtl="0">
              <a:lnSpc>
                <a:spcPct val="90000"/>
              </a:lnSpc>
              <a:spcBef>
                <a:spcPts val="0"/>
              </a:spcBef>
              <a:spcAft>
                <a:spcPts val="0"/>
              </a:spcAft>
              <a:buSzPts val="1440"/>
              <a:buChar char="•"/>
            </a:pPr>
            <a:r>
              <a:rPr lang="en-US" sz="1800" b="1"/>
              <a:t>Use the definite article the with any noun (whether singular or plural, count or non-count) when the specific identity of the noun is known to the reader, as in the following situations.</a:t>
            </a:r>
            <a:br>
              <a:rPr lang="en-US" sz="1800" b="1"/>
            </a:br>
            <a:endParaRPr sz="1800" b="1"/>
          </a:p>
          <a:p>
            <a:pPr marL="228600" lvl="0" indent="-182880" algn="l" rtl="0">
              <a:lnSpc>
                <a:spcPct val="90000"/>
              </a:lnSpc>
              <a:spcBef>
                <a:spcPts val="1400"/>
              </a:spcBef>
              <a:spcAft>
                <a:spcPts val="0"/>
              </a:spcAft>
              <a:buSzPts val="1280"/>
              <a:buChar char="•"/>
            </a:pPr>
            <a:r>
              <a:rPr lang="en-US" sz="1600"/>
              <a:t>Use the article the when a particular noun has already been mentioned previously.</a:t>
            </a:r>
            <a:endParaRPr/>
          </a:p>
          <a:p>
            <a:pPr marL="457200" lvl="1" indent="0" algn="l" rtl="0">
              <a:lnSpc>
                <a:spcPct val="90000"/>
              </a:lnSpc>
              <a:spcBef>
                <a:spcPts val="200"/>
              </a:spcBef>
              <a:spcAft>
                <a:spcPts val="0"/>
              </a:spcAft>
              <a:buSzPts val="1280"/>
              <a:buNone/>
            </a:pPr>
            <a:r>
              <a:rPr lang="en-US" sz="1600" b="1"/>
              <a:t>I ate an apple yesterday. The apple was juicy and delicious.</a:t>
            </a:r>
            <a:br>
              <a:rPr lang="en-US" sz="1600" b="1"/>
            </a:br>
            <a:endParaRPr sz="1600" b="1"/>
          </a:p>
          <a:p>
            <a:pPr marL="228600" lvl="0" indent="-182880" algn="l" rtl="0">
              <a:lnSpc>
                <a:spcPct val="90000"/>
              </a:lnSpc>
              <a:spcBef>
                <a:spcPts val="1800"/>
              </a:spcBef>
              <a:spcAft>
                <a:spcPts val="0"/>
              </a:spcAft>
              <a:buSzPts val="1280"/>
              <a:buChar char="•"/>
            </a:pPr>
            <a:r>
              <a:rPr lang="en-US" sz="1600"/>
              <a:t>Use the article the when an adjective, phrase, or clause describing the noun clarifies or restricts its identity.</a:t>
            </a:r>
            <a:endParaRPr/>
          </a:p>
          <a:p>
            <a:pPr marL="457200" lvl="1" indent="0" algn="l" rtl="0">
              <a:lnSpc>
                <a:spcPct val="90000"/>
              </a:lnSpc>
              <a:spcBef>
                <a:spcPts val="200"/>
              </a:spcBef>
              <a:spcAft>
                <a:spcPts val="0"/>
              </a:spcAft>
              <a:buSzPts val="1280"/>
              <a:buNone/>
            </a:pPr>
            <a:r>
              <a:rPr lang="en-US" sz="1600" b="1"/>
              <a:t>The boy sitting next to me raised his hand.</a:t>
            </a:r>
            <a:endParaRPr/>
          </a:p>
          <a:p>
            <a:pPr marL="457200" lvl="1" indent="0" algn="l" rtl="0">
              <a:lnSpc>
                <a:spcPct val="90000"/>
              </a:lnSpc>
              <a:spcBef>
                <a:spcPts val="600"/>
              </a:spcBef>
              <a:spcAft>
                <a:spcPts val="0"/>
              </a:spcAft>
              <a:buSzPts val="1280"/>
              <a:buNone/>
            </a:pPr>
            <a:r>
              <a:rPr lang="en-US" sz="1600" b="1"/>
              <a:t>Thank you for the advice you gave me.</a:t>
            </a:r>
            <a:endParaRPr/>
          </a:p>
          <a:p>
            <a:pPr marL="228600" lvl="0" indent="-101600" algn="l" rtl="0">
              <a:lnSpc>
                <a:spcPct val="90000"/>
              </a:lnSpc>
              <a:spcBef>
                <a:spcPts val="1800"/>
              </a:spcBef>
              <a:spcAft>
                <a:spcPts val="0"/>
              </a:spcAft>
              <a:buSzPts val="1280"/>
              <a:buNone/>
            </a:pPr>
            <a:endParaRPr sz="1600" b="1"/>
          </a:p>
          <a:p>
            <a:pPr marL="228600" lvl="0" indent="-182880" algn="l" rtl="0">
              <a:lnSpc>
                <a:spcPct val="90000"/>
              </a:lnSpc>
              <a:spcBef>
                <a:spcPts val="1400"/>
              </a:spcBef>
              <a:spcAft>
                <a:spcPts val="0"/>
              </a:spcAft>
              <a:buSzPts val="1280"/>
              <a:buChar char="•"/>
            </a:pPr>
            <a:r>
              <a:rPr lang="en-US" sz="1600"/>
              <a:t>Use the article the when the noun refers to something or someone that is unique.</a:t>
            </a:r>
            <a:endParaRPr/>
          </a:p>
          <a:p>
            <a:pPr marL="457200" lvl="1" indent="0" algn="l" rtl="0">
              <a:lnSpc>
                <a:spcPct val="90000"/>
              </a:lnSpc>
              <a:spcBef>
                <a:spcPts val="200"/>
              </a:spcBef>
              <a:spcAft>
                <a:spcPts val="0"/>
              </a:spcAft>
              <a:buSzPts val="1280"/>
              <a:buNone/>
            </a:pPr>
            <a:r>
              <a:rPr lang="en-US" sz="1600" b="1"/>
              <a:t>the theory of relativity</a:t>
            </a:r>
            <a:endParaRPr/>
          </a:p>
          <a:p>
            <a:pPr marL="457200" lvl="1" indent="0" algn="l" rtl="0">
              <a:lnSpc>
                <a:spcPct val="90000"/>
              </a:lnSpc>
              <a:spcBef>
                <a:spcPts val="600"/>
              </a:spcBef>
              <a:spcAft>
                <a:spcPts val="0"/>
              </a:spcAft>
              <a:buSzPts val="1280"/>
              <a:buNone/>
            </a:pPr>
            <a:r>
              <a:rPr lang="en-US" sz="1600" b="1"/>
              <a:t>the 2003 federal budget</a:t>
            </a:r>
            <a:endParaRPr sz="16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3</a:t>
            </a:r>
            <a:endParaRPr/>
          </a:p>
        </p:txBody>
      </p:sp>
      <p:sp>
        <p:nvSpPr>
          <p:cNvPr id="107" name="Google Shape;107;p4"/>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440"/>
              <a:buChar char="•"/>
            </a:pPr>
            <a:r>
              <a:rPr lang="en-US" sz="1800"/>
              <a:t>A common</a:t>
            </a:r>
            <a:r>
              <a:rPr lang="en-US" sz="1800" u="sng"/>
              <a:t> </a:t>
            </a:r>
            <a:r>
              <a:rPr lang="en-US" sz="1800"/>
              <a:t>noun in the </a:t>
            </a:r>
            <a:r>
              <a:rPr lang="en-US" sz="1800" b="1"/>
              <a:t>singular</a:t>
            </a:r>
            <a:r>
              <a:rPr lang="en-US" sz="1800"/>
              <a:t> number always requires an article before it. But a plural common noun does not require an article always. A plural common noun can have the article ‘the’ if we want to particularize that noun.</a:t>
            </a:r>
            <a:endParaRPr/>
          </a:p>
          <a:p>
            <a:pPr marL="457200" lvl="1" indent="0" algn="l" rtl="0">
              <a:lnSpc>
                <a:spcPct val="90000"/>
              </a:lnSpc>
              <a:spcBef>
                <a:spcPts val="200"/>
              </a:spcBef>
              <a:spcAft>
                <a:spcPts val="0"/>
              </a:spcAft>
              <a:buSzPts val="1440"/>
              <a:buNone/>
            </a:pPr>
            <a:r>
              <a:rPr lang="en-US" sz="1800"/>
              <a:t>I saw a snake. (Refers to a random snake)</a:t>
            </a:r>
            <a:endParaRPr/>
          </a:p>
          <a:p>
            <a:pPr marL="457200" lvl="1" indent="0" algn="l" rtl="0">
              <a:lnSpc>
                <a:spcPct val="90000"/>
              </a:lnSpc>
              <a:spcBef>
                <a:spcPts val="600"/>
              </a:spcBef>
              <a:spcAft>
                <a:spcPts val="0"/>
              </a:spcAft>
              <a:buSzPts val="1440"/>
              <a:buNone/>
            </a:pPr>
            <a:r>
              <a:rPr lang="en-US" sz="1800"/>
              <a:t>I saw snakes in a zoo. (No article is required)</a:t>
            </a:r>
            <a:endParaRPr/>
          </a:p>
          <a:p>
            <a:pPr marL="457200" lvl="1" indent="0" algn="l" rtl="0">
              <a:lnSpc>
                <a:spcPct val="90000"/>
              </a:lnSpc>
              <a:spcBef>
                <a:spcPts val="600"/>
              </a:spcBef>
              <a:spcAft>
                <a:spcPts val="0"/>
              </a:spcAft>
              <a:buSzPts val="1440"/>
              <a:buNone/>
            </a:pPr>
            <a:r>
              <a:rPr lang="en-US" sz="1800"/>
              <a:t>I have seen the snake again. (Refers to the snake I have already seen earlier)</a:t>
            </a:r>
            <a:endParaRPr/>
          </a:p>
          <a:p>
            <a:pPr marL="457200" lvl="1" indent="0" algn="l" rtl="0">
              <a:lnSpc>
                <a:spcPct val="90000"/>
              </a:lnSpc>
              <a:spcBef>
                <a:spcPts val="600"/>
              </a:spcBef>
              <a:spcAft>
                <a:spcPts val="0"/>
              </a:spcAft>
              <a:buSzPts val="1440"/>
              <a:buNone/>
            </a:pPr>
            <a:r>
              <a:rPr lang="en-US" sz="1800"/>
              <a:t>I have seen the snakes again before leaving the zoo. (Refers to the particular snakes of the zoo which I saw earlier.)</a:t>
            </a:r>
            <a:endParaRPr/>
          </a:p>
          <a:p>
            <a:pPr marL="228600" lvl="0" indent="-101600" algn="l" rtl="0">
              <a:lnSpc>
                <a:spcPct val="90000"/>
              </a:lnSpc>
              <a:spcBef>
                <a:spcPts val="1800"/>
              </a:spcBef>
              <a:spcAft>
                <a:spcPts val="0"/>
              </a:spcAft>
              <a:buSzPts val="1280"/>
              <a:buNone/>
            </a:pP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4</a:t>
            </a:r>
            <a:endParaRPr/>
          </a:p>
        </p:txBody>
      </p:sp>
      <p:sp>
        <p:nvSpPr>
          <p:cNvPr id="113" name="Google Shape;113;p5"/>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920"/>
              <a:buChar char="•"/>
            </a:pPr>
            <a:r>
              <a:rPr lang="en-US" sz="2400"/>
              <a:t>The choice between the two indefinite articles – a &amp; an – is determined by sound. Words beginning with consonant sounds precede ‘a’ and words beginning with vowel sounds precede ‘an’. There are some special cases also. For instance,</a:t>
            </a:r>
            <a:endParaRPr/>
          </a:p>
          <a:p>
            <a:pPr marL="0" lvl="0" indent="0" algn="l" rtl="0">
              <a:lnSpc>
                <a:spcPct val="90000"/>
              </a:lnSpc>
              <a:spcBef>
                <a:spcPts val="1400"/>
              </a:spcBef>
              <a:spcAft>
                <a:spcPts val="0"/>
              </a:spcAft>
              <a:buSzPts val="1920"/>
              <a:buNone/>
            </a:pPr>
            <a:endParaRPr sz="2400"/>
          </a:p>
          <a:p>
            <a:pPr marL="457200" lvl="1" indent="0" algn="l" rtl="0">
              <a:lnSpc>
                <a:spcPct val="90000"/>
              </a:lnSpc>
              <a:spcBef>
                <a:spcPts val="200"/>
              </a:spcBef>
              <a:spcAft>
                <a:spcPts val="0"/>
              </a:spcAft>
              <a:buSzPts val="1600"/>
              <a:buNone/>
            </a:pPr>
            <a:r>
              <a:rPr lang="en-US" sz="2000"/>
              <a:t>a university, a union, a useful book, etc.</a:t>
            </a:r>
            <a:endParaRPr/>
          </a:p>
          <a:p>
            <a:pPr marL="457200" lvl="1" indent="0" algn="l" rtl="0">
              <a:lnSpc>
                <a:spcPct val="90000"/>
              </a:lnSpc>
              <a:spcBef>
                <a:spcPts val="600"/>
              </a:spcBef>
              <a:spcAft>
                <a:spcPts val="0"/>
              </a:spcAft>
              <a:buSzPts val="1600"/>
              <a:buNone/>
            </a:pPr>
            <a:r>
              <a:rPr lang="en-US" sz="2000"/>
              <a:t>a one-dollar note, a one-man army, etc.</a:t>
            </a:r>
            <a:endParaRPr/>
          </a:p>
          <a:p>
            <a:pPr marL="457200" lvl="1" indent="0" algn="l" rtl="0">
              <a:lnSpc>
                <a:spcPct val="90000"/>
              </a:lnSpc>
              <a:spcBef>
                <a:spcPts val="600"/>
              </a:spcBef>
              <a:spcAft>
                <a:spcPts val="0"/>
              </a:spcAft>
              <a:buSzPts val="1600"/>
              <a:buNone/>
            </a:pPr>
            <a:r>
              <a:rPr lang="en-US" sz="2000"/>
              <a:t>an MA, a BA, an LLB, a BSC, etc.</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5</a:t>
            </a:r>
            <a:endParaRPr/>
          </a:p>
        </p:txBody>
      </p:sp>
      <p:sp>
        <p:nvSpPr>
          <p:cNvPr id="119" name="Google Shape;119;p6"/>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920"/>
              <a:buChar char="•"/>
            </a:pPr>
            <a:r>
              <a:rPr lang="en-US" sz="2400"/>
              <a:t>A or an - sometimes makes a Proper Noun a Common Noun. Proper nouns generally do not take any articles, but when a proper noun needs to be used as a common noun, you must bring a or an - for it.  </a:t>
            </a:r>
            <a:endParaRPr/>
          </a:p>
          <a:p>
            <a:pPr marL="457200" lvl="1" indent="0" algn="l" rtl="0">
              <a:lnSpc>
                <a:spcPct val="90000"/>
              </a:lnSpc>
              <a:spcBef>
                <a:spcPts val="200"/>
              </a:spcBef>
              <a:spcAft>
                <a:spcPts val="0"/>
              </a:spcAft>
              <a:buSzPts val="1600"/>
              <a:buNone/>
            </a:pPr>
            <a:endParaRPr/>
          </a:p>
          <a:p>
            <a:pPr marL="457200" lvl="1" indent="0" algn="l" rtl="0">
              <a:lnSpc>
                <a:spcPct val="90000"/>
              </a:lnSpc>
              <a:spcBef>
                <a:spcPts val="600"/>
              </a:spcBef>
              <a:spcAft>
                <a:spcPts val="0"/>
              </a:spcAft>
              <a:buSzPts val="1600"/>
              <a:buNone/>
            </a:pPr>
            <a:r>
              <a:rPr lang="en-US"/>
              <a:t>He thinks he is a Shakespeare. (Here, ‘Shakespeare’ does not refer to the actual person but someone like him.)</a:t>
            </a:r>
            <a:br>
              <a:rPr lang="en-US"/>
            </a:br>
            <a:endParaRPr/>
          </a:p>
          <a:p>
            <a:pPr marL="457200" lvl="1" indent="0" algn="l" rtl="0">
              <a:lnSpc>
                <a:spcPct val="90000"/>
              </a:lnSpc>
              <a:spcBef>
                <a:spcPts val="600"/>
              </a:spcBef>
              <a:spcAft>
                <a:spcPts val="0"/>
              </a:spcAft>
              <a:buSzPts val="1600"/>
              <a:buNone/>
            </a:pPr>
            <a:r>
              <a:rPr lang="en-US"/>
              <a:t>He seems to be an Australian. (‘Australia’ is a proper noun but ‘Australian’ is a common noun because there is only one Australia but a million of Australians.)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6</a:t>
            </a:r>
            <a:endParaRPr/>
          </a:p>
        </p:txBody>
      </p:sp>
      <p:sp>
        <p:nvSpPr>
          <p:cNvPr id="125" name="Google Shape;125;p7"/>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760"/>
              <a:buChar char="•"/>
            </a:pPr>
            <a:r>
              <a:rPr lang="en-US"/>
              <a:t>Sometimes indefinite articles are used to refer the number ‘one’/’each’/’per’.</a:t>
            </a:r>
            <a:endParaRPr/>
          </a:p>
          <a:p>
            <a:pPr marL="457200" lvl="1" indent="0" algn="l" rtl="0">
              <a:lnSpc>
                <a:spcPct val="90000"/>
              </a:lnSpc>
              <a:spcBef>
                <a:spcPts val="200"/>
              </a:spcBef>
              <a:spcAft>
                <a:spcPts val="0"/>
              </a:spcAft>
              <a:buSzPts val="1600"/>
              <a:buNone/>
            </a:pPr>
            <a:endParaRPr/>
          </a:p>
          <a:p>
            <a:pPr marL="457200" lvl="1" indent="0" algn="l" rtl="0">
              <a:lnSpc>
                <a:spcPct val="90000"/>
              </a:lnSpc>
              <a:spcBef>
                <a:spcPts val="600"/>
              </a:spcBef>
              <a:spcAft>
                <a:spcPts val="0"/>
              </a:spcAft>
              <a:buSzPts val="1600"/>
              <a:buNone/>
            </a:pPr>
            <a:r>
              <a:rPr lang="en-US"/>
              <a:t>I earned a thousand dollar in that job. (One thousand dollar)</a:t>
            </a:r>
            <a:endParaRPr/>
          </a:p>
          <a:p>
            <a:pPr marL="457200" lvl="1" indent="0" algn="l" rtl="0">
              <a:lnSpc>
                <a:spcPct val="90000"/>
              </a:lnSpc>
              <a:spcBef>
                <a:spcPts val="600"/>
              </a:spcBef>
              <a:spcAft>
                <a:spcPts val="0"/>
              </a:spcAft>
              <a:buSzPts val="1600"/>
              <a:buNone/>
            </a:pPr>
            <a:r>
              <a:rPr lang="en-US"/>
              <a:t>I have a car. (One car)</a:t>
            </a:r>
            <a:endParaRPr/>
          </a:p>
          <a:p>
            <a:pPr marL="457200" lvl="1" indent="0" algn="l" rtl="0">
              <a:lnSpc>
                <a:spcPct val="90000"/>
              </a:lnSpc>
              <a:spcBef>
                <a:spcPts val="600"/>
              </a:spcBef>
              <a:spcAft>
                <a:spcPts val="0"/>
              </a:spcAft>
              <a:buSzPts val="1600"/>
              <a:buNone/>
            </a:pPr>
            <a:r>
              <a:rPr lang="en-US"/>
              <a:t>It goes 50 miles an hour. (Per Hour)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8"/>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 7</a:t>
            </a:r>
            <a:endParaRPr/>
          </a:p>
        </p:txBody>
      </p:sp>
      <p:sp>
        <p:nvSpPr>
          <p:cNvPr id="131" name="Google Shape;131;p8"/>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760"/>
              <a:buChar char="•"/>
            </a:pPr>
            <a:r>
              <a:rPr lang="en-US"/>
              <a:t>A’ sometimes comes before determiners, for example,  a few, a little, a lot of, a most, etc. but in the case of many, a or an - comes after.</a:t>
            </a:r>
            <a:endParaRPr/>
          </a:p>
          <a:p>
            <a:pPr marL="0" lvl="0" indent="0" algn="l" rtl="0">
              <a:lnSpc>
                <a:spcPct val="90000"/>
              </a:lnSpc>
              <a:spcBef>
                <a:spcPts val="1400"/>
              </a:spcBef>
              <a:spcAft>
                <a:spcPts val="0"/>
              </a:spcAft>
              <a:buSzPts val="1760"/>
              <a:buNone/>
            </a:pPr>
            <a:endParaRPr/>
          </a:p>
          <a:p>
            <a:pPr marL="457200" lvl="1" indent="0" algn="l" rtl="0">
              <a:lnSpc>
                <a:spcPct val="90000"/>
              </a:lnSpc>
              <a:spcBef>
                <a:spcPts val="200"/>
              </a:spcBef>
              <a:spcAft>
                <a:spcPts val="0"/>
              </a:spcAft>
              <a:buSzPts val="1600"/>
              <a:buNone/>
            </a:pPr>
            <a:r>
              <a:rPr lang="en-US"/>
              <a:t>I have a few friends coming over.</a:t>
            </a:r>
            <a:endParaRPr/>
          </a:p>
          <a:p>
            <a:pPr marL="457200" lvl="1" indent="0" algn="l" rtl="0">
              <a:lnSpc>
                <a:spcPct val="90000"/>
              </a:lnSpc>
              <a:spcBef>
                <a:spcPts val="600"/>
              </a:spcBef>
              <a:spcAft>
                <a:spcPts val="0"/>
              </a:spcAft>
              <a:buSzPts val="1600"/>
              <a:buNone/>
            </a:pPr>
            <a:r>
              <a:rPr lang="en-US"/>
              <a:t>There is a little milk in the jar.</a:t>
            </a:r>
            <a:endParaRPr/>
          </a:p>
          <a:p>
            <a:pPr marL="457200" lvl="1" indent="0" algn="l" rtl="0">
              <a:lnSpc>
                <a:spcPct val="90000"/>
              </a:lnSpc>
              <a:spcBef>
                <a:spcPts val="600"/>
              </a:spcBef>
              <a:spcAft>
                <a:spcPts val="0"/>
              </a:spcAft>
              <a:buSzPts val="1600"/>
              <a:buNone/>
            </a:pPr>
            <a:r>
              <a:rPr lang="en-US"/>
              <a:t>Many a fan welcomed him.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1143000" y="609600"/>
            <a:ext cx="9875520" cy="13563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rbel"/>
              <a:buNone/>
            </a:pPr>
            <a:r>
              <a:rPr lang="en-US"/>
              <a:t>Rule no.8</a:t>
            </a:r>
            <a:endParaRPr/>
          </a:p>
        </p:txBody>
      </p:sp>
      <p:sp>
        <p:nvSpPr>
          <p:cNvPr id="137" name="Google Shape;137;p9"/>
          <p:cNvSpPr txBox="1">
            <a:spLocks noGrp="1"/>
          </p:cNvSpPr>
          <p:nvPr>
            <p:ph type="body" idx="1"/>
          </p:nvPr>
        </p:nvSpPr>
        <p:spPr>
          <a:xfrm>
            <a:off x="1143000" y="2057400"/>
            <a:ext cx="9872871" cy="4038600"/>
          </a:xfrm>
          <a:prstGeom prst="rect">
            <a:avLst/>
          </a:prstGeom>
          <a:noFill/>
          <a:ln>
            <a:noFill/>
          </a:ln>
        </p:spPr>
        <p:txBody>
          <a:bodyPr spcFirstLastPara="1" wrap="square" lIns="91425" tIns="45700" rIns="91425" bIns="45700" anchor="t" anchorCtr="0">
            <a:normAutofit/>
          </a:bodyPr>
          <a:lstStyle/>
          <a:p>
            <a:pPr marL="228600" lvl="0" indent="-182880" algn="l" rtl="0">
              <a:lnSpc>
                <a:spcPct val="90000"/>
              </a:lnSpc>
              <a:spcBef>
                <a:spcPts val="0"/>
              </a:spcBef>
              <a:spcAft>
                <a:spcPts val="0"/>
              </a:spcAft>
              <a:buSzPts val="1760"/>
              <a:buChar char="•"/>
            </a:pPr>
            <a:r>
              <a:rPr lang="en-US"/>
              <a:t>‘The’ is used to indicate a particular person(s) or thing(s) in the case of common nouns. Proper nouns generally do not take an article.</a:t>
            </a:r>
            <a:endParaRPr/>
          </a:p>
          <a:p>
            <a:pPr marL="457200" lvl="1" indent="0" algn="l" rtl="0">
              <a:lnSpc>
                <a:spcPct val="90000"/>
              </a:lnSpc>
              <a:spcBef>
                <a:spcPts val="200"/>
              </a:spcBef>
              <a:spcAft>
                <a:spcPts val="0"/>
              </a:spcAft>
              <a:buSzPts val="1600"/>
              <a:buNone/>
            </a:pPr>
            <a:endParaRPr/>
          </a:p>
          <a:p>
            <a:pPr marL="457200" lvl="1" indent="0" algn="l" rtl="0">
              <a:lnSpc>
                <a:spcPct val="90000"/>
              </a:lnSpc>
              <a:spcBef>
                <a:spcPts val="600"/>
              </a:spcBef>
              <a:spcAft>
                <a:spcPts val="0"/>
              </a:spcAft>
              <a:buSzPts val="1600"/>
              <a:buNone/>
            </a:pPr>
            <a:r>
              <a:rPr lang="en-US"/>
              <a:t>The man is running. (A particular man)</a:t>
            </a:r>
            <a:endParaRPr/>
          </a:p>
          <a:p>
            <a:pPr marL="457200" lvl="1" indent="0" algn="l" rtl="0">
              <a:lnSpc>
                <a:spcPct val="90000"/>
              </a:lnSpc>
              <a:spcBef>
                <a:spcPts val="600"/>
              </a:spcBef>
              <a:spcAft>
                <a:spcPts val="0"/>
              </a:spcAft>
              <a:buSzPts val="1600"/>
              <a:buNone/>
            </a:pPr>
            <a:r>
              <a:rPr lang="en-US"/>
              <a:t>I saw the boy stealing.</a:t>
            </a:r>
            <a:endParaRPr/>
          </a:p>
          <a:p>
            <a:pPr marL="457200" lvl="1" indent="0" algn="l" rtl="0">
              <a:lnSpc>
                <a:spcPct val="90000"/>
              </a:lnSpc>
              <a:spcBef>
                <a:spcPts val="600"/>
              </a:spcBef>
              <a:spcAft>
                <a:spcPts val="0"/>
              </a:spcAft>
              <a:buSzPts val="1600"/>
              <a:buNone/>
            </a:pPr>
            <a:r>
              <a:rPr lang="en-US"/>
              <a:t>Where is the pen I gave you last year?</a:t>
            </a:r>
            <a:endParaRPr/>
          </a:p>
          <a:p>
            <a:pPr marL="457200" lvl="1" indent="0" algn="l" rtl="0">
              <a:lnSpc>
                <a:spcPct val="90000"/>
              </a:lnSpc>
              <a:spcBef>
                <a:spcPts val="600"/>
              </a:spcBef>
              <a:spcAft>
                <a:spcPts val="0"/>
              </a:spcAft>
              <a:buSzPts val="1600"/>
              <a:buNone/>
            </a:pPr>
            <a:r>
              <a:rPr lang="en-US"/>
              <a:t>I gave him a ball, but he lost the ball. (‘a ball’ became ‘the ball’ in the second clause because that ball was not a random ball anymore.)</a:t>
            </a:r>
            <a:endParaRPr/>
          </a:p>
        </p:txBody>
      </p:sp>
    </p:spTree>
  </p:cSld>
  <p:clrMapOvr>
    <a:masterClrMapping/>
  </p:clrMapOvr>
</p:sld>
</file>

<file path=ppt/theme/theme1.xml><?xml version="1.0" encoding="utf-8"?>
<a:theme xmlns:a="http://schemas.openxmlformats.org/drawingml/2006/main" name="Basis">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1969</Words>
  <Application>Microsoft Office PowerPoint</Application>
  <PresentationFormat>Widescreen</PresentationFormat>
  <Paragraphs>136</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Corbel</vt:lpstr>
      <vt:lpstr>Arial</vt:lpstr>
      <vt:lpstr>Basis</vt:lpstr>
      <vt:lpstr>ARTICLES</vt:lpstr>
      <vt:lpstr>Rule no. 1: Specific Identity Unknown</vt:lpstr>
      <vt:lpstr>Rule no. 2: Specific Identity Known</vt:lpstr>
      <vt:lpstr>Rule no. 3</vt:lpstr>
      <vt:lpstr>Rule no. 4</vt:lpstr>
      <vt:lpstr>Rule no. 5</vt:lpstr>
      <vt:lpstr>Rule no. 6</vt:lpstr>
      <vt:lpstr>Rule no. 7</vt:lpstr>
      <vt:lpstr>Rule no.8</vt:lpstr>
      <vt:lpstr>Rule no. 9</vt:lpstr>
      <vt:lpstr>Rule no. 10</vt:lpstr>
      <vt:lpstr>Rule no. 11</vt:lpstr>
      <vt:lpstr>Rule no. 12</vt:lpstr>
      <vt:lpstr>Rule no. 12 (Cont.) </vt:lpstr>
      <vt:lpstr>Rule no. 13 </vt:lpstr>
      <vt:lpstr>Rule no. 14</vt:lpstr>
      <vt:lpstr>Rule no. 15</vt:lpstr>
      <vt:lpstr>Rule no. 16</vt:lpstr>
      <vt:lpstr>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dc:title>
  <dc:creator>DIU</dc:creator>
  <cp:lastModifiedBy>MAHINUR</cp:lastModifiedBy>
  <cp:revision>1</cp:revision>
  <dcterms:created xsi:type="dcterms:W3CDTF">2023-08-10T07:12:27Z</dcterms:created>
  <dcterms:modified xsi:type="dcterms:W3CDTF">2023-10-31T17:58:52Z</dcterms:modified>
</cp:coreProperties>
</file>