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6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22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69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4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5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8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9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5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4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287C-B77B-4A34-9014-AF95EBCF87B9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68D808-C9DC-405D-8D3D-A2252B14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9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229193"/>
            <a:ext cx="7766936" cy="1514007"/>
          </a:xfrm>
        </p:spPr>
        <p:txBody>
          <a:bodyPr/>
          <a:lstStyle/>
          <a:p>
            <a:r>
              <a:rPr lang="en-US" dirty="0"/>
              <a:t>Professional Grooming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267857"/>
            <a:ext cx="7766936" cy="2488366"/>
          </a:xfrm>
        </p:spPr>
        <p:txBody>
          <a:bodyPr>
            <a:normAutofit/>
          </a:bodyPr>
          <a:lstStyle/>
          <a:p>
            <a:r>
              <a:rPr lang="en-US" dirty="0"/>
              <a:t>Prepared by</a:t>
            </a:r>
          </a:p>
          <a:p>
            <a:r>
              <a:rPr lang="en-US" dirty="0"/>
              <a:t>Emran Khan</a:t>
            </a:r>
          </a:p>
          <a:p>
            <a:r>
              <a:rPr lang="en-US" dirty="0"/>
              <a:t>Lecturer</a:t>
            </a:r>
          </a:p>
          <a:p>
            <a:r>
              <a:rPr lang="en-US" dirty="0"/>
              <a:t>Department of English</a:t>
            </a:r>
          </a:p>
          <a:p>
            <a:r>
              <a:rPr lang="en-US" dirty="0"/>
              <a:t>Daffodil International University</a:t>
            </a:r>
          </a:p>
        </p:txBody>
      </p:sp>
    </p:spTree>
    <p:extLst>
      <p:ext uri="{BB962C8B-B14F-4D97-AF65-F5344CB8AC3E}">
        <p14:creationId xmlns:p14="http://schemas.microsoft.com/office/powerpoint/2010/main" val="285115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mean?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555555"/>
                </a:solidFill>
                <a:latin typeface="Oxygen" panose="020B0604020202020204" pitchFamily="2" charset="0"/>
              </a:rPr>
              <a:t>Corporate grooming is about ensuring that an employees grooming, including dressing, personal hygiene  and personality reflect a positive and professional image about himself, and thereby ensures that he is able to represent his business in a professional manner. </a:t>
            </a:r>
          </a:p>
        </p:txBody>
      </p:sp>
    </p:spTree>
    <p:extLst>
      <p:ext uri="{BB962C8B-B14F-4D97-AF65-F5344CB8AC3E}">
        <p14:creationId xmlns:p14="http://schemas.microsoft.com/office/powerpoint/2010/main" val="319367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Smile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1499017"/>
            <a:ext cx="7794885" cy="4257206"/>
          </a:xfrm>
        </p:spPr>
      </p:pic>
    </p:spTree>
    <p:extLst>
      <p:ext uri="{BB962C8B-B14F-4D97-AF65-F5344CB8AC3E}">
        <p14:creationId xmlns:p14="http://schemas.microsoft.com/office/powerpoint/2010/main" val="414666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Language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1" y="1753849"/>
            <a:ext cx="7615003" cy="4482059"/>
          </a:xfrm>
        </p:spPr>
      </p:pic>
    </p:spTree>
    <p:extLst>
      <p:ext uri="{BB962C8B-B14F-4D97-AF65-F5344CB8AC3E}">
        <p14:creationId xmlns:p14="http://schemas.microsoft.com/office/powerpoint/2010/main" val="22905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Dress 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4C7F7-9D1C-4A88-8A6C-5072CED5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502" y="1269999"/>
            <a:ext cx="4762500" cy="521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4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Hygiene </a:t>
            </a:r>
          </a:p>
        </p:txBody>
      </p:sp>
      <p:pic>
        <p:nvPicPr>
          <p:cNvPr id="2050" name="Picture 2" descr="Personal hygiene and care, vector banner - Stock Illustration [66940334] -  PIXT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67" y="2160588"/>
            <a:ext cx="635583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5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C3A8-CE11-4708-A052-FA6641F5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Etiquette </a:t>
            </a:r>
          </a:p>
        </p:txBody>
      </p:sp>
      <p:pic>
        <p:nvPicPr>
          <p:cNvPr id="1026" name="Picture 2" descr="How To Have Good Table Manners - Dining Etiquette Rules EVERY Man Must Know">
            <a:extLst>
              <a:ext uri="{FF2B5EF4-FFF2-40B4-BE49-F238E27FC236}">
                <a16:creationId xmlns:a16="http://schemas.microsoft.com/office/drawing/2014/main" id="{F87A2584-4229-4B58-AB07-58BDF548D3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838325"/>
            <a:ext cx="8153400" cy="423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47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174" y="734518"/>
            <a:ext cx="6626467" cy="530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70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69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Oxygen</vt:lpstr>
      <vt:lpstr>Trebuchet MS</vt:lpstr>
      <vt:lpstr>Wingdings 3</vt:lpstr>
      <vt:lpstr>Facet</vt:lpstr>
      <vt:lpstr>Professional Grooming </vt:lpstr>
      <vt:lpstr>What does it mean? </vt:lpstr>
      <vt:lpstr>Smile </vt:lpstr>
      <vt:lpstr>Body Language </vt:lpstr>
      <vt:lpstr>Dress Up</vt:lpstr>
      <vt:lpstr>Personal Hygiene </vt:lpstr>
      <vt:lpstr>Dining Etiquette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Grooming </dc:title>
  <dc:creator>Emran</dc:creator>
  <cp:lastModifiedBy>Emran Khan</cp:lastModifiedBy>
  <cp:revision>4</cp:revision>
  <dcterms:created xsi:type="dcterms:W3CDTF">2022-11-02T10:30:32Z</dcterms:created>
  <dcterms:modified xsi:type="dcterms:W3CDTF">2022-11-02T14:09:25Z</dcterms:modified>
</cp:coreProperties>
</file>